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media/image5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1"/>
  </p:notesMasterIdLst>
  <p:sldIdLst>
    <p:sldId id="256" r:id="rId2"/>
    <p:sldId id="257" r:id="rId3"/>
    <p:sldId id="259" r:id="rId4"/>
    <p:sldId id="314" r:id="rId5"/>
    <p:sldId id="315" r:id="rId6"/>
    <p:sldId id="26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68" r:id="rId16"/>
    <p:sldId id="324" r:id="rId17"/>
    <p:sldId id="276" r:id="rId18"/>
    <p:sldId id="280" r:id="rId19"/>
    <p:sldId id="325" r:id="rId20"/>
    <p:sldId id="326" r:id="rId21"/>
    <p:sldId id="328" r:id="rId22"/>
    <p:sldId id="335" r:id="rId23"/>
    <p:sldId id="333" r:id="rId24"/>
    <p:sldId id="334" r:id="rId25"/>
    <p:sldId id="327" r:id="rId26"/>
    <p:sldId id="285" r:id="rId27"/>
    <p:sldId id="329" r:id="rId28"/>
    <p:sldId id="336" r:id="rId29"/>
    <p:sldId id="332" r:id="rId30"/>
  </p:sldIdLst>
  <p:sldSz cx="9144000" cy="5143500" type="screen16x9"/>
  <p:notesSz cx="6797675" cy="9926638"/>
  <p:embeddedFontLst>
    <p:embeddedFont>
      <p:font typeface="Manrope Medium" panose="020B0604020202020204" charset="0"/>
      <p:regular r:id="rId32"/>
      <p:bold r:id="rId33"/>
    </p:embeddedFont>
    <p:embeddedFont>
      <p:font typeface="Microsoft Sans Serif" panose="020B0604020202020204" pitchFamily="34" charset="0"/>
      <p:regular r:id="rId34"/>
    </p:embeddedFont>
    <p:embeddedFont>
      <p:font typeface="Coiny" panose="020B0604020202020204" charset="0"/>
      <p:regular r:id="rId35"/>
    </p:embeddedFont>
    <p:embeddedFont>
      <p:font typeface="Manrope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0EA"/>
    <a:srgbClr val="93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EF2B72-45DF-447E-B822-6761FD1EE6B9}">
  <a:tblStyle styleId="{FFEF2B72-45DF-447E-B822-6761FD1EE6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llectual%20Property\academy%20construction\Numbers%20and%20stats\statis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llectual%20Property\academy%20construction\Numbers%20and%20stats\statistic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tellectual%20Property\academy%20construction\Numbers%20and%20stats\statis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tellectual%20Property\academy%20construction\Numbers%20and%20stats\statist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4921259842519"/>
          <c:y val="7.407407407407407E-2"/>
          <c:w val="0.84697944006999126"/>
          <c:h val="0.4587058909303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Sheet3!$H$2:$H$16</c:f>
              <c:strCache>
                <c:ptCount val="15"/>
                <c:pt idx="0">
                  <c:v>Introducción a la PI</c:v>
                </c:pt>
                <c:pt idx="1">
                  <c:v>Introducción a la PI</c:v>
                </c:pt>
                <c:pt idx="2">
                  <c:v>Sistema de patentes en la industria farmacéutica</c:v>
                </c:pt>
                <c:pt idx="3">
                  <c:v>Introducción al sistema de derecho de autor</c:v>
                </c:pt>
                <c:pt idx="4">
                  <c:v>Patentes y modelos de utilidad</c:v>
                </c:pt>
                <c:pt idx="5">
                  <c:v>PI y promoción de la investigación científica (2021)</c:v>
                </c:pt>
                <c:pt idx="6">
                  <c:v>Importancia de la PI para las pymes</c:v>
                </c:pt>
                <c:pt idx="7">
                  <c:v>Contratos de licencias de derechos de PI</c:v>
                </c:pt>
                <c:pt idx="8">
                  <c:v>La PI y los Juegos Olímpicos</c:v>
                </c:pt>
                <c:pt idx="9">
                  <c:v>Protección de nuevas especies de plantas (2021)</c:v>
                </c:pt>
                <c:pt idx="10">
                  <c:v>La PI y el espíritu emprendedor</c:v>
                </c:pt>
                <c:pt idx="11">
                  <c:v>La PI y la compentencia desleal (ene/2022)</c:v>
                </c:pt>
                <c:pt idx="12">
                  <c:v>PI y promoción de la investigación científica (2022)</c:v>
                </c:pt>
                <c:pt idx="13">
                  <c:v>Protección de nuevas variedades de plantas (2022)</c:v>
                </c:pt>
                <c:pt idx="14">
                  <c:v>La PI y la compentencia desleal (mar/2022)</c:v>
                </c:pt>
              </c:strCache>
            </c:strRef>
          </c:cat>
          <c:val>
            <c:numRef>
              <c:f>Sheet3!$J$2:$J$16</c:f>
              <c:numCache>
                <c:formatCode>General</c:formatCode>
                <c:ptCount val="15"/>
                <c:pt idx="0">
                  <c:v>83</c:v>
                </c:pt>
                <c:pt idx="1">
                  <c:v>43</c:v>
                </c:pt>
                <c:pt idx="2">
                  <c:v>16</c:v>
                </c:pt>
                <c:pt idx="3">
                  <c:v>16</c:v>
                </c:pt>
                <c:pt idx="4">
                  <c:v>20</c:v>
                </c:pt>
                <c:pt idx="5">
                  <c:v>100</c:v>
                </c:pt>
                <c:pt idx="6">
                  <c:v>38</c:v>
                </c:pt>
                <c:pt idx="7">
                  <c:v>40</c:v>
                </c:pt>
                <c:pt idx="8">
                  <c:v>18</c:v>
                </c:pt>
                <c:pt idx="9">
                  <c:v>59</c:v>
                </c:pt>
                <c:pt idx="10">
                  <c:v>100</c:v>
                </c:pt>
                <c:pt idx="11">
                  <c:v>38</c:v>
                </c:pt>
                <c:pt idx="12">
                  <c:v>40</c:v>
                </c:pt>
                <c:pt idx="13">
                  <c:v>18</c:v>
                </c:pt>
                <c:pt idx="1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9-41BD-AB69-4E39BAC7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893504"/>
        <c:axId val="533880992"/>
      </c:barChart>
      <c:catAx>
        <c:axId val="5338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0992"/>
        <c:crosses val="autoZero"/>
        <c:auto val="1"/>
        <c:lblAlgn val="ctr"/>
        <c:lblOffset val="100"/>
        <c:noMultiLvlLbl val="0"/>
      </c:catAx>
      <c:valAx>
        <c:axId val="533880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Número de participantes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Sheet3!$L$2:$L$14</c:f>
              <c:strCache>
                <c:ptCount val="13"/>
                <c:pt idx="0">
                  <c:v>Marcas: cómo diseñar una buena marca</c:v>
                </c:pt>
                <c:pt idx="1">
                  <c:v>Derechos de autor y derechos afines</c:v>
                </c:pt>
                <c:pt idx="2">
                  <c:v>Patentes y derechos de autor para investigadores</c:v>
                </c:pt>
                <c:pt idx="3">
                  <c:v>Bases para la redacción de solicitudes de patentes (ago/2020)</c:v>
                </c:pt>
                <c:pt idx="4">
                  <c:v>Fortalecer la capacidad de los países en desarrollo en la gestión de los derechos de PI y las indicaciones geográficas
 </c:v>
                </c:pt>
                <c:pt idx="5">
                  <c:v>Taller general sobre PI (dic/2020)</c:v>
                </c:pt>
                <c:pt idx="6">
                  <c:v>Bases de datos de patentes (ene/2021)</c:v>
                </c:pt>
                <c:pt idx="7">
                  <c:v>Bases de la redacción de solicitudes de patentes (ene/2021)</c:v>
                </c:pt>
                <c:pt idx="8">
                  <c:v>Taller general de PI para los CATI (feb/2021)</c:v>
                </c:pt>
                <c:pt idx="9">
                  <c:v>Bases de datos de patentes (feb/2021)</c:v>
                </c:pt>
                <c:pt idx="10">
                  <c:v>Bases para la redacción de solicitudes de patentes (ene/2021)</c:v>
                </c:pt>
                <c:pt idx="11">
                  <c:v>Bases de datos de patentes (dic/2021)</c:v>
                </c:pt>
                <c:pt idx="12">
                  <c:v>Patentes y modelos de utilidad (feb/2022)</c:v>
                </c:pt>
              </c:strCache>
            </c:strRef>
          </c:cat>
          <c:val>
            <c:numRef>
              <c:f>Sheet3!$N$2:$N$14</c:f>
              <c:numCache>
                <c:formatCode>General</c:formatCode>
                <c:ptCount val="13"/>
                <c:pt idx="0">
                  <c:v>16</c:v>
                </c:pt>
                <c:pt idx="1">
                  <c:v>6</c:v>
                </c:pt>
                <c:pt idx="2">
                  <c:v>40</c:v>
                </c:pt>
                <c:pt idx="3">
                  <c:v>21</c:v>
                </c:pt>
                <c:pt idx="4">
                  <c:v>52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20</c:v>
                </c:pt>
                <c:pt idx="9">
                  <c:v>21</c:v>
                </c:pt>
                <c:pt idx="10">
                  <c:v>24</c:v>
                </c:pt>
                <c:pt idx="11">
                  <c:v>24</c:v>
                </c:pt>
                <c:pt idx="1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E-47E8-9290-A5FD92580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884256"/>
        <c:axId val="533888064"/>
      </c:barChart>
      <c:catAx>
        <c:axId val="5338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8064"/>
        <c:crosses val="autoZero"/>
        <c:auto val="1"/>
        <c:lblAlgn val="ctr"/>
        <c:lblOffset val="100"/>
        <c:noMultiLvlLbl val="0"/>
      </c:catAx>
      <c:valAx>
        <c:axId val="533888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Número de participantes</a:t>
                </a:r>
              </a:p>
            </c:rich>
          </c:tx>
          <c:layout>
            <c:manualLayout>
              <c:xMode val="edge"/>
              <c:yMode val="edge"/>
              <c:x val="7.0056497175141244E-2"/>
              <c:y val="4.81606015464283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2929006343843"/>
          <c:y val="5.2546797986885302E-2"/>
          <c:w val="0.80250225039559664"/>
          <c:h val="0.67598899095946363"/>
        </c:manualLayout>
      </c:layout>
      <c:barChart>
        <c:barDir val="col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5"/>
            </a:solidFill>
          </c:spPr>
          <c:invertIfNegative val="0"/>
          <c:cat>
            <c:strRef>
              <c:f>'S&amp;E'!$E$14:$E$27</c:f>
              <c:strCache>
                <c:ptCount val="14"/>
                <c:pt idx="0">
                  <c:v>Zimbabwe</c:v>
                </c:pt>
                <c:pt idx="1">
                  <c:v>Ethiopia</c:v>
                </c:pt>
                <c:pt idx="2">
                  <c:v>Kenya</c:v>
                </c:pt>
                <c:pt idx="3">
                  <c:v>Liberia</c:v>
                </c:pt>
                <c:pt idx="4">
                  <c:v>Nigeria</c:v>
                </c:pt>
                <c:pt idx="5">
                  <c:v>Tanzania</c:v>
                </c:pt>
                <c:pt idx="6">
                  <c:v>Gambia</c:v>
                </c:pt>
                <c:pt idx="7">
                  <c:v>Tunisia</c:v>
                </c:pt>
                <c:pt idx="8">
                  <c:v>Angola</c:v>
                </c:pt>
                <c:pt idx="9">
                  <c:v>Niger </c:v>
                </c:pt>
                <c:pt idx="10">
                  <c:v>Cameroon</c:v>
                </c:pt>
                <c:pt idx="11">
                  <c:v>kwait</c:v>
                </c:pt>
                <c:pt idx="12">
                  <c:v>Malawi</c:v>
                </c:pt>
                <c:pt idx="13">
                  <c:v>Zambia</c:v>
                </c:pt>
              </c:strCache>
            </c:strRef>
          </c:cat>
          <c:val>
            <c:numRef>
              <c:f>'S&amp;E'!$F$14:$F$27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D-4F95-A2C1-B0FE524C8DFD}"/>
            </c:ext>
          </c:extLst>
        </c:ser>
        <c:ser>
          <c:idx val="1"/>
          <c:order val="1"/>
          <c:tx>
            <c:v>2020</c:v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'S&amp;E'!$E$14:$E$27</c:f>
              <c:strCache>
                <c:ptCount val="14"/>
                <c:pt idx="0">
                  <c:v>Zimbabwe</c:v>
                </c:pt>
                <c:pt idx="1">
                  <c:v>Ethiopia</c:v>
                </c:pt>
                <c:pt idx="2">
                  <c:v>Kenya</c:v>
                </c:pt>
                <c:pt idx="3">
                  <c:v>Liberia</c:v>
                </c:pt>
                <c:pt idx="4">
                  <c:v>Nigeria</c:v>
                </c:pt>
                <c:pt idx="5">
                  <c:v>Tanzania</c:v>
                </c:pt>
                <c:pt idx="6">
                  <c:v>Gambia</c:v>
                </c:pt>
                <c:pt idx="7">
                  <c:v>Tunisia</c:v>
                </c:pt>
                <c:pt idx="8">
                  <c:v>Angola</c:v>
                </c:pt>
                <c:pt idx="9">
                  <c:v>Niger </c:v>
                </c:pt>
                <c:pt idx="10">
                  <c:v>Cameroon</c:v>
                </c:pt>
                <c:pt idx="11">
                  <c:v>kwait</c:v>
                </c:pt>
                <c:pt idx="12">
                  <c:v>Malawi</c:v>
                </c:pt>
                <c:pt idx="13">
                  <c:v>Zambia</c:v>
                </c:pt>
              </c:strCache>
            </c:strRef>
          </c:cat>
          <c:val>
            <c:numRef>
              <c:f>'S&amp;E'!$G$14:$G$27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D-4F95-A2C1-B0FE524C8DFD}"/>
            </c:ext>
          </c:extLst>
        </c:ser>
        <c:ser>
          <c:idx val="2"/>
          <c:order val="2"/>
          <c:tx>
            <c:v>2021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'S&amp;E'!$H$14:$H$27</c:f>
              <c:numCache>
                <c:formatCode>General</c:formatCode>
                <c:ptCount val="14"/>
                <c:pt idx="11">
                  <c:v>1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D-4F95-A2C1-B0FE524C8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13056"/>
        <c:axId val="135214592"/>
      </c:barChart>
      <c:catAx>
        <c:axId val="13521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35214592"/>
        <c:crosses val="autoZero"/>
        <c:auto val="1"/>
        <c:lblAlgn val="ctr"/>
        <c:lblOffset val="100"/>
        <c:noMultiLvlLbl val="0"/>
      </c:catAx>
      <c:valAx>
        <c:axId val="135214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ES" noProof="0" dirty="0" smtClean="0">
                    <a:solidFill>
                      <a:srgbClr val="002060"/>
                    </a:solidFill>
                  </a:rPr>
                  <a:t>Número</a:t>
                </a:r>
                <a:r>
                  <a:rPr lang="es-ES" baseline="0" noProof="0" dirty="0" smtClean="0">
                    <a:solidFill>
                      <a:srgbClr val="002060"/>
                    </a:solidFill>
                  </a:rPr>
                  <a:t> de participantes</a:t>
                </a:r>
                <a:endParaRPr lang="es-ES" noProof="0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35213056"/>
        <c:crosses val="autoZero"/>
        <c:crossBetween val="between"/>
        <c:majorUnit val="1"/>
      </c:valAx>
    </c:plotArea>
    <c:legend>
      <c:legendPos val="l"/>
      <c:layout>
        <c:manualLayout>
          <c:xMode val="edge"/>
          <c:yMode val="edge"/>
          <c:x val="0.80189231406802886"/>
          <c:y val="5.695936522786138E-2"/>
          <c:w val="0.15370567545453578"/>
          <c:h val="0.29319265784846199"/>
        </c:manualLayout>
      </c:layout>
      <c:overlay val="0"/>
      <c:txPr>
        <a:bodyPr/>
        <a:lstStyle/>
        <a:p>
          <a:pPr>
            <a:defRPr sz="1100">
              <a:solidFill>
                <a:srgbClr val="002060"/>
              </a:solidFill>
              <a:latin typeface="Adobe Arabic" pitchFamily="18" charset="-78"/>
              <a:cs typeface="Adobe Arabic" pitchFamily="18" charset="-78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4247196373181"/>
          <c:y val="0.20541600616754588"/>
          <c:w val="0.83537401574803161"/>
          <c:h val="0.64831036745406823"/>
        </c:manualLayout>
      </c:layout>
      <c:barChart>
        <c:barDir val="col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5"/>
            </a:solidFill>
          </c:spPr>
          <c:invertIfNegative val="0"/>
          <c:cat>
            <c:strRef>
              <c:f>'S&amp;E'!$D$6:$D$12</c:f>
              <c:strCache>
                <c:ptCount val="7"/>
                <c:pt idx="0">
                  <c:v>Jordan</c:v>
                </c:pt>
                <c:pt idx="1">
                  <c:v>Palastine</c:v>
                </c:pt>
                <c:pt idx="2">
                  <c:v>Saudi Arabia</c:v>
                </c:pt>
                <c:pt idx="3">
                  <c:v>Tunisia</c:v>
                </c:pt>
                <c:pt idx="4">
                  <c:v>Iraq </c:v>
                </c:pt>
                <c:pt idx="5">
                  <c:v>Oman</c:v>
                </c:pt>
                <c:pt idx="6">
                  <c:v>Sudan</c:v>
                </c:pt>
              </c:strCache>
            </c:strRef>
          </c:cat>
          <c:val>
            <c:numRef>
              <c:f>'S&amp;E'!$F$6:$F$12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F-4FCA-935E-7DC7F692731F}"/>
            </c:ext>
          </c:extLst>
        </c:ser>
        <c:ser>
          <c:idx val="1"/>
          <c:order val="1"/>
          <c:tx>
            <c:v>2020</c:v>
          </c:tx>
          <c:spPr>
            <a:solidFill>
              <a:srgbClr val="FF0000"/>
            </a:solidFill>
          </c:spPr>
          <c:invertIfNegative val="0"/>
          <c:cat>
            <c:strRef>
              <c:f>'S&amp;E'!$D$6:$D$12</c:f>
              <c:strCache>
                <c:ptCount val="7"/>
                <c:pt idx="0">
                  <c:v>Jordan</c:v>
                </c:pt>
                <c:pt idx="1">
                  <c:v>Palastine</c:v>
                </c:pt>
                <c:pt idx="2">
                  <c:v>Saudi Arabia</c:v>
                </c:pt>
                <c:pt idx="3">
                  <c:v>Tunisia</c:v>
                </c:pt>
                <c:pt idx="4">
                  <c:v>Iraq </c:v>
                </c:pt>
                <c:pt idx="5">
                  <c:v>Oman</c:v>
                </c:pt>
                <c:pt idx="6">
                  <c:v>Sudan</c:v>
                </c:pt>
              </c:strCache>
            </c:strRef>
          </c:cat>
          <c:val>
            <c:numRef>
              <c:f>'S&amp;E'!$G$6:$G$12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F-4FCA-935E-7DC7F6927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2976"/>
        <c:axId val="135264512"/>
      </c:barChart>
      <c:catAx>
        <c:axId val="13526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35264512"/>
        <c:crosses val="autoZero"/>
        <c:auto val="1"/>
        <c:lblAlgn val="ctr"/>
        <c:lblOffset val="100"/>
        <c:noMultiLvlLbl val="0"/>
      </c:catAx>
      <c:valAx>
        <c:axId val="135264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ES" noProof="0" dirty="0" smtClean="0">
                    <a:solidFill>
                      <a:srgbClr val="002060"/>
                    </a:solidFill>
                  </a:rPr>
                  <a:t>Número de participantes</a:t>
                </a:r>
                <a:endParaRPr lang="es-ES" noProof="0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5623547234613499E-2"/>
              <c:y val="0.296086469859332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352629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80833333333333335"/>
          <c:y val="0.20794947506561695"/>
          <c:w val="0.10895691163604551"/>
          <c:h val="0.16743438320209997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 cmpd="sng" algn="ctr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rgbClr val="00206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'ALL DL101'!$A$2:$A$14</c:f>
              <c:strCache>
                <c:ptCount val="13"/>
                <c:pt idx="0">
                  <c:v>Pilot DL101AEG16S1</c:v>
                </c:pt>
                <c:pt idx="1">
                  <c:v>DL101AEG17S1</c:v>
                </c:pt>
                <c:pt idx="2">
                  <c:v>DL101AEG17S2</c:v>
                </c:pt>
                <c:pt idx="3">
                  <c:v>DL101AEG18S1</c:v>
                </c:pt>
                <c:pt idx="4">
                  <c:v>DL101AEG19S1</c:v>
                </c:pt>
                <c:pt idx="5">
                  <c:v>DL101AEG19S2</c:v>
                </c:pt>
                <c:pt idx="6">
                  <c:v>DL101AEG20S1</c:v>
                </c:pt>
                <c:pt idx="7">
                  <c:v>DL101AEG20S2</c:v>
                </c:pt>
                <c:pt idx="8">
                  <c:v>DL101AEG20S3</c:v>
                </c:pt>
                <c:pt idx="9">
                  <c:v>DL101AEG21S1</c:v>
                </c:pt>
                <c:pt idx="10">
                  <c:v>DL101AEG21S2</c:v>
                </c:pt>
                <c:pt idx="11">
                  <c:v>DL101AEG21S3</c:v>
                </c:pt>
                <c:pt idx="12">
                  <c:v>DL101AEG22S1</c:v>
                </c:pt>
              </c:strCache>
            </c:strRef>
          </c:cat>
          <c:val>
            <c:numRef>
              <c:f>'ALL DL101'!$B$2:$B$14</c:f>
              <c:numCache>
                <c:formatCode>General</c:formatCode>
                <c:ptCount val="13"/>
                <c:pt idx="0">
                  <c:v>119</c:v>
                </c:pt>
                <c:pt idx="1">
                  <c:v>78</c:v>
                </c:pt>
                <c:pt idx="2">
                  <c:v>119</c:v>
                </c:pt>
                <c:pt idx="3">
                  <c:v>136</c:v>
                </c:pt>
                <c:pt idx="4">
                  <c:v>170</c:v>
                </c:pt>
                <c:pt idx="5">
                  <c:v>180</c:v>
                </c:pt>
                <c:pt idx="6">
                  <c:v>200</c:v>
                </c:pt>
                <c:pt idx="7">
                  <c:v>332</c:v>
                </c:pt>
                <c:pt idx="8">
                  <c:v>174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F-4C9E-B07D-2772CCC79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889152"/>
        <c:axId val="533890240"/>
      </c:lineChart>
      <c:catAx>
        <c:axId val="53388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3890240"/>
        <c:crosses val="autoZero"/>
        <c:auto val="1"/>
        <c:lblAlgn val="ctr"/>
        <c:lblOffset val="100"/>
        <c:noMultiLvlLbl val="0"/>
      </c:catAx>
      <c:valAx>
        <c:axId val="533890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4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dirty="0">
                    <a:solidFill>
                      <a:schemeClr val="accent4">
                        <a:lumMod val="25000"/>
                      </a:schemeClr>
                    </a:solidFill>
                  </a:rPr>
                  <a:t>Número de participantes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4">
                      <a:lumMod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388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B4-40CC-A492-CF2C65AFECF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B4-40CC-A492-CF2C65AFECFE}"/>
              </c:ext>
            </c:extLst>
          </c:dPt>
          <c:cat>
            <c:strRef>
              <c:f>'ALL DL101'!$A$16:$A$17</c:f>
              <c:strCache>
                <c:ptCount val="2"/>
                <c:pt idx="0">
                  <c:v>Male (55%)</c:v>
                </c:pt>
                <c:pt idx="1">
                  <c:v>Female (45%)</c:v>
                </c:pt>
              </c:strCache>
            </c:strRef>
          </c:cat>
          <c:val>
            <c:numRef>
              <c:f>'ALL DL101'!$D$16:$D$17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B-4233-B6FE-467CB5FA5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957ED-9469-4B0D-BFF5-65ED8573C0E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3C9F0C-2D93-4FE6-839E-FB0B994BDD09}">
      <dgm:prSet phldrT="[Text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Diálogo con el Ministerio de Educación para incluir contenidos de PI en los programas de educación </a:t>
          </a:r>
        </a:p>
      </dgm:t>
    </dgm:pt>
    <dgm:pt modelId="{9991CDCC-3730-42A9-8F29-52DF6C4AB130}" type="parTrans" cxnId="{6CAC7D92-1E21-4877-A4C8-580C64ECBC13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5BB6E-1CFE-40EA-B6D3-3AF398245E9C}" type="sibTrans" cxnId="{6CAC7D92-1E21-4877-A4C8-580C64ECBC13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1A80E-80A9-4D7E-9091-E962A9C46D10}">
      <dgm:prSet phldrT="[Text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Programas de innovación y creatividad para jóvenes</a:t>
          </a:r>
        </a:p>
      </dgm:t>
    </dgm:pt>
    <dgm:pt modelId="{0BBF168D-E2E4-4F92-AD16-4F935A760479}" type="parTrans" cxnId="{D1F7DE5E-5F35-4998-A7A8-C07000C7B452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3D144-1D26-477E-9887-2A2EA7464595}" type="sibTrans" cxnId="{D1F7DE5E-5F35-4998-A7A8-C07000C7B452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25B76-2046-4B6F-A55F-93B4B97C20E1}">
      <dgm:prSet phldrT="[Text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Sesiones de sensibilización sobre la PI para estudiantes universitarios </a:t>
          </a:r>
        </a:p>
      </dgm:t>
    </dgm:pt>
    <dgm:pt modelId="{C86AC1A3-9735-4028-BA56-3DE8503CAB20}" type="parTrans" cxnId="{7D23B0CA-92C1-45DA-A35D-60C14A11DE42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5F39C-5ABF-4CCD-952B-ECB616EAE41D}" type="sibTrans" cxnId="{7D23B0CA-92C1-45DA-A35D-60C14A11DE42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03242-BB87-4099-81A1-3242888A67F9}">
      <dgm:prSet phldrT="[Text]"/>
      <dgm:spPr/>
      <dgm:t>
        <a:bodyPr/>
        <a:lstStyle/>
        <a:p>
          <a:r>
            <a:rPr lang="es-ES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 </a:t>
          </a:r>
          <a:r>
            <a:rPr lang="es-ES" b="0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para </a:t>
          </a:r>
          <a:r>
            <a:rPr lang="es-ES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profesores (IP4T): versión en árabe para los países árabes</a:t>
          </a:r>
        </a:p>
      </dgm:t>
    </dgm:pt>
    <dgm:pt modelId="{77539702-BB2A-42C3-825F-B6C45A715923}" type="parTrans" cxnId="{21DECC57-6709-493E-BD3F-85A6F474C7D9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88159-9206-41AA-A6CB-FD2F76DB3446}" type="sibTrans" cxnId="{21DECC57-6709-493E-BD3F-85A6F474C7D9}">
      <dgm:prSet/>
      <dgm:spPr/>
      <dgm:t>
        <a:bodyPr/>
        <a:lstStyle/>
        <a:p>
          <a:endParaRPr lang="en-US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5CA9B-04C2-4059-9DC5-AFE50CB96001}" type="pres">
      <dgm:prSet presAssocID="{270957ED-9469-4B0D-BFF5-65ED8573C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0170E-EF0C-4E7D-99EE-483FBC257916}" type="pres">
      <dgm:prSet presAssocID="{463C9F0C-2D93-4FE6-839E-FB0B994BDD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7E497-7B0A-43DD-A6D2-CF5E0AF109D0}" type="pres">
      <dgm:prSet presAssocID="{6165BB6E-1CFE-40EA-B6D3-3AF398245E9C}" presName="sibTrans" presStyleCnt="0"/>
      <dgm:spPr/>
    </dgm:pt>
    <dgm:pt modelId="{4A5D923F-F024-410A-9EA2-E0236EA26707}" type="pres">
      <dgm:prSet presAssocID="{9C61A80E-80A9-4D7E-9091-E962A9C46D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3E668-F16B-439A-A2CD-5E5AA7F4670A}" type="pres">
      <dgm:prSet presAssocID="{C863D144-1D26-477E-9887-2A2EA7464595}" presName="sibTrans" presStyleCnt="0"/>
      <dgm:spPr/>
    </dgm:pt>
    <dgm:pt modelId="{CEE6DB56-69F2-4B28-88E2-B68ECB49E0FD}" type="pres">
      <dgm:prSet presAssocID="{2D025B76-2046-4B6F-A55F-93B4B97C20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08404-C8BE-4819-BD21-02374BB882C8}" type="pres">
      <dgm:prSet presAssocID="{BD05F39C-5ABF-4CCD-952B-ECB616EAE41D}" presName="sibTrans" presStyleCnt="0"/>
      <dgm:spPr/>
    </dgm:pt>
    <dgm:pt modelId="{69DE13F4-E984-48CD-BD87-8A42C87C40DB}" type="pres">
      <dgm:prSet presAssocID="{4A903242-BB87-4099-81A1-3242888A67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3B0CA-92C1-45DA-A35D-60C14A11DE42}" srcId="{270957ED-9469-4B0D-BFF5-65ED8573C0E1}" destId="{2D025B76-2046-4B6F-A55F-93B4B97C20E1}" srcOrd="2" destOrd="0" parTransId="{C86AC1A3-9735-4028-BA56-3DE8503CAB20}" sibTransId="{BD05F39C-5ABF-4CCD-952B-ECB616EAE41D}"/>
    <dgm:cxn modelId="{306037DD-42F8-4C08-9298-ECB49FFF1C15}" type="presOf" srcId="{270957ED-9469-4B0D-BFF5-65ED8573C0E1}" destId="{4635CA9B-04C2-4059-9DC5-AFE50CB96001}" srcOrd="0" destOrd="0" presId="urn:microsoft.com/office/officeart/2005/8/layout/default"/>
    <dgm:cxn modelId="{D1F7DE5E-5F35-4998-A7A8-C07000C7B452}" srcId="{270957ED-9469-4B0D-BFF5-65ED8573C0E1}" destId="{9C61A80E-80A9-4D7E-9091-E962A9C46D10}" srcOrd="1" destOrd="0" parTransId="{0BBF168D-E2E4-4F92-AD16-4F935A760479}" sibTransId="{C863D144-1D26-477E-9887-2A2EA7464595}"/>
    <dgm:cxn modelId="{6CAC7D92-1E21-4877-A4C8-580C64ECBC13}" srcId="{270957ED-9469-4B0D-BFF5-65ED8573C0E1}" destId="{463C9F0C-2D93-4FE6-839E-FB0B994BDD09}" srcOrd="0" destOrd="0" parTransId="{9991CDCC-3730-42A9-8F29-52DF6C4AB130}" sibTransId="{6165BB6E-1CFE-40EA-B6D3-3AF398245E9C}"/>
    <dgm:cxn modelId="{07B95A12-FF39-4906-A4EC-DBC4EE9E0989}" type="presOf" srcId="{463C9F0C-2D93-4FE6-839E-FB0B994BDD09}" destId="{BD40170E-EF0C-4E7D-99EE-483FBC257916}" srcOrd="0" destOrd="0" presId="urn:microsoft.com/office/officeart/2005/8/layout/default"/>
    <dgm:cxn modelId="{D18E8912-C3CC-44F2-9C7A-7E88930D586E}" type="presOf" srcId="{2D025B76-2046-4B6F-A55F-93B4B97C20E1}" destId="{CEE6DB56-69F2-4B28-88E2-B68ECB49E0FD}" srcOrd="0" destOrd="0" presId="urn:microsoft.com/office/officeart/2005/8/layout/default"/>
    <dgm:cxn modelId="{9B363B61-BFBD-4C89-ADCA-A1EB3A25DD74}" type="presOf" srcId="{9C61A80E-80A9-4D7E-9091-E962A9C46D10}" destId="{4A5D923F-F024-410A-9EA2-E0236EA26707}" srcOrd="0" destOrd="0" presId="urn:microsoft.com/office/officeart/2005/8/layout/default"/>
    <dgm:cxn modelId="{5117365F-BA8E-42B5-B8D1-7CFD548BB938}" type="presOf" srcId="{4A903242-BB87-4099-81A1-3242888A67F9}" destId="{69DE13F4-E984-48CD-BD87-8A42C87C40DB}" srcOrd="0" destOrd="0" presId="urn:microsoft.com/office/officeart/2005/8/layout/default"/>
    <dgm:cxn modelId="{21DECC57-6709-493E-BD3F-85A6F474C7D9}" srcId="{270957ED-9469-4B0D-BFF5-65ED8573C0E1}" destId="{4A903242-BB87-4099-81A1-3242888A67F9}" srcOrd="3" destOrd="0" parTransId="{77539702-BB2A-42C3-825F-B6C45A715923}" sibTransId="{91E88159-9206-41AA-A6CB-FD2F76DB3446}"/>
    <dgm:cxn modelId="{9B541DBC-19DB-42B8-8A92-D2EB9A0025BE}" type="presParOf" srcId="{4635CA9B-04C2-4059-9DC5-AFE50CB96001}" destId="{BD40170E-EF0C-4E7D-99EE-483FBC257916}" srcOrd="0" destOrd="0" presId="urn:microsoft.com/office/officeart/2005/8/layout/default"/>
    <dgm:cxn modelId="{B881A2FB-37B5-42E9-AA29-409815856BD4}" type="presParOf" srcId="{4635CA9B-04C2-4059-9DC5-AFE50CB96001}" destId="{FBE7E497-7B0A-43DD-A6D2-CF5E0AF109D0}" srcOrd="1" destOrd="0" presId="urn:microsoft.com/office/officeart/2005/8/layout/default"/>
    <dgm:cxn modelId="{4EB64F04-8C77-4556-B693-349D8E14E6BD}" type="presParOf" srcId="{4635CA9B-04C2-4059-9DC5-AFE50CB96001}" destId="{4A5D923F-F024-410A-9EA2-E0236EA26707}" srcOrd="2" destOrd="0" presId="urn:microsoft.com/office/officeart/2005/8/layout/default"/>
    <dgm:cxn modelId="{9BDE83A2-C14A-4F38-A91C-B644D4A51B30}" type="presParOf" srcId="{4635CA9B-04C2-4059-9DC5-AFE50CB96001}" destId="{6013E668-F16B-439A-A2CD-5E5AA7F4670A}" srcOrd="3" destOrd="0" presId="urn:microsoft.com/office/officeart/2005/8/layout/default"/>
    <dgm:cxn modelId="{EDDCD6B4-16BF-42E2-9060-D84DB525FF26}" type="presParOf" srcId="{4635CA9B-04C2-4059-9DC5-AFE50CB96001}" destId="{CEE6DB56-69F2-4B28-88E2-B68ECB49E0FD}" srcOrd="4" destOrd="0" presId="urn:microsoft.com/office/officeart/2005/8/layout/default"/>
    <dgm:cxn modelId="{19157B81-E1D0-459E-B676-EF7F703D08BF}" type="presParOf" srcId="{4635CA9B-04C2-4059-9DC5-AFE50CB96001}" destId="{E8B08404-C8BE-4819-BD21-02374BB882C8}" srcOrd="5" destOrd="0" presId="urn:microsoft.com/office/officeart/2005/8/layout/default"/>
    <dgm:cxn modelId="{18BE94D7-E11D-4AB8-91D9-BA38B2BF1F3E}" type="presParOf" srcId="{4635CA9B-04C2-4059-9DC5-AFE50CB96001}" destId="{69DE13F4-E984-48CD-BD87-8A42C87C40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0170E-EF0C-4E7D-99EE-483FBC257916}">
      <dsp:nvSpPr>
        <dsp:cNvPr id="0" name=""/>
        <dsp:cNvSpPr/>
      </dsp:nvSpPr>
      <dsp:spPr>
        <a:xfrm>
          <a:off x="1045343" y="834"/>
          <a:ext cx="1971427" cy="1182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Diálogo con el Ministerio de Educación para incluir contenidos de PI en los programas de educación </a:t>
          </a:r>
        </a:p>
      </dsp:txBody>
      <dsp:txXfrm>
        <a:off x="1045343" y="834"/>
        <a:ext cx="1971427" cy="1182856"/>
      </dsp:txXfrm>
    </dsp:sp>
    <dsp:sp modelId="{4A5D923F-F024-410A-9EA2-E0236EA26707}">
      <dsp:nvSpPr>
        <dsp:cNvPr id="0" name=""/>
        <dsp:cNvSpPr/>
      </dsp:nvSpPr>
      <dsp:spPr>
        <a:xfrm>
          <a:off x="3213914" y="834"/>
          <a:ext cx="1971427" cy="11828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Programas de innovación y creatividad para jóvenes</a:t>
          </a:r>
        </a:p>
      </dsp:txBody>
      <dsp:txXfrm>
        <a:off x="3213914" y="834"/>
        <a:ext cx="1971427" cy="1182856"/>
      </dsp:txXfrm>
    </dsp:sp>
    <dsp:sp modelId="{CEE6DB56-69F2-4B28-88E2-B68ECB49E0FD}">
      <dsp:nvSpPr>
        <dsp:cNvPr id="0" name=""/>
        <dsp:cNvSpPr/>
      </dsp:nvSpPr>
      <dsp:spPr>
        <a:xfrm>
          <a:off x="1045343" y="1380833"/>
          <a:ext cx="1971427" cy="11828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Sesiones de sensibilización sobre la PI para estudiantes universitarios </a:t>
          </a:r>
        </a:p>
      </dsp:txBody>
      <dsp:txXfrm>
        <a:off x="1045343" y="1380833"/>
        <a:ext cx="1971427" cy="1182856"/>
      </dsp:txXfrm>
    </dsp:sp>
    <dsp:sp modelId="{69DE13F4-E984-48CD-BD87-8A42C87C40DB}">
      <dsp:nvSpPr>
        <dsp:cNvPr id="0" name=""/>
        <dsp:cNvSpPr/>
      </dsp:nvSpPr>
      <dsp:spPr>
        <a:xfrm>
          <a:off x="3213914" y="1380833"/>
          <a:ext cx="1971427" cy="11828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 </a:t>
          </a:r>
          <a:r>
            <a:rPr lang="es-ES" sz="1500" b="0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para </a:t>
          </a:r>
          <a:r>
            <a:rPr lang="es-ES" sz="15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profesores (IP4T): versión en árabe para los países árabes</a:t>
          </a:r>
        </a:p>
      </dsp:txBody>
      <dsp:txXfrm>
        <a:off x="3213914" y="1380833"/>
        <a:ext cx="1971427" cy="118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06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f8981a8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f8981a8d96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31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63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8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88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2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651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f799071c1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f799071c1d_0_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827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f799071c1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f799071c1d_0_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2457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f799071c1d_9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f799071c1d_9_110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43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470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40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f799071c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f799071c1d_0_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982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071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227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865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044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444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617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4099;g1003eb4e8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0" name="Google Shape;4100;g1003eb4e856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600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99071c1d_11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99071c1d_11_27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35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f799071c1d_9_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f799071c1d_9_219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54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f799071c1d_9_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f799071c1d_9_219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38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f799071c1d_9_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f799071c1d_9_219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67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5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92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45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14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0" name="Google Shape;10;p2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>
            <a:off x="1000879" y="823793"/>
            <a:ext cx="7255324" cy="3565625"/>
            <a:chOff x="1000879" y="823793"/>
            <a:chExt cx="7255324" cy="3565625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7420860" y="823811"/>
              <a:ext cx="810239" cy="828489"/>
              <a:chOff x="1122422" y="2316061"/>
              <a:chExt cx="810239" cy="828489"/>
            </a:xfrm>
          </p:grpSpPr>
          <p:sp>
            <p:nvSpPr>
              <p:cNvPr id="39" name="Google Shape;39;p2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7420840" y="3489102"/>
              <a:ext cx="620200" cy="483976"/>
              <a:chOff x="6632777" y="989227"/>
              <a:chExt cx="620200" cy="483976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-1518744">
              <a:off x="1146199" y="1928015"/>
              <a:ext cx="445328" cy="347514"/>
              <a:chOff x="6632777" y="989227"/>
              <a:chExt cx="620200" cy="483976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7066206" y="1710393"/>
              <a:ext cx="253850" cy="307524"/>
              <a:chOff x="7167006" y="2088218"/>
              <a:chExt cx="253850" cy="307524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6807065" y="3877809"/>
              <a:ext cx="172020" cy="173679"/>
              <a:chOff x="7782063" y="2882713"/>
              <a:chExt cx="194000" cy="19587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1000879" y="823793"/>
              <a:ext cx="7255324" cy="3565625"/>
              <a:chOff x="1000879" y="823793"/>
              <a:chExt cx="7255324" cy="356562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1000879" y="1338521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3069" y="2025285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680829" y="2743196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165569" y="2481273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209969" y="1399848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535170" y="1006506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493170" y="25994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892345" y="10064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710145" y="30337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639220" y="8949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190083" y="43478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371720" y="8237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601245" y="43062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093270" y="41088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2811000" y="967129"/>
            <a:ext cx="35220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subTitle" idx="1"/>
          </p:nvPr>
        </p:nvSpPr>
        <p:spPr>
          <a:xfrm>
            <a:off x="3270450" y="3480479"/>
            <a:ext cx="26031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3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179" name="Google Shape;2179;p3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186" name="Google Shape;2186;p3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187" name="Google Shape;2187;p3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191" name="Google Shape;2191;p3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192" name="Google Shape;2192;p3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5" name="Google Shape;2195;p3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196" name="Google Shape;2196;p3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197" name="Google Shape;2197;p3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8" name="Google Shape;2198;p3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9" name="Google Shape;2199;p3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0" name="Google Shape;2200;p3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01" name="Google Shape;2201;p3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202" name="Google Shape;2202;p3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3" name="Google Shape;2203;p3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4" name="Google Shape;2204;p3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5" name="Google Shape;2205;p3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31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208" name="Google Shape;2208;p31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31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31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15" name="Google Shape;2215;p31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216" name="Google Shape;2216;p31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20" name="Google Shape;2220;p31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221" name="Google Shape;2221;p31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25" name="Google Shape;2225;p31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226" name="Google Shape;2226;p31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30" name="Google Shape;2230;p31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231" name="Google Shape;2231;p31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235" name="Google Shape;2235;p31"/>
          <p:cNvGrpSpPr/>
          <p:nvPr/>
        </p:nvGrpSpPr>
        <p:grpSpPr>
          <a:xfrm>
            <a:off x="934529" y="896493"/>
            <a:ext cx="7321674" cy="3622157"/>
            <a:chOff x="934529" y="896493"/>
            <a:chExt cx="7321674" cy="3622157"/>
          </a:xfrm>
        </p:grpSpPr>
        <p:grpSp>
          <p:nvGrpSpPr>
            <p:cNvPr id="2236" name="Google Shape;2236;p31"/>
            <p:cNvGrpSpPr/>
            <p:nvPr/>
          </p:nvGrpSpPr>
          <p:grpSpPr>
            <a:xfrm>
              <a:off x="999035" y="3690161"/>
              <a:ext cx="810239" cy="828489"/>
              <a:chOff x="1122422" y="2316061"/>
              <a:chExt cx="810239" cy="828489"/>
            </a:xfrm>
          </p:grpSpPr>
          <p:sp>
            <p:nvSpPr>
              <p:cNvPr id="2237" name="Google Shape;2237;p31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50" name="Google Shape;2250;p31"/>
            <p:cNvGrpSpPr/>
            <p:nvPr/>
          </p:nvGrpSpPr>
          <p:grpSpPr>
            <a:xfrm rot="-1518744">
              <a:off x="7148549" y="1512102"/>
              <a:ext cx="445328" cy="347514"/>
              <a:chOff x="6632777" y="989227"/>
              <a:chExt cx="620200" cy="483976"/>
            </a:xfrm>
          </p:grpSpPr>
          <p:sp>
            <p:nvSpPr>
              <p:cNvPr id="2251" name="Google Shape;2251;p31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258" name="Google Shape;2258;p31"/>
            <p:cNvSpPr/>
            <p:nvPr/>
          </p:nvSpPr>
          <p:spPr>
            <a:xfrm>
              <a:off x="934529" y="14977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2143969" y="1973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6837204" y="26872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61" name="Google Shape;2261;p31"/>
            <p:cNvGrpSpPr/>
            <p:nvPr/>
          </p:nvGrpSpPr>
          <p:grpSpPr>
            <a:xfrm>
              <a:off x="7460781" y="3562093"/>
              <a:ext cx="253850" cy="307524"/>
              <a:chOff x="7167006" y="2088218"/>
              <a:chExt cx="253850" cy="307524"/>
            </a:xfrm>
          </p:grpSpPr>
          <p:sp>
            <p:nvSpPr>
              <p:cNvPr id="2262" name="Google Shape;2262;p31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266" name="Google Shape;2266;p31"/>
            <p:cNvSpPr/>
            <p:nvPr/>
          </p:nvSpPr>
          <p:spPr>
            <a:xfrm>
              <a:off x="8165569" y="2481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1626470" y="12352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2234595" y="29216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2892345" y="100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7710145" y="3033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6826445" y="89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8190083" y="43478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2601245" y="43062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74" name="Google Shape;2274;p31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2275" name="Google Shape;227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84" name="Google Shape;2284;p31"/>
            <p:cNvGrpSpPr/>
            <p:nvPr/>
          </p:nvGrpSpPr>
          <p:grpSpPr>
            <a:xfrm>
              <a:off x="6807065" y="4281784"/>
              <a:ext cx="172020" cy="173679"/>
              <a:chOff x="7782063" y="2882713"/>
              <a:chExt cx="194000" cy="195872"/>
            </a:xfrm>
          </p:grpSpPr>
          <p:sp>
            <p:nvSpPr>
              <p:cNvPr id="2285" name="Google Shape;228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94" name="Google Shape;2294;p31"/>
            <p:cNvGrpSpPr/>
            <p:nvPr/>
          </p:nvGrpSpPr>
          <p:grpSpPr>
            <a:xfrm>
              <a:off x="1178061" y="2655744"/>
              <a:ext cx="304522" cy="307518"/>
              <a:chOff x="7782063" y="2882713"/>
              <a:chExt cx="194000" cy="195872"/>
            </a:xfrm>
          </p:grpSpPr>
          <p:sp>
            <p:nvSpPr>
              <p:cNvPr id="2295" name="Google Shape;229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04" name="Google Shape;2304;p31"/>
            <p:cNvGrpSpPr/>
            <p:nvPr/>
          </p:nvGrpSpPr>
          <p:grpSpPr>
            <a:xfrm>
              <a:off x="8074628" y="940459"/>
              <a:ext cx="172020" cy="173679"/>
              <a:chOff x="7782063" y="2882713"/>
              <a:chExt cx="194000" cy="195872"/>
            </a:xfrm>
          </p:grpSpPr>
          <p:sp>
            <p:nvSpPr>
              <p:cNvPr id="2305" name="Google Shape;230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4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90" name="Google Shape;190;p4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7" name="Google Shape;197;p4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7" name="Google Shape;207;p4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12" name="Google Shape;212;p4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17" name="Google Shape;217;p4"/>
          <p:cNvSpPr txBox="1">
            <a:spLocks noGrp="1"/>
          </p:cNvSpPr>
          <p:nvPr>
            <p:ph type="body" idx="1"/>
          </p:nvPr>
        </p:nvSpPr>
        <p:spPr>
          <a:xfrm>
            <a:off x="734875" y="1219050"/>
            <a:ext cx="7674300" cy="31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34825" y="765750"/>
            <a:ext cx="7674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219" name="Google Shape;219;p4"/>
          <p:cNvGrpSpPr/>
          <p:nvPr/>
        </p:nvGrpSpPr>
        <p:grpSpPr>
          <a:xfrm>
            <a:off x="713970" y="676618"/>
            <a:ext cx="7716050" cy="3687850"/>
            <a:chOff x="713970" y="676618"/>
            <a:chExt cx="7716050" cy="3687850"/>
          </a:xfrm>
        </p:grpSpPr>
        <p:sp>
          <p:nvSpPr>
            <p:cNvPr id="220" name="Google Shape;220;p4"/>
            <p:cNvSpPr/>
            <p:nvPr/>
          </p:nvSpPr>
          <p:spPr>
            <a:xfrm>
              <a:off x="1134829" y="7305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727844" y="4232410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77320" y="6766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7570090" y="1111409"/>
              <a:ext cx="172020" cy="173679"/>
              <a:chOff x="7782063" y="2882713"/>
              <a:chExt cx="194000" cy="195872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33" name="Google Shape;233;p4"/>
            <p:cNvSpPr/>
            <p:nvPr/>
          </p:nvSpPr>
          <p:spPr>
            <a:xfrm>
              <a:off x="7369095" y="43228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361820" y="11774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13970" y="765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8293170" y="9086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388420" y="18749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7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455" name="Google Shape;455;p7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62" name="Google Shape;462;p7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463" name="Google Shape;463;p7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67" name="Google Shape;467;p7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468" name="Google Shape;468;p7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72" name="Google Shape;472;p7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473" name="Google Shape;473;p7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77" name="Google Shape;477;p7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478" name="Google Shape;478;p7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2" name="Google Shape;482;p7"/>
          <p:cNvSpPr txBox="1">
            <a:spLocks noGrp="1"/>
          </p:cNvSpPr>
          <p:nvPr>
            <p:ph type="title"/>
          </p:nvPr>
        </p:nvSpPr>
        <p:spPr>
          <a:xfrm>
            <a:off x="1057050" y="1282041"/>
            <a:ext cx="33720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3" name="Google Shape;483;p7"/>
          <p:cNvSpPr txBox="1">
            <a:spLocks noGrp="1"/>
          </p:cNvSpPr>
          <p:nvPr>
            <p:ph type="subTitle" idx="1"/>
          </p:nvPr>
        </p:nvSpPr>
        <p:spPr>
          <a:xfrm>
            <a:off x="1057050" y="2764341"/>
            <a:ext cx="3372000" cy="11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84" name="Google Shape;484;p7"/>
          <p:cNvGrpSpPr/>
          <p:nvPr/>
        </p:nvGrpSpPr>
        <p:grpSpPr>
          <a:xfrm>
            <a:off x="849079" y="653556"/>
            <a:ext cx="7560142" cy="3851613"/>
            <a:chOff x="849079" y="653556"/>
            <a:chExt cx="7560142" cy="3851613"/>
          </a:xfrm>
        </p:grpSpPr>
        <p:sp>
          <p:nvSpPr>
            <p:cNvPr id="485" name="Google Shape;485;p7"/>
            <p:cNvSpPr/>
            <p:nvPr/>
          </p:nvSpPr>
          <p:spPr>
            <a:xfrm>
              <a:off x="849079" y="26465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86" name="Google Shape;486;p7"/>
            <p:cNvGrpSpPr/>
            <p:nvPr/>
          </p:nvGrpSpPr>
          <p:grpSpPr>
            <a:xfrm>
              <a:off x="4083940" y="4140359"/>
              <a:ext cx="172020" cy="173679"/>
              <a:chOff x="7782063" y="2882713"/>
              <a:chExt cx="194000" cy="195872"/>
            </a:xfrm>
          </p:grpSpPr>
          <p:sp>
            <p:nvSpPr>
              <p:cNvPr id="487" name="Google Shape;487;p7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96" name="Google Shape;496;p7"/>
            <p:cNvSpPr/>
            <p:nvPr/>
          </p:nvSpPr>
          <p:spPr>
            <a:xfrm>
              <a:off x="8367620" y="33777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028570" y="42724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343395" y="44635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99" name="Google Shape;499;p7"/>
            <p:cNvGrpSpPr/>
            <p:nvPr/>
          </p:nvGrpSpPr>
          <p:grpSpPr>
            <a:xfrm>
              <a:off x="4301143" y="768243"/>
              <a:ext cx="253850" cy="307524"/>
              <a:chOff x="7167006" y="2088218"/>
              <a:chExt cx="253850" cy="307524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04" name="Google Shape;504;p7"/>
            <p:cNvSpPr/>
            <p:nvPr/>
          </p:nvSpPr>
          <p:spPr>
            <a:xfrm>
              <a:off x="4912045" y="43616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704970" y="9012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06" name="Google Shape;506;p7"/>
            <p:cNvGrpSpPr/>
            <p:nvPr/>
          </p:nvGrpSpPr>
          <p:grpSpPr>
            <a:xfrm>
              <a:off x="1512178" y="793846"/>
              <a:ext cx="253849" cy="256317"/>
              <a:chOff x="7782063" y="2882713"/>
              <a:chExt cx="194000" cy="195872"/>
            </a:xfrm>
          </p:grpSpPr>
          <p:sp>
            <p:nvSpPr>
              <p:cNvPr id="507" name="Google Shape;507;p7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16" name="Google Shape;516;p7"/>
            <p:cNvSpPr/>
            <p:nvPr/>
          </p:nvSpPr>
          <p:spPr>
            <a:xfrm>
              <a:off x="7014554" y="41712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5109554" y="7682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8080345" y="436168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22245" y="10728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7999095" y="98348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8326020" y="65355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9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607" name="Google Shape;607;p9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14" name="Google Shape;614;p9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9" name="Google Shape;619;p9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620" name="Google Shape;620;p9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24" name="Google Shape;624;p9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625" name="Google Shape;625;p9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29" name="Google Shape;629;p9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34" name="Google Shape;634;p9"/>
          <p:cNvGrpSpPr/>
          <p:nvPr/>
        </p:nvGrpSpPr>
        <p:grpSpPr>
          <a:xfrm>
            <a:off x="992690" y="790418"/>
            <a:ext cx="7255875" cy="3551353"/>
            <a:chOff x="992690" y="790418"/>
            <a:chExt cx="7255875" cy="3551353"/>
          </a:xfrm>
        </p:grpSpPr>
        <p:grpSp>
          <p:nvGrpSpPr>
            <p:cNvPr id="635" name="Google Shape;635;p9"/>
            <p:cNvGrpSpPr/>
            <p:nvPr/>
          </p:nvGrpSpPr>
          <p:grpSpPr>
            <a:xfrm flipH="1">
              <a:off x="1038158" y="999052"/>
              <a:ext cx="253423" cy="255847"/>
              <a:chOff x="7782063" y="2882713"/>
              <a:chExt cx="194000" cy="195872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45" name="Google Shape;645;p9"/>
            <p:cNvSpPr/>
            <p:nvPr/>
          </p:nvSpPr>
          <p:spPr>
            <a:xfrm flipH="1">
              <a:off x="6189094" y="9990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46" name="Google Shape;646;p9"/>
            <p:cNvGrpSpPr/>
            <p:nvPr/>
          </p:nvGrpSpPr>
          <p:grpSpPr>
            <a:xfrm rot="-6124173" flipH="1">
              <a:off x="7655132" y="1156808"/>
              <a:ext cx="253851" cy="307526"/>
              <a:chOff x="7167006" y="2088218"/>
              <a:chExt cx="253850" cy="307524"/>
            </a:xfrm>
          </p:grpSpPr>
          <p:sp>
            <p:nvSpPr>
              <p:cNvPr id="647" name="Google Shape;647;p9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51" name="Google Shape;651;p9"/>
            <p:cNvSpPr/>
            <p:nvPr/>
          </p:nvSpPr>
          <p:spPr>
            <a:xfrm flipH="1">
              <a:off x="1987770" y="970710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9"/>
            <p:cNvSpPr/>
            <p:nvPr/>
          </p:nvSpPr>
          <p:spPr>
            <a:xfrm flipH="1">
              <a:off x="6768840" y="40460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9"/>
            <p:cNvSpPr/>
            <p:nvPr/>
          </p:nvSpPr>
          <p:spPr>
            <a:xfrm flipH="1">
              <a:off x="8206965" y="7904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9"/>
            <p:cNvSpPr/>
            <p:nvPr/>
          </p:nvSpPr>
          <p:spPr>
            <a:xfrm flipH="1">
              <a:off x="8165365" y="22211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9"/>
            <p:cNvSpPr/>
            <p:nvPr/>
          </p:nvSpPr>
          <p:spPr>
            <a:xfrm flipH="1">
              <a:off x="3650790" y="8725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9"/>
            <p:cNvSpPr/>
            <p:nvPr/>
          </p:nvSpPr>
          <p:spPr>
            <a:xfrm flipH="1">
              <a:off x="2078403" y="40877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9"/>
            <p:cNvSpPr/>
            <p:nvPr/>
          </p:nvSpPr>
          <p:spPr>
            <a:xfrm flipH="1">
              <a:off x="4990915" y="7904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9"/>
            <p:cNvSpPr/>
            <p:nvPr/>
          </p:nvSpPr>
          <p:spPr>
            <a:xfrm flipH="1">
              <a:off x="3438565" y="307048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9"/>
            <p:cNvSpPr/>
            <p:nvPr/>
          </p:nvSpPr>
          <p:spPr>
            <a:xfrm flipH="1">
              <a:off x="992690" y="30704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60" name="Google Shape;660;p9"/>
            <p:cNvGrpSpPr/>
            <p:nvPr/>
          </p:nvGrpSpPr>
          <p:grpSpPr>
            <a:xfrm rot="3694706" flipH="1">
              <a:off x="7302592" y="3548491"/>
              <a:ext cx="493375" cy="780954"/>
              <a:chOff x="951017" y="3222842"/>
              <a:chExt cx="326099" cy="516177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993360" y="3297119"/>
                <a:ext cx="217599" cy="44190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109" fill="none" extrusionOk="0">
                    <a:moveTo>
                      <a:pt x="3992" y="1"/>
                    </a:moveTo>
                    <a:cubicBezTo>
                      <a:pt x="3992" y="1"/>
                      <a:pt x="135" y="2309"/>
                      <a:pt x="0" y="8108"/>
                    </a:cubicBezTo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1177772" y="3313032"/>
                <a:ext cx="99344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791" extrusionOk="0">
                    <a:moveTo>
                      <a:pt x="146" y="1"/>
                    </a:moveTo>
                    <a:cubicBezTo>
                      <a:pt x="49" y="1"/>
                      <a:pt x="1" y="122"/>
                      <a:pt x="75" y="192"/>
                    </a:cubicBezTo>
                    <a:cubicBezTo>
                      <a:pt x="608" y="698"/>
                      <a:pt x="1214" y="791"/>
                      <a:pt x="1584" y="791"/>
                    </a:cubicBezTo>
                    <a:cubicBezTo>
                      <a:pt x="1619" y="791"/>
                      <a:pt x="1651" y="790"/>
                      <a:pt x="1682" y="788"/>
                    </a:cubicBezTo>
                    <a:cubicBezTo>
                      <a:pt x="1781" y="784"/>
                      <a:pt x="1822" y="659"/>
                      <a:pt x="1746" y="595"/>
                    </a:cubicBezTo>
                    <a:cubicBezTo>
                      <a:pt x="1230" y="182"/>
                      <a:pt x="540" y="46"/>
                      <a:pt x="160" y="2"/>
                    </a:cubicBezTo>
                    <a:cubicBezTo>
                      <a:pt x="155" y="1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1128781" y="3355593"/>
                <a:ext cx="101306" cy="37656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691" extrusionOk="0">
                    <a:moveTo>
                      <a:pt x="145" y="1"/>
                    </a:moveTo>
                    <a:cubicBezTo>
                      <a:pt x="43" y="1"/>
                      <a:pt x="0" y="130"/>
                      <a:pt x="80" y="197"/>
                    </a:cubicBezTo>
                    <a:cubicBezTo>
                      <a:pt x="571" y="600"/>
                      <a:pt x="1093" y="691"/>
                      <a:pt x="1464" y="691"/>
                    </a:cubicBezTo>
                    <a:cubicBezTo>
                      <a:pt x="1564" y="691"/>
                      <a:pt x="1653" y="684"/>
                      <a:pt x="1727" y="675"/>
                    </a:cubicBezTo>
                    <a:cubicBezTo>
                      <a:pt x="1825" y="663"/>
                      <a:pt x="1859" y="534"/>
                      <a:pt x="1776" y="478"/>
                    </a:cubicBezTo>
                    <a:cubicBezTo>
                      <a:pt x="1232" y="102"/>
                      <a:pt x="534" y="17"/>
                      <a:pt x="151" y="1"/>
                    </a:cubicBezTo>
                    <a:cubicBezTo>
                      <a:pt x="149" y="1"/>
                      <a:pt x="147" y="1"/>
                      <a:pt x="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1090470" y="3409434"/>
                <a:ext cx="103050" cy="3133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575" extrusionOk="0">
                    <a:moveTo>
                      <a:pt x="374" y="0"/>
                    </a:moveTo>
                    <a:cubicBezTo>
                      <a:pt x="287" y="0"/>
                      <a:pt x="209" y="3"/>
                      <a:pt x="140" y="7"/>
                    </a:cubicBezTo>
                    <a:cubicBezTo>
                      <a:pt x="34" y="12"/>
                      <a:pt x="1" y="150"/>
                      <a:pt x="89" y="208"/>
                    </a:cubicBezTo>
                    <a:cubicBezTo>
                      <a:pt x="518" y="495"/>
                      <a:pt x="947" y="574"/>
                      <a:pt x="1291" y="574"/>
                    </a:cubicBezTo>
                    <a:cubicBezTo>
                      <a:pt x="1484" y="574"/>
                      <a:pt x="1651" y="549"/>
                      <a:pt x="1775" y="522"/>
                    </a:cubicBezTo>
                    <a:cubicBezTo>
                      <a:pt x="1872" y="499"/>
                      <a:pt x="1891" y="370"/>
                      <a:pt x="1805" y="321"/>
                    </a:cubicBezTo>
                    <a:cubicBezTo>
                      <a:pt x="1330" y="58"/>
                      <a:pt x="771" y="0"/>
                      <a:pt x="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1055866" y="3464038"/>
                <a:ext cx="103595" cy="2855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24" extrusionOk="0">
                    <a:moveTo>
                      <a:pt x="647" y="0"/>
                    </a:moveTo>
                    <a:cubicBezTo>
                      <a:pt x="445" y="0"/>
                      <a:pt x="266" y="16"/>
                      <a:pt x="129" y="34"/>
                    </a:cubicBezTo>
                    <a:cubicBezTo>
                      <a:pt x="25" y="48"/>
                      <a:pt x="1" y="188"/>
                      <a:pt x="93" y="240"/>
                    </a:cubicBezTo>
                    <a:cubicBezTo>
                      <a:pt x="473" y="456"/>
                      <a:pt x="844" y="523"/>
                      <a:pt x="1157" y="523"/>
                    </a:cubicBezTo>
                    <a:cubicBezTo>
                      <a:pt x="1419" y="523"/>
                      <a:pt x="1641" y="476"/>
                      <a:pt x="1796" y="430"/>
                    </a:cubicBezTo>
                    <a:cubicBezTo>
                      <a:pt x="1891" y="401"/>
                      <a:pt x="1900" y="270"/>
                      <a:pt x="1812" y="227"/>
                    </a:cubicBezTo>
                    <a:cubicBezTo>
                      <a:pt x="1428" y="50"/>
                      <a:pt x="1003" y="0"/>
                      <a:pt x="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1025185" y="3522021"/>
                <a:ext cx="103704" cy="27193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99" extrusionOk="0">
                    <a:moveTo>
                      <a:pt x="963" y="0"/>
                    </a:moveTo>
                    <a:cubicBezTo>
                      <a:pt x="626" y="0"/>
                      <a:pt x="321" y="52"/>
                      <a:pt x="114" y="99"/>
                    </a:cubicBezTo>
                    <a:cubicBezTo>
                      <a:pt x="10" y="122"/>
                      <a:pt x="0" y="263"/>
                      <a:pt x="97" y="308"/>
                    </a:cubicBezTo>
                    <a:cubicBezTo>
                      <a:pt x="412" y="449"/>
                      <a:pt x="712" y="498"/>
                      <a:pt x="978" y="498"/>
                    </a:cubicBezTo>
                    <a:cubicBezTo>
                      <a:pt x="1332" y="498"/>
                      <a:pt x="1624" y="411"/>
                      <a:pt x="1811" y="336"/>
                    </a:cubicBezTo>
                    <a:cubicBezTo>
                      <a:pt x="1903" y="298"/>
                      <a:pt x="1901" y="167"/>
                      <a:pt x="1808" y="132"/>
                    </a:cubicBezTo>
                    <a:cubicBezTo>
                      <a:pt x="1529" y="34"/>
                      <a:pt x="1235" y="0"/>
                      <a:pt x="9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1004967" y="3590740"/>
                <a:ext cx="103704" cy="27683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508" extrusionOk="0">
                    <a:moveTo>
                      <a:pt x="1143" y="1"/>
                    </a:moveTo>
                    <a:cubicBezTo>
                      <a:pt x="728" y="1"/>
                      <a:pt x="346" y="88"/>
                      <a:pt x="104" y="159"/>
                    </a:cubicBezTo>
                    <a:cubicBezTo>
                      <a:pt x="3" y="189"/>
                      <a:pt x="1" y="332"/>
                      <a:pt x="101" y="368"/>
                    </a:cubicBezTo>
                    <a:cubicBezTo>
                      <a:pt x="371" y="469"/>
                      <a:pt x="627" y="507"/>
                      <a:pt x="858" y="507"/>
                    </a:cubicBezTo>
                    <a:cubicBezTo>
                      <a:pt x="1272" y="507"/>
                      <a:pt x="1608" y="386"/>
                      <a:pt x="1812" y="288"/>
                    </a:cubicBezTo>
                    <a:cubicBezTo>
                      <a:pt x="1902" y="243"/>
                      <a:pt x="1891" y="113"/>
                      <a:pt x="1796" y="85"/>
                    </a:cubicBezTo>
                    <a:cubicBezTo>
                      <a:pt x="1579" y="24"/>
                      <a:pt x="1357" y="1"/>
                      <a:pt x="1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951017" y="3528888"/>
                <a:ext cx="68718" cy="82124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507" extrusionOk="0">
                    <a:moveTo>
                      <a:pt x="136" y="1"/>
                    </a:moveTo>
                    <a:cubicBezTo>
                      <a:pt x="62" y="1"/>
                      <a:pt x="1" y="75"/>
                      <a:pt x="35" y="153"/>
                    </a:cubicBezTo>
                    <a:cubicBezTo>
                      <a:pt x="192" y="503"/>
                      <a:pt x="527" y="1120"/>
                      <a:pt x="1076" y="1489"/>
                    </a:cubicBezTo>
                    <a:cubicBezTo>
                      <a:pt x="1095" y="1501"/>
                      <a:pt x="1116" y="1507"/>
                      <a:pt x="1135" y="1507"/>
                    </a:cubicBezTo>
                    <a:cubicBezTo>
                      <a:pt x="1201" y="1507"/>
                      <a:pt x="1261" y="1445"/>
                      <a:pt x="1241" y="1370"/>
                    </a:cubicBezTo>
                    <a:cubicBezTo>
                      <a:pt x="1151" y="1030"/>
                      <a:pt x="896" y="406"/>
                      <a:pt x="192" y="15"/>
                    </a:cubicBezTo>
                    <a:cubicBezTo>
                      <a:pt x="173" y="5"/>
                      <a:pt x="154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974559" y="3452594"/>
                <a:ext cx="63759" cy="8544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568" extrusionOk="0">
                    <a:moveTo>
                      <a:pt x="131" y="0"/>
                    </a:moveTo>
                    <a:cubicBezTo>
                      <a:pt x="61" y="0"/>
                      <a:pt x="1" y="69"/>
                      <a:pt x="30" y="146"/>
                    </a:cubicBezTo>
                    <a:cubicBezTo>
                      <a:pt x="163" y="505"/>
                      <a:pt x="459" y="1143"/>
                      <a:pt x="983" y="1545"/>
                    </a:cubicBezTo>
                    <a:cubicBezTo>
                      <a:pt x="1004" y="1561"/>
                      <a:pt x="1026" y="1568"/>
                      <a:pt x="1048" y="1568"/>
                    </a:cubicBezTo>
                    <a:cubicBezTo>
                      <a:pt x="1111" y="1568"/>
                      <a:pt x="1170" y="1510"/>
                      <a:pt x="1156" y="1437"/>
                    </a:cubicBezTo>
                    <a:cubicBezTo>
                      <a:pt x="1088" y="1091"/>
                      <a:pt x="872" y="453"/>
                      <a:pt x="193" y="19"/>
                    </a:cubicBezTo>
                    <a:cubicBezTo>
                      <a:pt x="173" y="6"/>
                      <a:pt x="152" y="0"/>
                      <a:pt x="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1011779" y="3386546"/>
                <a:ext cx="55912" cy="89862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49" extrusionOk="0">
                    <a:moveTo>
                      <a:pt x="128" y="1"/>
                    </a:moveTo>
                    <a:cubicBezTo>
                      <a:pt x="61" y="1"/>
                      <a:pt x="0" y="61"/>
                      <a:pt x="20" y="137"/>
                    </a:cubicBezTo>
                    <a:cubicBezTo>
                      <a:pt x="120" y="508"/>
                      <a:pt x="354" y="1169"/>
                      <a:pt x="837" y="1621"/>
                    </a:cubicBezTo>
                    <a:cubicBezTo>
                      <a:pt x="859" y="1640"/>
                      <a:pt x="884" y="1649"/>
                      <a:pt x="909" y="1649"/>
                    </a:cubicBezTo>
                    <a:cubicBezTo>
                      <a:pt x="969" y="1649"/>
                      <a:pt x="1025" y="1599"/>
                      <a:pt x="1019" y="1529"/>
                    </a:cubicBezTo>
                    <a:cubicBezTo>
                      <a:pt x="984" y="1177"/>
                      <a:pt x="830" y="522"/>
                      <a:pt x="197" y="25"/>
                    </a:cubicBezTo>
                    <a:cubicBezTo>
                      <a:pt x="175" y="8"/>
                      <a:pt x="151" y="1"/>
                      <a:pt x="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1052269" y="3327200"/>
                <a:ext cx="49699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702" extrusionOk="0">
                    <a:moveTo>
                      <a:pt x="122" y="0"/>
                    </a:moveTo>
                    <a:cubicBezTo>
                      <a:pt x="59" y="0"/>
                      <a:pt x="0" y="55"/>
                      <a:pt x="15" y="128"/>
                    </a:cubicBezTo>
                    <a:cubicBezTo>
                      <a:pt x="86" y="505"/>
                      <a:pt x="271" y="1182"/>
                      <a:pt x="721" y="1668"/>
                    </a:cubicBezTo>
                    <a:cubicBezTo>
                      <a:pt x="743" y="1691"/>
                      <a:pt x="771" y="1701"/>
                      <a:pt x="799" y="1701"/>
                    </a:cubicBezTo>
                    <a:cubicBezTo>
                      <a:pt x="856" y="1701"/>
                      <a:pt x="911" y="1656"/>
                      <a:pt x="909" y="1589"/>
                    </a:cubicBezTo>
                    <a:cubicBezTo>
                      <a:pt x="899" y="1236"/>
                      <a:pt x="793" y="571"/>
                      <a:pt x="197" y="30"/>
                    </a:cubicBezTo>
                    <a:cubicBezTo>
                      <a:pt x="174" y="9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1102296" y="3272106"/>
                <a:ext cx="42397" cy="95966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61" extrusionOk="0">
                    <a:moveTo>
                      <a:pt x="116" y="0"/>
                    </a:moveTo>
                    <a:cubicBezTo>
                      <a:pt x="56" y="0"/>
                      <a:pt x="0" y="47"/>
                      <a:pt x="7" y="118"/>
                    </a:cubicBezTo>
                    <a:cubicBezTo>
                      <a:pt x="40" y="499"/>
                      <a:pt x="159" y="1193"/>
                      <a:pt x="558" y="1718"/>
                    </a:cubicBezTo>
                    <a:cubicBezTo>
                      <a:pt x="580" y="1748"/>
                      <a:pt x="612" y="1761"/>
                      <a:pt x="644" y="1761"/>
                    </a:cubicBezTo>
                    <a:cubicBezTo>
                      <a:pt x="697" y="1761"/>
                      <a:pt x="749" y="1722"/>
                      <a:pt x="754" y="1660"/>
                    </a:cubicBezTo>
                    <a:cubicBezTo>
                      <a:pt x="778" y="1307"/>
                      <a:pt x="738" y="636"/>
                      <a:pt x="200" y="37"/>
                    </a:cubicBezTo>
                    <a:cubicBezTo>
                      <a:pt x="176" y="12"/>
                      <a:pt x="145" y="0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1153849" y="3222842"/>
                <a:ext cx="37765" cy="9792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97" extrusionOk="0">
                    <a:moveTo>
                      <a:pt x="111" y="1"/>
                    </a:moveTo>
                    <a:cubicBezTo>
                      <a:pt x="55" y="1"/>
                      <a:pt x="0" y="42"/>
                      <a:pt x="1" y="110"/>
                    </a:cubicBezTo>
                    <a:cubicBezTo>
                      <a:pt x="7" y="493"/>
                      <a:pt x="74" y="1193"/>
                      <a:pt x="433" y="1749"/>
                    </a:cubicBezTo>
                    <a:cubicBezTo>
                      <a:pt x="456" y="1781"/>
                      <a:pt x="490" y="1796"/>
                      <a:pt x="523" y="1796"/>
                    </a:cubicBezTo>
                    <a:cubicBezTo>
                      <a:pt x="574" y="1796"/>
                      <a:pt x="624" y="1762"/>
                      <a:pt x="633" y="1703"/>
                    </a:cubicBezTo>
                    <a:cubicBezTo>
                      <a:pt x="683" y="1353"/>
                      <a:pt x="693" y="680"/>
                      <a:pt x="199" y="44"/>
                    </a:cubicBezTo>
                    <a:cubicBezTo>
                      <a:pt x="175" y="14"/>
                      <a:pt x="143" y="1"/>
                      <a:pt x="1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74" name="Google Shape;674;p9"/>
            <p:cNvGrpSpPr/>
            <p:nvPr/>
          </p:nvGrpSpPr>
          <p:grpSpPr>
            <a:xfrm flipH="1">
              <a:off x="3438573" y="3831854"/>
              <a:ext cx="212217" cy="214244"/>
              <a:chOff x="7782063" y="2882713"/>
              <a:chExt cx="194000" cy="195872"/>
            </a:xfrm>
          </p:grpSpPr>
          <p:sp>
            <p:nvSpPr>
              <p:cNvPr id="675" name="Google Shape;675;p9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84" name="Google Shape;684;p9"/>
            <p:cNvSpPr/>
            <p:nvPr/>
          </p:nvSpPr>
          <p:spPr>
            <a:xfrm flipH="1">
              <a:off x="1438090" y="19429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5" name="Google Shape;685;p9"/>
          <p:cNvSpPr txBox="1">
            <a:spLocks noGrp="1"/>
          </p:cNvSpPr>
          <p:nvPr>
            <p:ph type="title"/>
          </p:nvPr>
        </p:nvSpPr>
        <p:spPr>
          <a:xfrm>
            <a:off x="4080175" y="1608538"/>
            <a:ext cx="39579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6" name="Google Shape;686;p9"/>
          <p:cNvSpPr txBox="1">
            <a:spLocks noGrp="1"/>
          </p:cNvSpPr>
          <p:nvPr>
            <p:ph type="subTitle" idx="1"/>
          </p:nvPr>
        </p:nvSpPr>
        <p:spPr>
          <a:xfrm>
            <a:off x="4080175" y="2673625"/>
            <a:ext cx="39579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1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689" name="Google Shape;689;p1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96" name="Google Shape;696;p1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697" name="Google Shape;697;p1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8" name="Google Shape;698;p1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9" name="Google Shape;699;p1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0" name="Google Shape;700;p1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01" name="Google Shape;701;p1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702" name="Google Shape;702;p1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3" name="Google Shape;703;p1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4" name="Google Shape;704;p1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5" name="Google Shape;705;p1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06" name="Google Shape;706;p1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707" name="Google Shape;707;p1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8" name="Google Shape;708;p1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9" name="Google Shape;709;p1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0" name="Google Shape;710;p1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11" name="Google Shape;711;p1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712" name="Google Shape;712;p1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3" name="Google Shape;713;p1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4" name="Google Shape;714;p1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6" name="Google Shape;716;p10"/>
          <p:cNvSpPr txBox="1">
            <a:spLocks noGrp="1"/>
          </p:cNvSpPr>
          <p:nvPr>
            <p:ph type="title"/>
          </p:nvPr>
        </p:nvSpPr>
        <p:spPr>
          <a:xfrm>
            <a:off x="1362450" y="2486800"/>
            <a:ext cx="2793900" cy="1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Google Shape;1319;p18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320" name="Google Shape;1320;p18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27" name="Google Shape;1327;p18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328" name="Google Shape;1328;p18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9" name="Google Shape;1329;p18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0" name="Google Shape;1330;p18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1" name="Google Shape;1331;p18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32" name="Google Shape;1332;p18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333" name="Google Shape;1333;p18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4" name="Google Shape;1334;p18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5" name="Google Shape;1335;p18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37" name="Google Shape;1337;p18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338" name="Google Shape;1338;p18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9" name="Google Shape;1339;p18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0" name="Google Shape;1340;p18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1" name="Google Shape;1341;p18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42" name="Google Shape;1342;p18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343" name="Google Shape;1343;p18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4" name="Google Shape;1344;p18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5" name="Google Shape;1345;p18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6" name="Google Shape;1346;p18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347" name="Google Shape;1347;p18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8" name="Google Shape;1348;p18"/>
          <p:cNvSpPr/>
          <p:nvPr/>
        </p:nvSpPr>
        <p:spPr>
          <a:xfrm flipH="1">
            <a:off x="2089233" y="72573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49" name="Google Shape;1349;p18"/>
          <p:cNvGrpSpPr/>
          <p:nvPr/>
        </p:nvGrpSpPr>
        <p:grpSpPr>
          <a:xfrm rot="-8100000" flipH="1">
            <a:off x="4621882" y="3272943"/>
            <a:ext cx="253847" cy="307521"/>
            <a:chOff x="7167006" y="2088218"/>
            <a:chExt cx="253850" cy="307524"/>
          </a:xfrm>
        </p:grpSpPr>
        <p:sp>
          <p:nvSpPr>
            <p:cNvPr id="1350" name="Google Shape;1350;p18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54" name="Google Shape;1354;p18"/>
          <p:cNvSpPr/>
          <p:nvPr/>
        </p:nvSpPr>
        <p:spPr>
          <a:xfrm flipH="1">
            <a:off x="8187915" y="8161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55" name="Google Shape;1355;p18"/>
          <p:cNvGrpSpPr/>
          <p:nvPr/>
        </p:nvGrpSpPr>
        <p:grpSpPr>
          <a:xfrm flipH="1">
            <a:off x="7776607" y="1081447"/>
            <a:ext cx="205892" cy="207878"/>
            <a:chOff x="7782063" y="2882713"/>
            <a:chExt cx="194000" cy="195872"/>
          </a:xfrm>
        </p:grpSpPr>
        <p:sp>
          <p:nvSpPr>
            <p:cNvPr id="1356" name="Google Shape;1356;p18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65" name="Google Shape;1365;p18"/>
          <p:cNvSpPr/>
          <p:nvPr/>
        </p:nvSpPr>
        <p:spPr>
          <a:xfrm flipH="1">
            <a:off x="8229533" y="25265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6" name="Google Shape;1366;p18"/>
          <p:cNvSpPr/>
          <p:nvPr/>
        </p:nvSpPr>
        <p:spPr>
          <a:xfrm flipH="1">
            <a:off x="874908" y="1983498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18"/>
          <p:cNvSpPr/>
          <p:nvPr/>
        </p:nvSpPr>
        <p:spPr>
          <a:xfrm flipH="1">
            <a:off x="6877433" y="725723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18"/>
          <p:cNvSpPr/>
          <p:nvPr/>
        </p:nvSpPr>
        <p:spPr>
          <a:xfrm flipH="1">
            <a:off x="7940890" y="18887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18"/>
          <p:cNvSpPr/>
          <p:nvPr/>
        </p:nvSpPr>
        <p:spPr>
          <a:xfrm flipH="1">
            <a:off x="7858740" y="32288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18"/>
          <p:cNvSpPr/>
          <p:nvPr/>
        </p:nvSpPr>
        <p:spPr>
          <a:xfrm flipH="1">
            <a:off x="8367615" y="36297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1" name="Google Shape;1371;p18"/>
          <p:cNvSpPr/>
          <p:nvPr/>
        </p:nvSpPr>
        <p:spPr>
          <a:xfrm flipH="1">
            <a:off x="1003165" y="31866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2" name="Google Shape;1372;p18"/>
          <p:cNvSpPr/>
          <p:nvPr/>
        </p:nvSpPr>
        <p:spPr>
          <a:xfrm flipH="1">
            <a:off x="1317265" y="8733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73" name="Google Shape;1373;p18"/>
          <p:cNvGrpSpPr/>
          <p:nvPr/>
        </p:nvGrpSpPr>
        <p:grpSpPr>
          <a:xfrm flipH="1">
            <a:off x="801628" y="816188"/>
            <a:ext cx="154502" cy="155992"/>
            <a:chOff x="7782063" y="2882713"/>
            <a:chExt cx="194000" cy="195872"/>
          </a:xfrm>
        </p:grpSpPr>
        <p:sp>
          <p:nvSpPr>
            <p:cNvPr id="1374" name="Google Shape;1374;p18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3" name="Google Shape;1383;p18"/>
          <p:cNvGrpSpPr/>
          <p:nvPr/>
        </p:nvGrpSpPr>
        <p:grpSpPr>
          <a:xfrm rot="-691725">
            <a:off x="1651523" y="3390912"/>
            <a:ext cx="773917" cy="791348"/>
            <a:chOff x="1122422" y="2316061"/>
            <a:chExt cx="810239" cy="828489"/>
          </a:xfrm>
        </p:grpSpPr>
        <p:sp>
          <p:nvSpPr>
            <p:cNvPr id="1384" name="Google Shape;1384;p18"/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18"/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18"/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18"/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18"/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18"/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18"/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18"/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18"/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18"/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18"/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18"/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18"/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97" name="Google Shape;1397;p18"/>
          <p:cNvSpPr/>
          <p:nvPr/>
        </p:nvSpPr>
        <p:spPr>
          <a:xfrm flipH="1">
            <a:off x="2974040" y="36535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8" name="Google Shape;1398;p18"/>
          <p:cNvSpPr/>
          <p:nvPr/>
        </p:nvSpPr>
        <p:spPr>
          <a:xfrm flipH="1">
            <a:off x="5729983" y="3782698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_1_1_1"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2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431" name="Google Shape;1431;p2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38" name="Google Shape;1438;p2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439" name="Google Shape;1439;p2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0" name="Google Shape;1440;p2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1" name="Google Shape;1441;p2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2" name="Google Shape;1442;p2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43" name="Google Shape;1443;p2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444" name="Google Shape;1444;p2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5" name="Google Shape;1445;p2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48" name="Google Shape;1448;p2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449" name="Google Shape;1449;p2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53" name="Google Shape;1453;p2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454" name="Google Shape;1454;p2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58" name="Google Shape;1458;p20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459" name="Google Shape;1459;p20"/>
          <p:cNvGrpSpPr/>
          <p:nvPr/>
        </p:nvGrpSpPr>
        <p:grpSpPr>
          <a:xfrm rot="-6124173" flipH="1">
            <a:off x="1567807" y="877833"/>
            <a:ext cx="253851" cy="307526"/>
            <a:chOff x="7167006" y="2088218"/>
            <a:chExt cx="253850" cy="307524"/>
          </a:xfrm>
        </p:grpSpPr>
        <p:sp>
          <p:nvSpPr>
            <p:cNvPr id="1460" name="Google Shape;1460;p20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64" name="Google Shape;1464;p20"/>
          <p:cNvSpPr/>
          <p:nvPr/>
        </p:nvSpPr>
        <p:spPr>
          <a:xfrm flipH="1">
            <a:off x="7094115" y="11878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65" name="Google Shape;1465;p20"/>
          <p:cNvGrpSpPr/>
          <p:nvPr/>
        </p:nvGrpSpPr>
        <p:grpSpPr>
          <a:xfrm rot="3694719" flipH="1">
            <a:off x="7874907" y="752330"/>
            <a:ext cx="390331" cy="617848"/>
            <a:chOff x="951017" y="3222842"/>
            <a:chExt cx="326099" cy="516177"/>
          </a:xfrm>
        </p:grpSpPr>
        <p:sp>
          <p:nvSpPr>
            <p:cNvPr id="1466" name="Google Shape;1466;p20"/>
            <p:cNvSpPr/>
            <p:nvPr/>
          </p:nvSpPr>
          <p:spPr>
            <a:xfrm>
              <a:off x="993360" y="3297119"/>
              <a:ext cx="217599" cy="441900"/>
            </a:xfrm>
            <a:custGeom>
              <a:avLst/>
              <a:gdLst/>
              <a:ahLst/>
              <a:cxnLst/>
              <a:rect l="l" t="t" r="r" b="b"/>
              <a:pathLst>
                <a:path w="3993" h="8109" fill="none" extrusionOk="0">
                  <a:moveTo>
                    <a:pt x="3992" y="1"/>
                  </a:moveTo>
                  <a:cubicBezTo>
                    <a:pt x="3992" y="1"/>
                    <a:pt x="135" y="2309"/>
                    <a:pt x="0" y="8108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1177772" y="3313032"/>
              <a:ext cx="99344" cy="43106"/>
            </a:xfrm>
            <a:custGeom>
              <a:avLst/>
              <a:gdLst/>
              <a:ahLst/>
              <a:cxnLst/>
              <a:rect l="l" t="t" r="r" b="b"/>
              <a:pathLst>
                <a:path w="1823" h="791" extrusionOk="0">
                  <a:moveTo>
                    <a:pt x="146" y="1"/>
                  </a:moveTo>
                  <a:cubicBezTo>
                    <a:pt x="49" y="1"/>
                    <a:pt x="1" y="122"/>
                    <a:pt x="75" y="192"/>
                  </a:cubicBezTo>
                  <a:cubicBezTo>
                    <a:pt x="608" y="698"/>
                    <a:pt x="1214" y="791"/>
                    <a:pt x="1584" y="791"/>
                  </a:cubicBezTo>
                  <a:cubicBezTo>
                    <a:pt x="1619" y="791"/>
                    <a:pt x="1651" y="790"/>
                    <a:pt x="1682" y="788"/>
                  </a:cubicBezTo>
                  <a:cubicBezTo>
                    <a:pt x="1781" y="784"/>
                    <a:pt x="1822" y="659"/>
                    <a:pt x="1746" y="595"/>
                  </a:cubicBezTo>
                  <a:cubicBezTo>
                    <a:pt x="1230" y="182"/>
                    <a:pt x="540" y="46"/>
                    <a:pt x="160" y="2"/>
                  </a:cubicBezTo>
                  <a:cubicBezTo>
                    <a:pt x="155" y="1"/>
                    <a:pt x="151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1128781" y="3355593"/>
              <a:ext cx="101306" cy="37656"/>
            </a:xfrm>
            <a:custGeom>
              <a:avLst/>
              <a:gdLst/>
              <a:ahLst/>
              <a:cxnLst/>
              <a:rect l="l" t="t" r="r" b="b"/>
              <a:pathLst>
                <a:path w="1859" h="691" extrusionOk="0">
                  <a:moveTo>
                    <a:pt x="145" y="1"/>
                  </a:moveTo>
                  <a:cubicBezTo>
                    <a:pt x="43" y="1"/>
                    <a:pt x="0" y="130"/>
                    <a:pt x="80" y="197"/>
                  </a:cubicBezTo>
                  <a:cubicBezTo>
                    <a:pt x="571" y="600"/>
                    <a:pt x="1093" y="691"/>
                    <a:pt x="1464" y="691"/>
                  </a:cubicBezTo>
                  <a:cubicBezTo>
                    <a:pt x="1564" y="691"/>
                    <a:pt x="1653" y="684"/>
                    <a:pt x="1727" y="675"/>
                  </a:cubicBezTo>
                  <a:cubicBezTo>
                    <a:pt x="1825" y="663"/>
                    <a:pt x="1859" y="534"/>
                    <a:pt x="1776" y="478"/>
                  </a:cubicBezTo>
                  <a:cubicBezTo>
                    <a:pt x="1232" y="102"/>
                    <a:pt x="534" y="17"/>
                    <a:pt x="151" y="1"/>
                  </a:cubicBezTo>
                  <a:cubicBezTo>
                    <a:pt x="149" y="1"/>
                    <a:pt x="147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1090470" y="3409434"/>
              <a:ext cx="103050" cy="31335"/>
            </a:xfrm>
            <a:custGeom>
              <a:avLst/>
              <a:gdLst/>
              <a:ahLst/>
              <a:cxnLst/>
              <a:rect l="l" t="t" r="r" b="b"/>
              <a:pathLst>
                <a:path w="1891" h="575" extrusionOk="0">
                  <a:moveTo>
                    <a:pt x="374" y="0"/>
                  </a:moveTo>
                  <a:cubicBezTo>
                    <a:pt x="287" y="0"/>
                    <a:pt x="209" y="3"/>
                    <a:pt x="140" y="7"/>
                  </a:cubicBezTo>
                  <a:cubicBezTo>
                    <a:pt x="34" y="12"/>
                    <a:pt x="1" y="150"/>
                    <a:pt x="89" y="208"/>
                  </a:cubicBezTo>
                  <a:cubicBezTo>
                    <a:pt x="518" y="495"/>
                    <a:pt x="947" y="574"/>
                    <a:pt x="1291" y="574"/>
                  </a:cubicBezTo>
                  <a:cubicBezTo>
                    <a:pt x="1484" y="574"/>
                    <a:pt x="1651" y="549"/>
                    <a:pt x="1775" y="522"/>
                  </a:cubicBezTo>
                  <a:cubicBezTo>
                    <a:pt x="1872" y="499"/>
                    <a:pt x="1891" y="370"/>
                    <a:pt x="1805" y="321"/>
                  </a:cubicBezTo>
                  <a:cubicBezTo>
                    <a:pt x="1330" y="58"/>
                    <a:pt x="771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1055866" y="3464038"/>
              <a:ext cx="103595" cy="28555"/>
            </a:xfrm>
            <a:custGeom>
              <a:avLst/>
              <a:gdLst/>
              <a:ahLst/>
              <a:cxnLst/>
              <a:rect l="l" t="t" r="r" b="b"/>
              <a:pathLst>
                <a:path w="1901" h="524" extrusionOk="0">
                  <a:moveTo>
                    <a:pt x="647" y="0"/>
                  </a:moveTo>
                  <a:cubicBezTo>
                    <a:pt x="445" y="0"/>
                    <a:pt x="266" y="16"/>
                    <a:pt x="129" y="34"/>
                  </a:cubicBezTo>
                  <a:cubicBezTo>
                    <a:pt x="25" y="48"/>
                    <a:pt x="1" y="188"/>
                    <a:pt x="93" y="240"/>
                  </a:cubicBezTo>
                  <a:cubicBezTo>
                    <a:pt x="473" y="456"/>
                    <a:pt x="844" y="523"/>
                    <a:pt x="1157" y="523"/>
                  </a:cubicBezTo>
                  <a:cubicBezTo>
                    <a:pt x="1419" y="523"/>
                    <a:pt x="1641" y="476"/>
                    <a:pt x="1796" y="430"/>
                  </a:cubicBezTo>
                  <a:cubicBezTo>
                    <a:pt x="1891" y="401"/>
                    <a:pt x="1900" y="270"/>
                    <a:pt x="1812" y="227"/>
                  </a:cubicBezTo>
                  <a:cubicBezTo>
                    <a:pt x="1428" y="50"/>
                    <a:pt x="1003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1025185" y="3522021"/>
              <a:ext cx="103704" cy="27193"/>
            </a:xfrm>
            <a:custGeom>
              <a:avLst/>
              <a:gdLst/>
              <a:ahLst/>
              <a:cxnLst/>
              <a:rect l="l" t="t" r="r" b="b"/>
              <a:pathLst>
                <a:path w="1903" h="499" extrusionOk="0">
                  <a:moveTo>
                    <a:pt x="963" y="0"/>
                  </a:moveTo>
                  <a:cubicBezTo>
                    <a:pt x="626" y="0"/>
                    <a:pt x="321" y="52"/>
                    <a:pt x="114" y="99"/>
                  </a:cubicBezTo>
                  <a:cubicBezTo>
                    <a:pt x="10" y="122"/>
                    <a:pt x="0" y="263"/>
                    <a:pt x="97" y="308"/>
                  </a:cubicBezTo>
                  <a:cubicBezTo>
                    <a:pt x="412" y="449"/>
                    <a:pt x="712" y="498"/>
                    <a:pt x="978" y="498"/>
                  </a:cubicBezTo>
                  <a:cubicBezTo>
                    <a:pt x="1332" y="498"/>
                    <a:pt x="1624" y="411"/>
                    <a:pt x="1811" y="336"/>
                  </a:cubicBezTo>
                  <a:cubicBezTo>
                    <a:pt x="1903" y="298"/>
                    <a:pt x="1901" y="167"/>
                    <a:pt x="1808" y="132"/>
                  </a:cubicBezTo>
                  <a:cubicBezTo>
                    <a:pt x="1529" y="34"/>
                    <a:pt x="1235" y="0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1004967" y="3590740"/>
              <a:ext cx="103704" cy="27683"/>
            </a:xfrm>
            <a:custGeom>
              <a:avLst/>
              <a:gdLst/>
              <a:ahLst/>
              <a:cxnLst/>
              <a:rect l="l" t="t" r="r" b="b"/>
              <a:pathLst>
                <a:path w="1903" h="508" extrusionOk="0">
                  <a:moveTo>
                    <a:pt x="1143" y="1"/>
                  </a:moveTo>
                  <a:cubicBezTo>
                    <a:pt x="728" y="1"/>
                    <a:pt x="346" y="88"/>
                    <a:pt x="104" y="159"/>
                  </a:cubicBezTo>
                  <a:cubicBezTo>
                    <a:pt x="3" y="189"/>
                    <a:pt x="1" y="332"/>
                    <a:pt x="101" y="368"/>
                  </a:cubicBezTo>
                  <a:cubicBezTo>
                    <a:pt x="371" y="469"/>
                    <a:pt x="627" y="507"/>
                    <a:pt x="858" y="507"/>
                  </a:cubicBezTo>
                  <a:cubicBezTo>
                    <a:pt x="1272" y="507"/>
                    <a:pt x="1608" y="386"/>
                    <a:pt x="1812" y="288"/>
                  </a:cubicBezTo>
                  <a:cubicBezTo>
                    <a:pt x="1902" y="243"/>
                    <a:pt x="1891" y="113"/>
                    <a:pt x="1796" y="85"/>
                  </a:cubicBezTo>
                  <a:cubicBezTo>
                    <a:pt x="1579" y="24"/>
                    <a:pt x="1357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951017" y="3528888"/>
              <a:ext cx="68718" cy="82124"/>
            </a:xfrm>
            <a:custGeom>
              <a:avLst/>
              <a:gdLst/>
              <a:ahLst/>
              <a:cxnLst/>
              <a:rect l="l" t="t" r="r" b="b"/>
              <a:pathLst>
                <a:path w="1261" h="1507" extrusionOk="0">
                  <a:moveTo>
                    <a:pt x="136" y="1"/>
                  </a:moveTo>
                  <a:cubicBezTo>
                    <a:pt x="62" y="1"/>
                    <a:pt x="1" y="75"/>
                    <a:pt x="35" y="153"/>
                  </a:cubicBezTo>
                  <a:cubicBezTo>
                    <a:pt x="192" y="503"/>
                    <a:pt x="527" y="1120"/>
                    <a:pt x="1076" y="1489"/>
                  </a:cubicBezTo>
                  <a:cubicBezTo>
                    <a:pt x="1095" y="1501"/>
                    <a:pt x="1116" y="1507"/>
                    <a:pt x="1135" y="1507"/>
                  </a:cubicBezTo>
                  <a:cubicBezTo>
                    <a:pt x="1201" y="1507"/>
                    <a:pt x="1261" y="1445"/>
                    <a:pt x="1241" y="1370"/>
                  </a:cubicBezTo>
                  <a:cubicBezTo>
                    <a:pt x="1151" y="1030"/>
                    <a:pt x="896" y="406"/>
                    <a:pt x="192" y="15"/>
                  </a:cubicBezTo>
                  <a:cubicBezTo>
                    <a:pt x="173" y="5"/>
                    <a:pt x="154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974559" y="3452594"/>
              <a:ext cx="63759" cy="85448"/>
            </a:xfrm>
            <a:custGeom>
              <a:avLst/>
              <a:gdLst/>
              <a:ahLst/>
              <a:cxnLst/>
              <a:rect l="l" t="t" r="r" b="b"/>
              <a:pathLst>
                <a:path w="1170" h="1568" extrusionOk="0">
                  <a:moveTo>
                    <a:pt x="131" y="0"/>
                  </a:moveTo>
                  <a:cubicBezTo>
                    <a:pt x="61" y="0"/>
                    <a:pt x="1" y="69"/>
                    <a:pt x="30" y="146"/>
                  </a:cubicBezTo>
                  <a:cubicBezTo>
                    <a:pt x="163" y="505"/>
                    <a:pt x="459" y="1143"/>
                    <a:pt x="983" y="1545"/>
                  </a:cubicBezTo>
                  <a:cubicBezTo>
                    <a:pt x="1004" y="1561"/>
                    <a:pt x="1026" y="1568"/>
                    <a:pt x="1048" y="1568"/>
                  </a:cubicBezTo>
                  <a:cubicBezTo>
                    <a:pt x="1111" y="1568"/>
                    <a:pt x="1170" y="1510"/>
                    <a:pt x="1156" y="1437"/>
                  </a:cubicBezTo>
                  <a:cubicBezTo>
                    <a:pt x="1088" y="1091"/>
                    <a:pt x="872" y="453"/>
                    <a:pt x="193" y="19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1011779" y="3386546"/>
              <a:ext cx="55912" cy="89862"/>
            </a:xfrm>
            <a:custGeom>
              <a:avLst/>
              <a:gdLst/>
              <a:ahLst/>
              <a:cxnLst/>
              <a:rect l="l" t="t" r="r" b="b"/>
              <a:pathLst>
                <a:path w="1026" h="1649" extrusionOk="0">
                  <a:moveTo>
                    <a:pt x="128" y="1"/>
                  </a:moveTo>
                  <a:cubicBezTo>
                    <a:pt x="61" y="1"/>
                    <a:pt x="0" y="61"/>
                    <a:pt x="20" y="137"/>
                  </a:cubicBezTo>
                  <a:cubicBezTo>
                    <a:pt x="120" y="508"/>
                    <a:pt x="354" y="1169"/>
                    <a:pt x="837" y="1621"/>
                  </a:cubicBezTo>
                  <a:cubicBezTo>
                    <a:pt x="859" y="1640"/>
                    <a:pt x="884" y="1649"/>
                    <a:pt x="909" y="1649"/>
                  </a:cubicBezTo>
                  <a:cubicBezTo>
                    <a:pt x="969" y="1649"/>
                    <a:pt x="1025" y="1599"/>
                    <a:pt x="1019" y="1529"/>
                  </a:cubicBezTo>
                  <a:cubicBezTo>
                    <a:pt x="984" y="1177"/>
                    <a:pt x="830" y="522"/>
                    <a:pt x="197" y="25"/>
                  </a:cubicBezTo>
                  <a:cubicBezTo>
                    <a:pt x="175" y="8"/>
                    <a:pt x="151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1052269" y="3327200"/>
              <a:ext cx="49699" cy="92750"/>
            </a:xfrm>
            <a:custGeom>
              <a:avLst/>
              <a:gdLst/>
              <a:ahLst/>
              <a:cxnLst/>
              <a:rect l="l" t="t" r="r" b="b"/>
              <a:pathLst>
                <a:path w="912" h="1702" extrusionOk="0">
                  <a:moveTo>
                    <a:pt x="122" y="0"/>
                  </a:moveTo>
                  <a:cubicBezTo>
                    <a:pt x="59" y="0"/>
                    <a:pt x="0" y="55"/>
                    <a:pt x="15" y="128"/>
                  </a:cubicBezTo>
                  <a:cubicBezTo>
                    <a:pt x="86" y="505"/>
                    <a:pt x="271" y="1182"/>
                    <a:pt x="721" y="1668"/>
                  </a:cubicBezTo>
                  <a:cubicBezTo>
                    <a:pt x="743" y="1691"/>
                    <a:pt x="771" y="1701"/>
                    <a:pt x="799" y="1701"/>
                  </a:cubicBezTo>
                  <a:cubicBezTo>
                    <a:pt x="856" y="1701"/>
                    <a:pt x="911" y="1656"/>
                    <a:pt x="909" y="1589"/>
                  </a:cubicBezTo>
                  <a:cubicBezTo>
                    <a:pt x="899" y="1236"/>
                    <a:pt x="793" y="571"/>
                    <a:pt x="197" y="30"/>
                  </a:cubicBezTo>
                  <a:cubicBezTo>
                    <a:pt x="174" y="9"/>
                    <a:pt x="148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102296" y="3272106"/>
              <a:ext cx="42397" cy="95966"/>
            </a:xfrm>
            <a:custGeom>
              <a:avLst/>
              <a:gdLst/>
              <a:ahLst/>
              <a:cxnLst/>
              <a:rect l="l" t="t" r="r" b="b"/>
              <a:pathLst>
                <a:path w="778" h="1761" extrusionOk="0">
                  <a:moveTo>
                    <a:pt x="116" y="0"/>
                  </a:moveTo>
                  <a:cubicBezTo>
                    <a:pt x="56" y="0"/>
                    <a:pt x="0" y="47"/>
                    <a:pt x="7" y="118"/>
                  </a:cubicBezTo>
                  <a:cubicBezTo>
                    <a:pt x="40" y="499"/>
                    <a:pt x="159" y="1193"/>
                    <a:pt x="558" y="1718"/>
                  </a:cubicBezTo>
                  <a:cubicBezTo>
                    <a:pt x="580" y="1748"/>
                    <a:pt x="612" y="1761"/>
                    <a:pt x="644" y="1761"/>
                  </a:cubicBezTo>
                  <a:cubicBezTo>
                    <a:pt x="697" y="1761"/>
                    <a:pt x="749" y="1722"/>
                    <a:pt x="754" y="1660"/>
                  </a:cubicBezTo>
                  <a:cubicBezTo>
                    <a:pt x="778" y="1307"/>
                    <a:pt x="738" y="636"/>
                    <a:pt x="200" y="37"/>
                  </a:cubicBezTo>
                  <a:cubicBezTo>
                    <a:pt x="176" y="12"/>
                    <a:pt x="145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1153849" y="3222842"/>
              <a:ext cx="37765" cy="97928"/>
            </a:xfrm>
            <a:custGeom>
              <a:avLst/>
              <a:gdLst/>
              <a:ahLst/>
              <a:cxnLst/>
              <a:rect l="l" t="t" r="r" b="b"/>
              <a:pathLst>
                <a:path w="693" h="1797" extrusionOk="0">
                  <a:moveTo>
                    <a:pt x="111" y="1"/>
                  </a:moveTo>
                  <a:cubicBezTo>
                    <a:pt x="55" y="1"/>
                    <a:pt x="0" y="42"/>
                    <a:pt x="1" y="110"/>
                  </a:cubicBezTo>
                  <a:cubicBezTo>
                    <a:pt x="7" y="493"/>
                    <a:pt x="74" y="1193"/>
                    <a:pt x="433" y="1749"/>
                  </a:cubicBezTo>
                  <a:cubicBezTo>
                    <a:pt x="456" y="1781"/>
                    <a:pt x="490" y="1796"/>
                    <a:pt x="523" y="1796"/>
                  </a:cubicBezTo>
                  <a:cubicBezTo>
                    <a:pt x="574" y="1796"/>
                    <a:pt x="624" y="1762"/>
                    <a:pt x="633" y="1703"/>
                  </a:cubicBezTo>
                  <a:cubicBezTo>
                    <a:pt x="683" y="1353"/>
                    <a:pt x="693" y="680"/>
                    <a:pt x="199" y="44"/>
                  </a:cubicBezTo>
                  <a:cubicBezTo>
                    <a:pt x="175" y="14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79" name="Google Shape;1479;p20"/>
          <p:cNvSpPr/>
          <p:nvPr/>
        </p:nvSpPr>
        <p:spPr>
          <a:xfrm flipH="1">
            <a:off x="7573990" y="7009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0" name="Google Shape;1480;p20"/>
          <p:cNvSpPr/>
          <p:nvPr/>
        </p:nvSpPr>
        <p:spPr>
          <a:xfrm flipH="1">
            <a:off x="807233" y="8239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1" name="Google Shape;1481;p20"/>
          <p:cNvSpPr/>
          <p:nvPr/>
        </p:nvSpPr>
        <p:spPr>
          <a:xfrm flipH="1">
            <a:off x="1200053" y="14634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2" name="Google Shape;1482;p20"/>
          <p:cNvSpPr/>
          <p:nvPr/>
        </p:nvSpPr>
        <p:spPr>
          <a:xfrm flipH="1">
            <a:off x="2511478" y="7009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3" name="Google Shape;1483;p20"/>
          <p:cNvSpPr/>
          <p:nvPr/>
        </p:nvSpPr>
        <p:spPr>
          <a:xfrm flipH="1">
            <a:off x="8296533" y="157738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0"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oogle Shape;1485;p21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486" name="Google Shape;1486;p21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1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1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1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1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1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3" name="Google Shape;1493;p21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494" name="Google Shape;1494;p21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5" name="Google Shape;1495;p21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6" name="Google Shape;1496;p21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7" name="Google Shape;1497;p21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98" name="Google Shape;1498;p21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499" name="Google Shape;1499;p21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0" name="Google Shape;1500;p21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1" name="Google Shape;1501;p21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2" name="Google Shape;1502;p21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03" name="Google Shape;1503;p21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504" name="Google Shape;1504;p21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5" name="Google Shape;1505;p21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6" name="Google Shape;1506;p21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7" name="Google Shape;1507;p21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08" name="Google Shape;1508;p21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509" name="Google Shape;1509;p21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0" name="Google Shape;1510;p21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1" name="Google Shape;1511;p21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2" name="Google Shape;1512;p21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513" name="Google Shape;1513;p21"/>
          <p:cNvSpPr txBox="1">
            <a:spLocks noGrp="1"/>
          </p:cNvSpPr>
          <p:nvPr>
            <p:ph type="subTitle" idx="1"/>
          </p:nvPr>
        </p:nvSpPr>
        <p:spPr>
          <a:xfrm>
            <a:off x="3512950" y="3102850"/>
            <a:ext cx="2118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14" name="Google Shape;1514;p21"/>
          <p:cNvSpPr txBox="1">
            <a:spLocks noGrp="1"/>
          </p:cNvSpPr>
          <p:nvPr>
            <p:ph type="subTitle" idx="2"/>
          </p:nvPr>
        </p:nvSpPr>
        <p:spPr>
          <a:xfrm>
            <a:off x="5964784" y="3102850"/>
            <a:ext cx="2118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15" name="Google Shape;1515;p21"/>
          <p:cNvSpPr txBox="1">
            <a:spLocks noGrp="1"/>
          </p:cNvSpPr>
          <p:nvPr>
            <p:ph type="subTitle" idx="3"/>
          </p:nvPr>
        </p:nvSpPr>
        <p:spPr>
          <a:xfrm>
            <a:off x="5964784" y="2270050"/>
            <a:ext cx="21183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1516" name="Google Shape;1516;p21"/>
          <p:cNvSpPr txBox="1">
            <a:spLocks noGrp="1"/>
          </p:cNvSpPr>
          <p:nvPr>
            <p:ph type="subTitle" idx="4"/>
          </p:nvPr>
        </p:nvSpPr>
        <p:spPr>
          <a:xfrm>
            <a:off x="1060909" y="3102850"/>
            <a:ext cx="2118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17" name="Google Shape;1517;p21"/>
          <p:cNvSpPr txBox="1">
            <a:spLocks noGrp="1"/>
          </p:cNvSpPr>
          <p:nvPr>
            <p:ph type="subTitle" idx="5"/>
          </p:nvPr>
        </p:nvSpPr>
        <p:spPr>
          <a:xfrm>
            <a:off x="1060909" y="2270050"/>
            <a:ext cx="21183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1518" name="Google Shape;1518;p21"/>
          <p:cNvSpPr txBox="1">
            <a:spLocks noGrp="1"/>
          </p:cNvSpPr>
          <p:nvPr>
            <p:ph type="subTitle" idx="6"/>
          </p:nvPr>
        </p:nvSpPr>
        <p:spPr>
          <a:xfrm>
            <a:off x="3512950" y="2270050"/>
            <a:ext cx="21183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1519" name="Google Shape;1519;p21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0" name="Google Shape;1520;p21"/>
          <p:cNvSpPr/>
          <p:nvPr/>
        </p:nvSpPr>
        <p:spPr>
          <a:xfrm>
            <a:off x="1754452" y="980584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1" name="Google Shape;1521;p21"/>
          <p:cNvSpPr/>
          <p:nvPr/>
        </p:nvSpPr>
        <p:spPr>
          <a:xfrm>
            <a:off x="2495755" y="4229898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2" name="Google Shape;1522;p21"/>
          <p:cNvSpPr/>
          <p:nvPr/>
        </p:nvSpPr>
        <p:spPr>
          <a:xfrm>
            <a:off x="7992467" y="815398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3" name="Google Shape;1523;p21"/>
          <p:cNvSpPr/>
          <p:nvPr/>
        </p:nvSpPr>
        <p:spPr>
          <a:xfrm>
            <a:off x="2866819" y="8398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4" name="Google Shape;1524;p21"/>
          <p:cNvSpPr/>
          <p:nvPr/>
        </p:nvSpPr>
        <p:spPr>
          <a:xfrm>
            <a:off x="1527694" y="42543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5" name="Google Shape;1525;p21"/>
          <p:cNvSpPr/>
          <p:nvPr/>
        </p:nvSpPr>
        <p:spPr>
          <a:xfrm>
            <a:off x="4551194" y="38558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6" name="Google Shape;1526;p21"/>
          <p:cNvSpPr/>
          <p:nvPr/>
        </p:nvSpPr>
        <p:spPr>
          <a:xfrm>
            <a:off x="6742419" y="7657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7" name="Google Shape;1527;p21"/>
          <p:cNvSpPr/>
          <p:nvPr/>
        </p:nvSpPr>
        <p:spPr>
          <a:xfrm>
            <a:off x="7490832" y="415660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21"/>
          <p:cNvSpPr/>
          <p:nvPr/>
        </p:nvSpPr>
        <p:spPr>
          <a:xfrm>
            <a:off x="1969694" y="16684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29" name="Google Shape;1529;p21"/>
          <p:cNvGrpSpPr/>
          <p:nvPr/>
        </p:nvGrpSpPr>
        <p:grpSpPr>
          <a:xfrm rot="713818">
            <a:off x="897221" y="829300"/>
            <a:ext cx="690159" cy="705623"/>
            <a:chOff x="1122422" y="2316061"/>
            <a:chExt cx="810239" cy="828489"/>
          </a:xfrm>
        </p:grpSpPr>
        <p:sp>
          <p:nvSpPr>
            <p:cNvPr id="1530" name="Google Shape;1530;p21"/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1"/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1"/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1"/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1"/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1"/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1"/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1"/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1"/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1"/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1"/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1"/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1"/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3" name="Google Shape;1543;p21"/>
          <p:cNvGrpSpPr/>
          <p:nvPr/>
        </p:nvGrpSpPr>
        <p:grpSpPr>
          <a:xfrm flipH="1">
            <a:off x="7174407" y="1274146"/>
            <a:ext cx="172020" cy="173679"/>
            <a:chOff x="7782063" y="2882713"/>
            <a:chExt cx="194000" cy="195872"/>
          </a:xfrm>
        </p:grpSpPr>
        <p:sp>
          <p:nvSpPr>
            <p:cNvPr id="1544" name="Google Shape;1544;p21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1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53" name="Google Shape;1553;p21"/>
          <p:cNvSpPr/>
          <p:nvPr/>
        </p:nvSpPr>
        <p:spPr>
          <a:xfrm>
            <a:off x="8247994" y="31238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4" name="Google Shape;1554;p21"/>
          <p:cNvSpPr/>
          <p:nvPr/>
        </p:nvSpPr>
        <p:spPr>
          <a:xfrm>
            <a:off x="8206394" y="16684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55" name="Google Shape;1555;p21"/>
          <p:cNvGrpSpPr/>
          <p:nvPr/>
        </p:nvGrpSpPr>
        <p:grpSpPr>
          <a:xfrm rot="-6124173" flipH="1">
            <a:off x="6551870" y="4121358"/>
            <a:ext cx="253851" cy="307526"/>
            <a:chOff x="7167006" y="2088218"/>
            <a:chExt cx="253850" cy="307524"/>
          </a:xfrm>
        </p:grpSpPr>
        <p:sp>
          <p:nvSpPr>
            <p:cNvPr id="1556" name="Google Shape;1556;p21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60" name="Google Shape;1560;p21"/>
          <p:cNvSpPr txBox="1">
            <a:spLocks noGrp="1"/>
          </p:cNvSpPr>
          <p:nvPr>
            <p:ph type="subTitle" idx="7"/>
          </p:nvPr>
        </p:nvSpPr>
        <p:spPr>
          <a:xfrm>
            <a:off x="2853600" y="1517904"/>
            <a:ext cx="34368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1600" b="1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1561" name="Google Shape;1561;p21"/>
          <p:cNvSpPr txBox="1">
            <a:spLocks noGrp="1"/>
          </p:cNvSpPr>
          <p:nvPr>
            <p:ph type="subTitle" idx="8"/>
          </p:nvPr>
        </p:nvSpPr>
        <p:spPr>
          <a:xfrm>
            <a:off x="3135675" y="4041650"/>
            <a:ext cx="2872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nrope"/>
              <a:buNone/>
              <a:defRPr sz="2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Coiny"/>
              <a:buNone/>
              <a:defRPr sz="2800">
                <a:solidFill>
                  <a:schemeClr val="accent5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  <p:sp>
        <p:nvSpPr>
          <p:cNvPr id="2" name="fc" descr="WIPO FOR OFFICIAL USE ONLY"/>
          <p:cNvSpPr txBox="1"/>
          <p:nvPr userDrawn="1"/>
        </p:nvSpPr>
        <p:spPr>
          <a:xfrm>
            <a:off x="0" y="48234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6" r:id="rId5"/>
    <p:sldLayoutId id="2147483658" r:id="rId6"/>
    <p:sldLayoutId id="2147483664" r:id="rId7"/>
    <p:sldLayoutId id="2147483666" r:id="rId8"/>
    <p:sldLayoutId id="2147483667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19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" Target="slide19.xm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19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9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19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35"/>
          <p:cNvSpPr/>
          <p:nvPr/>
        </p:nvSpPr>
        <p:spPr>
          <a:xfrm rot="-40072">
            <a:off x="1314620" y="3033222"/>
            <a:ext cx="6984401" cy="899892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5" name="Google Shape;2325;p35"/>
          <p:cNvSpPr txBox="1">
            <a:spLocks noGrp="1"/>
          </p:cNvSpPr>
          <p:nvPr>
            <p:ph type="ctrTitle"/>
          </p:nvPr>
        </p:nvSpPr>
        <p:spPr>
          <a:xfrm>
            <a:off x="1815060" y="920492"/>
            <a:ext cx="545842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6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Conferencia Internacional de la OMPI de Instituciones de Formación en Propiedad Intelectual (IPTI)</a:t>
            </a:r>
          </a:p>
        </p:txBody>
      </p:sp>
      <p:sp>
        <p:nvSpPr>
          <p:cNvPr id="2326" name="Google Shape;2326;p35"/>
          <p:cNvSpPr txBox="1">
            <a:spLocks noGrp="1"/>
          </p:cNvSpPr>
          <p:nvPr>
            <p:ph type="subTitle" idx="1"/>
          </p:nvPr>
        </p:nvSpPr>
        <p:spPr>
          <a:xfrm>
            <a:off x="1556116" y="3171877"/>
            <a:ext cx="656584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Academia Nacional de Propiedad Intelectual (NIPA) de Egipto</a:t>
            </a:r>
          </a:p>
          <a:p>
            <a:pPr marL="0" lvl="0" indent="0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“Llevar a los jóvenes hacia un viaje de descubrimiento de la PI”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957849" y="723014"/>
            <a:ext cx="1346180" cy="13370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" name="Picture 81" descr="C:\Users\nawar\Downloads\NIPA_logo_transparent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3" y="575116"/>
            <a:ext cx="1289646" cy="860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53384" y="575116"/>
            <a:ext cx="6507556" cy="78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33513" algn="l"/>
              </a:tabLst>
            </a:pPr>
            <a:r>
              <a:rPr lang="es-ES" sz="16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</a:t>
            </a:r>
            <a:r>
              <a:rPr lang="es-ES" sz="16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EGIPTO</a:t>
            </a:r>
            <a:r>
              <a:rPr lang="es-ES" sz="1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FATMA SAMIR ABD EL- SALAM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COPIA DE CABINA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CONFIDENCIAL - </a:t>
            </a: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COTEJAR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EXPOSICIÓN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ORADOR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83366" y="600467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9916" y="653831"/>
            <a:ext cx="604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Evaluaciones y testimonios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451" y="1464994"/>
            <a:ext cx="3915947" cy="2785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9" y="1464994"/>
            <a:ext cx="4056672" cy="27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40"/>
          <p:cNvSpPr txBox="1">
            <a:spLocks noGrp="1"/>
          </p:cNvSpPr>
          <p:nvPr>
            <p:ph type="title"/>
          </p:nvPr>
        </p:nvSpPr>
        <p:spPr>
          <a:xfrm>
            <a:off x="1445183" y="2505495"/>
            <a:ext cx="6418443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2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de Perfeccionamiento Profesional de la OMPI: curso de formación sobre búsqueda y examen de patentes para países árabes y africanos</a:t>
            </a:r>
            <a:br>
              <a:rPr lang="es-ES" sz="32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S" sz="32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3200" b="1" dirty="0">
              <a:solidFill>
                <a:srgbClr val="5CA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82980" y="552093"/>
            <a:ext cx="761293" cy="92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83366" y="600467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1650" y="689280"/>
            <a:ext cx="602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 de formación sobre búsqueda y examen de patentes para países árabes y africanos, 2019 a 2021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64549420"/>
              </p:ext>
            </p:extLst>
          </p:nvPr>
        </p:nvGraphicFramePr>
        <p:xfrm>
          <a:off x="834013" y="1527350"/>
          <a:ext cx="3678894" cy="244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628428"/>
              </p:ext>
            </p:extLst>
          </p:nvPr>
        </p:nvGraphicFramePr>
        <p:xfrm>
          <a:off x="4372153" y="964986"/>
          <a:ext cx="4048289" cy="27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786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83366" y="600467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D:\Intellectual Property\academy construction\Numbers and stats\صور كتيب\IMG-20170912-WA00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00" y="703811"/>
            <a:ext cx="3101780" cy="161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Intellectual Property\academy construction\TRAINING AND ACTIVITIES\Arab countries\2020\photo 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00" y="2524409"/>
            <a:ext cx="2849880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:\Intellectual Property\academy construction\TRAINING AND ACTIVITIES\African countries\Afrian 2021\Untitled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69" y="2585686"/>
            <a:ext cx="3340100" cy="177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5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40"/>
          <p:cNvSpPr txBox="1">
            <a:spLocks noGrp="1"/>
          </p:cNvSpPr>
          <p:nvPr>
            <p:ph type="title"/>
          </p:nvPr>
        </p:nvSpPr>
        <p:spPr>
          <a:xfrm>
            <a:off x="4078918" y="2197117"/>
            <a:ext cx="4259539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Personalización</a:t>
            </a:r>
            <a:r>
              <a:rPr lang="es-ES" sz="3600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cursos de aprendizaje a distancia de la OMPI</a:t>
            </a:r>
          </a:p>
        </p:txBody>
      </p:sp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0" y="1823243"/>
            <a:ext cx="2984195" cy="16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47"/>
          <p:cNvSpPr/>
          <p:nvPr/>
        </p:nvSpPr>
        <p:spPr>
          <a:xfrm rot="40196" flipH="1">
            <a:off x="3411973" y="3157019"/>
            <a:ext cx="2320256" cy="394381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0" name="Google Shape;3000;p47"/>
          <p:cNvSpPr/>
          <p:nvPr/>
        </p:nvSpPr>
        <p:spPr>
          <a:xfrm rot="-40196">
            <a:off x="5863806" y="3157020"/>
            <a:ext cx="2320256" cy="394381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1" name="Google Shape;3001;p47"/>
          <p:cNvSpPr/>
          <p:nvPr/>
        </p:nvSpPr>
        <p:spPr>
          <a:xfrm rot="-40196">
            <a:off x="959931" y="3157020"/>
            <a:ext cx="2320256" cy="394381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2" name="Google Shape;3002;p47"/>
          <p:cNvSpPr txBox="1">
            <a:spLocks noGrp="1"/>
          </p:cNvSpPr>
          <p:nvPr>
            <p:ph type="title"/>
          </p:nvPr>
        </p:nvSpPr>
        <p:spPr>
          <a:xfrm>
            <a:off x="1556550" y="1092023"/>
            <a:ext cx="5939016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a distancia en la OMPI</a:t>
            </a:r>
            <a:b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Personalización de cursos</a:t>
            </a:r>
          </a:p>
        </p:txBody>
      </p:sp>
      <p:sp>
        <p:nvSpPr>
          <p:cNvPr id="3003" name="Google Shape;3003;p47"/>
          <p:cNvSpPr txBox="1">
            <a:spLocks noGrp="1"/>
          </p:cNvSpPr>
          <p:nvPr>
            <p:ph type="subTitle" idx="1"/>
          </p:nvPr>
        </p:nvSpPr>
        <p:spPr>
          <a:xfrm>
            <a:off x="3512950" y="3102850"/>
            <a:ext cx="2118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6"/>
                </a:solidFill>
              </a:rPr>
              <a:t>DL301AEG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004" name="Google Shape;3004;p47"/>
          <p:cNvSpPr txBox="1">
            <a:spLocks noGrp="1"/>
          </p:cNvSpPr>
          <p:nvPr>
            <p:ph type="subTitle" idx="2"/>
          </p:nvPr>
        </p:nvSpPr>
        <p:spPr>
          <a:xfrm>
            <a:off x="5964784" y="3102850"/>
            <a:ext cx="2118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6"/>
                </a:solidFill>
              </a:rPr>
              <a:t>DL506AEG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006" name="Google Shape;3006;p47"/>
          <p:cNvSpPr txBox="1">
            <a:spLocks noGrp="1"/>
          </p:cNvSpPr>
          <p:nvPr>
            <p:ph type="subTitle" idx="4"/>
          </p:nvPr>
        </p:nvSpPr>
        <p:spPr>
          <a:xfrm>
            <a:off x="1060909" y="3102850"/>
            <a:ext cx="2118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6"/>
                </a:solidFill>
              </a:rPr>
              <a:t>DL101AEG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008" name="Google Shape;3008;p47"/>
          <p:cNvSpPr txBox="1">
            <a:spLocks noGrp="1"/>
          </p:cNvSpPr>
          <p:nvPr>
            <p:ph type="subTitle" idx="6"/>
          </p:nvPr>
        </p:nvSpPr>
        <p:spPr>
          <a:xfrm>
            <a:off x="3512950" y="2089996"/>
            <a:ext cx="21183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Personalizado.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revisión.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7" name="Google Shape;3017;p47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018" name="Google Shape;3018;p47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019" name="Google Shape;3019;p47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020" name="Google Shape;3020;p47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90400" y="3749319"/>
            <a:ext cx="803725" cy="68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>
          <a:xfrm>
            <a:off x="1150409" y="2089996"/>
            <a:ext cx="1939300" cy="832800"/>
          </a:xfrm>
        </p:spPr>
        <p:txBody>
          <a:bodyPr/>
          <a:lstStyle/>
          <a:p>
            <a:pPr marL="0" indent="0"/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Personalizado. 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-12700"/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Comienzo de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primera sesión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piloto en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3008;p47"/>
          <p:cNvSpPr txBox="1">
            <a:spLocks noGrp="1"/>
          </p:cNvSpPr>
          <p:nvPr>
            <p:ph type="subTitle" idx="3"/>
          </p:nvPr>
        </p:nvSpPr>
        <p:spPr>
          <a:xfrm>
            <a:off x="5964784" y="2089996"/>
            <a:ext cx="21183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Personalizado.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revisión.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9" grpId="0" animBg="1"/>
      <p:bldP spid="3000" grpId="0" animBg="1"/>
      <p:bldP spid="3001" grpId="0" animBg="1"/>
      <p:bldP spid="3008" grpId="0" build="p"/>
      <p:bldP spid="4" grpId="0" build="p"/>
      <p:bldP spid="3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Google Shape;3002;p47"/>
          <p:cNvSpPr txBox="1">
            <a:spLocks noGrp="1"/>
          </p:cNvSpPr>
          <p:nvPr>
            <p:ph type="title"/>
          </p:nvPr>
        </p:nvSpPr>
        <p:spPr>
          <a:xfrm>
            <a:off x="1974886" y="632956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DL101 AEG</a:t>
            </a:r>
          </a:p>
        </p:txBody>
      </p:sp>
      <p:sp>
        <p:nvSpPr>
          <p:cNvPr id="3017" name="Google Shape;3017;p47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018" name="Google Shape;3018;p47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019" name="Google Shape;3019;p47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020" name="Google Shape;3020;p47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7704" y="846196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90400" y="3749319"/>
            <a:ext cx="803725" cy="68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60713"/>
              </p:ext>
            </p:extLst>
          </p:nvPr>
        </p:nvGraphicFramePr>
        <p:xfrm>
          <a:off x="1066762" y="1625163"/>
          <a:ext cx="477202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84608"/>
              </p:ext>
            </p:extLst>
          </p:nvPr>
        </p:nvGraphicFramePr>
        <p:xfrm>
          <a:off x="5600985" y="1290952"/>
          <a:ext cx="2986279" cy="225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048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331">
            <a:off x="4919078" y="1360776"/>
            <a:ext cx="2652315" cy="257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47" name="Google Shape;3447;p55"/>
          <p:cNvSpPr txBox="1">
            <a:spLocks noGrp="1"/>
          </p:cNvSpPr>
          <p:nvPr>
            <p:ph type="title"/>
          </p:nvPr>
        </p:nvSpPr>
        <p:spPr>
          <a:xfrm>
            <a:off x="1063000" y="1784459"/>
            <a:ext cx="33720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Iniciativa IP4Youth </a:t>
            </a:r>
          </a:p>
        </p:txBody>
      </p:sp>
      <p:grpSp>
        <p:nvGrpSpPr>
          <p:cNvPr id="3450" name="Google Shape;3450;p55"/>
          <p:cNvGrpSpPr/>
          <p:nvPr/>
        </p:nvGrpSpPr>
        <p:grpSpPr>
          <a:xfrm rot="-245676">
            <a:off x="5825303" y="1145559"/>
            <a:ext cx="1341384" cy="321815"/>
            <a:chOff x="4280739" y="-674236"/>
            <a:chExt cx="1341447" cy="321831"/>
          </a:xfrm>
        </p:grpSpPr>
        <p:sp>
          <p:nvSpPr>
            <p:cNvPr id="3451" name="Google Shape;3451;p55"/>
            <p:cNvSpPr/>
            <p:nvPr/>
          </p:nvSpPr>
          <p:spPr>
            <a:xfrm>
              <a:off x="4280739" y="-674236"/>
              <a:ext cx="1341447" cy="321831"/>
            </a:xfrm>
            <a:custGeom>
              <a:avLst/>
              <a:gdLst/>
              <a:ahLst/>
              <a:cxnLst/>
              <a:rect l="l" t="t" r="r" b="b"/>
              <a:pathLst>
                <a:path w="25776" h="6184" extrusionOk="0">
                  <a:moveTo>
                    <a:pt x="6" y="1"/>
                  </a:moveTo>
                  <a:cubicBezTo>
                    <a:pt x="245" y="199"/>
                    <a:pt x="325" y="514"/>
                    <a:pt x="31" y="864"/>
                  </a:cubicBezTo>
                  <a:cubicBezTo>
                    <a:pt x="154" y="982"/>
                    <a:pt x="246" y="1150"/>
                    <a:pt x="234" y="1337"/>
                  </a:cubicBezTo>
                  <a:cubicBezTo>
                    <a:pt x="224" y="1452"/>
                    <a:pt x="181" y="1562"/>
                    <a:pt x="162" y="1672"/>
                  </a:cubicBezTo>
                  <a:cubicBezTo>
                    <a:pt x="113" y="1968"/>
                    <a:pt x="230" y="2263"/>
                    <a:pt x="278" y="2557"/>
                  </a:cubicBezTo>
                  <a:cubicBezTo>
                    <a:pt x="324" y="2852"/>
                    <a:pt x="257" y="3224"/>
                    <a:pt x="1" y="3327"/>
                  </a:cubicBezTo>
                  <a:cubicBezTo>
                    <a:pt x="45" y="3580"/>
                    <a:pt x="327" y="3736"/>
                    <a:pt x="333" y="3996"/>
                  </a:cubicBezTo>
                  <a:cubicBezTo>
                    <a:pt x="335" y="4154"/>
                    <a:pt x="229" y="4287"/>
                    <a:pt x="169" y="4431"/>
                  </a:cubicBezTo>
                  <a:cubicBezTo>
                    <a:pt x="45" y="4721"/>
                    <a:pt x="105" y="5061"/>
                    <a:pt x="145" y="5380"/>
                  </a:cubicBezTo>
                  <a:cubicBezTo>
                    <a:pt x="180" y="5657"/>
                    <a:pt x="169" y="5987"/>
                    <a:pt x="10" y="6184"/>
                  </a:cubicBezTo>
                  <a:lnTo>
                    <a:pt x="25775" y="6184"/>
                  </a:lnTo>
                  <a:lnTo>
                    <a:pt x="25775" y="6180"/>
                  </a:lnTo>
                  <a:cubicBezTo>
                    <a:pt x="25661" y="5973"/>
                    <a:pt x="25552" y="5753"/>
                    <a:pt x="25370" y="5617"/>
                  </a:cubicBezTo>
                  <a:cubicBezTo>
                    <a:pt x="25291" y="5560"/>
                    <a:pt x="25194" y="5505"/>
                    <a:pt x="25178" y="5403"/>
                  </a:cubicBezTo>
                  <a:cubicBezTo>
                    <a:pt x="25167" y="5338"/>
                    <a:pt x="25197" y="5273"/>
                    <a:pt x="25235" y="5221"/>
                  </a:cubicBezTo>
                  <a:cubicBezTo>
                    <a:pt x="25310" y="5114"/>
                    <a:pt x="25419" y="5041"/>
                    <a:pt x="25512" y="4951"/>
                  </a:cubicBezTo>
                  <a:cubicBezTo>
                    <a:pt x="25604" y="4860"/>
                    <a:pt x="25680" y="4727"/>
                    <a:pt x="25658" y="4594"/>
                  </a:cubicBezTo>
                  <a:cubicBezTo>
                    <a:pt x="25647" y="4547"/>
                    <a:pt x="25626" y="4501"/>
                    <a:pt x="25614" y="4454"/>
                  </a:cubicBezTo>
                  <a:cubicBezTo>
                    <a:pt x="25571" y="4276"/>
                    <a:pt x="25664" y="4066"/>
                    <a:pt x="25573" y="3911"/>
                  </a:cubicBezTo>
                  <a:cubicBezTo>
                    <a:pt x="25528" y="3835"/>
                    <a:pt x="25446" y="3787"/>
                    <a:pt x="25414" y="3705"/>
                  </a:cubicBezTo>
                  <a:cubicBezTo>
                    <a:pt x="25365" y="3578"/>
                    <a:pt x="25451" y="3440"/>
                    <a:pt x="25531" y="3334"/>
                  </a:cubicBezTo>
                  <a:cubicBezTo>
                    <a:pt x="25612" y="3230"/>
                    <a:pt x="25693" y="3088"/>
                    <a:pt x="25636" y="2964"/>
                  </a:cubicBezTo>
                  <a:cubicBezTo>
                    <a:pt x="25622" y="2932"/>
                    <a:pt x="25598" y="2905"/>
                    <a:pt x="25588" y="2871"/>
                  </a:cubicBezTo>
                  <a:cubicBezTo>
                    <a:pt x="25571" y="2806"/>
                    <a:pt x="25607" y="2739"/>
                    <a:pt x="25618" y="2673"/>
                  </a:cubicBezTo>
                  <a:cubicBezTo>
                    <a:pt x="25639" y="2554"/>
                    <a:pt x="25566" y="2427"/>
                    <a:pt x="25460" y="2396"/>
                  </a:cubicBezTo>
                  <a:cubicBezTo>
                    <a:pt x="25666" y="2146"/>
                    <a:pt x="25707" y="1753"/>
                    <a:pt x="25557" y="1460"/>
                  </a:cubicBezTo>
                  <a:cubicBezTo>
                    <a:pt x="25501" y="1350"/>
                    <a:pt x="25417" y="1229"/>
                    <a:pt x="25460" y="1110"/>
                  </a:cubicBezTo>
                  <a:cubicBezTo>
                    <a:pt x="25489" y="1025"/>
                    <a:pt x="25574" y="979"/>
                    <a:pt x="25626" y="906"/>
                  </a:cubicBezTo>
                  <a:cubicBezTo>
                    <a:pt x="25717" y="780"/>
                    <a:pt x="25690" y="599"/>
                    <a:pt x="25671" y="439"/>
                  </a:cubicBezTo>
                  <a:cubicBezTo>
                    <a:pt x="25652" y="284"/>
                    <a:pt x="25660" y="97"/>
                    <a:pt x="25775" y="7"/>
                  </a:cubicBezTo>
                  <a:lnTo>
                    <a:pt x="25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2" name="Google Shape;3452;p55"/>
            <p:cNvSpPr/>
            <p:nvPr/>
          </p:nvSpPr>
          <p:spPr>
            <a:xfrm>
              <a:off x="4403613" y="-651494"/>
              <a:ext cx="145719" cy="114129"/>
            </a:xfrm>
            <a:custGeom>
              <a:avLst/>
              <a:gdLst/>
              <a:ahLst/>
              <a:cxnLst/>
              <a:rect l="l" t="t" r="r" b="b"/>
              <a:pathLst>
                <a:path w="2800" h="2193" extrusionOk="0">
                  <a:moveTo>
                    <a:pt x="1990" y="0"/>
                  </a:moveTo>
                  <a:cubicBezTo>
                    <a:pt x="1948" y="0"/>
                    <a:pt x="1905" y="4"/>
                    <a:pt x="1861" y="10"/>
                  </a:cubicBezTo>
                  <a:cubicBezTo>
                    <a:pt x="1531" y="66"/>
                    <a:pt x="1250" y="347"/>
                    <a:pt x="1197" y="677"/>
                  </a:cubicBezTo>
                  <a:cubicBezTo>
                    <a:pt x="1165" y="859"/>
                    <a:pt x="1192" y="1036"/>
                    <a:pt x="1212" y="1218"/>
                  </a:cubicBezTo>
                  <a:cubicBezTo>
                    <a:pt x="1228" y="1370"/>
                    <a:pt x="1246" y="1546"/>
                    <a:pt x="1143" y="1674"/>
                  </a:cubicBezTo>
                  <a:cubicBezTo>
                    <a:pt x="1059" y="1779"/>
                    <a:pt x="951" y="1822"/>
                    <a:pt x="839" y="1822"/>
                  </a:cubicBezTo>
                  <a:cubicBezTo>
                    <a:pt x="669" y="1822"/>
                    <a:pt x="490" y="1721"/>
                    <a:pt x="378" y="1588"/>
                  </a:cubicBezTo>
                  <a:cubicBezTo>
                    <a:pt x="342" y="1545"/>
                    <a:pt x="299" y="1527"/>
                    <a:pt x="257" y="1527"/>
                  </a:cubicBezTo>
                  <a:cubicBezTo>
                    <a:pt x="124" y="1527"/>
                    <a:pt x="0" y="1712"/>
                    <a:pt x="117" y="1850"/>
                  </a:cubicBezTo>
                  <a:cubicBezTo>
                    <a:pt x="293" y="2056"/>
                    <a:pt x="555" y="2193"/>
                    <a:pt x="824" y="2193"/>
                  </a:cubicBezTo>
                  <a:cubicBezTo>
                    <a:pt x="895" y="2193"/>
                    <a:pt x="966" y="2183"/>
                    <a:pt x="1037" y="2163"/>
                  </a:cubicBezTo>
                  <a:cubicBezTo>
                    <a:pt x="1383" y="2063"/>
                    <a:pt x="1591" y="1759"/>
                    <a:pt x="1594" y="1406"/>
                  </a:cubicBezTo>
                  <a:cubicBezTo>
                    <a:pt x="1596" y="1104"/>
                    <a:pt x="1444" y="735"/>
                    <a:pt x="1695" y="493"/>
                  </a:cubicBezTo>
                  <a:cubicBezTo>
                    <a:pt x="1782" y="410"/>
                    <a:pt x="1891" y="371"/>
                    <a:pt x="1999" y="371"/>
                  </a:cubicBezTo>
                  <a:cubicBezTo>
                    <a:pt x="2152" y="371"/>
                    <a:pt x="2305" y="450"/>
                    <a:pt x="2393" y="593"/>
                  </a:cubicBezTo>
                  <a:cubicBezTo>
                    <a:pt x="2432" y="655"/>
                    <a:pt x="2488" y="680"/>
                    <a:pt x="2544" y="680"/>
                  </a:cubicBezTo>
                  <a:cubicBezTo>
                    <a:pt x="2672" y="680"/>
                    <a:pt x="2800" y="548"/>
                    <a:pt x="2713" y="406"/>
                  </a:cubicBezTo>
                  <a:cubicBezTo>
                    <a:pt x="2557" y="152"/>
                    <a:pt x="2282" y="0"/>
                    <a:pt x="1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3" name="Google Shape;3453;p55"/>
            <p:cNvSpPr/>
            <p:nvPr/>
          </p:nvSpPr>
          <p:spPr>
            <a:xfrm>
              <a:off x="4486519" y="-504425"/>
              <a:ext cx="156023" cy="96331"/>
            </a:xfrm>
            <a:custGeom>
              <a:avLst/>
              <a:gdLst/>
              <a:ahLst/>
              <a:cxnLst/>
              <a:rect l="l" t="t" r="r" b="b"/>
              <a:pathLst>
                <a:path w="2998" h="1851" extrusionOk="0">
                  <a:moveTo>
                    <a:pt x="835" y="0"/>
                  </a:moveTo>
                  <a:cubicBezTo>
                    <a:pt x="807" y="0"/>
                    <a:pt x="779" y="2"/>
                    <a:pt x="751" y="5"/>
                  </a:cubicBezTo>
                  <a:cubicBezTo>
                    <a:pt x="413" y="45"/>
                    <a:pt x="131" y="287"/>
                    <a:pt x="41" y="616"/>
                  </a:cubicBezTo>
                  <a:cubicBezTo>
                    <a:pt x="1" y="753"/>
                    <a:pt x="113" y="841"/>
                    <a:pt x="223" y="841"/>
                  </a:cubicBezTo>
                  <a:cubicBezTo>
                    <a:pt x="298" y="841"/>
                    <a:pt x="372" y="800"/>
                    <a:pt x="398" y="708"/>
                  </a:cubicBezTo>
                  <a:cubicBezTo>
                    <a:pt x="457" y="504"/>
                    <a:pt x="641" y="371"/>
                    <a:pt x="837" y="371"/>
                  </a:cubicBezTo>
                  <a:cubicBezTo>
                    <a:pt x="906" y="371"/>
                    <a:pt x="976" y="387"/>
                    <a:pt x="1043" y="423"/>
                  </a:cubicBezTo>
                  <a:cubicBezTo>
                    <a:pt x="1351" y="587"/>
                    <a:pt x="1304" y="983"/>
                    <a:pt x="1389" y="1274"/>
                  </a:cubicBezTo>
                  <a:cubicBezTo>
                    <a:pt x="1487" y="1613"/>
                    <a:pt x="1769" y="1849"/>
                    <a:pt x="2130" y="1851"/>
                  </a:cubicBezTo>
                  <a:cubicBezTo>
                    <a:pt x="2131" y="1851"/>
                    <a:pt x="2132" y="1851"/>
                    <a:pt x="2133" y="1851"/>
                  </a:cubicBezTo>
                  <a:cubicBezTo>
                    <a:pt x="2483" y="1851"/>
                    <a:pt x="2789" y="1609"/>
                    <a:pt x="2931" y="1300"/>
                  </a:cubicBezTo>
                  <a:cubicBezTo>
                    <a:pt x="2998" y="1152"/>
                    <a:pt x="2869" y="1020"/>
                    <a:pt x="2749" y="1020"/>
                  </a:cubicBezTo>
                  <a:cubicBezTo>
                    <a:pt x="2692" y="1020"/>
                    <a:pt x="2638" y="1049"/>
                    <a:pt x="2606" y="1118"/>
                  </a:cubicBezTo>
                  <a:cubicBezTo>
                    <a:pt x="2519" y="1310"/>
                    <a:pt x="2326" y="1484"/>
                    <a:pt x="2119" y="1484"/>
                  </a:cubicBezTo>
                  <a:cubicBezTo>
                    <a:pt x="2045" y="1484"/>
                    <a:pt x="1969" y="1461"/>
                    <a:pt x="1896" y="1409"/>
                  </a:cubicBezTo>
                  <a:cubicBezTo>
                    <a:pt x="1761" y="1314"/>
                    <a:pt x="1731" y="1140"/>
                    <a:pt x="1706" y="990"/>
                  </a:cubicBezTo>
                  <a:cubicBezTo>
                    <a:pt x="1674" y="809"/>
                    <a:pt x="1652" y="632"/>
                    <a:pt x="1573" y="464"/>
                  </a:cubicBezTo>
                  <a:cubicBezTo>
                    <a:pt x="1442" y="187"/>
                    <a:pt x="1141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4" name="Google Shape;3454;p55"/>
            <p:cNvSpPr/>
            <p:nvPr/>
          </p:nvSpPr>
          <p:spPr>
            <a:xfrm>
              <a:off x="4351518" y="-538928"/>
              <a:ext cx="122976" cy="136195"/>
            </a:xfrm>
            <a:custGeom>
              <a:avLst/>
              <a:gdLst/>
              <a:ahLst/>
              <a:cxnLst/>
              <a:rect l="l" t="t" r="r" b="b"/>
              <a:pathLst>
                <a:path w="2363" h="2617" extrusionOk="0">
                  <a:moveTo>
                    <a:pt x="526" y="0"/>
                  </a:moveTo>
                  <a:cubicBezTo>
                    <a:pt x="494" y="0"/>
                    <a:pt x="460" y="10"/>
                    <a:pt x="426" y="33"/>
                  </a:cubicBezTo>
                  <a:cubicBezTo>
                    <a:pt x="141" y="223"/>
                    <a:pt x="1" y="565"/>
                    <a:pt x="67" y="901"/>
                  </a:cubicBezTo>
                  <a:cubicBezTo>
                    <a:pt x="135" y="1228"/>
                    <a:pt x="428" y="1496"/>
                    <a:pt x="760" y="1537"/>
                  </a:cubicBezTo>
                  <a:cubicBezTo>
                    <a:pt x="801" y="1542"/>
                    <a:pt x="842" y="1544"/>
                    <a:pt x="882" y="1544"/>
                  </a:cubicBezTo>
                  <a:cubicBezTo>
                    <a:pt x="1022" y="1544"/>
                    <a:pt x="1160" y="1518"/>
                    <a:pt x="1300" y="1497"/>
                  </a:cubicBezTo>
                  <a:cubicBezTo>
                    <a:pt x="1368" y="1488"/>
                    <a:pt x="1439" y="1477"/>
                    <a:pt x="1510" y="1477"/>
                  </a:cubicBezTo>
                  <a:cubicBezTo>
                    <a:pt x="1599" y="1477"/>
                    <a:pt x="1685" y="1493"/>
                    <a:pt x="1759" y="1548"/>
                  </a:cubicBezTo>
                  <a:cubicBezTo>
                    <a:pt x="2033" y="1749"/>
                    <a:pt x="1916" y="2119"/>
                    <a:pt x="1705" y="2314"/>
                  </a:cubicBezTo>
                  <a:cubicBezTo>
                    <a:pt x="1570" y="2439"/>
                    <a:pt x="1702" y="2616"/>
                    <a:pt x="1850" y="2616"/>
                  </a:cubicBezTo>
                  <a:cubicBezTo>
                    <a:pt x="1893" y="2616"/>
                    <a:pt x="1938" y="2601"/>
                    <a:pt x="1978" y="2564"/>
                  </a:cubicBezTo>
                  <a:cubicBezTo>
                    <a:pt x="2228" y="2333"/>
                    <a:pt x="2362" y="1966"/>
                    <a:pt x="2251" y="1632"/>
                  </a:cubicBezTo>
                  <a:cubicBezTo>
                    <a:pt x="2141" y="1301"/>
                    <a:pt x="1845" y="1107"/>
                    <a:pt x="1504" y="1107"/>
                  </a:cubicBezTo>
                  <a:cubicBezTo>
                    <a:pt x="1493" y="1107"/>
                    <a:pt x="1482" y="1108"/>
                    <a:pt x="1471" y="1108"/>
                  </a:cubicBezTo>
                  <a:cubicBezTo>
                    <a:pt x="1295" y="1115"/>
                    <a:pt x="1097" y="1175"/>
                    <a:pt x="913" y="1175"/>
                  </a:cubicBezTo>
                  <a:cubicBezTo>
                    <a:pt x="783" y="1175"/>
                    <a:pt x="660" y="1145"/>
                    <a:pt x="556" y="1045"/>
                  </a:cubicBezTo>
                  <a:cubicBezTo>
                    <a:pt x="346" y="844"/>
                    <a:pt x="388" y="505"/>
                    <a:pt x="626" y="343"/>
                  </a:cubicBezTo>
                  <a:cubicBezTo>
                    <a:pt x="790" y="235"/>
                    <a:pt x="681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5" name="Google Shape;3455;p55"/>
            <p:cNvSpPr/>
            <p:nvPr/>
          </p:nvSpPr>
          <p:spPr>
            <a:xfrm>
              <a:off x="4351258" y="-651546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5"/>
                  </a:moveTo>
                  <a:cubicBezTo>
                    <a:pt x="832" y="315"/>
                    <a:pt x="968" y="450"/>
                    <a:pt x="968" y="618"/>
                  </a:cubicBezTo>
                  <a:cubicBezTo>
                    <a:pt x="968" y="800"/>
                    <a:pt x="819" y="920"/>
                    <a:pt x="663" y="920"/>
                  </a:cubicBezTo>
                  <a:cubicBezTo>
                    <a:pt x="589" y="920"/>
                    <a:pt x="513" y="893"/>
                    <a:pt x="452" y="831"/>
                  </a:cubicBezTo>
                  <a:cubicBezTo>
                    <a:pt x="260" y="640"/>
                    <a:pt x="395" y="315"/>
                    <a:pt x="666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5" y="358"/>
                    <a:pt x="1" y="622"/>
                    <a:pt x="96" y="852"/>
                  </a:cubicBezTo>
                  <a:cubicBezTo>
                    <a:pt x="192" y="1083"/>
                    <a:pt x="416" y="1232"/>
                    <a:pt x="666" y="1232"/>
                  </a:cubicBezTo>
                  <a:cubicBezTo>
                    <a:pt x="1004" y="1232"/>
                    <a:pt x="1280" y="956"/>
                    <a:pt x="1280" y="618"/>
                  </a:cubicBezTo>
                  <a:cubicBezTo>
                    <a:pt x="1280" y="367"/>
                    <a:pt x="1131" y="144"/>
                    <a:pt x="900" y="48"/>
                  </a:cubicBezTo>
                  <a:cubicBezTo>
                    <a:pt x="824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6" name="Google Shape;3456;p55"/>
            <p:cNvSpPr/>
            <p:nvPr/>
          </p:nvSpPr>
          <p:spPr>
            <a:xfrm>
              <a:off x="4564376" y="-569425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4"/>
                  </a:moveTo>
                  <a:cubicBezTo>
                    <a:pt x="832" y="314"/>
                    <a:pt x="966" y="448"/>
                    <a:pt x="968" y="616"/>
                  </a:cubicBezTo>
                  <a:cubicBezTo>
                    <a:pt x="968" y="798"/>
                    <a:pt x="819" y="919"/>
                    <a:pt x="663" y="919"/>
                  </a:cubicBezTo>
                  <a:cubicBezTo>
                    <a:pt x="588" y="919"/>
                    <a:pt x="512" y="891"/>
                    <a:pt x="450" y="830"/>
                  </a:cubicBezTo>
                  <a:cubicBezTo>
                    <a:pt x="260" y="640"/>
                    <a:pt x="395" y="314"/>
                    <a:pt x="666" y="314"/>
                  </a:cubicBezTo>
                  <a:close/>
                  <a:moveTo>
                    <a:pt x="665" y="0"/>
                  </a:moveTo>
                  <a:cubicBezTo>
                    <a:pt x="505" y="0"/>
                    <a:pt x="348" y="63"/>
                    <a:pt x="230" y="181"/>
                  </a:cubicBezTo>
                  <a:cubicBezTo>
                    <a:pt x="53" y="356"/>
                    <a:pt x="1" y="621"/>
                    <a:pt x="96" y="852"/>
                  </a:cubicBezTo>
                  <a:cubicBezTo>
                    <a:pt x="192" y="1081"/>
                    <a:pt x="416" y="1232"/>
                    <a:pt x="666" y="1232"/>
                  </a:cubicBezTo>
                  <a:cubicBezTo>
                    <a:pt x="1004" y="1230"/>
                    <a:pt x="1280" y="955"/>
                    <a:pt x="1280" y="616"/>
                  </a:cubicBezTo>
                  <a:cubicBezTo>
                    <a:pt x="1280" y="368"/>
                    <a:pt x="1131" y="143"/>
                    <a:pt x="900" y="48"/>
                  </a:cubicBezTo>
                  <a:cubicBezTo>
                    <a:pt x="824" y="16"/>
                    <a:pt x="744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7" name="Google Shape;3457;p55"/>
            <p:cNvSpPr/>
            <p:nvPr/>
          </p:nvSpPr>
          <p:spPr>
            <a:xfrm>
              <a:off x="4341317" y="-437812"/>
              <a:ext cx="66614" cy="64168"/>
            </a:xfrm>
            <a:custGeom>
              <a:avLst/>
              <a:gdLst/>
              <a:ahLst/>
              <a:cxnLst/>
              <a:rect l="l" t="t" r="r" b="b"/>
              <a:pathLst>
                <a:path w="1280" h="1233" extrusionOk="0">
                  <a:moveTo>
                    <a:pt x="665" y="314"/>
                  </a:moveTo>
                  <a:cubicBezTo>
                    <a:pt x="831" y="314"/>
                    <a:pt x="966" y="450"/>
                    <a:pt x="967" y="617"/>
                  </a:cubicBezTo>
                  <a:cubicBezTo>
                    <a:pt x="967" y="799"/>
                    <a:pt x="818" y="919"/>
                    <a:pt x="662" y="919"/>
                  </a:cubicBezTo>
                  <a:cubicBezTo>
                    <a:pt x="588" y="919"/>
                    <a:pt x="512" y="892"/>
                    <a:pt x="450" y="830"/>
                  </a:cubicBezTo>
                  <a:cubicBezTo>
                    <a:pt x="260" y="640"/>
                    <a:pt x="394" y="314"/>
                    <a:pt x="665" y="314"/>
                  </a:cubicBezTo>
                  <a:close/>
                  <a:moveTo>
                    <a:pt x="664" y="1"/>
                  </a:moveTo>
                  <a:cubicBezTo>
                    <a:pt x="504" y="1"/>
                    <a:pt x="347" y="64"/>
                    <a:pt x="228" y="181"/>
                  </a:cubicBezTo>
                  <a:cubicBezTo>
                    <a:pt x="53" y="357"/>
                    <a:pt x="0" y="621"/>
                    <a:pt x="95" y="852"/>
                  </a:cubicBezTo>
                  <a:cubicBezTo>
                    <a:pt x="190" y="1082"/>
                    <a:pt x="415" y="1232"/>
                    <a:pt x="665" y="1232"/>
                  </a:cubicBezTo>
                  <a:cubicBezTo>
                    <a:pt x="1004" y="1231"/>
                    <a:pt x="1279" y="955"/>
                    <a:pt x="1279" y="617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8" name="Google Shape;3458;p55"/>
            <p:cNvSpPr/>
            <p:nvPr/>
          </p:nvSpPr>
          <p:spPr>
            <a:xfrm>
              <a:off x="4488444" y="-430214"/>
              <a:ext cx="66614" cy="64064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64" y="314"/>
                  </a:moveTo>
                  <a:cubicBezTo>
                    <a:pt x="830" y="314"/>
                    <a:pt x="966" y="448"/>
                    <a:pt x="966" y="616"/>
                  </a:cubicBezTo>
                  <a:cubicBezTo>
                    <a:pt x="966" y="798"/>
                    <a:pt x="817" y="919"/>
                    <a:pt x="661" y="919"/>
                  </a:cubicBezTo>
                  <a:cubicBezTo>
                    <a:pt x="587" y="919"/>
                    <a:pt x="511" y="891"/>
                    <a:pt x="450" y="830"/>
                  </a:cubicBezTo>
                  <a:cubicBezTo>
                    <a:pt x="258" y="640"/>
                    <a:pt x="395" y="314"/>
                    <a:pt x="664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6" y="63"/>
                    <a:pt x="228" y="181"/>
                  </a:cubicBezTo>
                  <a:cubicBezTo>
                    <a:pt x="53" y="357"/>
                    <a:pt x="0" y="621"/>
                    <a:pt x="95" y="852"/>
                  </a:cubicBezTo>
                  <a:cubicBezTo>
                    <a:pt x="190" y="1082"/>
                    <a:pt x="415" y="1230"/>
                    <a:pt x="664" y="1230"/>
                  </a:cubicBezTo>
                  <a:cubicBezTo>
                    <a:pt x="1004" y="1230"/>
                    <a:pt x="1279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9" name="Google Shape;3459;p55"/>
            <p:cNvSpPr/>
            <p:nvPr/>
          </p:nvSpPr>
          <p:spPr>
            <a:xfrm>
              <a:off x="4561514" y="-660498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5"/>
                  </a:moveTo>
                  <a:cubicBezTo>
                    <a:pt x="831" y="315"/>
                    <a:pt x="968" y="449"/>
                    <a:pt x="968" y="617"/>
                  </a:cubicBezTo>
                  <a:cubicBezTo>
                    <a:pt x="968" y="799"/>
                    <a:pt x="818" y="920"/>
                    <a:pt x="663" y="920"/>
                  </a:cubicBezTo>
                  <a:cubicBezTo>
                    <a:pt x="589" y="920"/>
                    <a:pt x="513" y="892"/>
                    <a:pt x="452" y="831"/>
                  </a:cubicBezTo>
                  <a:cubicBezTo>
                    <a:pt x="260" y="639"/>
                    <a:pt x="395" y="315"/>
                    <a:pt x="665" y="315"/>
                  </a:cubicBezTo>
                  <a:close/>
                  <a:moveTo>
                    <a:pt x="666" y="1"/>
                  </a:moveTo>
                  <a:cubicBezTo>
                    <a:pt x="506" y="1"/>
                    <a:pt x="348" y="64"/>
                    <a:pt x="230" y="182"/>
                  </a:cubicBezTo>
                  <a:cubicBezTo>
                    <a:pt x="54" y="357"/>
                    <a:pt x="0" y="622"/>
                    <a:pt x="95" y="851"/>
                  </a:cubicBezTo>
                  <a:cubicBezTo>
                    <a:pt x="192" y="1082"/>
                    <a:pt x="415" y="1231"/>
                    <a:pt x="665" y="1231"/>
                  </a:cubicBezTo>
                  <a:cubicBezTo>
                    <a:pt x="1004" y="1231"/>
                    <a:pt x="1279" y="956"/>
                    <a:pt x="1279" y="617"/>
                  </a:cubicBezTo>
                  <a:cubicBezTo>
                    <a:pt x="1279" y="367"/>
                    <a:pt x="1131" y="144"/>
                    <a:pt x="899" y="47"/>
                  </a:cubicBezTo>
                  <a:cubicBezTo>
                    <a:pt x="824" y="16"/>
                    <a:pt x="745" y="1"/>
                    <a:pt x="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0" name="Google Shape;3460;p55"/>
            <p:cNvSpPr/>
            <p:nvPr/>
          </p:nvSpPr>
          <p:spPr>
            <a:xfrm>
              <a:off x="4709942" y="-651494"/>
              <a:ext cx="145771" cy="114129"/>
            </a:xfrm>
            <a:custGeom>
              <a:avLst/>
              <a:gdLst/>
              <a:ahLst/>
              <a:cxnLst/>
              <a:rect l="l" t="t" r="r" b="b"/>
              <a:pathLst>
                <a:path w="2801" h="2193" extrusionOk="0">
                  <a:moveTo>
                    <a:pt x="1991" y="0"/>
                  </a:moveTo>
                  <a:cubicBezTo>
                    <a:pt x="1949" y="0"/>
                    <a:pt x="1905" y="4"/>
                    <a:pt x="1862" y="10"/>
                  </a:cubicBezTo>
                  <a:cubicBezTo>
                    <a:pt x="1531" y="66"/>
                    <a:pt x="1253" y="347"/>
                    <a:pt x="1197" y="677"/>
                  </a:cubicBezTo>
                  <a:cubicBezTo>
                    <a:pt x="1166" y="859"/>
                    <a:pt x="1194" y="1036"/>
                    <a:pt x="1213" y="1218"/>
                  </a:cubicBezTo>
                  <a:cubicBezTo>
                    <a:pt x="1229" y="1370"/>
                    <a:pt x="1247" y="1546"/>
                    <a:pt x="1144" y="1674"/>
                  </a:cubicBezTo>
                  <a:cubicBezTo>
                    <a:pt x="1059" y="1779"/>
                    <a:pt x="952" y="1822"/>
                    <a:pt x="841" y="1822"/>
                  </a:cubicBezTo>
                  <a:cubicBezTo>
                    <a:pt x="671" y="1822"/>
                    <a:pt x="493" y="1721"/>
                    <a:pt x="381" y="1588"/>
                  </a:cubicBezTo>
                  <a:cubicBezTo>
                    <a:pt x="344" y="1545"/>
                    <a:pt x="301" y="1527"/>
                    <a:pt x="259" y="1527"/>
                  </a:cubicBezTo>
                  <a:cubicBezTo>
                    <a:pt x="125" y="1527"/>
                    <a:pt x="1" y="1712"/>
                    <a:pt x="118" y="1850"/>
                  </a:cubicBezTo>
                  <a:cubicBezTo>
                    <a:pt x="293" y="2056"/>
                    <a:pt x="556" y="2193"/>
                    <a:pt x="825" y="2193"/>
                  </a:cubicBezTo>
                  <a:cubicBezTo>
                    <a:pt x="896" y="2193"/>
                    <a:pt x="967" y="2183"/>
                    <a:pt x="1038" y="2163"/>
                  </a:cubicBezTo>
                  <a:cubicBezTo>
                    <a:pt x="1384" y="2063"/>
                    <a:pt x="1592" y="1759"/>
                    <a:pt x="1595" y="1406"/>
                  </a:cubicBezTo>
                  <a:cubicBezTo>
                    <a:pt x="1598" y="1104"/>
                    <a:pt x="1444" y="735"/>
                    <a:pt x="1696" y="493"/>
                  </a:cubicBezTo>
                  <a:cubicBezTo>
                    <a:pt x="1783" y="410"/>
                    <a:pt x="1892" y="371"/>
                    <a:pt x="2000" y="371"/>
                  </a:cubicBezTo>
                  <a:cubicBezTo>
                    <a:pt x="2153" y="371"/>
                    <a:pt x="2306" y="450"/>
                    <a:pt x="2394" y="593"/>
                  </a:cubicBezTo>
                  <a:cubicBezTo>
                    <a:pt x="2432" y="655"/>
                    <a:pt x="2489" y="680"/>
                    <a:pt x="2545" y="680"/>
                  </a:cubicBezTo>
                  <a:cubicBezTo>
                    <a:pt x="2673" y="680"/>
                    <a:pt x="2801" y="548"/>
                    <a:pt x="2714" y="406"/>
                  </a:cubicBezTo>
                  <a:cubicBezTo>
                    <a:pt x="2559" y="152"/>
                    <a:pt x="2283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1" name="Google Shape;3461;p55"/>
            <p:cNvSpPr/>
            <p:nvPr/>
          </p:nvSpPr>
          <p:spPr>
            <a:xfrm>
              <a:off x="4792899" y="-504425"/>
              <a:ext cx="156128" cy="96331"/>
            </a:xfrm>
            <a:custGeom>
              <a:avLst/>
              <a:gdLst/>
              <a:ahLst/>
              <a:cxnLst/>
              <a:rect l="l" t="t" r="r" b="b"/>
              <a:pathLst>
                <a:path w="3000" h="1851" extrusionOk="0">
                  <a:moveTo>
                    <a:pt x="836" y="0"/>
                  </a:moveTo>
                  <a:cubicBezTo>
                    <a:pt x="808" y="0"/>
                    <a:pt x="781" y="2"/>
                    <a:pt x="753" y="5"/>
                  </a:cubicBezTo>
                  <a:cubicBezTo>
                    <a:pt x="414" y="45"/>
                    <a:pt x="132" y="287"/>
                    <a:pt x="40" y="616"/>
                  </a:cubicBezTo>
                  <a:cubicBezTo>
                    <a:pt x="1" y="753"/>
                    <a:pt x="112" y="841"/>
                    <a:pt x="223" y="841"/>
                  </a:cubicBezTo>
                  <a:cubicBezTo>
                    <a:pt x="298" y="841"/>
                    <a:pt x="373" y="800"/>
                    <a:pt x="400" y="708"/>
                  </a:cubicBezTo>
                  <a:cubicBezTo>
                    <a:pt x="458" y="504"/>
                    <a:pt x="643" y="371"/>
                    <a:pt x="838" y="371"/>
                  </a:cubicBezTo>
                  <a:cubicBezTo>
                    <a:pt x="907" y="371"/>
                    <a:pt x="977" y="387"/>
                    <a:pt x="1044" y="423"/>
                  </a:cubicBezTo>
                  <a:cubicBezTo>
                    <a:pt x="1353" y="587"/>
                    <a:pt x="1305" y="983"/>
                    <a:pt x="1391" y="1274"/>
                  </a:cubicBezTo>
                  <a:cubicBezTo>
                    <a:pt x="1489" y="1613"/>
                    <a:pt x="1770" y="1849"/>
                    <a:pt x="2131" y="1851"/>
                  </a:cubicBezTo>
                  <a:cubicBezTo>
                    <a:pt x="2132" y="1851"/>
                    <a:pt x="2134" y="1851"/>
                    <a:pt x="2135" y="1851"/>
                  </a:cubicBezTo>
                  <a:cubicBezTo>
                    <a:pt x="2485" y="1851"/>
                    <a:pt x="2790" y="1609"/>
                    <a:pt x="2932" y="1300"/>
                  </a:cubicBezTo>
                  <a:cubicBezTo>
                    <a:pt x="2999" y="1152"/>
                    <a:pt x="2870" y="1020"/>
                    <a:pt x="2750" y="1020"/>
                  </a:cubicBezTo>
                  <a:cubicBezTo>
                    <a:pt x="2694" y="1020"/>
                    <a:pt x="2639" y="1049"/>
                    <a:pt x="2608" y="1118"/>
                  </a:cubicBezTo>
                  <a:cubicBezTo>
                    <a:pt x="2520" y="1310"/>
                    <a:pt x="2328" y="1484"/>
                    <a:pt x="2121" y="1484"/>
                  </a:cubicBezTo>
                  <a:cubicBezTo>
                    <a:pt x="2047" y="1484"/>
                    <a:pt x="1971" y="1461"/>
                    <a:pt x="1897" y="1409"/>
                  </a:cubicBezTo>
                  <a:cubicBezTo>
                    <a:pt x="1763" y="1314"/>
                    <a:pt x="1732" y="1140"/>
                    <a:pt x="1706" y="990"/>
                  </a:cubicBezTo>
                  <a:cubicBezTo>
                    <a:pt x="1675" y="809"/>
                    <a:pt x="1653" y="632"/>
                    <a:pt x="1574" y="464"/>
                  </a:cubicBezTo>
                  <a:cubicBezTo>
                    <a:pt x="1444" y="187"/>
                    <a:pt x="1143" y="0"/>
                    <a:pt x="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2" name="Google Shape;3462;p55"/>
            <p:cNvSpPr/>
            <p:nvPr/>
          </p:nvSpPr>
          <p:spPr>
            <a:xfrm>
              <a:off x="4657898" y="-538928"/>
              <a:ext cx="122976" cy="136195"/>
            </a:xfrm>
            <a:custGeom>
              <a:avLst/>
              <a:gdLst/>
              <a:ahLst/>
              <a:cxnLst/>
              <a:rect l="l" t="t" r="r" b="b"/>
              <a:pathLst>
                <a:path w="2363" h="2617" extrusionOk="0">
                  <a:moveTo>
                    <a:pt x="526" y="0"/>
                  </a:moveTo>
                  <a:cubicBezTo>
                    <a:pt x="494" y="0"/>
                    <a:pt x="460" y="10"/>
                    <a:pt x="426" y="33"/>
                  </a:cubicBezTo>
                  <a:cubicBezTo>
                    <a:pt x="141" y="223"/>
                    <a:pt x="0" y="565"/>
                    <a:pt x="67" y="901"/>
                  </a:cubicBezTo>
                  <a:cubicBezTo>
                    <a:pt x="135" y="1228"/>
                    <a:pt x="428" y="1496"/>
                    <a:pt x="760" y="1537"/>
                  </a:cubicBezTo>
                  <a:cubicBezTo>
                    <a:pt x="801" y="1542"/>
                    <a:pt x="842" y="1544"/>
                    <a:pt x="882" y="1544"/>
                  </a:cubicBezTo>
                  <a:cubicBezTo>
                    <a:pt x="1022" y="1544"/>
                    <a:pt x="1160" y="1518"/>
                    <a:pt x="1300" y="1497"/>
                  </a:cubicBezTo>
                  <a:cubicBezTo>
                    <a:pt x="1367" y="1488"/>
                    <a:pt x="1439" y="1477"/>
                    <a:pt x="1510" y="1477"/>
                  </a:cubicBezTo>
                  <a:cubicBezTo>
                    <a:pt x="1598" y="1477"/>
                    <a:pt x="1685" y="1493"/>
                    <a:pt x="1759" y="1548"/>
                  </a:cubicBezTo>
                  <a:cubicBezTo>
                    <a:pt x="2033" y="1749"/>
                    <a:pt x="1916" y="2119"/>
                    <a:pt x="1705" y="2314"/>
                  </a:cubicBezTo>
                  <a:cubicBezTo>
                    <a:pt x="1569" y="2439"/>
                    <a:pt x="1702" y="2616"/>
                    <a:pt x="1849" y="2616"/>
                  </a:cubicBezTo>
                  <a:cubicBezTo>
                    <a:pt x="1893" y="2616"/>
                    <a:pt x="1938" y="2601"/>
                    <a:pt x="1977" y="2564"/>
                  </a:cubicBezTo>
                  <a:cubicBezTo>
                    <a:pt x="2228" y="2333"/>
                    <a:pt x="2362" y="1966"/>
                    <a:pt x="2251" y="1632"/>
                  </a:cubicBezTo>
                  <a:cubicBezTo>
                    <a:pt x="2141" y="1301"/>
                    <a:pt x="1844" y="1107"/>
                    <a:pt x="1503" y="1107"/>
                  </a:cubicBezTo>
                  <a:cubicBezTo>
                    <a:pt x="1493" y="1107"/>
                    <a:pt x="1482" y="1108"/>
                    <a:pt x="1471" y="1108"/>
                  </a:cubicBezTo>
                  <a:cubicBezTo>
                    <a:pt x="1295" y="1115"/>
                    <a:pt x="1097" y="1175"/>
                    <a:pt x="913" y="1175"/>
                  </a:cubicBezTo>
                  <a:cubicBezTo>
                    <a:pt x="783" y="1175"/>
                    <a:pt x="660" y="1145"/>
                    <a:pt x="556" y="1045"/>
                  </a:cubicBezTo>
                  <a:cubicBezTo>
                    <a:pt x="345" y="844"/>
                    <a:pt x="388" y="505"/>
                    <a:pt x="626" y="343"/>
                  </a:cubicBezTo>
                  <a:cubicBezTo>
                    <a:pt x="790" y="235"/>
                    <a:pt x="681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3" name="Google Shape;3463;p55"/>
            <p:cNvSpPr/>
            <p:nvPr/>
          </p:nvSpPr>
          <p:spPr>
            <a:xfrm>
              <a:off x="4657638" y="-651546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5"/>
                  </a:moveTo>
                  <a:cubicBezTo>
                    <a:pt x="832" y="315"/>
                    <a:pt x="966" y="450"/>
                    <a:pt x="968" y="618"/>
                  </a:cubicBezTo>
                  <a:cubicBezTo>
                    <a:pt x="968" y="800"/>
                    <a:pt x="818" y="920"/>
                    <a:pt x="663" y="920"/>
                  </a:cubicBezTo>
                  <a:cubicBezTo>
                    <a:pt x="589" y="920"/>
                    <a:pt x="513" y="893"/>
                    <a:pt x="452" y="831"/>
                  </a:cubicBezTo>
                  <a:cubicBezTo>
                    <a:pt x="260" y="640"/>
                    <a:pt x="395" y="315"/>
                    <a:pt x="665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4" y="358"/>
                    <a:pt x="1" y="622"/>
                    <a:pt x="96" y="852"/>
                  </a:cubicBezTo>
                  <a:cubicBezTo>
                    <a:pt x="192" y="1083"/>
                    <a:pt x="415" y="1232"/>
                    <a:pt x="665" y="1232"/>
                  </a:cubicBezTo>
                  <a:cubicBezTo>
                    <a:pt x="1004" y="1232"/>
                    <a:pt x="1280" y="956"/>
                    <a:pt x="1280" y="618"/>
                  </a:cubicBezTo>
                  <a:cubicBezTo>
                    <a:pt x="1280" y="367"/>
                    <a:pt x="1131" y="144"/>
                    <a:pt x="900" y="48"/>
                  </a:cubicBezTo>
                  <a:cubicBezTo>
                    <a:pt x="824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4" name="Google Shape;3464;p55"/>
            <p:cNvSpPr/>
            <p:nvPr/>
          </p:nvSpPr>
          <p:spPr>
            <a:xfrm>
              <a:off x="4870756" y="-569425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4"/>
                  </a:moveTo>
                  <a:cubicBezTo>
                    <a:pt x="832" y="314"/>
                    <a:pt x="966" y="448"/>
                    <a:pt x="968" y="616"/>
                  </a:cubicBezTo>
                  <a:cubicBezTo>
                    <a:pt x="968" y="798"/>
                    <a:pt x="818" y="919"/>
                    <a:pt x="662" y="919"/>
                  </a:cubicBezTo>
                  <a:cubicBezTo>
                    <a:pt x="588" y="919"/>
                    <a:pt x="512" y="891"/>
                    <a:pt x="450" y="830"/>
                  </a:cubicBezTo>
                  <a:cubicBezTo>
                    <a:pt x="260" y="640"/>
                    <a:pt x="395" y="314"/>
                    <a:pt x="665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29" y="181"/>
                  </a:cubicBezTo>
                  <a:cubicBezTo>
                    <a:pt x="53" y="356"/>
                    <a:pt x="1" y="621"/>
                    <a:pt x="96" y="852"/>
                  </a:cubicBezTo>
                  <a:cubicBezTo>
                    <a:pt x="191" y="1081"/>
                    <a:pt x="415" y="1232"/>
                    <a:pt x="665" y="1232"/>
                  </a:cubicBezTo>
                  <a:cubicBezTo>
                    <a:pt x="1004" y="1230"/>
                    <a:pt x="1280" y="955"/>
                    <a:pt x="1280" y="616"/>
                  </a:cubicBezTo>
                  <a:cubicBezTo>
                    <a:pt x="1280" y="368"/>
                    <a:pt x="1129" y="143"/>
                    <a:pt x="900" y="48"/>
                  </a:cubicBezTo>
                  <a:cubicBezTo>
                    <a:pt x="824" y="16"/>
                    <a:pt x="744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5" name="Google Shape;3465;p55"/>
            <p:cNvSpPr/>
            <p:nvPr/>
          </p:nvSpPr>
          <p:spPr>
            <a:xfrm>
              <a:off x="4647594" y="-437812"/>
              <a:ext cx="66718" cy="64168"/>
            </a:xfrm>
            <a:custGeom>
              <a:avLst/>
              <a:gdLst/>
              <a:ahLst/>
              <a:cxnLst/>
              <a:rect l="l" t="t" r="r" b="b"/>
              <a:pathLst>
                <a:path w="1282" h="1233" extrusionOk="0">
                  <a:moveTo>
                    <a:pt x="665" y="314"/>
                  </a:moveTo>
                  <a:cubicBezTo>
                    <a:pt x="832" y="314"/>
                    <a:pt x="966" y="449"/>
                    <a:pt x="968" y="617"/>
                  </a:cubicBezTo>
                  <a:cubicBezTo>
                    <a:pt x="968" y="799"/>
                    <a:pt x="818" y="919"/>
                    <a:pt x="663" y="919"/>
                  </a:cubicBezTo>
                  <a:cubicBezTo>
                    <a:pt x="589" y="919"/>
                    <a:pt x="513" y="892"/>
                    <a:pt x="452" y="830"/>
                  </a:cubicBezTo>
                  <a:cubicBezTo>
                    <a:pt x="260" y="640"/>
                    <a:pt x="395" y="314"/>
                    <a:pt x="665" y="314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1"/>
                  </a:cubicBezTo>
                  <a:cubicBezTo>
                    <a:pt x="54" y="357"/>
                    <a:pt x="1" y="621"/>
                    <a:pt x="97" y="852"/>
                  </a:cubicBezTo>
                  <a:cubicBezTo>
                    <a:pt x="192" y="1082"/>
                    <a:pt x="417" y="1232"/>
                    <a:pt x="665" y="1232"/>
                  </a:cubicBezTo>
                  <a:cubicBezTo>
                    <a:pt x="1004" y="1231"/>
                    <a:pt x="1279" y="955"/>
                    <a:pt x="1281" y="617"/>
                  </a:cubicBezTo>
                  <a:cubicBezTo>
                    <a:pt x="1281" y="368"/>
                    <a:pt x="1131" y="143"/>
                    <a:pt x="901" y="48"/>
                  </a:cubicBezTo>
                  <a:cubicBezTo>
                    <a:pt x="825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6" name="Google Shape;3466;p55"/>
            <p:cNvSpPr/>
            <p:nvPr/>
          </p:nvSpPr>
          <p:spPr>
            <a:xfrm>
              <a:off x="4794825" y="-430214"/>
              <a:ext cx="66614" cy="64064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63" y="314"/>
                  </a:moveTo>
                  <a:cubicBezTo>
                    <a:pt x="830" y="314"/>
                    <a:pt x="966" y="448"/>
                    <a:pt x="966" y="616"/>
                  </a:cubicBezTo>
                  <a:cubicBezTo>
                    <a:pt x="966" y="798"/>
                    <a:pt x="816" y="919"/>
                    <a:pt x="661" y="919"/>
                  </a:cubicBezTo>
                  <a:cubicBezTo>
                    <a:pt x="587" y="919"/>
                    <a:pt x="511" y="891"/>
                    <a:pt x="450" y="830"/>
                  </a:cubicBezTo>
                  <a:cubicBezTo>
                    <a:pt x="258" y="640"/>
                    <a:pt x="394" y="314"/>
                    <a:pt x="663" y="314"/>
                  </a:cubicBezTo>
                  <a:close/>
                  <a:moveTo>
                    <a:pt x="663" y="0"/>
                  </a:moveTo>
                  <a:cubicBezTo>
                    <a:pt x="503" y="0"/>
                    <a:pt x="346" y="63"/>
                    <a:pt x="228" y="181"/>
                  </a:cubicBezTo>
                  <a:cubicBezTo>
                    <a:pt x="52" y="357"/>
                    <a:pt x="0" y="621"/>
                    <a:pt x="95" y="852"/>
                  </a:cubicBezTo>
                  <a:cubicBezTo>
                    <a:pt x="190" y="1082"/>
                    <a:pt x="415" y="1230"/>
                    <a:pt x="663" y="1230"/>
                  </a:cubicBezTo>
                  <a:cubicBezTo>
                    <a:pt x="1002" y="1230"/>
                    <a:pt x="1278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2" y="0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7" name="Google Shape;3467;p55"/>
            <p:cNvSpPr/>
            <p:nvPr/>
          </p:nvSpPr>
          <p:spPr>
            <a:xfrm>
              <a:off x="4867894" y="-660498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5"/>
                  </a:moveTo>
                  <a:cubicBezTo>
                    <a:pt x="831" y="315"/>
                    <a:pt x="967" y="449"/>
                    <a:pt x="967" y="617"/>
                  </a:cubicBezTo>
                  <a:cubicBezTo>
                    <a:pt x="967" y="799"/>
                    <a:pt x="818" y="920"/>
                    <a:pt x="663" y="920"/>
                  </a:cubicBezTo>
                  <a:cubicBezTo>
                    <a:pt x="588" y="920"/>
                    <a:pt x="513" y="892"/>
                    <a:pt x="451" y="831"/>
                  </a:cubicBezTo>
                  <a:cubicBezTo>
                    <a:pt x="260" y="639"/>
                    <a:pt x="394" y="315"/>
                    <a:pt x="665" y="315"/>
                  </a:cubicBezTo>
                  <a:close/>
                  <a:moveTo>
                    <a:pt x="666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4" y="357"/>
                    <a:pt x="0" y="622"/>
                    <a:pt x="95" y="851"/>
                  </a:cubicBezTo>
                  <a:cubicBezTo>
                    <a:pt x="192" y="1082"/>
                    <a:pt x="415" y="1231"/>
                    <a:pt x="665" y="1231"/>
                  </a:cubicBezTo>
                  <a:cubicBezTo>
                    <a:pt x="1004" y="1231"/>
                    <a:pt x="1279" y="956"/>
                    <a:pt x="1279" y="617"/>
                  </a:cubicBezTo>
                  <a:cubicBezTo>
                    <a:pt x="1279" y="367"/>
                    <a:pt x="1130" y="144"/>
                    <a:pt x="899" y="47"/>
                  </a:cubicBezTo>
                  <a:cubicBezTo>
                    <a:pt x="824" y="16"/>
                    <a:pt x="744" y="1"/>
                    <a:pt x="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8" name="Google Shape;3468;p55"/>
            <p:cNvSpPr/>
            <p:nvPr/>
          </p:nvSpPr>
          <p:spPr>
            <a:xfrm>
              <a:off x="5016270" y="-651494"/>
              <a:ext cx="145771" cy="114129"/>
            </a:xfrm>
            <a:custGeom>
              <a:avLst/>
              <a:gdLst/>
              <a:ahLst/>
              <a:cxnLst/>
              <a:rect l="l" t="t" r="r" b="b"/>
              <a:pathLst>
                <a:path w="2801" h="2193" extrusionOk="0">
                  <a:moveTo>
                    <a:pt x="1992" y="0"/>
                  </a:moveTo>
                  <a:cubicBezTo>
                    <a:pt x="1949" y="0"/>
                    <a:pt x="1906" y="4"/>
                    <a:pt x="1863" y="10"/>
                  </a:cubicBezTo>
                  <a:cubicBezTo>
                    <a:pt x="1532" y="66"/>
                    <a:pt x="1252" y="347"/>
                    <a:pt x="1197" y="677"/>
                  </a:cubicBezTo>
                  <a:cubicBezTo>
                    <a:pt x="1167" y="859"/>
                    <a:pt x="1193" y="1036"/>
                    <a:pt x="1212" y="1218"/>
                  </a:cubicBezTo>
                  <a:cubicBezTo>
                    <a:pt x="1228" y="1370"/>
                    <a:pt x="1247" y="1546"/>
                    <a:pt x="1143" y="1674"/>
                  </a:cubicBezTo>
                  <a:cubicBezTo>
                    <a:pt x="1059" y="1779"/>
                    <a:pt x="951" y="1822"/>
                    <a:pt x="840" y="1822"/>
                  </a:cubicBezTo>
                  <a:cubicBezTo>
                    <a:pt x="670" y="1822"/>
                    <a:pt x="492" y="1721"/>
                    <a:pt x="380" y="1588"/>
                  </a:cubicBezTo>
                  <a:cubicBezTo>
                    <a:pt x="343" y="1545"/>
                    <a:pt x="300" y="1527"/>
                    <a:pt x="258" y="1527"/>
                  </a:cubicBezTo>
                  <a:cubicBezTo>
                    <a:pt x="124" y="1527"/>
                    <a:pt x="1" y="1712"/>
                    <a:pt x="119" y="1850"/>
                  </a:cubicBezTo>
                  <a:cubicBezTo>
                    <a:pt x="293" y="2056"/>
                    <a:pt x="555" y="2193"/>
                    <a:pt x="825" y="2193"/>
                  </a:cubicBezTo>
                  <a:cubicBezTo>
                    <a:pt x="896" y="2193"/>
                    <a:pt x="968" y="2183"/>
                    <a:pt x="1038" y="2163"/>
                  </a:cubicBezTo>
                  <a:cubicBezTo>
                    <a:pt x="1385" y="2063"/>
                    <a:pt x="1592" y="1759"/>
                    <a:pt x="1594" y="1406"/>
                  </a:cubicBezTo>
                  <a:cubicBezTo>
                    <a:pt x="1597" y="1104"/>
                    <a:pt x="1444" y="735"/>
                    <a:pt x="1695" y="493"/>
                  </a:cubicBezTo>
                  <a:cubicBezTo>
                    <a:pt x="1782" y="410"/>
                    <a:pt x="1891" y="371"/>
                    <a:pt x="1999" y="371"/>
                  </a:cubicBezTo>
                  <a:cubicBezTo>
                    <a:pt x="2152" y="371"/>
                    <a:pt x="2305" y="450"/>
                    <a:pt x="2393" y="593"/>
                  </a:cubicBezTo>
                  <a:cubicBezTo>
                    <a:pt x="2432" y="655"/>
                    <a:pt x="2489" y="680"/>
                    <a:pt x="2545" y="680"/>
                  </a:cubicBezTo>
                  <a:cubicBezTo>
                    <a:pt x="2674" y="680"/>
                    <a:pt x="2801" y="548"/>
                    <a:pt x="2713" y="406"/>
                  </a:cubicBezTo>
                  <a:cubicBezTo>
                    <a:pt x="2558" y="152"/>
                    <a:pt x="2283" y="0"/>
                    <a:pt x="1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9" name="Google Shape;3469;p55"/>
            <p:cNvSpPr/>
            <p:nvPr/>
          </p:nvSpPr>
          <p:spPr>
            <a:xfrm>
              <a:off x="5099280" y="-504425"/>
              <a:ext cx="156023" cy="96331"/>
            </a:xfrm>
            <a:custGeom>
              <a:avLst/>
              <a:gdLst/>
              <a:ahLst/>
              <a:cxnLst/>
              <a:rect l="l" t="t" r="r" b="b"/>
              <a:pathLst>
                <a:path w="2998" h="1851" extrusionOk="0">
                  <a:moveTo>
                    <a:pt x="836" y="0"/>
                  </a:moveTo>
                  <a:cubicBezTo>
                    <a:pt x="808" y="0"/>
                    <a:pt x="780" y="2"/>
                    <a:pt x="752" y="5"/>
                  </a:cubicBezTo>
                  <a:cubicBezTo>
                    <a:pt x="412" y="45"/>
                    <a:pt x="130" y="287"/>
                    <a:pt x="40" y="616"/>
                  </a:cubicBezTo>
                  <a:cubicBezTo>
                    <a:pt x="0" y="753"/>
                    <a:pt x="112" y="841"/>
                    <a:pt x="223" y="841"/>
                  </a:cubicBezTo>
                  <a:cubicBezTo>
                    <a:pt x="298" y="841"/>
                    <a:pt x="373" y="800"/>
                    <a:pt x="399" y="708"/>
                  </a:cubicBezTo>
                  <a:cubicBezTo>
                    <a:pt x="457" y="504"/>
                    <a:pt x="641" y="371"/>
                    <a:pt x="837" y="371"/>
                  </a:cubicBezTo>
                  <a:cubicBezTo>
                    <a:pt x="906" y="371"/>
                    <a:pt x="977" y="387"/>
                    <a:pt x="1044" y="423"/>
                  </a:cubicBezTo>
                  <a:cubicBezTo>
                    <a:pt x="1352" y="587"/>
                    <a:pt x="1305" y="983"/>
                    <a:pt x="1389" y="1274"/>
                  </a:cubicBezTo>
                  <a:cubicBezTo>
                    <a:pt x="1488" y="1613"/>
                    <a:pt x="1770" y="1849"/>
                    <a:pt x="2131" y="1851"/>
                  </a:cubicBezTo>
                  <a:cubicBezTo>
                    <a:pt x="2132" y="1851"/>
                    <a:pt x="2133" y="1851"/>
                    <a:pt x="2135" y="1851"/>
                  </a:cubicBezTo>
                  <a:cubicBezTo>
                    <a:pt x="2483" y="1851"/>
                    <a:pt x="2790" y="1609"/>
                    <a:pt x="2930" y="1300"/>
                  </a:cubicBezTo>
                  <a:cubicBezTo>
                    <a:pt x="2997" y="1152"/>
                    <a:pt x="2868" y="1020"/>
                    <a:pt x="2749" y="1020"/>
                  </a:cubicBezTo>
                  <a:cubicBezTo>
                    <a:pt x="2693" y="1020"/>
                    <a:pt x="2639" y="1049"/>
                    <a:pt x="2608" y="1118"/>
                  </a:cubicBezTo>
                  <a:cubicBezTo>
                    <a:pt x="2520" y="1310"/>
                    <a:pt x="2327" y="1484"/>
                    <a:pt x="2120" y="1484"/>
                  </a:cubicBezTo>
                  <a:cubicBezTo>
                    <a:pt x="2046" y="1484"/>
                    <a:pt x="1970" y="1461"/>
                    <a:pt x="1897" y="1409"/>
                  </a:cubicBezTo>
                  <a:cubicBezTo>
                    <a:pt x="1762" y="1314"/>
                    <a:pt x="1731" y="1140"/>
                    <a:pt x="1705" y="990"/>
                  </a:cubicBezTo>
                  <a:cubicBezTo>
                    <a:pt x="1674" y="809"/>
                    <a:pt x="1653" y="632"/>
                    <a:pt x="1574" y="464"/>
                  </a:cubicBezTo>
                  <a:cubicBezTo>
                    <a:pt x="1442" y="187"/>
                    <a:pt x="1141" y="0"/>
                    <a:pt x="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0" name="Google Shape;3470;p55"/>
            <p:cNvSpPr/>
            <p:nvPr/>
          </p:nvSpPr>
          <p:spPr>
            <a:xfrm>
              <a:off x="4964279" y="-538928"/>
              <a:ext cx="122924" cy="136195"/>
            </a:xfrm>
            <a:custGeom>
              <a:avLst/>
              <a:gdLst/>
              <a:ahLst/>
              <a:cxnLst/>
              <a:rect l="l" t="t" r="r" b="b"/>
              <a:pathLst>
                <a:path w="2362" h="2617" extrusionOk="0">
                  <a:moveTo>
                    <a:pt x="525" y="0"/>
                  </a:moveTo>
                  <a:cubicBezTo>
                    <a:pt x="494" y="0"/>
                    <a:pt x="460" y="10"/>
                    <a:pt x="426" y="33"/>
                  </a:cubicBezTo>
                  <a:cubicBezTo>
                    <a:pt x="141" y="223"/>
                    <a:pt x="0" y="565"/>
                    <a:pt x="67" y="901"/>
                  </a:cubicBezTo>
                  <a:cubicBezTo>
                    <a:pt x="135" y="1228"/>
                    <a:pt x="428" y="1496"/>
                    <a:pt x="758" y="1537"/>
                  </a:cubicBezTo>
                  <a:cubicBezTo>
                    <a:pt x="800" y="1542"/>
                    <a:pt x="840" y="1544"/>
                    <a:pt x="881" y="1544"/>
                  </a:cubicBezTo>
                  <a:cubicBezTo>
                    <a:pt x="1021" y="1544"/>
                    <a:pt x="1158" y="1518"/>
                    <a:pt x="1300" y="1497"/>
                  </a:cubicBezTo>
                  <a:cubicBezTo>
                    <a:pt x="1367" y="1488"/>
                    <a:pt x="1439" y="1477"/>
                    <a:pt x="1510" y="1477"/>
                  </a:cubicBezTo>
                  <a:cubicBezTo>
                    <a:pt x="1598" y="1477"/>
                    <a:pt x="1685" y="1493"/>
                    <a:pt x="1759" y="1548"/>
                  </a:cubicBezTo>
                  <a:cubicBezTo>
                    <a:pt x="2033" y="1749"/>
                    <a:pt x="1914" y="2119"/>
                    <a:pt x="1705" y="2314"/>
                  </a:cubicBezTo>
                  <a:cubicBezTo>
                    <a:pt x="1569" y="2439"/>
                    <a:pt x="1702" y="2616"/>
                    <a:pt x="1849" y="2616"/>
                  </a:cubicBezTo>
                  <a:cubicBezTo>
                    <a:pt x="1893" y="2616"/>
                    <a:pt x="1938" y="2601"/>
                    <a:pt x="1977" y="2564"/>
                  </a:cubicBezTo>
                  <a:cubicBezTo>
                    <a:pt x="2227" y="2333"/>
                    <a:pt x="2362" y="1966"/>
                    <a:pt x="2251" y="1632"/>
                  </a:cubicBezTo>
                  <a:cubicBezTo>
                    <a:pt x="2141" y="1301"/>
                    <a:pt x="1844" y="1107"/>
                    <a:pt x="1503" y="1107"/>
                  </a:cubicBezTo>
                  <a:cubicBezTo>
                    <a:pt x="1492" y="1107"/>
                    <a:pt x="1482" y="1108"/>
                    <a:pt x="1471" y="1108"/>
                  </a:cubicBezTo>
                  <a:cubicBezTo>
                    <a:pt x="1294" y="1115"/>
                    <a:pt x="1097" y="1175"/>
                    <a:pt x="913" y="1175"/>
                  </a:cubicBezTo>
                  <a:cubicBezTo>
                    <a:pt x="783" y="1175"/>
                    <a:pt x="660" y="1145"/>
                    <a:pt x="556" y="1045"/>
                  </a:cubicBezTo>
                  <a:cubicBezTo>
                    <a:pt x="345" y="844"/>
                    <a:pt x="388" y="505"/>
                    <a:pt x="625" y="343"/>
                  </a:cubicBezTo>
                  <a:cubicBezTo>
                    <a:pt x="789" y="235"/>
                    <a:pt x="680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1" name="Google Shape;3471;p55"/>
            <p:cNvSpPr/>
            <p:nvPr/>
          </p:nvSpPr>
          <p:spPr>
            <a:xfrm>
              <a:off x="4964019" y="-651546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4" y="315"/>
                  </a:moveTo>
                  <a:cubicBezTo>
                    <a:pt x="831" y="315"/>
                    <a:pt x="966" y="450"/>
                    <a:pt x="968" y="618"/>
                  </a:cubicBezTo>
                  <a:cubicBezTo>
                    <a:pt x="968" y="800"/>
                    <a:pt x="818" y="920"/>
                    <a:pt x="663" y="920"/>
                  </a:cubicBezTo>
                  <a:cubicBezTo>
                    <a:pt x="589" y="920"/>
                    <a:pt x="513" y="893"/>
                    <a:pt x="452" y="831"/>
                  </a:cubicBezTo>
                  <a:cubicBezTo>
                    <a:pt x="260" y="640"/>
                    <a:pt x="395" y="315"/>
                    <a:pt x="664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3" y="358"/>
                    <a:pt x="0" y="622"/>
                    <a:pt x="95" y="852"/>
                  </a:cubicBezTo>
                  <a:cubicBezTo>
                    <a:pt x="192" y="1083"/>
                    <a:pt x="415" y="1232"/>
                    <a:pt x="664" y="1232"/>
                  </a:cubicBezTo>
                  <a:cubicBezTo>
                    <a:pt x="1004" y="1232"/>
                    <a:pt x="1279" y="956"/>
                    <a:pt x="1279" y="618"/>
                  </a:cubicBezTo>
                  <a:cubicBezTo>
                    <a:pt x="1279" y="367"/>
                    <a:pt x="1131" y="144"/>
                    <a:pt x="899" y="48"/>
                  </a:cubicBezTo>
                  <a:cubicBezTo>
                    <a:pt x="824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2" name="Google Shape;3472;p55"/>
            <p:cNvSpPr/>
            <p:nvPr/>
          </p:nvSpPr>
          <p:spPr>
            <a:xfrm>
              <a:off x="5177137" y="-569425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4" y="314"/>
                  </a:moveTo>
                  <a:cubicBezTo>
                    <a:pt x="831" y="314"/>
                    <a:pt x="966" y="448"/>
                    <a:pt x="967" y="616"/>
                  </a:cubicBezTo>
                  <a:cubicBezTo>
                    <a:pt x="967" y="798"/>
                    <a:pt x="818" y="919"/>
                    <a:pt x="662" y="919"/>
                  </a:cubicBezTo>
                  <a:cubicBezTo>
                    <a:pt x="588" y="919"/>
                    <a:pt x="512" y="891"/>
                    <a:pt x="450" y="830"/>
                  </a:cubicBezTo>
                  <a:cubicBezTo>
                    <a:pt x="260" y="640"/>
                    <a:pt x="394" y="314"/>
                    <a:pt x="664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30" y="181"/>
                  </a:cubicBezTo>
                  <a:cubicBezTo>
                    <a:pt x="53" y="356"/>
                    <a:pt x="0" y="621"/>
                    <a:pt x="95" y="852"/>
                  </a:cubicBezTo>
                  <a:cubicBezTo>
                    <a:pt x="190" y="1081"/>
                    <a:pt x="415" y="1232"/>
                    <a:pt x="664" y="1232"/>
                  </a:cubicBezTo>
                  <a:cubicBezTo>
                    <a:pt x="1004" y="1230"/>
                    <a:pt x="1279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3" name="Google Shape;3473;p55"/>
            <p:cNvSpPr/>
            <p:nvPr/>
          </p:nvSpPr>
          <p:spPr>
            <a:xfrm>
              <a:off x="4954026" y="-437812"/>
              <a:ext cx="66614" cy="64168"/>
            </a:xfrm>
            <a:custGeom>
              <a:avLst/>
              <a:gdLst/>
              <a:ahLst/>
              <a:cxnLst/>
              <a:rect l="l" t="t" r="r" b="b"/>
              <a:pathLst>
                <a:path w="1280" h="1233" extrusionOk="0">
                  <a:moveTo>
                    <a:pt x="664" y="314"/>
                  </a:moveTo>
                  <a:cubicBezTo>
                    <a:pt x="830" y="314"/>
                    <a:pt x="966" y="450"/>
                    <a:pt x="966" y="617"/>
                  </a:cubicBezTo>
                  <a:cubicBezTo>
                    <a:pt x="966" y="799"/>
                    <a:pt x="817" y="919"/>
                    <a:pt x="662" y="919"/>
                  </a:cubicBezTo>
                  <a:cubicBezTo>
                    <a:pt x="587" y="919"/>
                    <a:pt x="512" y="892"/>
                    <a:pt x="450" y="830"/>
                  </a:cubicBezTo>
                  <a:cubicBezTo>
                    <a:pt x="259" y="640"/>
                    <a:pt x="395" y="314"/>
                    <a:pt x="664" y="314"/>
                  </a:cubicBezTo>
                  <a:close/>
                  <a:moveTo>
                    <a:pt x="664" y="1"/>
                  </a:moveTo>
                  <a:cubicBezTo>
                    <a:pt x="503" y="1"/>
                    <a:pt x="346" y="64"/>
                    <a:pt x="229" y="181"/>
                  </a:cubicBezTo>
                  <a:cubicBezTo>
                    <a:pt x="53" y="357"/>
                    <a:pt x="1" y="621"/>
                    <a:pt x="96" y="852"/>
                  </a:cubicBezTo>
                  <a:cubicBezTo>
                    <a:pt x="191" y="1082"/>
                    <a:pt x="416" y="1232"/>
                    <a:pt x="664" y="1232"/>
                  </a:cubicBezTo>
                  <a:cubicBezTo>
                    <a:pt x="1004" y="1231"/>
                    <a:pt x="1278" y="955"/>
                    <a:pt x="1280" y="617"/>
                  </a:cubicBezTo>
                  <a:cubicBezTo>
                    <a:pt x="1280" y="368"/>
                    <a:pt x="1129" y="143"/>
                    <a:pt x="900" y="48"/>
                  </a:cubicBezTo>
                  <a:cubicBezTo>
                    <a:pt x="823" y="16"/>
                    <a:pt x="743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4" name="Google Shape;3474;p55"/>
            <p:cNvSpPr/>
            <p:nvPr/>
          </p:nvSpPr>
          <p:spPr>
            <a:xfrm>
              <a:off x="5101153" y="-430214"/>
              <a:ext cx="66614" cy="64064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64" y="314"/>
                  </a:moveTo>
                  <a:cubicBezTo>
                    <a:pt x="830" y="314"/>
                    <a:pt x="966" y="448"/>
                    <a:pt x="966" y="616"/>
                  </a:cubicBezTo>
                  <a:cubicBezTo>
                    <a:pt x="966" y="798"/>
                    <a:pt x="817" y="919"/>
                    <a:pt x="662" y="919"/>
                  </a:cubicBezTo>
                  <a:cubicBezTo>
                    <a:pt x="587" y="919"/>
                    <a:pt x="512" y="891"/>
                    <a:pt x="450" y="830"/>
                  </a:cubicBezTo>
                  <a:cubicBezTo>
                    <a:pt x="259" y="640"/>
                    <a:pt x="395" y="314"/>
                    <a:pt x="664" y="314"/>
                  </a:cubicBezTo>
                  <a:close/>
                  <a:moveTo>
                    <a:pt x="664" y="0"/>
                  </a:moveTo>
                  <a:cubicBezTo>
                    <a:pt x="503" y="0"/>
                    <a:pt x="346" y="63"/>
                    <a:pt x="229" y="181"/>
                  </a:cubicBezTo>
                  <a:cubicBezTo>
                    <a:pt x="53" y="357"/>
                    <a:pt x="1" y="621"/>
                    <a:pt x="96" y="852"/>
                  </a:cubicBezTo>
                  <a:cubicBezTo>
                    <a:pt x="191" y="1082"/>
                    <a:pt x="416" y="1230"/>
                    <a:pt x="664" y="1230"/>
                  </a:cubicBezTo>
                  <a:cubicBezTo>
                    <a:pt x="1003" y="1230"/>
                    <a:pt x="1278" y="955"/>
                    <a:pt x="1280" y="616"/>
                  </a:cubicBezTo>
                  <a:cubicBezTo>
                    <a:pt x="1280" y="368"/>
                    <a:pt x="1130" y="143"/>
                    <a:pt x="900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5" name="Google Shape;3475;p55"/>
            <p:cNvSpPr/>
            <p:nvPr/>
          </p:nvSpPr>
          <p:spPr>
            <a:xfrm>
              <a:off x="5174222" y="-660498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5"/>
                  </a:moveTo>
                  <a:cubicBezTo>
                    <a:pt x="832" y="315"/>
                    <a:pt x="967" y="449"/>
                    <a:pt x="968" y="617"/>
                  </a:cubicBezTo>
                  <a:cubicBezTo>
                    <a:pt x="968" y="799"/>
                    <a:pt x="819" y="920"/>
                    <a:pt x="663" y="920"/>
                  </a:cubicBezTo>
                  <a:cubicBezTo>
                    <a:pt x="589" y="920"/>
                    <a:pt x="513" y="892"/>
                    <a:pt x="452" y="831"/>
                  </a:cubicBezTo>
                  <a:cubicBezTo>
                    <a:pt x="261" y="639"/>
                    <a:pt x="395" y="315"/>
                    <a:pt x="666" y="315"/>
                  </a:cubicBezTo>
                  <a:close/>
                  <a:moveTo>
                    <a:pt x="667" y="1"/>
                  </a:moveTo>
                  <a:cubicBezTo>
                    <a:pt x="506" y="1"/>
                    <a:pt x="348" y="64"/>
                    <a:pt x="230" y="182"/>
                  </a:cubicBezTo>
                  <a:cubicBezTo>
                    <a:pt x="53" y="357"/>
                    <a:pt x="1" y="622"/>
                    <a:pt x="96" y="851"/>
                  </a:cubicBezTo>
                  <a:cubicBezTo>
                    <a:pt x="192" y="1082"/>
                    <a:pt x="416" y="1231"/>
                    <a:pt x="666" y="1231"/>
                  </a:cubicBezTo>
                  <a:cubicBezTo>
                    <a:pt x="1005" y="1231"/>
                    <a:pt x="1280" y="956"/>
                    <a:pt x="1280" y="617"/>
                  </a:cubicBezTo>
                  <a:cubicBezTo>
                    <a:pt x="1280" y="367"/>
                    <a:pt x="1131" y="144"/>
                    <a:pt x="900" y="47"/>
                  </a:cubicBezTo>
                  <a:cubicBezTo>
                    <a:pt x="825" y="16"/>
                    <a:pt x="74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6" name="Google Shape;3476;p55"/>
            <p:cNvSpPr/>
            <p:nvPr/>
          </p:nvSpPr>
          <p:spPr>
            <a:xfrm>
              <a:off x="5322703" y="-651494"/>
              <a:ext cx="145771" cy="114129"/>
            </a:xfrm>
            <a:custGeom>
              <a:avLst/>
              <a:gdLst/>
              <a:ahLst/>
              <a:cxnLst/>
              <a:rect l="l" t="t" r="r" b="b"/>
              <a:pathLst>
                <a:path w="2801" h="2193" extrusionOk="0">
                  <a:moveTo>
                    <a:pt x="1991" y="0"/>
                  </a:moveTo>
                  <a:cubicBezTo>
                    <a:pt x="1948" y="0"/>
                    <a:pt x="1905" y="4"/>
                    <a:pt x="1862" y="10"/>
                  </a:cubicBezTo>
                  <a:cubicBezTo>
                    <a:pt x="1531" y="66"/>
                    <a:pt x="1251" y="347"/>
                    <a:pt x="1197" y="677"/>
                  </a:cubicBezTo>
                  <a:cubicBezTo>
                    <a:pt x="1165" y="859"/>
                    <a:pt x="1192" y="1036"/>
                    <a:pt x="1213" y="1218"/>
                  </a:cubicBezTo>
                  <a:cubicBezTo>
                    <a:pt x="1229" y="1370"/>
                    <a:pt x="1246" y="1546"/>
                    <a:pt x="1143" y="1674"/>
                  </a:cubicBezTo>
                  <a:cubicBezTo>
                    <a:pt x="1059" y="1779"/>
                    <a:pt x="951" y="1822"/>
                    <a:pt x="840" y="1822"/>
                  </a:cubicBezTo>
                  <a:cubicBezTo>
                    <a:pt x="669" y="1822"/>
                    <a:pt x="491" y="1721"/>
                    <a:pt x="379" y="1588"/>
                  </a:cubicBezTo>
                  <a:cubicBezTo>
                    <a:pt x="342" y="1545"/>
                    <a:pt x="299" y="1527"/>
                    <a:pt x="258" y="1527"/>
                  </a:cubicBezTo>
                  <a:cubicBezTo>
                    <a:pt x="124" y="1527"/>
                    <a:pt x="0" y="1712"/>
                    <a:pt x="117" y="1850"/>
                  </a:cubicBezTo>
                  <a:cubicBezTo>
                    <a:pt x="293" y="2056"/>
                    <a:pt x="555" y="2193"/>
                    <a:pt x="825" y="2193"/>
                  </a:cubicBezTo>
                  <a:cubicBezTo>
                    <a:pt x="895" y="2193"/>
                    <a:pt x="967" y="2183"/>
                    <a:pt x="1037" y="2163"/>
                  </a:cubicBezTo>
                  <a:cubicBezTo>
                    <a:pt x="1384" y="2063"/>
                    <a:pt x="1591" y="1759"/>
                    <a:pt x="1594" y="1406"/>
                  </a:cubicBezTo>
                  <a:cubicBezTo>
                    <a:pt x="1596" y="1104"/>
                    <a:pt x="1442" y="735"/>
                    <a:pt x="1696" y="493"/>
                  </a:cubicBezTo>
                  <a:cubicBezTo>
                    <a:pt x="1783" y="410"/>
                    <a:pt x="1891" y="371"/>
                    <a:pt x="1999" y="371"/>
                  </a:cubicBezTo>
                  <a:cubicBezTo>
                    <a:pt x="2153" y="371"/>
                    <a:pt x="2305" y="450"/>
                    <a:pt x="2394" y="593"/>
                  </a:cubicBezTo>
                  <a:cubicBezTo>
                    <a:pt x="2432" y="655"/>
                    <a:pt x="2488" y="680"/>
                    <a:pt x="2545" y="680"/>
                  </a:cubicBezTo>
                  <a:cubicBezTo>
                    <a:pt x="2673" y="680"/>
                    <a:pt x="2800" y="548"/>
                    <a:pt x="2713" y="406"/>
                  </a:cubicBezTo>
                  <a:cubicBezTo>
                    <a:pt x="2557" y="152"/>
                    <a:pt x="2282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7" name="Google Shape;3477;p55"/>
            <p:cNvSpPr/>
            <p:nvPr/>
          </p:nvSpPr>
          <p:spPr>
            <a:xfrm>
              <a:off x="5405660" y="-504425"/>
              <a:ext cx="156023" cy="96331"/>
            </a:xfrm>
            <a:custGeom>
              <a:avLst/>
              <a:gdLst/>
              <a:ahLst/>
              <a:cxnLst/>
              <a:rect l="l" t="t" r="r" b="b"/>
              <a:pathLst>
                <a:path w="2998" h="1851" extrusionOk="0">
                  <a:moveTo>
                    <a:pt x="834" y="0"/>
                  </a:moveTo>
                  <a:cubicBezTo>
                    <a:pt x="806" y="0"/>
                    <a:pt x="778" y="2"/>
                    <a:pt x="751" y="5"/>
                  </a:cubicBezTo>
                  <a:cubicBezTo>
                    <a:pt x="412" y="46"/>
                    <a:pt x="130" y="287"/>
                    <a:pt x="40" y="616"/>
                  </a:cubicBezTo>
                  <a:cubicBezTo>
                    <a:pt x="0" y="753"/>
                    <a:pt x="112" y="841"/>
                    <a:pt x="222" y="841"/>
                  </a:cubicBezTo>
                  <a:cubicBezTo>
                    <a:pt x="297" y="841"/>
                    <a:pt x="371" y="800"/>
                    <a:pt x="398" y="708"/>
                  </a:cubicBezTo>
                  <a:cubicBezTo>
                    <a:pt x="456" y="504"/>
                    <a:pt x="641" y="371"/>
                    <a:pt x="836" y="371"/>
                  </a:cubicBezTo>
                  <a:cubicBezTo>
                    <a:pt x="905" y="371"/>
                    <a:pt x="975" y="387"/>
                    <a:pt x="1042" y="423"/>
                  </a:cubicBezTo>
                  <a:cubicBezTo>
                    <a:pt x="1351" y="587"/>
                    <a:pt x="1303" y="983"/>
                    <a:pt x="1388" y="1274"/>
                  </a:cubicBezTo>
                  <a:cubicBezTo>
                    <a:pt x="1487" y="1613"/>
                    <a:pt x="1768" y="1849"/>
                    <a:pt x="2129" y="1851"/>
                  </a:cubicBezTo>
                  <a:cubicBezTo>
                    <a:pt x="2130" y="1851"/>
                    <a:pt x="2132" y="1851"/>
                    <a:pt x="2133" y="1851"/>
                  </a:cubicBezTo>
                  <a:cubicBezTo>
                    <a:pt x="2483" y="1851"/>
                    <a:pt x="2788" y="1609"/>
                    <a:pt x="2930" y="1300"/>
                  </a:cubicBezTo>
                  <a:cubicBezTo>
                    <a:pt x="2997" y="1152"/>
                    <a:pt x="2868" y="1020"/>
                    <a:pt x="2748" y="1020"/>
                  </a:cubicBezTo>
                  <a:cubicBezTo>
                    <a:pt x="2692" y="1020"/>
                    <a:pt x="2637" y="1049"/>
                    <a:pt x="2606" y="1118"/>
                  </a:cubicBezTo>
                  <a:cubicBezTo>
                    <a:pt x="2518" y="1310"/>
                    <a:pt x="2326" y="1484"/>
                    <a:pt x="2119" y="1484"/>
                  </a:cubicBezTo>
                  <a:cubicBezTo>
                    <a:pt x="2045" y="1484"/>
                    <a:pt x="1969" y="1461"/>
                    <a:pt x="1895" y="1409"/>
                  </a:cubicBezTo>
                  <a:cubicBezTo>
                    <a:pt x="1760" y="1314"/>
                    <a:pt x="1730" y="1140"/>
                    <a:pt x="1703" y="990"/>
                  </a:cubicBezTo>
                  <a:cubicBezTo>
                    <a:pt x="1673" y="809"/>
                    <a:pt x="1651" y="632"/>
                    <a:pt x="1572" y="464"/>
                  </a:cubicBezTo>
                  <a:cubicBezTo>
                    <a:pt x="1442" y="187"/>
                    <a:pt x="1139" y="0"/>
                    <a:pt x="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8" name="Google Shape;3478;p55"/>
            <p:cNvSpPr/>
            <p:nvPr/>
          </p:nvSpPr>
          <p:spPr>
            <a:xfrm>
              <a:off x="5270607" y="-538928"/>
              <a:ext cx="122976" cy="136195"/>
            </a:xfrm>
            <a:custGeom>
              <a:avLst/>
              <a:gdLst/>
              <a:ahLst/>
              <a:cxnLst/>
              <a:rect l="l" t="t" r="r" b="b"/>
              <a:pathLst>
                <a:path w="2363" h="2617" extrusionOk="0">
                  <a:moveTo>
                    <a:pt x="526" y="0"/>
                  </a:moveTo>
                  <a:cubicBezTo>
                    <a:pt x="494" y="0"/>
                    <a:pt x="460" y="10"/>
                    <a:pt x="427" y="33"/>
                  </a:cubicBezTo>
                  <a:cubicBezTo>
                    <a:pt x="142" y="223"/>
                    <a:pt x="1" y="565"/>
                    <a:pt x="67" y="901"/>
                  </a:cubicBezTo>
                  <a:cubicBezTo>
                    <a:pt x="135" y="1228"/>
                    <a:pt x="428" y="1496"/>
                    <a:pt x="759" y="1537"/>
                  </a:cubicBezTo>
                  <a:cubicBezTo>
                    <a:pt x="800" y="1542"/>
                    <a:pt x="841" y="1544"/>
                    <a:pt x="881" y="1544"/>
                  </a:cubicBezTo>
                  <a:cubicBezTo>
                    <a:pt x="1022" y="1544"/>
                    <a:pt x="1159" y="1518"/>
                    <a:pt x="1300" y="1497"/>
                  </a:cubicBezTo>
                  <a:cubicBezTo>
                    <a:pt x="1368" y="1488"/>
                    <a:pt x="1440" y="1477"/>
                    <a:pt x="1510" y="1477"/>
                  </a:cubicBezTo>
                  <a:cubicBezTo>
                    <a:pt x="1599" y="1477"/>
                    <a:pt x="1686" y="1493"/>
                    <a:pt x="1760" y="1548"/>
                  </a:cubicBezTo>
                  <a:cubicBezTo>
                    <a:pt x="2033" y="1749"/>
                    <a:pt x="1915" y="2119"/>
                    <a:pt x="1704" y="2314"/>
                  </a:cubicBezTo>
                  <a:cubicBezTo>
                    <a:pt x="1570" y="2439"/>
                    <a:pt x="1702" y="2616"/>
                    <a:pt x="1850" y="2616"/>
                  </a:cubicBezTo>
                  <a:cubicBezTo>
                    <a:pt x="1894" y="2616"/>
                    <a:pt x="1938" y="2601"/>
                    <a:pt x="1978" y="2564"/>
                  </a:cubicBezTo>
                  <a:cubicBezTo>
                    <a:pt x="2228" y="2333"/>
                    <a:pt x="2363" y="1966"/>
                    <a:pt x="2252" y="1632"/>
                  </a:cubicBezTo>
                  <a:cubicBezTo>
                    <a:pt x="2141" y="1301"/>
                    <a:pt x="1845" y="1107"/>
                    <a:pt x="1504" y="1107"/>
                  </a:cubicBezTo>
                  <a:cubicBezTo>
                    <a:pt x="1493" y="1107"/>
                    <a:pt x="1482" y="1108"/>
                    <a:pt x="1471" y="1108"/>
                  </a:cubicBezTo>
                  <a:cubicBezTo>
                    <a:pt x="1295" y="1115"/>
                    <a:pt x="1097" y="1175"/>
                    <a:pt x="913" y="1175"/>
                  </a:cubicBezTo>
                  <a:cubicBezTo>
                    <a:pt x="784" y="1175"/>
                    <a:pt x="661" y="1145"/>
                    <a:pt x="557" y="1045"/>
                  </a:cubicBezTo>
                  <a:cubicBezTo>
                    <a:pt x="346" y="844"/>
                    <a:pt x="389" y="505"/>
                    <a:pt x="626" y="343"/>
                  </a:cubicBezTo>
                  <a:cubicBezTo>
                    <a:pt x="790" y="235"/>
                    <a:pt x="681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9" name="Google Shape;3479;p55"/>
            <p:cNvSpPr/>
            <p:nvPr/>
          </p:nvSpPr>
          <p:spPr>
            <a:xfrm>
              <a:off x="5270399" y="-651546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3" y="315"/>
                  </a:moveTo>
                  <a:cubicBezTo>
                    <a:pt x="831" y="315"/>
                    <a:pt x="966" y="450"/>
                    <a:pt x="967" y="618"/>
                  </a:cubicBezTo>
                  <a:cubicBezTo>
                    <a:pt x="967" y="800"/>
                    <a:pt x="818" y="920"/>
                    <a:pt x="662" y="920"/>
                  </a:cubicBezTo>
                  <a:cubicBezTo>
                    <a:pt x="588" y="920"/>
                    <a:pt x="512" y="893"/>
                    <a:pt x="450" y="831"/>
                  </a:cubicBezTo>
                  <a:cubicBezTo>
                    <a:pt x="260" y="640"/>
                    <a:pt x="394" y="315"/>
                    <a:pt x="663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7" y="64"/>
                    <a:pt x="230" y="182"/>
                  </a:cubicBezTo>
                  <a:cubicBezTo>
                    <a:pt x="52" y="358"/>
                    <a:pt x="0" y="622"/>
                    <a:pt x="95" y="852"/>
                  </a:cubicBezTo>
                  <a:cubicBezTo>
                    <a:pt x="192" y="1083"/>
                    <a:pt x="415" y="1232"/>
                    <a:pt x="663" y="1232"/>
                  </a:cubicBezTo>
                  <a:cubicBezTo>
                    <a:pt x="1004" y="1232"/>
                    <a:pt x="1279" y="956"/>
                    <a:pt x="1279" y="618"/>
                  </a:cubicBezTo>
                  <a:cubicBezTo>
                    <a:pt x="1279" y="367"/>
                    <a:pt x="1130" y="144"/>
                    <a:pt x="899" y="48"/>
                  </a:cubicBezTo>
                  <a:cubicBezTo>
                    <a:pt x="823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0" name="Google Shape;3480;p55"/>
            <p:cNvSpPr/>
            <p:nvPr/>
          </p:nvSpPr>
          <p:spPr>
            <a:xfrm>
              <a:off x="5483517" y="-569425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3" y="314"/>
                  </a:moveTo>
                  <a:cubicBezTo>
                    <a:pt x="831" y="314"/>
                    <a:pt x="966" y="448"/>
                    <a:pt x="966" y="616"/>
                  </a:cubicBezTo>
                  <a:cubicBezTo>
                    <a:pt x="966" y="798"/>
                    <a:pt x="817" y="919"/>
                    <a:pt x="662" y="919"/>
                  </a:cubicBezTo>
                  <a:cubicBezTo>
                    <a:pt x="587" y="919"/>
                    <a:pt x="512" y="891"/>
                    <a:pt x="450" y="830"/>
                  </a:cubicBezTo>
                  <a:cubicBezTo>
                    <a:pt x="260" y="640"/>
                    <a:pt x="394" y="314"/>
                    <a:pt x="663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30" y="181"/>
                  </a:cubicBezTo>
                  <a:cubicBezTo>
                    <a:pt x="52" y="356"/>
                    <a:pt x="0" y="621"/>
                    <a:pt x="95" y="852"/>
                  </a:cubicBezTo>
                  <a:cubicBezTo>
                    <a:pt x="190" y="1081"/>
                    <a:pt x="415" y="1232"/>
                    <a:pt x="663" y="1232"/>
                  </a:cubicBezTo>
                  <a:cubicBezTo>
                    <a:pt x="1004" y="1230"/>
                    <a:pt x="1279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1" name="Google Shape;3481;p55"/>
            <p:cNvSpPr/>
            <p:nvPr/>
          </p:nvSpPr>
          <p:spPr>
            <a:xfrm>
              <a:off x="5260355" y="-437812"/>
              <a:ext cx="66614" cy="64168"/>
            </a:xfrm>
            <a:custGeom>
              <a:avLst/>
              <a:gdLst/>
              <a:ahLst/>
              <a:cxnLst/>
              <a:rect l="l" t="t" r="r" b="b"/>
              <a:pathLst>
                <a:path w="1280" h="1233" extrusionOk="0">
                  <a:moveTo>
                    <a:pt x="665" y="314"/>
                  </a:moveTo>
                  <a:cubicBezTo>
                    <a:pt x="831" y="314"/>
                    <a:pt x="966" y="449"/>
                    <a:pt x="967" y="617"/>
                  </a:cubicBezTo>
                  <a:cubicBezTo>
                    <a:pt x="967" y="799"/>
                    <a:pt x="818" y="919"/>
                    <a:pt x="662" y="919"/>
                  </a:cubicBezTo>
                  <a:cubicBezTo>
                    <a:pt x="588" y="919"/>
                    <a:pt x="513" y="892"/>
                    <a:pt x="451" y="830"/>
                  </a:cubicBezTo>
                  <a:cubicBezTo>
                    <a:pt x="260" y="640"/>
                    <a:pt x="394" y="314"/>
                    <a:pt x="665" y="314"/>
                  </a:cubicBezTo>
                  <a:close/>
                  <a:moveTo>
                    <a:pt x="664" y="1"/>
                  </a:moveTo>
                  <a:cubicBezTo>
                    <a:pt x="504" y="1"/>
                    <a:pt x="347" y="64"/>
                    <a:pt x="230" y="181"/>
                  </a:cubicBezTo>
                  <a:cubicBezTo>
                    <a:pt x="54" y="357"/>
                    <a:pt x="0" y="621"/>
                    <a:pt x="95" y="852"/>
                  </a:cubicBezTo>
                  <a:cubicBezTo>
                    <a:pt x="192" y="1082"/>
                    <a:pt x="415" y="1232"/>
                    <a:pt x="665" y="1232"/>
                  </a:cubicBezTo>
                  <a:cubicBezTo>
                    <a:pt x="1004" y="1231"/>
                    <a:pt x="1279" y="955"/>
                    <a:pt x="1279" y="617"/>
                  </a:cubicBezTo>
                  <a:cubicBezTo>
                    <a:pt x="1279" y="368"/>
                    <a:pt x="1130" y="143"/>
                    <a:pt x="899" y="48"/>
                  </a:cubicBezTo>
                  <a:cubicBezTo>
                    <a:pt x="823" y="16"/>
                    <a:pt x="743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2" name="Google Shape;3482;p55"/>
            <p:cNvSpPr/>
            <p:nvPr/>
          </p:nvSpPr>
          <p:spPr>
            <a:xfrm>
              <a:off x="5407482" y="-430214"/>
              <a:ext cx="66666" cy="64064"/>
            </a:xfrm>
            <a:custGeom>
              <a:avLst/>
              <a:gdLst/>
              <a:ahLst/>
              <a:cxnLst/>
              <a:rect l="l" t="t" r="r" b="b"/>
              <a:pathLst>
                <a:path w="1281" h="1231" extrusionOk="0">
                  <a:moveTo>
                    <a:pt x="665" y="314"/>
                  </a:moveTo>
                  <a:cubicBezTo>
                    <a:pt x="831" y="314"/>
                    <a:pt x="967" y="448"/>
                    <a:pt x="967" y="616"/>
                  </a:cubicBezTo>
                  <a:cubicBezTo>
                    <a:pt x="967" y="798"/>
                    <a:pt x="818" y="919"/>
                    <a:pt x="663" y="919"/>
                  </a:cubicBezTo>
                  <a:cubicBezTo>
                    <a:pt x="588" y="919"/>
                    <a:pt x="513" y="891"/>
                    <a:pt x="451" y="830"/>
                  </a:cubicBezTo>
                  <a:cubicBezTo>
                    <a:pt x="260" y="640"/>
                    <a:pt x="396" y="314"/>
                    <a:pt x="665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30" y="181"/>
                  </a:cubicBezTo>
                  <a:cubicBezTo>
                    <a:pt x="54" y="357"/>
                    <a:pt x="0" y="621"/>
                    <a:pt x="97" y="852"/>
                  </a:cubicBezTo>
                  <a:cubicBezTo>
                    <a:pt x="191" y="1080"/>
                    <a:pt x="414" y="1230"/>
                    <a:pt x="661" y="1230"/>
                  </a:cubicBezTo>
                  <a:cubicBezTo>
                    <a:pt x="662" y="1230"/>
                    <a:pt x="664" y="1230"/>
                    <a:pt x="665" y="1230"/>
                  </a:cubicBezTo>
                  <a:cubicBezTo>
                    <a:pt x="1004" y="1230"/>
                    <a:pt x="1279" y="955"/>
                    <a:pt x="1281" y="616"/>
                  </a:cubicBezTo>
                  <a:cubicBezTo>
                    <a:pt x="1279" y="368"/>
                    <a:pt x="1130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3" name="Google Shape;3483;p55"/>
            <p:cNvSpPr/>
            <p:nvPr/>
          </p:nvSpPr>
          <p:spPr>
            <a:xfrm>
              <a:off x="5480603" y="-660498"/>
              <a:ext cx="66614" cy="64116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5"/>
                  </a:moveTo>
                  <a:cubicBezTo>
                    <a:pt x="832" y="315"/>
                    <a:pt x="966" y="449"/>
                    <a:pt x="968" y="617"/>
                  </a:cubicBezTo>
                  <a:cubicBezTo>
                    <a:pt x="968" y="799"/>
                    <a:pt x="819" y="920"/>
                    <a:pt x="663" y="920"/>
                  </a:cubicBezTo>
                  <a:cubicBezTo>
                    <a:pt x="588" y="920"/>
                    <a:pt x="512" y="892"/>
                    <a:pt x="450" y="831"/>
                  </a:cubicBezTo>
                  <a:cubicBezTo>
                    <a:pt x="260" y="639"/>
                    <a:pt x="395" y="315"/>
                    <a:pt x="666" y="315"/>
                  </a:cubicBezTo>
                  <a:close/>
                  <a:moveTo>
                    <a:pt x="666" y="1"/>
                  </a:moveTo>
                  <a:cubicBezTo>
                    <a:pt x="506" y="1"/>
                    <a:pt x="348" y="64"/>
                    <a:pt x="230" y="182"/>
                  </a:cubicBezTo>
                  <a:cubicBezTo>
                    <a:pt x="53" y="357"/>
                    <a:pt x="1" y="622"/>
                    <a:pt x="96" y="851"/>
                  </a:cubicBezTo>
                  <a:cubicBezTo>
                    <a:pt x="192" y="1082"/>
                    <a:pt x="415" y="1231"/>
                    <a:pt x="666" y="1231"/>
                  </a:cubicBezTo>
                  <a:cubicBezTo>
                    <a:pt x="1004" y="1231"/>
                    <a:pt x="1280" y="956"/>
                    <a:pt x="1280" y="617"/>
                  </a:cubicBezTo>
                  <a:cubicBezTo>
                    <a:pt x="1280" y="367"/>
                    <a:pt x="1131" y="144"/>
                    <a:pt x="900" y="47"/>
                  </a:cubicBezTo>
                  <a:cubicBezTo>
                    <a:pt x="824" y="16"/>
                    <a:pt x="745" y="1"/>
                    <a:pt x="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90" name="Google Shape;3490;p55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491" name="Google Shape;3491;p55">
            <a:hlinkClick r:id="rId4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492" name="Google Shape;3492;p55">
            <a:hlinkClick r:id="rId5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493" name="Google Shape;3493;p55">
            <a:hlinkClick r:id="rId6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2049908" y="80421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Exposición “Cairo innova” (2019)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90" name="Picture 89" descr="D:\Intellectual Property\academy construction\TRAINING AND ACTIVITIES\معرض القاهرة تبتكر\Photos of cairo innovates\Cairo innovates\20191025_2145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9" y="1666932"/>
            <a:ext cx="1976648" cy="195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D:\Intellectual Property\academy construction\TRAINING AND ACTIVITIES\معرض القاهرة تبتكر\Photos of cairo innovates\Cairo innovates\20191025_1134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00" y="1666932"/>
            <a:ext cx="2139932" cy="197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D:\Intellectual Property\academy construction\TRAINING AND ACTIVITIES\معرض القاهرة تبتكر\Photos of cairo innovates\Cairo innovates\20191025_1308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1658" y="1867928"/>
            <a:ext cx="1975485" cy="157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D:\Intellectual Property\academy construction\TRAINING AND ACTIVITIES\معرض القاهرة تبتكر\Photos of cairo innovates\Cairo innovates\20191025_13360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0012" y="1926790"/>
            <a:ext cx="1975486" cy="145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Intellectual Property\academy construction\TRAINING AND ACTIVITIES\معرض القاهرة تبتكر\Photos of cairo innovates\Cairo innovates\20191025_2145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9" y="1666933"/>
            <a:ext cx="1976648" cy="195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Intellectual Property\academy construction\TRAINING AND ACTIVITIES\معرض القاهرة تبتكر\Photos of cairo innovates\Cairo innovates\20191025_1134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00" y="1666933"/>
            <a:ext cx="2139932" cy="197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Intellectual Property\academy construction\TRAINING AND ACTIVITIES\معرض القاهرة تبتكر\Photos of cairo innovates\Cairo innovates\20191025_1308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1658" y="1867929"/>
            <a:ext cx="1975485" cy="157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Intellectual Property\academy construction\TRAINING AND ACTIVITIES\معرض القاهرة تبتكر\Photos of cairo innovates\Cairo innovates\20191025_2145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9" y="1666934"/>
            <a:ext cx="1976648" cy="195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Intellectual Property\academy construction\TRAINING AND ACTIVITIES\معرض القاهرة تبتكر\Photos of cairo innovates\Cairo innovates\20191025_1134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00" y="1666934"/>
            <a:ext cx="2139932" cy="197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D:\Intellectual Property\academy construction\TRAINING AND ACTIVITIES\معرض القاهرة تبتكر\Photos of cairo innovates\Cairo innovates\20191025_1308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1658" y="1867930"/>
            <a:ext cx="1975485" cy="157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D:\Intellectual Property\academy construction\TRAINING AND ACTIVITIES\معرض القاهرة تبتكر\Photos of cairo innovates\Cairo innovates\20191025_2145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9" y="1666935"/>
            <a:ext cx="1976648" cy="195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D:\Intellectual Property\academy construction\TRAINING AND ACTIVITIES\معرض القاهرة تبتكر\Photos of cairo innovates\Cairo innovates\20191025_1134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00" y="1666935"/>
            <a:ext cx="2139932" cy="197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D:\Intellectual Property\academy construction\TRAINING AND ACTIVITIES\معرض القاهرة تبتكر\Photos of cairo innovates\Cairo innovates\20191025_1308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1658" y="1867931"/>
            <a:ext cx="1975485" cy="157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2049908" y="80421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 de la ciencia (2020)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18" name="Picture 17" descr="D:\Intellectual Property\academy construction\Numbers and stats\صور كتيب\87464778_187851179310699_4881192665040814080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25" y="1637585"/>
            <a:ext cx="2511425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Intellectual Property\academy construction\Numbers and stats\صور كتيب\89352440_187851292644021_6423647813401313280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20" y="1637585"/>
            <a:ext cx="2355850" cy="246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0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36"/>
          <p:cNvSpPr txBox="1">
            <a:spLocks noGrp="1"/>
          </p:cNvSpPr>
          <p:nvPr>
            <p:ph type="title"/>
          </p:nvPr>
        </p:nvSpPr>
        <p:spPr>
          <a:xfrm>
            <a:off x="734825" y="765750"/>
            <a:ext cx="7674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Puntos principales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1034" y="1608083"/>
            <a:ext cx="7157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breve sobre la NIPA y datos generales sobre sus actividades.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 PI para los jóvenes.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Testimonios de beneficiarios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2045225" y="80421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Campamento de ciencia (2021)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16" name="Picture 15" descr="C:\Users\Me\Downloads\20210821_1318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1769622"/>
            <a:ext cx="2511556" cy="244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9" y="1769622"/>
            <a:ext cx="2025941" cy="2446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60" y="1769622"/>
            <a:ext cx="2731669" cy="24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990814" y="804210"/>
            <a:ext cx="7369413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Personalización de la herramienta de la OMPI IP4Youth &amp;</a:t>
            </a:r>
            <a:r>
              <a:rPr lang="es-ES" b="1" dirty="0" smtClean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3240" y="3380763"/>
            <a:ext cx="168596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957" y="1801791"/>
            <a:ext cx="3398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Academia de la OMPI presentó la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IP4Youth &amp; Teachers en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6178" y="1749151"/>
            <a:ext cx="4222412" cy="250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911182" y="804396"/>
            <a:ext cx="7442889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Personalización de la herramienta de la OMPI IP4Youth and Teachers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3240" y="3380763"/>
            <a:ext cx="168596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9953" y="1565087"/>
            <a:ext cx="3450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en lecciones ludificadas sobre el derecho de autor, las patentes y las marcas.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5" y="1723695"/>
            <a:ext cx="4134833" cy="22281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02310" y="3745733"/>
            <a:ext cx="1660635" cy="549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9459" y="4121911"/>
            <a:ext cx="2612246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Esquina para los docentes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453670" y="3826698"/>
            <a:ext cx="1023386" cy="2952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80884" y="4136082"/>
            <a:ext cx="2598356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Esquina para los jóvenes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080" y="2837792"/>
            <a:ext cx="334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contenido personalizado incluye nuevos personajes y ejemplos de la región árabe.</a:t>
            </a:r>
          </a:p>
        </p:txBody>
      </p:sp>
    </p:spTree>
    <p:extLst>
      <p:ext uri="{BB962C8B-B14F-4D97-AF65-F5344CB8AC3E}">
        <p14:creationId xmlns:p14="http://schemas.microsoft.com/office/powerpoint/2010/main" val="980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2049908" y="80421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Espacio </a:t>
            </a: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los jóvenes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8178" t="6867" r="14675" b="9961"/>
          <a:stretch/>
        </p:blipFill>
        <p:spPr>
          <a:xfrm>
            <a:off x="4448697" y="1514370"/>
            <a:ext cx="1875709" cy="109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8696" y="2989482"/>
            <a:ext cx="1875709" cy="105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C:\Users\nawar\Documents\EG IP Education\EG Customization\Innovito Work\2021 Nov Dec Finals\SCORM Modules\module1 2021\mobile\5j8Ohg20g90_70_DX3840_DY3840_CX2048_CY115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29" y="2992087"/>
            <a:ext cx="1892833" cy="105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493240" y="3380763"/>
            <a:ext cx="168596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329" y="1514709"/>
            <a:ext cx="1936533" cy="108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14552" y="1710926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Vídeos y juegos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Diversas actividades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final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Certificado</a:t>
            </a:r>
          </a:p>
        </p:txBody>
      </p:sp>
    </p:spTree>
    <p:extLst>
      <p:ext uri="{BB962C8B-B14F-4D97-AF65-F5344CB8AC3E}">
        <p14:creationId xmlns:p14="http://schemas.microsoft.com/office/powerpoint/2010/main" val="25700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2045225" y="589816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Espacio </a:t>
            </a: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los docentes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02" y="1376501"/>
            <a:ext cx="2294732" cy="324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79" y="1224552"/>
            <a:ext cx="2338304" cy="3304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652" y="1650836"/>
            <a:ext cx="3051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Estudios de caso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aprendizaje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Planes de clase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para los alumnos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para docentes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5240" y="1043116"/>
            <a:ext cx="2487921" cy="35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2049908" y="80421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de IP4Youth&amp;Teachers en árabe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8" y="1933933"/>
            <a:ext cx="8047619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64" y="741204"/>
            <a:ext cx="6131896" cy="3442187"/>
          </a:xfrm>
          <a:prstGeom prst="rect">
            <a:avLst/>
          </a:prstGeom>
        </p:spPr>
      </p:pic>
      <p:grpSp>
        <p:nvGrpSpPr>
          <p:cNvPr id="4104" name="Google Shape;4104;p64"/>
          <p:cNvGrpSpPr/>
          <p:nvPr/>
        </p:nvGrpSpPr>
        <p:grpSpPr>
          <a:xfrm rot="-1146322">
            <a:off x="810085" y="863652"/>
            <a:ext cx="1321768" cy="317109"/>
            <a:chOff x="1629513" y="-1029510"/>
            <a:chExt cx="1321793" cy="317116"/>
          </a:xfrm>
        </p:grpSpPr>
        <p:sp>
          <p:nvSpPr>
            <p:cNvPr id="4105" name="Google Shape;4105;p64"/>
            <p:cNvSpPr/>
            <p:nvPr/>
          </p:nvSpPr>
          <p:spPr>
            <a:xfrm>
              <a:off x="1629513" y="-1029510"/>
              <a:ext cx="1321793" cy="317116"/>
            </a:xfrm>
            <a:custGeom>
              <a:avLst/>
              <a:gdLst/>
              <a:ahLst/>
              <a:cxnLst/>
              <a:rect l="l" t="t" r="r" b="b"/>
              <a:pathLst>
                <a:path w="25776" h="6184" extrusionOk="0">
                  <a:moveTo>
                    <a:pt x="6" y="1"/>
                  </a:moveTo>
                  <a:cubicBezTo>
                    <a:pt x="245" y="199"/>
                    <a:pt x="325" y="514"/>
                    <a:pt x="31" y="864"/>
                  </a:cubicBezTo>
                  <a:cubicBezTo>
                    <a:pt x="154" y="982"/>
                    <a:pt x="246" y="1150"/>
                    <a:pt x="234" y="1337"/>
                  </a:cubicBezTo>
                  <a:cubicBezTo>
                    <a:pt x="224" y="1452"/>
                    <a:pt x="181" y="1562"/>
                    <a:pt x="162" y="1672"/>
                  </a:cubicBezTo>
                  <a:cubicBezTo>
                    <a:pt x="113" y="1968"/>
                    <a:pt x="230" y="2263"/>
                    <a:pt x="278" y="2557"/>
                  </a:cubicBezTo>
                  <a:cubicBezTo>
                    <a:pt x="324" y="2852"/>
                    <a:pt x="257" y="3224"/>
                    <a:pt x="1" y="3327"/>
                  </a:cubicBezTo>
                  <a:cubicBezTo>
                    <a:pt x="45" y="3580"/>
                    <a:pt x="327" y="3736"/>
                    <a:pt x="333" y="3996"/>
                  </a:cubicBezTo>
                  <a:cubicBezTo>
                    <a:pt x="335" y="4154"/>
                    <a:pt x="229" y="4287"/>
                    <a:pt x="169" y="4431"/>
                  </a:cubicBezTo>
                  <a:cubicBezTo>
                    <a:pt x="45" y="4721"/>
                    <a:pt x="105" y="5061"/>
                    <a:pt x="145" y="5380"/>
                  </a:cubicBezTo>
                  <a:cubicBezTo>
                    <a:pt x="180" y="5657"/>
                    <a:pt x="169" y="5987"/>
                    <a:pt x="10" y="6184"/>
                  </a:cubicBezTo>
                  <a:lnTo>
                    <a:pt x="25775" y="6184"/>
                  </a:lnTo>
                  <a:lnTo>
                    <a:pt x="25775" y="6180"/>
                  </a:lnTo>
                  <a:cubicBezTo>
                    <a:pt x="25661" y="5973"/>
                    <a:pt x="25552" y="5753"/>
                    <a:pt x="25370" y="5617"/>
                  </a:cubicBezTo>
                  <a:cubicBezTo>
                    <a:pt x="25291" y="5560"/>
                    <a:pt x="25194" y="5505"/>
                    <a:pt x="25178" y="5403"/>
                  </a:cubicBezTo>
                  <a:cubicBezTo>
                    <a:pt x="25167" y="5338"/>
                    <a:pt x="25197" y="5273"/>
                    <a:pt x="25235" y="5221"/>
                  </a:cubicBezTo>
                  <a:cubicBezTo>
                    <a:pt x="25310" y="5114"/>
                    <a:pt x="25419" y="5041"/>
                    <a:pt x="25512" y="4951"/>
                  </a:cubicBezTo>
                  <a:cubicBezTo>
                    <a:pt x="25604" y="4860"/>
                    <a:pt x="25680" y="4727"/>
                    <a:pt x="25658" y="4594"/>
                  </a:cubicBezTo>
                  <a:cubicBezTo>
                    <a:pt x="25647" y="4547"/>
                    <a:pt x="25626" y="4501"/>
                    <a:pt x="25614" y="4454"/>
                  </a:cubicBezTo>
                  <a:cubicBezTo>
                    <a:pt x="25571" y="4276"/>
                    <a:pt x="25664" y="4066"/>
                    <a:pt x="25573" y="3911"/>
                  </a:cubicBezTo>
                  <a:cubicBezTo>
                    <a:pt x="25528" y="3835"/>
                    <a:pt x="25446" y="3787"/>
                    <a:pt x="25414" y="3705"/>
                  </a:cubicBezTo>
                  <a:cubicBezTo>
                    <a:pt x="25365" y="3578"/>
                    <a:pt x="25451" y="3440"/>
                    <a:pt x="25531" y="3334"/>
                  </a:cubicBezTo>
                  <a:cubicBezTo>
                    <a:pt x="25612" y="3230"/>
                    <a:pt x="25693" y="3088"/>
                    <a:pt x="25636" y="2964"/>
                  </a:cubicBezTo>
                  <a:cubicBezTo>
                    <a:pt x="25622" y="2932"/>
                    <a:pt x="25598" y="2905"/>
                    <a:pt x="25588" y="2871"/>
                  </a:cubicBezTo>
                  <a:cubicBezTo>
                    <a:pt x="25571" y="2806"/>
                    <a:pt x="25607" y="2739"/>
                    <a:pt x="25618" y="2673"/>
                  </a:cubicBezTo>
                  <a:cubicBezTo>
                    <a:pt x="25639" y="2554"/>
                    <a:pt x="25566" y="2427"/>
                    <a:pt x="25460" y="2396"/>
                  </a:cubicBezTo>
                  <a:cubicBezTo>
                    <a:pt x="25666" y="2146"/>
                    <a:pt x="25707" y="1753"/>
                    <a:pt x="25557" y="1460"/>
                  </a:cubicBezTo>
                  <a:cubicBezTo>
                    <a:pt x="25501" y="1350"/>
                    <a:pt x="25417" y="1229"/>
                    <a:pt x="25460" y="1110"/>
                  </a:cubicBezTo>
                  <a:cubicBezTo>
                    <a:pt x="25489" y="1025"/>
                    <a:pt x="25574" y="979"/>
                    <a:pt x="25626" y="906"/>
                  </a:cubicBezTo>
                  <a:cubicBezTo>
                    <a:pt x="25717" y="780"/>
                    <a:pt x="25690" y="599"/>
                    <a:pt x="25671" y="439"/>
                  </a:cubicBezTo>
                  <a:cubicBezTo>
                    <a:pt x="25652" y="284"/>
                    <a:pt x="25660" y="97"/>
                    <a:pt x="25775" y="7"/>
                  </a:cubicBezTo>
                  <a:lnTo>
                    <a:pt x="25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6" name="Google Shape;4106;p64"/>
            <p:cNvSpPr/>
            <p:nvPr/>
          </p:nvSpPr>
          <p:spPr>
            <a:xfrm>
              <a:off x="1750588" y="-1007100"/>
              <a:ext cx="143584" cy="112457"/>
            </a:xfrm>
            <a:custGeom>
              <a:avLst/>
              <a:gdLst/>
              <a:ahLst/>
              <a:cxnLst/>
              <a:rect l="l" t="t" r="r" b="b"/>
              <a:pathLst>
                <a:path w="2800" h="2193" extrusionOk="0">
                  <a:moveTo>
                    <a:pt x="1990" y="0"/>
                  </a:moveTo>
                  <a:cubicBezTo>
                    <a:pt x="1948" y="0"/>
                    <a:pt x="1905" y="4"/>
                    <a:pt x="1861" y="10"/>
                  </a:cubicBezTo>
                  <a:cubicBezTo>
                    <a:pt x="1531" y="66"/>
                    <a:pt x="1250" y="347"/>
                    <a:pt x="1197" y="677"/>
                  </a:cubicBezTo>
                  <a:cubicBezTo>
                    <a:pt x="1165" y="859"/>
                    <a:pt x="1192" y="1036"/>
                    <a:pt x="1212" y="1218"/>
                  </a:cubicBezTo>
                  <a:cubicBezTo>
                    <a:pt x="1228" y="1370"/>
                    <a:pt x="1246" y="1546"/>
                    <a:pt x="1143" y="1674"/>
                  </a:cubicBezTo>
                  <a:cubicBezTo>
                    <a:pt x="1059" y="1779"/>
                    <a:pt x="951" y="1822"/>
                    <a:pt x="839" y="1822"/>
                  </a:cubicBezTo>
                  <a:cubicBezTo>
                    <a:pt x="669" y="1822"/>
                    <a:pt x="490" y="1721"/>
                    <a:pt x="378" y="1588"/>
                  </a:cubicBezTo>
                  <a:cubicBezTo>
                    <a:pt x="342" y="1545"/>
                    <a:pt x="299" y="1527"/>
                    <a:pt x="257" y="1527"/>
                  </a:cubicBezTo>
                  <a:cubicBezTo>
                    <a:pt x="124" y="1527"/>
                    <a:pt x="0" y="1712"/>
                    <a:pt x="117" y="1850"/>
                  </a:cubicBezTo>
                  <a:cubicBezTo>
                    <a:pt x="293" y="2056"/>
                    <a:pt x="555" y="2193"/>
                    <a:pt x="824" y="2193"/>
                  </a:cubicBezTo>
                  <a:cubicBezTo>
                    <a:pt x="895" y="2193"/>
                    <a:pt x="966" y="2183"/>
                    <a:pt x="1037" y="2163"/>
                  </a:cubicBezTo>
                  <a:cubicBezTo>
                    <a:pt x="1383" y="2063"/>
                    <a:pt x="1591" y="1759"/>
                    <a:pt x="1594" y="1406"/>
                  </a:cubicBezTo>
                  <a:cubicBezTo>
                    <a:pt x="1596" y="1104"/>
                    <a:pt x="1444" y="735"/>
                    <a:pt x="1695" y="493"/>
                  </a:cubicBezTo>
                  <a:cubicBezTo>
                    <a:pt x="1782" y="410"/>
                    <a:pt x="1891" y="371"/>
                    <a:pt x="1999" y="371"/>
                  </a:cubicBezTo>
                  <a:cubicBezTo>
                    <a:pt x="2152" y="371"/>
                    <a:pt x="2305" y="450"/>
                    <a:pt x="2393" y="593"/>
                  </a:cubicBezTo>
                  <a:cubicBezTo>
                    <a:pt x="2432" y="655"/>
                    <a:pt x="2488" y="680"/>
                    <a:pt x="2544" y="680"/>
                  </a:cubicBezTo>
                  <a:cubicBezTo>
                    <a:pt x="2672" y="680"/>
                    <a:pt x="2800" y="548"/>
                    <a:pt x="2713" y="406"/>
                  </a:cubicBezTo>
                  <a:cubicBezTo>
                    <a:pt x="2557" y="152"/>
                    <a:pt x="2282" y="0"/>
                    <a:pt x="1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7" name="Google Shape;4107;p64"/>
            <p:cNvSpPr/>
            <p:nvPr/>
          </p:nvSpPr>
          <p:spPr>
            <a:xfrm>
              <a:off x="1832279" y="-862179"/>
              <a:ext cx="153737" cy="94919"/>
            </a:xfrm>
            <a:custGeom>
              <a:avLst/>
              <a:gdLst/>
              <a:ahLst/>
              <a:cxnLst/>
              <a:rect l="l" t="t" r="r" b="b"/>
              <a:pathLst>
                <a:path w="2998" h="1851" extrusionOk="0">
                  <a:moveTo>
                    <a:pt x="835" y="0"/>
                  </a:moveTo>
                  <a:cubicBezTo>
                    <a:pt x="807" y="0"/>
                    <a:pt x="779" y="2"/>
                    <a:pt x="751" y="5"/>
                  </a:cubicBezTo>
                  <a:cubicBezTo>
                    <a:pt x="413" y="45"/>
                    <a:pt x="131" y="287"/>
                    <a:pt x="41" y="616"/>
                  </a:cubicBezTo>
                  <a:cubicBezTo>
                    <a:pt x="1" y="753"/>
                    <a:pt x="113" y="841"/>
                    <a:pt x="223" y="841"/>
                  </a:cubicBezTo>
                  <a:cubicBezTo>
                    <a:pt x="298" y="841"/>
                    <a:pt x="372" y="800"/>
                    <a:pt x="398" y="708"/>
                  </a:cubicBezTo>
                  <a:cubicBezTo>
                    <a:pt x="457" y="504"/>
                    <a:pt x="641" y="371"/>
                    <a:pt x="837" y="371"/>
                  </a:cubicBezTo>
                  <a:cubicBezTo>
                    <a:pt x="906" y="371"/>
                    <a:pt x="976" y="387"/>
                    <a:pt x="1043" y="423"/>
                  </a:cubicBezTo>
                  <a:cubicBezTo>
                    <a:pt x="1351" y="587"/>
                    <a:pt x="1304" y="983"/>
                    <a:pt x="1389" y="1274"/>
                  </a:cubicBezTo>
                  <a:cubicBezTo>
                    <a:pt x="1487" y="1613"/>
                    <a:pt x="1769" y="1849"/>
                    <a:pt x="2130" y="1851"/>
                  </a:cubicBezTo>
                  <a:cubicBezTo>
                    <a:pt x="2131" y="1851"/>
                    <a:pt x="2132" y="1851"/>
                    <a:pt x="2133" y="1851"/>
                  </a:cubicBezTo>
                  <a:cubicBezTo>
                    <a:pt x="2483" y="1851"/>
                    <a:pt x="2789" y="1609"/>
                    <a:pt x="2931" y="1300"/>
                  </a:cubicBezTo>
                  <a:cubicBezTo>
                    <a:pt x="2998" y="1152"/>
                    <a:pt x="2869" y="1020"/>
                    <a:pt x="2749" y="1020"/>
                  </a:cubicBezTo>
                  <a:cubicBezTo>
                    <a:pt x="2692" y="1020"/>
                    <a:pt x="2638" y="1049"/>
                    <a:pt x="2606" y="1118"/>
                  </a:cubicBezTo>
                  <a:cubicBezTo>
                    <a:pt x="2519" y="1310"/>
                    <a:pt x="2326" y="1484"/>
                    <a:pt x="2119" y="1484"/>
                  </a:cubicBezTo>
                  <a:cubicBezTo>
                    <a:pt x="2045" y="1484"/>
                    <a:pt x="1969" y="1461"/>
                    <a:pt x="1896" y="1409"/>
                  </a:cubicBezTo>
                  <a:cubicBezTo>
                    <a:pt x="1761" y="1314"/>
                    <a:pt x="1731" y="1140"/>
                    <a:pt x="1706" y="990"/>
                  </a:cubicBezTo>
                  <a:cubicBezTo>
                    <a:pt x="1674" y="809"/>
                    <a:pt x="1652" y="632"/>
                    <a:pt x="1573" y="464"/>
                  </a:cubicBezTo>
                  <a:cubicBezTo>
                    <a:pt x="1442" y="187"/>
                    <a:pt x="1141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8" name="Google Shape;4108;p64"/>
            <p:cNvSpPr/>
            <p:nvPr/>
          </p:nvSpPr>
          <p:spPr>
            <a:xfrm>
              <a:off x="1699256" y="-896178"/>
              <a:ext cx="121175" cy="134200"/>
            </a:xfrm>
            <a:custGeom>
              <a:avLst/>
              <a:gdLst/>
              <a:ahLst/>
              <a:cxnLst/>
              <a:rect l="l" t="t" r="r" b="b"/>
              <a:pathLst>
                <a:path w="2363" h="2617" extrusionOk="0">
                  <a:moveTo>
                    <a:pt x="526" y="0"/>
                  </a:moveTo>
                  <a:cubicBezTo>
                    <a:pt x="494" y="0"/>
                    <a:pt x="460" y="10"/>
                    <a:pt x="426" y="33"/>
                  </a:cubicBezTo>
                  <a:cubicBezTo>
                    <a:pt x="141" y="223"/>
                    <a:pt x="1" y="565"/>
                    <a:pt x="67" y="901"/>
                  </a:cubicBezTo>
                  <a:cubicBezTo>
                    <a:pt x="135" y="1228"/>
                    <a:pt x="428" y="1496"/>
                    <a:pt x="760" y="1537"/>
                  </a:cubicBezTo>
                  <a:cubicBezTo>
                    <a:pt x="801" y="1542"/>
                    <a:pt x="842" y="1544"/>
                    <a:pt x="882" y="1544"/>
                  </a:cubicBezTo>
                  <a:cubicBezTo>
                    <a:pt x="1022" y="1544"/>
                    <a:pt x="1160" y="1518"/>
                    <a:pt x="1300" y="1497"/>
                  </a:cubicBezTo>
                  <a:cubicBezTo>
                    <a:pt x="1368" y="1488"/>
                    <a:pt x="1439" y="1477"/>
                    <a:pt x="1510" y="1477"/>
                  </a:cubicBezTo>
                  <a:cubicBezTo>
                    <a:pt x="1599" y="1477"/>
                    <a:pt x="1685" y="1493"/>
                    <a:pt x="1759" y="1548"/>
                  </a:cubicBezTo>
                  <a:cubicBezTo>
                    <a:pt x="2033" y="1749"/>
                    <a:pt x="1916" y="2119"/>
                    <a:pt x="1705" y="2314"/>
                  </a:cubicBezTo>
                  <a:cubicBezTo>
                    <a:pt x="1570" y="2439"/>
                    <a:pt x="1702" y="2616"/>
                    <a:pt x="1850" y="2616"/>
                  </a:cubicBezTo>
                  <a:cubicBezTo>
                    <a:pt x="1893" y="2616"/>
                    <a:pt x="1938" y="2601"/>
                    <a:pt x="1978" y="2564"/>
                  </a:cubicBezTo>
                  <a:cubicBezTo>
                    <a:pt x="2228" y="2333"/>
                    <a:pt x="2362" y="1966"/>
                    <a:pt x="2251" y="1632"/>
                  </a:cubicBezTo>
                  <a:cubicBezTo>
                    <a:pt x="2141" y="1301"/>
                    <a:pt x="1845" y="1107"/>
                    <a:pt x="1504" y="1107"/>
                  </a:cubicBezTo>
                  <a:cubicBezTo>
                    <a:pt x="1493" y="1107"/>
                    <a:pt x="1482" y="1108"/>
                    <a:pt x="1471" y="1108"/>
                  </a:cubicBezTo>
                  <a:cubicBezTo>
                    <a:pt x="1295" y="1115"/>
                    <a:pt x="1097" y="1175"/>
                    <a:pt x="913" y="1175"/>
                  </a:cubicBezTo>
                  <a:cubicBezTo>
                    <a:pt x="783" y="1175"/>
                    <a:pt x="660" y="1145"/>
                    <a:pt x="556" y="1045"/>
                  </a:cubicBezTo>
                  <a:cubicBezTo>
                    <a:pt x="346" y="844"/>
                    <a:pt x="388" y="505"/>
                    <a:pt x="626" y="343"/>
                  </a:cubicBezTo>
                  <a:cubicBezTo>
                    <a:pt x="790" y="235"/>
                    <a:pt x="681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9" name="Google Shape;4109;p64"/>
            <p:cNvSpPr/>
            <p:nvPr/>
          </p:nvSpPr>
          <p:spPr>
            <a:xfrm>
              <a:off x="1699000" y="-100715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5"/>
                  </a:moveTo>
                  <a:cubicBezTo>
                    <a:pt x="832" y="315"/>
                    <a:pt x="968" y="450"/>
                    <a:pt x="968" y="618"/>
                  </a:cubicBezTo>
                  <a:cubicBezTo>
                    <a:pt x="968" y="800"/>
                    <a:pt x="819" y="920"/>
                    <a:pt x="663" y="920"/>
                  </a:cubicBezTo>
                  <a:cubicBezTo>
                    <a:pt x="589" y="920"/>
                    <a:pt x="513" y="893"/>
                    <a:pt x="452" y="831"/>
                  </a:cubicBezTo>
                  <a:cubicBezTo>
                    <a:pt x="260" y="640"/>
                    <a:pt x="395" y="315"/>
                    <a:pt x="666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5" y="358"/>
                    <a:pt x="1" y="622"/>
                    <a:pt x="96" y="852"/>
                  </a:cubicBezTo>
                  <a:cubicBezTo>
                    <a:pt x="192" y="1083"/>
                    <a:pt x="416" y="1232"/>
                    <a:pt x="666" y="1232"/>
                  </a:cubicBezTo>
                  <a:cubicBezTo>
                    <a:pt x="1004" y="1232"/>
                    <a:pt x="1280" y="956"/>
                    <a:pt x="1280" y="618"/>
                  </a:cubicBezTo>
                  <a:cubicBezTo>
                    <a:pt x="1280" y="367"/>
                    <a:pt x="1131" y="144"/>
                    <a:pt x="900" y="48"/>
                  </a:cubicBezTo>
                  <a:cubicBezTo>
                    <a:pt x="824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0" name="Google Shape;4110;p64"/>
            <p:cNvSpPr/>
            <p:nvPr/>
          </p:nvSpPr>
          <p:spPr>
            <a:xfrm>
              <a:off x="1908996" y="-926229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4"/>
                  </a:moveTo>
                  <a:cubicBezTo>
                    <a:pt x="832" y="314"/>
                    <a:pt x="966" y="448"/>
                    <a:pt x="968" y="616"/>
                  </a:cubicBezTo>
                  <a:cubicBezTo>
                    <a:pt x="968" y="798"/>
                    <a:pt x="819" y="919"/>
                    <a:pt x="663" y="919"/>
                  </a:cubicBezTo>
                  <a:cubicBezTo>
                    <a:pt x="588" y="919"/>
                    <a:pt x="512" y="891"/>
                    <a:pt x="450" y="830"/>
                  </a:cubicBezTo>
                  <a:cubicBezTo>
                    <a:pt x="260" y="640"/>
                    <a:pt x="395" y="314"/>
                    <a:pt x="666" y="314"/>
                  </a:cubicBezTo>
                  <a:close/>
                  <a:moveTo>
                    <a:pt x="665" y="0"/>
                  </a:moveTo>
                  <a:cubicBezTo>
                    <a:pt x="505" y="0"/>
                    <a:pt x="348" y="63"/>
                    <a:pt x="230" y="181"/>
                  </a:cubicBezTo>
                  <a:cubicBezTo>
                    <a:pt x="53" y="356"/>
                    <a:pt x="1" y="621"/>
                    <a:pt x="96" y="852"/>
                  </a:cubicBezTo>
                  <a:cubicBezTo>
                    <a:pt x="192" y="1081"/>
                    <a:pt x="416" y="1232"/>
                    <a:pt x="666" y="1232"/>
                  </a:cubicBezTo>
                  <a:cubicBezTo>
                    <a:pt x="1004" y="1230"/>
                    <a:pt x="1280" y="955"/>
                    <a:pt x="1280" y="616"/>
                  </a:cubicBezTo>
                  <a:cubicBezTo>
                    <a:pt x="1280" y="368"/>
                    <a:pt x="1131" y="143"/>
                    <a:pt x="900" y="48"/>
                  </a:cubicBezTo>
                  <a:cubicBezTo>
                    <a:pt x="824" y="16"/>
                    <a:pt x="744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1" name="Google Shape;4111;p64"/>
            <p:cNvSpPr/>
            <p:nvPr/>
          </p:nvSpPr>
          <p:spPr>
            <a:xfrm>
              <a:off x="1689205" y="-796539"/>
              <a:ext cx="65638" cy="63228"/>
            </a:xfrm>
            <a:custGeom>
              <a:avLst/>
              <a:gdLst/>
              <a:ahLst/>
              <a:cxnLst/>
              <a:rect l="l" t="t" r="r" b="b"/>
              <a:pathLst>
                <a:path w="1280" h="1233" extrusionOk="0">
                  <a:moveTo>
                    <a:pt x="665" y="314"/>
                  </a:moveTo>
                  <a:cubicBezTo>
                    <a:pt x="831" y="314"/>
                    <a:pt x="966" y="450"/>
                    <a:pt x="967" y="617"/>
                  </a:cubicBezTo>
                  <a:cubicBezTo>
                    <a:pt x="967" y="799"/>
                    <a:pt x="818" y="919"/>
                    <a:pt x="662" y="919"/>
                  </a:cubicBezTo>
                  <a:cubicBezTo>
                    <a:pt x="588" y="919"/>
                    <a:pt x="512" y="892"/>
                    <a:pt x="450" y="830"/>
                  </a:cubicBezTo>
                  <a:cubicBezTo>
                    <a:pt x="260" y="640"/>
                    <a:pt x="394" y="314"/>
                    <a:pt x="665" y="314"/>
                  </a:cubicBezTo>
                  <a:close/>
                  <a:moveTo>
                    <a:pt x="664" y="1"/>
                  </a:moveTo>
                  <a:cubicBezTo>
                    <a:pt x="504" y="1"/>
                    <a:pt x="347" y="64"/>
                    <a:pt x="228" y="181"/>
                  </a:cubicBezTo>
                  <a:cubicBezTo>
                    <a:pt x="53" y="357"/>
                    <a:pt x="0" y="621"/>
                    <a:pt x="95" y="852"/>
                  </a:cubicBezTo>
                  <a:cubicBezTo>
                    <a:pt x="190" y="1082"/>
                    <a:pt x="415" y="1232"/>
                    <a:pt x="665" y="1232"/>
                  </a:cubicBezTo>
                  <a:cubicBezTo>
                    <a:pt x="1004" y="1231"/>
                    <a:pt x="1279" y="955"/>
                    <a:pt x="1279" y="617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1"/>
                    <a:pt x="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2" name="Google Shape;4112;p64"/>
            <p:cNvSpPr/>
            <p:nvPr/>
          </p:nvSpPr>
          <p:spPr>
            <a:xfrm>
              <a:off x="1834177" y="-789052"/>
              <a:ext cx="65638" cy="63126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64" y="314"/>
                  </a:moveTo>
                  <a:cubicBezTo>
                    <a:pt x="830" y="314"/>
                    <a:pt x="966" y="448"/>
                    <a:pt x="966" y="616"/>
                  </a:cubicBezTo>
                  <a:cubicBezTo>
                    <a:pt x="966" y="798"/>
                    <a:pt x="817" y="919"/>
                    <a:pt x="661" y="919"/>
                  </a:cubicBezTo>
                  <a:cubicBezTo>
                    <a:pt x="587" y="919"/>
                    <a:pt x="511" y="891"/>
                    <a:pt x="450" y="830"/>
                  </a:cubicBezTo>
                  <a:cubicBezTo>
                    <a:pt x="258" y="640"/>
                    <a:pt x="395" y="314"/>
                    <a:pt x="664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6" y="63"/>
                    <a:pt x="228" y="181"/>
                  </a:cubicBezTo>
                  <a:cubicBezTo>
                    <a:pt x="53" y="357"/>
                    <a:pt x="0" y="621"/>
                    <a:pt x="95" y="852"/>
                  </a:cubicBezTo>
                  <a:cubicBezTo>
                    <a:pt x="190" y="1082"/>
                    <a:pt x="415" y="1230"/>
                    <a:pt x="664" y="1230"/>
                  </a:cubicBezTo>
                  <a:cubicBezTo>
                    <a:pt x="1004" y="1230"/>
                    <a:pt x="1279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3" name="Google Shape;4113;p64"/>
            <p:cNvSpPr/>
            <p:nvPr/>
          </p:nvSpPr>
          <p:spPr>
            <a:xfrm>
              <a:off x="1906176" y="-101597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5"/>
                  </a:moveTo>
                  <a:cubicBezTo>
                    <a:pt x="831" y="315"/>
                    <a:pt x="968" y="449"/>
                    <a:pt x="968" y="617"/>
                  </a:cubicBezTo>
                  <a:cubicBezTo>
                    <a:pt x="968" y="799"/>
                    <a:pt x="818" y="920"/>
                    <a:pt x="663" y="920"/>
                  </a:cubicBezTo>
                  <a:cubicBezTo>
                    <a:pt x="589" y="920"/>
                    <a:pt x="513" y="892"/>
                    <a:pt x="452" y="831"/>
                  </a:cubicBezTo>
                  <a:cubicBezTo>
                    <a:pt x="260" y="639"/>
                    <a:pt x="395" y="315"/>
                    <a:pt x="665" y="315"/>
                  </a:cubicBezTo>
                  <a:close/>
                  <a:moveTo>
                    <a:pt x="666" y="1"/>
                  </a:moveTo>
                  <a:cubicBezTo>
                    <a:pt x="506" y="1"/>
                    <a:pt x="348" y="64"/>
                    <a:pt x="230" y="182"/>
                  </a:cubicBezTo>
                  <a:cubicBezTo>
                    <a:pt x="54" y="357"/>
                    <a:pt x="0" y="622"/>
                    <a:pt x="95" y="851"/>
                  </a:cubicBezTo>
                  <a:cubicBezTo>
                    <a:pt x="192" y="1082"/>
                    <a:pt x="415" y="1231"/>
                    <a:pt x="665" y="1231"/>
                  </a:cubicBezTo>
                  <a:cubicBezTo>
                    <a:pt x="1004" y="1231"/>
                    <a:pt x="1279" y="956"/>
                    <a:pt x="1279" y="617"/>
                  </a:cubicBezTo>
                  <a:cubicBezTo>
                    <a:pt x="1279" y="367"/>
                    <a:pt x="1131" y="144"/>
                    <a:pt x="899" y="47"/>
                  </a:cubicBezTo>
                  <a:cubicBezTo>
                    <a:pt x="824" y="16"/>
                    <a:pt x="745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4" name="Google Shape;4114;p64"/>
            <p:cNvSpPr/>
            <p:nvPr/>
          </p:nvSpPr>
          <p:spPr>
            <a:xfrm>
              <a:off x="2052430" y="-1007100"/>
              <a:ext cx="143635" cy="112457"/>
            </a:xfrm>
            <a:custGeom>
              <a:avLst/>
              <a:gdLst/>
              <a:ahLst/>
              <a:cxnLst/>
              <a:rect l="l" t="t" r="r" b="b"/>
              <a:pathLst>
                <a:path w="2801" h="2193" extrusionOk="0">
                  <a:moveTo>
                    <a:pt x="1991" y="0"/>
                  </a:moveTo>
                  <a:cubicBezTo>
                    <a:pt x="1949" y="0"/>
                    <a:pt x="1905" y="4"/>
                    <a:pt x="1862" y="10"/>
                  </a:cubicBezTo>
                  <a:cubicBezTo>
                    <a:pt x="1531" y="66"/>
                    <a:pt x="1253" y="347"/>
                    <a:pt x="1197" y="677"/>
                  </a:cubicBezTo>
                  <a:cubicBezTo>
                    <a:pt x="1166" y="859"/>
                    <a:pt x="1194" y="1036"/>
                    <a:pt x="1213" y="1218"/>
                  </a:cubicBezTo>
                  <a:cubicBezTo>
                    <a:pt x="1229" y="1370"/>
                    <a:pt x="1247" y="1546"/>
                    <a:pt x="1144" y="1674"/>
                  </a:cubicBezTo>
                  <a:cubicBezTo>
                    <a:pt x="1059" y="1779"/>
                    <a:pt x="952" y="1822"/>
                    <a:pt x="841" y="1822"/>
                  </a:cubicBezTo>
                  <a:cubicBezTo>
                    <a:pt x="671" y="1822"/>
                    <a:pt x="493" y="1721"/>
                    <a:pt x="381" y="1588"/>
                  </a:cubicBezTo>
                  <a:cubicBezTo>
                    <a:pt x="344" y="1545"/>
                    <a:pt x="301" y="1527"/>
                    <a:pt x="259" y="1527"/>
                  </a:cubicBezTo>
                  <a:cubicBezTo>
                    <a:pt x="125" y="1527"/>
                    <a:pt x="1" y="1712"/>
                    <a:pt x="118" y="1850"/>
                  </a:cubicBezTo>
                  <a:cubicBezTo>
                    <a:pt x="293" y="2056"/>
                    <a:pt x="556" y="2193"/>
                    <a:pt x="825" y="2193"/>
                  </a:cubicBezTo>
                  <a:cubicBezTo>
                    <a:pt x="896" y="2193"/>
                    <a:pt x="967" y="2183"/>
                    <a:pt x="1038" y="2163"/>
                  </a:cubicBezTo>
                  <a:cubicBezTo>
                    <a:pt x="1384" y="2063"/>
                    <a:pt x="1592" y="1759"/>
                    <a:pt x="1595" y="1406"/>
                  </a:cubicBezTo>
                  <a:cubicBezTo>
                    <a:pt x="1598" y="1104"/>
                    <a:pt x="1444" y="735"/>
                    <a:pt x="1696" y="493"/>
                  </a:cubicBezTo>
                  <a:cubicBezTo>
                    <a:pt x="1783" y="410"/>
                    <a:pt x="1892" y="371"/>
                    <a:pt x="2000" y="371"/>
                  </a:cubicBezTo>
                  <a:cubicBezTo>
                    <a:pt x="2153" y="371"/>
                    <a:pt x="2306" y="450"/>
                    <a:pt x="2394" y="593"/>
                  </a:cubicBezTo>
                  <a:cubicBezTo>
                    <a:pt x="2432" y="655"/>
                    <a:pt x="2489" y="680"/>
                    <a:pt x="2545" y="680"/>
                  </a:cubicBezTo>
                  <a:cubicBezTo>
                    <a:pt x="2673" y="680"/>
                    <a:pt x="2801" y="548"/>
                    <a:pt x="2714" y="406"/>
                  </a:cubicBezTo>
                  <a:cubicBezTo>
                    <a:pt x="2559" y="152"/>
                    <a:pt x="2283" y="0"/>
                    <a:pt x="1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5" name="Google Shape;4115;p64"/>
            <p:cNvSpPr/>
            <p:nvPr/>
          </p:nvSpPr>
          <p:spPr>
            <a:xfrm>
              <a:off x="2134172" y="-862179"/>
              <a:ext cx="153840" cy="94919"/>
            </a:xfrm>
            <a:custGeom>
              <a:avLst/>
              <a:gdLst/>
              <a:ahLst/>
              <a:cxnLst/>
              <a:rect l="l" t="t" r="r" b="b"/>
              <a:pathLst>
                <a:path w="3000" h="1851" extrusionOk="0">
                  <a:moveTo>
                    <a:pt x="836" y="0"/>
                  </a:moveTo>
                  <a:cubicBezTo>
                    <a:pt x="808" y="0"/>
                    <a:pt x="781" y="2"/>
                    <a:pt x="753" y="5"/>
                  </a:cubicBezTo>
                  <a:cubicBezTo>
                    <a:pt x="414" y="45"/>
                    <a:pt x="132" y="287"/>
                    <a:pt x="40" y="616"/>
                  </a:cubicBezTo>
                  <a:cubicBezTo>
                    <a:pt x="1" y="753"/>
                    <a:pt x="112" y="841"/>
                    <a:pt x="223" y="841"/>
                  </a:cubicBezTo>
                  <a:cubicBezTo>
                    <a:pt x="298" y="841"/>
                    <a:pt x="373" y="800"/>
                    <a:pt x="400" y="708"/>
                  </a:cubicBezTo>
                  <a:cubicBezTo>
                    <a:pt x="458" y="504"/>
                    <a:pt x="643" y="371"/>
                    <a:pt x="838" y="371"/>
                  </a:cubicBezTo>
                  <a:cubicBezTo>
                    <a:pt x="907" y="371"/>
                    <a:pt x="977" y="387"/>
                    <a:pt x="1044" y="423"/>
                  </a:cubicBezTo>
                  <a:cubicBezTo>
                    <a:pt x="1353" y="587"/>
                    <a:pt x="1305" y="983"/>
                    <a:pt x="1391" y="1274"/>
                  </a:cubicBezTo>
                  <a:cubicBezTo>
                    <a:pt x="1489" y="1613"/>
                    <a:pt x="1770" y="1849"/>
                    <a:pt x="2131" y="1851"/>
                  </a:cubicBezTo>
                  <a:cubicBezTo>
                    <a:pt x="2132" y="1851"/>
                    <a:pt x="2134" y="1851"/>
                    <a:pt x="2135" y="1851"/>
                  </a:cubicBezTo>
                  <a:cubicBezTo>
                    <a:pt x="2485" y="1851"/>
                    <a:pt x="2790" y="1609"/>
                    <a:pt x="2932" y="1300"/>
                  </a:cubicBezTo>
                  <a:cubicBezTo>
                    <a:pt x="2999" y="1152"/>
                    <a:pt x="2870" y="1020"/>
                    <a:pt x="2750" y="1020"/>
                  </a:cubicBezTo>
                  <a:cubicBezTo>
                    <a:pt x="2694" y="1020"/>
                    <a:pt x="2639" y="1049"/>
                    <a:pt x="2608" y="1118"/>
                  </a:cubicBezTo>
                  <a:cubicBezTo>
                    <a:pt x="2520" y="1310"/>
                    <a:pt x="2328" y="1484"/>
                    <a:pt x="2121" y="1484"/>
                  </a:cubicBezTo>
                  <a:cubicBezTo>
                    <a:pt x="2047" y="1484"/>
                    <a:pt x="1971" y="1461"/>
                    <a:pt x="1897" y="1409"/>
                  </a:cubicBezTo>
                  <a:cubicBezTo>
                    <a:pt x="1763" y="1314"/>
                    <a:pt x="1732" y="1140"/>
                    <a:pt x="1706" y="990"/>
                  </a:cubicBezTo>
                  <a:cubicBezTo>
                    <a:pt x="1675" y="809"/>
                    <a:pt x="1653" y="632"/>
                    <a:pt x="1574" y="464"/>
                  </a:cubicBezTo>
                  <a:cubicBezTo>
                    <a:pt x="1444" y="187"/>
                    <a:pt x="114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6" name="Google Shape;4116;p64"/>
            <p:cNvSpPr/>
            <p:nvPr/>
          </p:nvSpPr>
          <p:spPr>
            <a:xfrm>
              <a:off x="2001149" y="-896178"/>
              <a:ext cx="121175" cy="134200"/>
            </a:xfrm>
            <a:custGeom>
              <a:avLst/>
              <a:gdLst/>
              <a:ahLst/>
              <a:cxnLst/>
              <a:rect l="l" t="t" r="r" b="b"/>
              <a:pathLst>
                <a:path w="2363" h="2617" extrusionOk="0">
                  <a:moveTo>
                    <a:pt x="526" y="0"/>
                  </a:moveTo>
                  <a:cubicBezTo>
                    <a:pt x="494" y="0"/>
                    <a:pt x="460" y="10"/>
                    <a:pt x="426" y="33"/>
                  </a:cubicBezTo>
                  <a:cubicBezTo>
                    <a:pt x="141" y="223"/>
                    <a:pt x="0" y="565"/>
                    <a:pt x="67" y="901"/>
                  </a:cubicBezTo>
                  <a:cubicBezTo>
                    <a:pt x="135" y="1228"/>
                    <a:pt x="428" y="1496"/>
                    <a:pt x="760" y="1537"/>
                  </a:cubicBezTo>
                  <a:cubicBezTo>
                    <a:pt x="801" y="1542"/>
                    <a:pt x="842" y="1544"/>
                    <a:pt x="882" y="1544"/>
                  </a:cubicBezTo>
                  <a:cubicBezTo>
                    <a:pt x="1022" y="1544"/>
                    <a:pt x="1160" y="1518"/>
                    <a:pt x="1300" y="1497"/>
                  </a:cubicBezTo>
                  <a:cubicBezTo>
                    <a:pt x="1367" y="1488"/>
                    <a:pt x="1439" y="1477"/>
                    <a:pt x="1510" y="1477"/>
                  </a:cubicBezTo>
                  <a:cubicBezTo>
                    <a:pt x="1598" y="1477"/>
                    <a:pt x="1685" y="1493"/>
                    <a:pt x="1759" y="1548"/>
                  </a:cubicBezTo>
                  <a:cubicBezTo>
                    <a:pt x="2033" y="1749"/>
                    <a:pt x="1916" y="2119"/>
                    <a:pt x="1705" y="2314"/>
                  </a:cubicBezTo>
                  <a:cubicBezTo>
                    <a:pt x="1569" y="2439"/>
                    <a:pt x="1702" y="2616"/>
                    <a:pt x="1849" y="2616"/>
                  </a:cubicBezTo>
                  <a:cubicBezTo>
                    <a:pt x="1893" y="2616"/>
                    <a:pt x="1938" y="2601"/>
                    <a:pt x="1977" y="2564"/>
                  </a:cubicBezTo>
                  <a:cubicBezTo>
                    <a:pt x="2228" y="2333"/>
                    <a:pt x="2362" y="1966"/>
                    <a:pt x="2251" y="1632"/>
                  </a:cubicBezTo>
                  <a:cubicBezTo>
                    <a:pt x="2141" y="1301"/>
                    <a:pt x="1844" y="1107"/>
                    <a:pt x="1503" y="1107"/>
                  </a:cubicBezTo>
                  <a:cubicBezTo>
                    <a:pt x="1493" y="1107"/>
                    <a:pt x="1482" y="1108"/>
                    <a:pt x="1471" y="1108"/>
                  </a:cubicBezTo>
                  <a:cubicBezTo>
                    <a:pt x="1295" y="1115"/>
                    <a:pt x="1097" y="1175"/>
                    <a:pt x="913" y="1175"/>
                  </a:cubicBezTo>
                  <a:cubicBezTo>
                    <a:pt x="783" y="1175"/>
                    <a:pt x="660" y="1145"/>
                    <a:pt x="556" y="1045"/>
                  </a:cubicBezTo>
                  <a:cubicBezTo>
                    <a:pt x="345" y="844"/>
                    <a:pt x="388" y="505"/>
                    <a:pt x="626" y="343"/>
                  </a:cubicBezTo>
                  <a:cubicBezTo>
                    <a:pt x="790" y="235"/>
                    <a:pt x="681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7" name="Google Shape;4117;p64"/>
            <p:cNvSpPr/>
            <p:nvPr/>
          </p:nvSpPr>
          <p:spPr>
            <a:xfrm>
              <a:off x="2000892" y="-100715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5"/>
                  </a:moveTo>
                  <a:cubicBezTo>
                    <a:pt x="832" y="315"/>
                    <a:pt x="966" y="450"/>
                    <a:pt x="968" y="618"/>
                  </a:cubicBezTo>
                  <a:cubicBezTo>
                    <a:pt x="968" y="800"/>
                    <a:pt x="818" y="920"/>
                    <a:pt x="663" y="920"/>
                  </a:cubicBezTo>
                  <a:cubicBezTo>
                    <a:pt x="589" y="920"/>
                    <a:pt x="513" y="893"/>
                    <a:pt x="452" y="831"/>
                  </a:cubicBezTo>
                  <a:cubicBezTo>
                    <a:pt x="260" y="640"/>
                    <a:pt x="395" y="315"/>
                    <a:pt x="665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4" y="358"/>
                    <a:pt x="1" y="622"/>
                    <a:pt x="96" y="852"/>
                  </a:cubicBezTo>
                  <a:cubicBezTo>
                    <a:pt x="192" y="1083"/>
                    <a:pt x="415" y="1232"/>
                    <a:pt x="665" y="1232"/>
                  </a:cubicBezTo>
                  <a:cubicBezTo>
                    <a:pt x="1004" y="1232"/>
                    <a:pt x="1280" y="956"/>
                    <a:pt x="1280" y="618"/>
                  </a:cubicBezTo>
                  <a:cubicBezTo>
                    <a:pt x="1280" y="367"/>
                    <a:pt x="1131" y="144"/>
                    <a:pt x="900" y="48"/>
                  </a:cubicBezTo>
                  <a:cubicBezTo>
                    <a:pt x="824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8" name="Google Shape;4118;p64"/>
            <p:cNvSpPr/>
            <p:nvPr/>
          </p:nvSpPr>
          <p:spPr>
            <a:xfrm>
              <a:off x="2210889" y="-926229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4"/>
                  </a:moveTo>
                  <a:cubicBezTo>
                    <a:pt x="832" y="314"/>
                    <a:pt x="966" y="448"/>
                    <a:pt x="968" y="616"/>
                  </a:cubicBezTo>
                  <a:cubicBezTo>
                    <a:pt x="968" y="798"/>
                    <a:pt x="818" y="919"/>
                    <a:pt x="662" y="919"/>
                  </a:cubicBezTo>
                  <a:cubicBezTo>
                    <a:pt x="588" y="919"/>
                    <a:pt x="512" y="891"/>
                    <a:pt x="450" y="830"/>
                  </a:cubicBezTo>
                  <a:cubicBezTo>
                    <a:pt x="260" y="640"/>
                    <a:pt x="395" y="314"/>
                    <a:pt x="665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29" y="181"/>
                  </a:cubicBezTo>
                  <a:cubicBezTo>
                    <a:pt x="53" y="356"/>
                    <a:pt x="1" y="621"/>
                    <a:pt x="96" y="852"/>
                  </a:cubicBezTo>
                  <a:cubicBezTo>
                    <a:pt x="191" y="1081"/>
                    <a:pt x="415" y="1232"/>
                    <a:pt x="665" y="1232"/>
                  </a:cubicBezTo>
                  <a:cubicBezTo>
                    <a:pt x="1004" y="1230"/>
                    <a:pt x="1280" y="955"/>
                    <a:pt x="1280" y="616"/>
                  </a:cubicBezTo>
                  <a:cubicBezTo>
                    <a:pt x="1280" y="368"/>
                    <a:pt x="1129" y="143"/>
                    <a:pt x="900" y="48"/>
                  </a:cubicBezTo>
                  <a:cubicBezTo>
                    <a:pt x="824" y="16"/>
                    <a:pt x="744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9" name="Google Shape;4119;p64"/>
            <p:cNvSpPr/>
            <p:nvPr/>
          </p:nvSpPr>
          <p:spPr>
            <a:xfrm>
              <a:off x="1990995" y="-796539"/>
              <a:ext cx="65741" cy="63228"/>
            </a:xfrm>
            <a:custGeom>
              <a:avLst/>
              <a:gdLst/>
              <a:ahLst/>
              <a:cxnLst/>
              <a:rect l="l" t="t" r="r" b="b"/>
              <a:pathLst>
                <a:path w="1282" h="1233" extrusionOk="0">
                  <a:moveTo>
                    <a:pt x="665" y="314"/>
                  </a:moveTo>
                  <a:cubicBezTo>
                    <a:pt x="832" y="314"/>
                    <a:pt x="966" y="449"/>
                    <a:pt x="968" y="617"/>
                  </a:cubicBezTo>
                  <a:cubicBezTo>
                    <a:pt x="968" y="799"/>
                    <a:pt x="818" y="919"/>
                    <a:pt x="663" y="919"/>
                  </a:cubicBezTo>
                  <a:cubicBezTo>
                    <a:pt x="589" y="919"/>
                    <a:pt x="513" y="892"/>
                    <a:pt x="452" y="830"/>
                  </a:cubicBezTo>
                  <a:cubicBezTo>
                    <a:pt x="260" y="640"/>
                    <a:pt x="395" y="314"/>
                    <a:pt x="665" y="314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1"/>
                  </a:cubicBezTo>
                  <a:cubicBezTo>
                    <a:pt x="54" y="357"/>
                    <a:pt x="1" y="621"/>
                    <a:pt x="97" y="852"/>
                  </a:cubicBezTo>
                  <a:cubicBezTo>
                    <a:pt x="192" y="1082"/>
                    <a:pt x="417" y="1232"/>
                    <a:pt x="665" y="1232"/>
                  </a:cubicBezTo>
                  <a:cubicBezTo>
                    <a:pt x="1004" y="1231"/>
                    <a:pt x="1279" y="955"/>
                    <a:pt x="1281" y="617"/>
                  </a:cubicBezTo>
                  <a:cubicBezTo>
                    <a:pt x="1281" y="368"/>
                    <a:pt x="1131" y="143"/>
                    <a:pt x="901" y="48"/>
                  </a:cubicBezTo>
                  <a:cubicBezTo>
                    <a:pt x="825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0" name="Google Shape;4120;p64"/>
            <p:cNvSpPr/>
            <p:nvPr/>
          </p:nvSpPr>
          <p:spPr>
            <a:xfrm>
              <a:off x="2136069" y="-789052"/>
              <a:ext cx="65638" cy="63126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63" y="314"/>
                  </a:moveTo>
                  <a:cubicBezTo>
                    <a:pt x="830" y="314"/>
                    <a:pt x="966" y="448"/>
                    <a:pt x="966" y="616"/>
                  </a:cubicBezTo>
                  <a:cubicBezTo>
                    <a:pt x="966" y="798"/>
                    <a:pt x="816" y="919"/>
                    <a:pt x="661" y="919"/>
                  </a:cubicBezTo>
                  <a:cubicBezTo>
                    <a:pt x="587" y="919"/>
                    <a:pt x="511" y="891"/>
                    <a:pt x="450" y="830"/>
                  </a:cubicBezTo>
                  <a:cubicBezTo>
                    <a:pt x="258" y="640"/>
                    <a:pt x="394" y="314"/>
                    <a:pt x="663" y="314"/>
                  </a:cubicBezTo>
                  <a:close/>
                  <a:moveTo>
                    <a:pt x="663" y="0"/>
                  </a:moveTo>
                  <a:cubicBezTo>
                    <a:pt x="503" y="0"/>
                    <a:pt x="346" y="63"/>
                    <a:pt x="228" y="181"/>
                  </a:cubicBezTo>
                  <a:cubicBezTo>
                    <a:pt x="52" y="357"/>
                    <a:pt x="0" y="621"/>
                    <a:pt x="95" y="852"/>
                  </a:cubicBezTo>
                  <a:cubicBezTo>
                    <a:pt x="190" y="1082"/>
                    <a:pt x="415" y="1230"/>
                    <a:pt x="663" y="1230"/>
                  </a:cubicBezTo>
                  <a:cubicBezTo>
                    <a:pt x="1002" y="1230"/>
                    <a:pt x="1278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2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1" name="Google Shape;4121;p64"/>
            <p:cNvSpPr/>
            <p:nvPr/>
          </p:nvSpPr>
          <p:spPr>
            <a:xfrm>
              <a:off x="2208068" y="-101597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5" y="315"/>
                  </a:moveTo>
                  <a:cubicBezTo>
                    <a:pt x="831" y="315"/>
                    <a:pt x="967" y="449"/>
                    <a:pt x="967" y="617"/>
                  </a:cubicBezTo>
                  <a:cubicBezTo>
                    <a:pt x="967" y="799"/>
                    <a:pt x="818" y="920"/>
                    <a:pt x="663" y="920"/>
                  </a:cubicBezTo>
                  <a:cubicBezTo>
                    <a:pt x="588" y="920"/>
                    <a:pt x="513" y="892"/>
                    <a:pt x="451" y="831"/>
                  </a:cubicBezTo>
                  <a:cubicBezTo>
                    <a:pt x="260" y="639"/>
                    <a:pt x="394" y="315"/>
                    <a:pt x="665" y="315"/>
                  </a:cubicBezTo>
                  <a:close/>
                  <a:moveTo>
                    <a:pt x="666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4" y="357"/>
                    <a:pt x="0" y="622"/>
                    <a:pt x="95" y="851"/>
                  </a:cubicBezTo>
                  <a:cubicBezTo>
                    <a:pt x="192" y="1082"/>
                    <a:pt x="415" y="1231"/>
                    <a:pt x="665" y="1231"/>
                  </a:cubicBezTo>
                  <a:cubicBezTo>
                    <a:pt x="1004" y="1231"/>
                    <a:pt x="1279" y="956"/>
                    <a:pt x="1279" y="617"/>
                  </a:cubicBezTo>
                  <a:cubicBezTo>
                    <a:pt x="1279" y="367"/>
                    <a:pt x="1130" y="144"/>
                    <a:pt x="899" y="47"/>
                  </a:cubicBezTo>
                  <a:cubicBezTo>
                    <a:pt x="824" y="16"/>
                    <a:pt x="744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2" name="Google Shape;4122;p64"/>
            <p:cNvSpPr/>
            <p:nvPr/>
          </p:nvSpPr>
          <p:spPr>
            <a:xfrm>
              <a:off x="2354271" y="-1007100"/>
              <a:ext cx="143635" cy="112457"/>
            </a:xfrm>
            <a:custGeom>
              <a:avLst/>
              <a:gdLst/>
              <a:ahLst/>
              <a:cxnLst/>
              <a:rect l="l" t="t" r="r" b="b"/>
              <a:pathLst>
                <a:path w="2801" h="2193" extrusionOk="0">
                  <a:moveTo>
                    <a:pt x="1992" y="0"/>
                  </a:moveTo>
                  <a:cubicBezTo>
                    <a:pt x="1949" y="0"/>
                    <a:pt x="1906" y="4"/>
                    <a:pt x="1863" y="10"/>
                  </a:cubicBezTo>
                  <a:cubicBezTo>
                    <a:pt x="1532" y="66"/>
                    <a:pt x="1252" y="347"/>
                    <a:pt x="1197" y="677"/>
                  </a:cubicBezTo>
                  <a:cubicBezTo>
                    <a:pt x="1167" y="859"/>
                    <a:pt x="1193" y="1036"/>
                    <a:pt x="1212" y="1218"/>
                  </a:cubicBezTo>
                  <a:cubicBezTo>
                    <a:pt x="1228" y="1370"/>
                    <a:pt x="1247" y="1546"/>
                    <a:pt x="1143" y="1674"/>
                  </a:cubicBezTo>
                  <a:cubicBezTo>
                    <a:pt x="1059" y="1779"/>
                    <a:pt x="951" y="1822"/>
                    <a:pt x="840" y="1822"/>
                  </a:cubicBezTo>
                  <a:cubicBezTo>
                    <a:pt x="670" y="1822"/>
                    <a:pt x="492" y="1721"/>
                    <a:pt x="380" y="1588"/>
                  </a:cubicBezTo>
                  <a:cubicBezTo>
                    <a:pt x="343" y="1545"/>
                    <a:pt x="300" y="1527"/>
                    <a:pt x="258" y="1527"/>
                  </a:cubicBezTo>
                  <a:cubicBezTo>
                    <a:pt x="124" y="1527"/>
                    <a:pt x="1" y="1712"/>
                    <a:pt x="119" y="1850"/>
                  </a:cubicBezTo>
                  <a:cubicBezTo>
                    <a:pt x="293" y="2056"/>
                    <a:pt x="555" y="2193"/>
                    <a:pt x="825" y="2193"/>
                  </a:cubicBezTo>
                  <a:cubicBezTo>
                    <a:pt x="896" y="2193"/>
                    <a:pt x="968" y="2183"/>
                    <a:pt x="1038" y="2163"/>
                  </a:cubicBezTo>
                  <a:cubicBezTo>
                    <a:pt x="1385" y="2063"/>
                    <a:pt x="1592" y="1759"/>
                    <a:pt x="1594" y="1406"/>
                  </a:cubicBezTo>
                  <a:cubicBezTo>
                    <a:pt x="1597" y="1104"/>
                    <a:pt x="1444" y="735"/>
                    <a:pt x="1695" y="493"/>
                  </a:cubicBezTo>
                  <a:cubicBezTo>
                    <a:pt x="1782" y="410"/>
                    <a:pt x="1891" y="371"/>
                    <a:pt x="1999" y="371"/>
                  </a:cubicBezTo>
                  <a:cubicBezTo>
                    <a:pt x="2152" y="371"/>
                    <a:pt x="2305" y="450"/>
                    <a:pt x="2393" y="593"/>
                  </a:cubicBezTo>
                  <a:cubicBezTo>
                    <a:pt x="2432" y="655"/>
                    <a:pt x="2489" y="680"/>
                    <a:pt x="2545" y="680"/>
                  </a:cubicBezTo>
                  <a:cubicBezTo>
                    <a:pt x="2674" y="680"/>
                    <a:pt x="2801" y="548"/>
                    <a:pt x="2713" y="406"/>
                  </a:cubicBezTo>
                  <a:cubicBezTo>
                    <a:pt x="2558" y="152"/>
                    <a:pt x="2283" y="0"/>
                    <a:pt x="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3" name="Google Shape;4123;p64"/>
            <p:cNvSpPr/>
            <p:nvPr/>
          </p:nvSpPr>
          <p:spPr>
            <a:xfrm>
              <a:off x="2436065" y="-862179"/>
              <a:ext cx="153737" cy="94919"/>
            </a:xfrm>
            <a:custGeom>
              <a:avLst/>
              <a:gdLst/>
              <a:ahLst/>
              <a:cxnLst/>
              <a:rect l="l" t="t" r="r" b="b"/>
              <a:pathLst>
                <a:path w="2998" h="1851" extrusionOk="0">
                  <a:moveTo>
                    <a:pt x="836" y="0"/>
                  </a:moveTo>
                  <a:cubicBezTo>
                    <a:pt x="808" y="0"/>
                    <a:pt x="780" y="2"/>
                    <a:pt x="752" y="5"/>
                  </a:cubicBezTo>
                  <a:cubicBezTo>
                    <a:pt x="412" y="45"/>
                    <a:pt x="130" y="287"/>
                    <a:pt x="40" y="616"/>
                  </a:cubicBezTo>
                  <a:cubicBezTo>
                    <a:pt x="0" y="753"/>
                    <a:pt x="112" y="841"/>
                    <a:pt x="223" y="841"/>
                  </a:cubicBezTo>
                  <a:cubicBezTo>
                    <a:pt x="298" y="841"/>
                    <a:pt x="373" y="800"/>
                    <a:pt x="399" y="708"/>
                  </a:cubicBezTo>
                  <a:cubicBezTo>
                    <a:pt x="457" y="504"/>
                    <a:pt x="641" y="371"/>
                    <a:pt x="837" y="371"/>
                  </a:cubicBezTo>
                  <a:cubicBezTo>
                    <a:pt x="906" y="371"/>
                    <a:pt x="977" y="387"/>
                    <a:pt x="1044" y="423"/>
                  </a:cubicBezTo>
                  <a:cubicBezTo>
                    <a:pt x="1352" y="587"/>
                    <a:pt x="1305" y="983"/>
                    <a:pt x="1389" y="1274"/>
                  </a:cubicBezTo>
                  <a:cubicBezTo>
                    <a:pt x="1488" y="1613"/>
                    <a:pt x="1770" y="1849"/>
                    <a:pt x="2131" y="1851"/>
                  </a:cubicBezTo>
                  <a:cubicBezTo>
                    <a:pt x="2132" y="1851"/>
                    <a:pt x="2133" y="1851"/>
                    <a:pt x="2135" y="1851"/>
                  </a:cubicBezTo>
                  <a:cubicBezTo>
                    <a:pt x="2483" y="1851"/>
                    <a:pt x="2790" y="1609"/>
                    <a:pt x="2930" y="1300"/>
                  </a:cubicBezTo>
                  <a:cubicBezTo>
                    <a:pt x="2997" y="1152"/>
                    <a:pt x="2868" y="1020"/>
                    <a:pt x="2749" y="1020"/>
                  </a:cubicBezTo>
                  <a:cubicBezTo>
                    <a:pt x="2693" y="1020"/>
                    <a:pt x="2639" y="1049"/>
                    <a:pt x="2608" y="1118"/>
                  </a:cubicBezTo>
                  <a:cubicBezTo>
                    <a:pt x="2520" y="1310"/>
                    <a:pt x="2327" y="1484"/>
                    <a:pt x="2120" y="1484"/>
                  </a:cubicBezTo>
                  <a:cubicBezTo>
                    <a:pt x="2046" y="1484"/>
                    <a:pt x="1970" y="1461"/>
                    <a:pt x="1897" y="1409"/>
                  </a:cubicBezTo>
                  <a:cubicBezTo>
                    <a:pt x="1762" y="1314"/>
                    <a:pt x="1731" y="1140"/>
                    <a:pt x="1705" y="990"/>
                  </a:cubicBezTo>
                  <a:cubicBezTo>
                    <a:pt x="1674" y="809"/>
                    <a:pt x="1653" y="632"/>
                    <a:pt x="1574" y="464"/>
                  </a:cubicBezTo>
                  <a:cubicBezTo>
                    <a:pt x="1442" y="187"/>
                    <a:pt x="1141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4" name="Google Shape;4124;p64"/>
            <p:cNvSpPr/>
            <p:nvPr/>
          </p:nvSpPr>
          <p:spPr>
            <a:xfrm>
              <a:off x="2303041" y="-896178"/>
              <a:ext cx="121123" cy="134200"/>
            </a:xfrm>
            <a:custGeom>
              <a:avLst/>
              <a:gdLst/>
              <a:ahLst/>
              <a:cxnLst/>
              <a:rect l="l" t="t" r="r" b="b"/>
              <a:pathLst>
                <a:path w="2362" h="2617" extrusionOk="0">
                  <a:moveTo>
                    <a:pt x="525" y="0"/>
                  </a:moveTo>
                  <a:cubicBezTo>
                    <a:pt x="494" y="0"/>
                    <a:pt x="460" y="10"/>
                    <a:pt x="426" y="33"/>
                  </a:cubicBezTo>
                  <a:cubicBezTo>
                    <a:pt x="141" y="223"/>
                    <a:pt x="0" y="565"/>
                    <a:pt x="67" y="901"/>
                  </a:cubicBezTo>
                  <a:cubicBezTo>
                    <a:pt x="135" y="1228"/>
                    <a:pt x="428" y="1496"/>
                    <a:pt x="758" y="1537"/>
                  </a:cubicBezTo>
                  <a:cubicBezTo>
                    <a:pt x="800" y="1542"/>
                    <a:pt x="840" y="1544"/>
                    <a:pt x="881" y="1544"/>
                  </a:cubicBezTo>
                  <a:cubicBezTo>
                    <a:pt x="1021" y="1544"/>
                    <a:pt x="1158" y="1518"/>
                    <a:pt x="1300" y="1497"/>
                  </a:cubicBezTo>
                  <a:cubicBezTo>
                    <a:pt x="1367" y="1488"/>
                    <a:pt x="1439" y="1477"/>
                    <a:pt x="1510" y="1477"/>
                  </a:cubicBezTo>
                  <a:cubicBezTo>
                    <a:pt x="1598" y="1477"/>
                    <a:pt x="1685" y="1493"/>
                    <a:pt x="1759" y="1548"/>
                  </a:cubicBezTo>
                  <a:cubicBezTo>
                    <a:pt x="2033" y="1749"/>
                    <a:pt x="1914" y="2119"/>
                    <a:pt x="1705" y="2314"/>
                  </a:cubicBezTo>
                  <a:cubicBezTo>
                    <a:pt x="1569" y="2439"/>
                    <a:pt x="1702" y="2616"/>
                    <a:pt x="1849" y="2616"/>
                  </a:cubicBezTo>
                  <a:cubicBezTo>
                    <a:pt x="1893" y="2616"/>
                    <a:pt x="1938" y="2601"/>
                    <a:pt x="1977" y="2564"/>
                  </a:cubicBezTo>
                  <a:cubicBezTo>
                    <a:pt x="2227" y="2333"/>
                    <a:pt x="2362" y="1966"/>
                    <a:pt x="2251" y="1632"/>
                  </a:cubicBezTo>
                  <a:cubicBezTo>
                    <a:pt x="2141" y="1301"/>
                    <a:pt x="1844" y="1107"/>
                    <a:pt x="1503" y="1107"/>
                  </a:cubicBezTo>
                  <a:cubicBezTo>
                    <a:pt x="1492" y="1107"/>
                    <a:pt x="1482" y="1108"/>
                    <a:pt x="1471" y="1108"/>
                  </a:cubicBezTo>
                  <a:cubicBezTo>
                    <a:pt x="1294" y="1115"/>
                    <a:pt x="1097" y="1175"/>
                    <a:pt x="913" y="1175"/>
                  </a:cubicBezTo>
                  <a:cubicBezTo>
                    <a:pt x="783" y="1175"/>
                    <a:pt x="660" y="1145"/>
                    <a:pt x="556" y="1045"/>
                  </a:cubicBezTo>
                  <a:cubicBezTo>
                    <a:pt x="345" y="844"/>
                    <a:pt x="388" y="505"/>
                    <a:pt x="625" y="343"/>
                  </a:cubicBezTo>
                  <a:cubicBezTo>
                    <a:pt x="789" y="235"/>
                    <a:pt x="680" y="0"/>
                    <a:pt x="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5" name="Google Shape;4125;p64"/>
            <p:cNvSpPr/>
            <p:nvPr/>
          </p:nvSpPr>
          <p:spPr>
            <a:xfrm>
              <a:off x="2302785" y="-100715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4" y="315"/>
                  </a:moveTo>
                  <a:cubicBezTo>
                    <a:pt x="831" y="315"/>
                    <a:pt x="966" y="450"/>
                    <a:pt x="968" y="618"/>
                  </a:cubicBezTo>
                  <a:cubicBezTo>
                    <a:pt x="968" y="800"/>
                    <a:pt x="818" y="920"/>
                    <a:pt x="663" y="920"/>
                  </a:cubicBezTo>
                  <a:cubicBezTo>
                    <a:pt x="589" y="920"/>
                    <a:pt x="513" y="893"/>
                    <a:pt x="452" y="831"/>
                  </a:cubicBezTo>
                  <a:cubicBezTo>
                    <a:pt x="260" y="640"/>
                    <a:pt x="395" y="315"/>
                    <a:pt x="664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8" y="64"/>
                    <a:pt x="230" y="182"/>
                  </a:cubicBezTo>
                  <a:cubicBezTo>
                    <a:pt x="53" y="358"/>
                    <a:pt x="0" y="622"/>
                    <a:pt x="95" y="852"/>
                  </a:cubicBezTo>
                  <a:cubicBezTo>
                    <a:pt x="192" y="1083"/>
                    <a:pt x="415" y="1232"/>
                    <a:pt x="664" y="1232"/>
                  </a:cubicBezTo>
                  <a:cubicBezTo>
                    <a:pt x="1004" y="1232"/>
                    <a:pt x="1279" y="956"/>
                    <a:pt x="1279" y="618"/>
                  </a:cubicBezTo>
                  <a:cubicBezTo>
                    <a:pt x="1279" y="367"/>
                    <a:pt x="1131" y="144"/>
                    <a:pt x="899" y="48"/>
                  </a:cubicBezTo>
                  <a:cubicBezTo>
                    <a:pt x="824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6" name="Google Shape;4126;p64"/>
            <p:cNvSpPr/>
            <p:nvPr/>
          </p:nvSpPr>
          <p:spPr>
            <a:xfrm>
              <a:off x="2512781" y="-926229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4" y="314"/>
                  </a:moveTo>
                  <a:cubicBezTo>
                    <a:pt x="831" y="314"/>
                    <a:pt x="966" y="448"/>
                    <a:pt x="967" y="616"/>
                  </a:cubicBezTo>
                  <a:cubicBezTo>
                    <a:pt x="967" y="798"/>
                    <a:pt x="818" y="919"/>
                    <a:pt x="662" y="919"/>
                  </a:cubicBezTo>
                  <a:cubicBezTo>
                    <a:pt x="588" y="919"/>
                    <a:pt x="512" y="891"/>
                    <a:pt x="450" y="830"/>
                  </a:cubicBezTo>
                  <a:cubicBezTo>
                    <a:pt x="260" y="640"/>
                    <a:pt x="394" y="314"/>
                    <a:pt x="664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30" y="181"/>
                  </a:cubicBezTo>
                  <a:cubicBezTo>
                    <a:pt x="53" y="356"/>
                    <a:pt x="0" y="621"/>
                    <a:pt x="95" y="852"/>
                  </a:cubicBezTo>
                  <a:cubicBezTo>
                    <a:pt x="190" y="1081"/>
                    <a:pt x="415" y="1232"/>
                    <a:pt x="664" y="1232"/>
                  </a:cubicBezTo>
                  <a:cubicBezTo>
                    <a:pt x="1004" y="1230"/>
                    <a:pt x="1279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7" name="Google Shape;4127;p64"/>
            <p:cNvSpPr/>
            <p:nvPr/>
          </p:nvSpPr>
          <p:spPr>
            <a:xfrm>
              <a:off x="2292939" y="-796539"/>
              <a:ext cx="65638" cy="63228"/>
            </a:xfrm>
            <a:custGeom>
              <a:avLst/>
              <a:gdLst/>
              <a:ahLst/>
              <a:cxnLst/>
              <a:rect l="l" t="t" r="r" b="b"/>
              <a:pathLst>
                <a:path w="1280" h="1233" extrusionOk="0">
                  <a:moveTo>
                    <a:pt x="664" y="314"/>
                  </a:moveTo>
                  <a:cubicBezTo>
                    <a:pt x="830" y="314"/>
                    <a:pt x="966" y="450"/>
                    <a:pt x="966" y="617"/>
                  </a:cubicBezTo>
                  <a:cubicBezTo>
                    <a:pt x="966" y="799"/>
                    <a:pt x="817" y="919"/>
                    <a:pt x="662" y="919"/>
                  </a:cubicBezTo>
                  <a:cubicBezTo>
                    <a:pt x="587" y="919"/>
                    <a:pt x="512" y="892"/>
                    <a:pt x="450" y="830"/>
                  </a:cubicBezTo>
                  <a:cubicBezTo>
                    <a:pt x="259" y="640"/>
                    <a:pt x="395" y="314"/>
                    <a:pt x="664" y="314"/>
                  </a:cubicBezTo>
                  <a:close/>
                  <a:moveTo>
                    <a:pt x="664" y="1"/>
                  </a:moveTo>
                  <a:cubicBezTo>
                    <a:pt x="503" y="1"/>
                    <a:pt x="346" y="64"/>
                    <a:pt x="229" y="181"/>
                  </a:cubicBezTo>
                  <a:cubicBezTo>
                    <a:pt x="53" y="357"/>
                    <a:pt x="1" y="621"/>
                    <a:pt x="96" y="852"/>
                  </a:cubicBezTo>
                  <a:cubicBezTo>
                    <a:pt x="191" y="1082"/>
                    <a:pt x="416" y="1232"/>
                    <a:pt x="664" y="1232"/>
                  </a:cubicBezTo>
                  <a:cubicBezTo>
                    <a:pt x="1004" y="1231"/>
                    <a:pt x="1278" y="955"/>
                    <a:pt x="1280" y="617"/>
                  </a:cubicBezTo>
                  <a:cubicBezTo>
                    <a:pt x="1280" y="368"/>
                    <a:pt x="1129" y="143"/>
                    <a:pt x="900" y="48"/>
                  </a:cubicBezTo>
                  <a:cubicBezTo>
                    <a:pt x="823" y="16"/>
                    <a:pt x="743" y="1"/>
                    <a:pt x="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8" name="Google Shape;4128;p64"/>
            <p:cNvSpPr/>
            <p:nvPr/>
          </p:nvSpPr>
          <p:spPr>
            <a:xfrm>
              <a:off x="2437911" y="-789052"/>
              <a:ext cx="65638" cy="63126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64" y="314"/>
                  </a:moveTo>
                  <a:cubicBezTo>
                    <a:pt x="830" y="314"/>
                    <a:pt x="966" y="448"/>
                    <a:pt x="966" y="616"/>
                  </a:cubicBezTo>
                  <a:cubicBezTo>
                    <a:pt x="966" y="798"/>
                    <a:pt x="817" y="919"/>
                    <a:pt x="662" y="919"/>
                  </a:cubicBezTo>
                  <a:cubicBezTo>
                    <a:pt x="587" y="919"/>
                    <a:pt x="512" y="891"/>
                    <a:pt x="450" y="830"/>
                  </a:cubicBezTo>
                  <a:cubicBezTo>
                    <a:pt x="259" y="640"/>
                    <a:pt x="395" y="314"/>
                    <a:pt x="664" y="314"/>
                  </a:cubicBezTo>
                  <a:close/>
                  <a:moveTo>
                    <a:pt x="664" y="0"/>
                  </a:moveTo>
                  <a:cubicBezTo>
                    <a:pt x="503" y="0"/>
                    <a:pt x="346" y="63"/>
                    <a:pt x="229" y="181"/>
                  </a:cubicBezTo>
                  <a:cubicBezTo>
                    <a:pt x="53" y="357"/>
                    <a:pt x="1" y="621"/>
                    <a:pt x="96" y="852"/>
                  </a:cubicBezTo>
                  <a:cubicBezTo>
                    <a:pt x="191" y="1082"/>
                    <a:pt x="416" y="1230"/>
                    <a:pt x="664" y="1230"/>
                  </a:cubicBezTo>
                  <a:cubicBezTo>
                    <a:pt x="1003" y="1230"/>
                    <a:pt x="1278" y="955"/>
                    <a:pt x="1280" y="616"/>
                  </a:cubicBezTo>
                  <a:cubicBezTo>
                    <a:pt x="1280" y="368"/>
                    <a:pt x="1130" y="143"/>
                    <a:pt x="900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9" name="Google Shape;4129;p64"/>
            <p:cNvSpPr/>
            <p:nvPr/>
          </p:nvSpPr>
          <p:spPr>
            <a:xfrm>
              <a:off x="2509910" y="-101597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5"/>
                  </a:moveTo>
                  <a:cubicBezTo>
                    <a:pt x="832" y="315"/>
                    <a:pt x="967" y="449"/>
                    <a:pt x="968" y="617"/>
                  </a:cubicBezTo>
                  <a:cubicBezTo>
                    <a:pt x="968" y="799"/>
                    <a:pt x="819" y="920"/>
                    <a:pt x="663" y="920"/>
                  </a:cubicBezTo>
                  <a:cubicBezTo>
                    <a:pt x="589" y="920"/>
                    <a:pt x="513" y="892"/>
                    <a:pt x="452" y="831"/>
                  </a:cubicBezTo>
                  <a:cubicBezTo>
                    <a:pt x="261" y="639"/>
                    <a:pt x="395" y="315"/>
                    <a:pt x="666" y="315"/>
                  </a:cubicBezTo>
                  <a:close/>
                  <a:moveTo>
                    <a:pt x="667" y="1"/>
                  </a:moveTo>
                  <a:cubicBezTo>
                    <a:pt x="506" y="1"/>
                    <a:pt x="348" y="64"/>
                    <a:pt x="230" y="182"/>
                  </a:cubicBezTo>
                  <a:cubicBezTo>
                    <a:pt x="53" y="357"/>
                    <a:pt x="1" y="622"/>
                    <a:pt x="96" y="851"/>
                  </a:cubicBezTo>
                  <a:cubicBezTo>
                    <a:pt x="192" y="1082"/>
                    <a:pt x="416" y="1231"/>
                    <a:pt x="666" y="1231"/>
                  </a:cubicBezTo>
                  <a:cubicBezTo>
                    <a:pt x="1005" y="1231"/>
                    <a:pt x="1280" y="956"/>
                    <a:pt x="1280" y="617"/>
                  </a:cubicBezTo>
                  <a:cubicBezTo>
                    <a:pt x="1280" y="367"/>
                    <a:pt x="1131" y="144"/>
                    <a:pt x="900" y="47"/>
                  </a:cubicBezTo>
                  <a:cubicBezTo>
                    <a:pt x="825" y="16"/>
                    <a:pt x="745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0" name="Google Shape;4130;p64"/>
            <p:cNvSpPr/>
            <p:nvPr/>
          </p:nvSpPr>
          <p:spPr>
            <a:xfrm>
              <a:off x="2656215" y="-1007100"/>
              <a:ext cx="143635" cy="112457"/>
            </a:xfrm>
            <a:custGeom>
              <a:avLst/>
              <a:gdLst/>
              <a:ahLst/>
              <a:cxnLst/>
              <a:rect l="l" t="t" r="r" b="b"/>
              <a:pathLst>
                <a:path w="2801" h="2193" extrusionOk="0">
                  <a:moveTo>
                    <a:pt x="1991" y="0"/>
                  </a:moveTo>
                  <a:cubicBezTo>
                    <a:pt x="1948" y="0"/>
                    <a:pt x="1905" y="4"/>
                    <a:pt x="1862" y="10"/>
                  </a:cubicBezTo>
                  <a:cubicBezTo>
                    <a:pt x="1531" y="66"/>
                    <a:pt x="1251" y="347"/>
                    <a:pt x="1197" y="677"/>
                  </a:cubicBezTo>
                  <a:cubicBezTo>
                    <a:pt x="1165" y="859"/>
                    <a:pt x="1192" y="1036"/>
                    <a:pt x="1213" y="1218"/>
                  </a:cubicBezTo>
                  <a:cubicBezTo>
                    <a:pt x="1229" y="1370"/>
                    <a:pt x="1246" y="1546"/>
                    <a:pt x="1143" y="1674"/>
                  </a:cubicBezTo>
                  <a:cubicBezTo>
                    <a:pt x="1059" y="1779"/>
                    <a:pt x="951" y="1822"/>
                    <a:pt x="840" y="1822"/>
                  </a:cubicBezTo>
                  <a:cubicBezTo>
                    <a:pt x="669" y="1822"/>
                    <a:pt x="491" y="1721"/>
                    <a:pt x="379" y="1588"/>
                  </a:cubicBezTo>
                  <a:cubicBezTo>
                    <a:pt x="342" y="1545"/>
                    <a:pt x="299" y="1527"/>
                    <a:pt x="258" y="1527"/>
                  </a:cubicBezTo>
                  <a:cubicBezTo>
                    <a:pt x="124" y="1527"/>
                    <a:pt x="0" y="1712"/>
                    <a:pt x="117" y="1850"/>
                  </a:cubicBezTo>
                  <a:cubicBezTo>
                    <a:pt x="293" y="2056"/>
                    <a:pt x="555" y="2193"/>
                    <a:pt x="825" y="2193"/>
                  </a:cubicBezTo>
                  <a:cubicBezTo>
                    <a:pt x="895" y="2193"/>
                    <a:pt x="967" y="2183"/>
                    <a:pt x="1037" y="2163"/>
                  </a:cubicBezTo>
                  <a:cubicBezTo>
                    <a:pt x="1384" y="2063"/>
                    <a:pt x="1591" y="1759"/>
                    <a:pt x="1594" y="1406"/>
                  </a:cubicBezTo>
                  <a:cubicBezTo>
                    <a:pt x="1596" y="1104"/>
                    <a:pt x="1442" y="735"/>
                    <a:pt x="1696" y="493"/>
                  </a:cubicBezTo>
                  <a:cubicBezTo>
                    <a:pt x="1783" y="410"/>
                    <a:pt x="1891" y="371"/>
                    <a:pt x="1999" y="371"/>
                  </a:cubicBezTo>
                  <a:cubicBezTo>
                    <a:pt x="2153" y="371"/>
                    <a:pt x="2305" y="450"/>
                    <a:pt x="2394" y="593"/>
                  </a:cubicBezTo>
                  <a:cubicBezTo>
                    <a:pt x="2432" y="655"/>
                    <a:pt x="2488" y="680"/>
                    <a:pt x="2545" y="680"/>
                  </a:cubicBezTo>
                  <a:cubicBezTo>
                    <a:pt x="2673" y="680"/>
                    <a:pt x="2800" y="548"/>
                    <a:pt x="2713" y="406"/>
                  </a:cubicBezTo>
                  <a:cubicBezTo>
                    <a:pt x="2557" y="152"/>
                    <a:pt x="2282" y="0"/>
                    <a:pt x="1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1" name="Google Shape;4131;p64"/>
            <p:cNvSpPr/>
            <p:nvPr/>
          </p:nvSpPr>
          <p:spPr>
            <a:xfrm>
              <a:off x="2737957" y="-862179"/>
              <a:ext cx="153737" cy="94919"/>
            </a:xfrm>
            <a:custGeom>
              <a:avLst/>
              <a:gdLst/>
              <a:ahLst/>
              <a:cxnLst/>
              <a:rect l="l" t="t" r="r" b="b"/>
              <a:pathLst>
                <a:path w="2998" h="1851" extrusionOk="0">
                  <a:moveTo>
                    <a:pt x="834" y="0"/>
                  </a:moveTo>
                  <a:cubicBezTo>
                    <a:pt x="806" y="0"/>
                    <a:pt x="778" y="2"/>
                    <a:pt x="751" y="5"/>
                  </a:cubicBezTo>
                  <a:cubicBezTo>
                    <a:pt x="412" y="46"/>
                    <a:pt x="130" y="287"/>
                    <a:pt x="40" y="616"/>
                  </a:cubicBezTo>
                  <a:cubicBezTo>
                    <a:pt x="0" y="753"/>
                    <a:pt x="112" y="841"/>
                    <a:pt x="222" y="841"/>
                  </a:cubicBezTo>
                  <a:cubicBezTo>
                    <a:pt x="297" y="841"/>
                    <a:pt x="371" y="800"/>
                    <a:pt x="398" y="708"/>
                  </a:cubicBezTo>
                  <a:cubicBezTo>
                    <a:pt x="456" y="504"/>
                    <a:pt x="641" y="371"/>
                    <a:pt x="836" y="371"/>
                  </a:cubicBezTo>
                  <a:cubicBezTo>
                    <a:pt x="905" y="371"/>
                    <a:pt x="975" y="387"/>
                    <a:pt x="1042" y="423"/>
                  </a:cubicBezTo>
                  <a:cubicBezTo>
                    <a:pt x="1351" y="587"/>
                    <a:pt x="1303" y="983"/>
                    <a:pt x="1388" y="1274"/>
                  </a:cubicBezTo>
                  <a:cubicBezTo>
                    <a:pt x="1487" y="1613"/>
                    <a:pt x="1768" y="1849"/>
                    <a:pt x="2129" y="1851"/>
                  </a:cubicBezTo>
                  <a:cubicBezTo>
                    <a:pt x="2130" y="1851"/>
                    <a:pt x="2132" y="1851"/>
                    <a:pt x="2133" y="1851"/>
                  </a:cubicBezTo>
                  <a:cubicBezTo>
                    <a:pt x="2483" y="1851"/>
                    <a:pt x="2788" y="1609"/>
                    <a:pt x="2930" y="1300"/>
                  </a:cubicBezTo>
                  <a:cubicBezTo>
                    <a:pt x="2997" y="1152"/>
                    <a:pt x="2868" y="1020"/>
                    <a:pt x="2748" y="1020"/>
                  </a:cubicBezTo>
                  <a:cubicBezTo>
                    <a:pt x="2692" y="1020"/>
                    <a:pt x="2637" y="1049"/>
                    <a:pt x="2606" y="1118"/>
                  </a:cubicBezTo>
                  <a:cubicBezTo>
                    <a:pt x="2518" y="1310"/>
                    <a:pt x="2326" y="1484"/>
                    <a:pt x="2119" y="1484"/>
                  </a:cubicBezTo>
                  <a:cubicBezTo>
                    <a:pt x="2045" y="1484"/>
                    <a:pt x="1969" y="1461"/>
                    <a:pt x="1895" y="1409"/>
                  </a:cubicBezTo>
                  <a:cubicBezTo>
                    <a:pt x="1760" y="1314"/>
                    <a:pt x="1730" y="1140"/>
                    <a:pt x="1703" y="990"/>
                  </a:cubicBezTo>
                  <a:cubicBezTo>
                    <a:pt x="1673" y="809"/>
                    <a:pt x="1651" y="632"/>
                    <a:pt x="1572" y="464"/>
                  </a:cubicBezTo>
                  <a:cubicBezTo>
                    <a:pt x="1442" y="187"/>
                    <a:pt x="1139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2" name="Google Shape;4132;p64"/>
            <p:cNvSpPr/>
            <p:nvPr/>
          </p:nvSpPr>
          <p:spPr>
            <a:xfrm>
              <a:off x="2604882" y="-896178"/>
              <a:ext cx="121175" cy="134200"/>
            </a:xfrm>
            <a:custGeom>
              <a:avLst/>
              <a:gdLst/>
              <a:ahLst/>
              <a:cxnLst/>
              <a:rect l="l" t="t" r="r" b="b"/>
              <a:pathLst>
                <a:path w="2363" h="2617" extrusionOk="0">
                  <a:moveTo>
                    <a:pt x="526" y="0"/>
                  </a:moveTo>
                  <a:cubicBezTo>
                    <a:pt x="494" y="0"/>
                    <a:pt x="460" y="10"/>
                    <a:pt x="427" y="33"/>
                  </a:cubicBezTo>
                  <a:cubicBezTo>
                    <a:pt x="142" y="223"/>
                    <a:pt x="1" y="565"/>
                    <a:pt x="67" y="901"/>
                  </a:cubicBezTo>
                  <a:cubicBezTo>
                    <a:pt x="135" y="1228"/>
                    <a:pt x="428" y="1496"/>
                    <a:pt x="759" y="1537"/>
                  </a:cubicBezTo>
                  <a:cubicBezTo>
                    <a:pt x="800" y="1542"/>
                    <a:pt x="841" y="1544"/>
                    <a:pt x="881" y="1544"/>
                  </a:cubicBezTo>
                  <a:cubicBezTo>
                    <a:pt x="1022" y="1544"/>
                    <a:pt x="1159" y="1518"/>
                    <a:pt x="1300" y="1497"/>
                  </a:cubicBezTo>
                  <a:cubicBezTo>
                    <a:pt x="1368" y="1488"/>
                    <a:pt x="1440" y="1477"/>
                    <a:pt x="1510" y="1477"/>
                  </a:cubicBezTo>
                  <a:cubicBezTo>
                    <a:pt x="1599" y="1477"/>
                    <a:pt x="1686" y="1493"/>
                    <a:pt x="1760" y="1548"/>
                  </a:cubicBezTo>
                  <a:cubicBezTo>
                    <a:pt x="2033" y="1749"/>
                    <a:pt x="1915" y="2119"/>
                    <a:pt x="1704" y="2314"/>
                  </a:cubicBezTo>
                  <a:cubicBezTo>
                    <a:pt x="1570" y="2439"/>
                    <a:pt x="1702" y="2616"/>
                    <a:pt x="1850" y="2616"/>
                  </a:cubicBezTo>
                  <a:cubicBezTo>
                    <a:pt x="1894" y="2616"/>
                    <a:pt x="1938" y="2601"/>
                    <a:pt x="1978" y="2564"/>
                  </a:cubicBezTo>
                  <a:cubicBezTo>
                    <a:pt x="2228" y="2333"/>
                    <a:pt x="2363" y="1966"/>
                    <a:pt x="2252" y="1632"/>
                  </a:cubicBezTo>
                  <a:cubicBezTo>
                    <a:pt x="2141" y="1301"/>
                    <a:pt x="1845" y="1107"/>
                    <a:pt x="1504" y="1107"/>
                  </a:cubicBezTo>
                  <a:cubicBezTo>
                    <a:pt x="1493" y="1107"/>
                    <a:pt x="1482" y="1108"/>
                    <a:pt x="1471" y="1108"/>
                  </a:cubicBezTo>
                  <a:cubicBezTo>
                    <a:pt x="1295" y="1115"/>
                    <a:pt x="1097" y="1175"/>
                    <a:pt x="913" y="1175"/>
                  </a:cubicBezTo>
                  <a:cubicBezTo>
                    <a:pt x="784" y="1175"/>
                    <a:pt x="661" y="1145"/>
                    <a:pt x="557" y="1045"/>
                  </a:cubicBezTo>
                  <a:cubicBezTo>
                    <a:pt x="346" y="844"/>
                    <a:pt x="389" y="505"/>
                    <a:pt x="626" y="343"/>
                  </a:cubicBezTo>
                  <a:cubicBezTo>
                    <a:pt x="790" y="235"/>
                    <a:pt x="681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3" name="Google Shape;4133;p64"/>
            <p:cNvSpPr/>
            <p:nvPr/>
          </p:nvSpPr>
          <p:spPr>
            <a:xfrm>
              <a:off x="2604677" y="-100715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3" y="315"/>
                  </a:moveTo>
                  <a:cubicBezTo>
                    <a:pt x="831" y="315"/>
                    <a:pt x="966" y="450"/>
                    <a:pt x="967" y="618"/>
                  </a:cubicBezTo>
                  <a:cubicBezTo>
                    <a:pt x="967" y="800"/>
                    <a:pt x="818" y="920"/>
                    <a:pt x="662" y="920"/>
                  </a:cubicBezTo>
                  <a:cubicBezTo>
                    <a:pt x="588" y="920"/>
                    <a:pt x="512" y="893"/>
                    <a:pt x="450" y="831"/>
                  </a:cubicBezTo>
                  <a:cubicBezTo>
                    <a:pt x="260" y="640"/>
                    <a:pt x="394" y="315"/>
                    <a:pt x="663" y="315"/>
                  </a:cubicBezTo>
                  <a:close/>
                  <a:moveTo>
                    <a:pt x="665" y="1"/>
                  </a:moveTo>
                  <a:cubicBezTo>
                    <a:pt x="505" y="1"/>
                    <a:pt x="347" y="64"/>
                    <a:pt x="230" y="182"/>
                  </a:cubicBezTo>
                  <a:cubicBezTo>
                    <a:pt x="52" y="358"/>
                    <a:pt x="0" y="622"/>
                    <a:pt x="95" y="852"/>
                  </a:cubicBezTo>
                  <a:cubicBezTo>
                    <a:pt x="192" y="1083"/>
                    <a:pt x="415" y="1232"/>
                    <a:pt x="663" y="1232"/>
                  </a:cubicBezTo>
                  <a:cubicBezTo>
                    <a:pt x="1004" y="1232"/>
                    <a:pt x="1279" y="956"/>
                    <a:pt x="1279" y="618"/>
                  </a:cubicBezTo>
                  <a:cubicBezTo>
                    <a:pt x="1279" y="367"/>
                    <a:pt x="1130" y="144"/>
                    <a:pt x="899" y="48"/>
                  </a:cubicBezTo>
                  <a:cubicBezTo>
                    <a:pt x="823" y="16"/>
                    <a:pt x="744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4" name="Google Shape;4134;p64"/>
            <p:cNvSpPr/>
            <p:nvPr/>
          </p:nvSpPr>
          <p:spPr>
            <a:xfrm>
              <a:off x="2814674" y="-926229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3" y="314"/>
                  </a:moveTo>
                  <a:cubicBezTo>
                    <a:pt x="831" y="314"/>
                    <a:pt x="966" y="448"/>
                    <a:pt x="966" y="616"/>
                  </a:cubicBezTo>
                  <a:cubicBezTo>
                    <a:pt x="966" y="798"/>
                    <a:pt x="817" y="919"/>
                    <a:pt x="662" y="919"/>
                  </a:cubicBezTo>
                  <a:cubicBezTo>
                    <a:pt x="587" y="919"/>
                    <a:pt x="512" y="891"/>
                    <a:pt x="450" y="830"/>
                  </a:cubicBezTo>
                  <a:cubicBezTo>
                    <a:pt x="260" y="640"/>
                    <a:pt x="394" y="314"/>
                    <a:pt x="663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30" y="181"/>
                  </a:cubicBezTo>
                  <a:cubicBezTo>
                    <a:pt x="52" y="356"/>
                    <a:pt x="0" y="621"/>
                    <a:pt x="95" y="852"/>
                  </a:cubicBezTo>
                  <a:cubicBezTo>
                    <a:pt x="190" y="1081"/>
                    <a:pt x="415" y="1232"/>
                    <a:pt x="663" y="1232"/>
                  </a:cubicBezTo>
                  <a:cubicBezTo>
                    <a:pt x="1004" y="1230"/>
                    <a:pt x="1279" y="955"/>
                    <a:pt x="1279" y="616"/>
                  </a:cubicBezTo>
                  <a:cubicBezTo>
                    <a:pt x="1279" y="368"/>
                    <a:pt x="1129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5" name="Google Shape;4135;p64"/>
            <p:cNvSpPr/>
            <p:nvPr/>
          </p:nvSpPr>
          <p:spPr>
            <a:xfrm>
              <a:off x="2594780" y="-796539"/>
              <a:ext cx="65638" cy="63228"/>
            </a:xfrm>
            <a:custGeom>
              <a:avLst/>
              <a:gdLst/>
              <a:ahLst/>
              <a:cxnLst/>
              <a:rect l="l" t="t" r="r" b="b"/>
              <a:pathLst>
                <a:path w="1280" h="1233" extrusionOk="0">
                  <a:moveTo>
                    <a:pt x="665" y="314"/>
                  </a:moveTo>
                  <a:cubicBezTo>
                    <a:pt x="831" y="314"/>
                    <a:pt x="966" y="449"/>
                    <a:pt x="967" y="617"/>
                  </a:cubicBezTo>
                  <a:cubicBezTo>
                    <a:pt x="967" y="799"/>
                    <a:pt x="818" y="919"/>
                    <a:pt x="662" y="919"/>
                  </a:cubicBezTo>
                  <a:cubicBezTo>
                    <a:pt x="588" y="919"/>
                    <a:pt x="513" y="892"/>
                    <a:pt x="451" y="830"/>
                  </a:cubicBezTo>
                  <a:cubicBezTo>
                    <a:pt x="260" y="640"/>
                    <a:pt x="394" y="314"/>
                    <a:pt x="665" y="314"/>
                  </a:cubicBezTo>
                  <a:close/>
                  <a:moveTo>
                    <a:pt x="664" y="1"/>
                  </a:moveTo>
                  <a:cubicBezTo>
                    <a:pt x="504" y="1"/>
                    <a:pt x="347" y="64"/>
                    <a:pt x="230" y="181"/>
                  </a:cubicBezTo>
                  <a:cubicBezTo>
                    <a:pt x="54" y="357"/>
                    <a:pt x="0" y="621"/>
                    <a:pt x="95" y="852"/>
                  </a:cubicBezTo>
                  <a:cubicBezTo>
                    <a:pt x="192" y="1082"/>
                    <a:pt x="415" y="1232"/>
                    <a:pt x="665" y="1232"/>
                  </a:cubicBezTo>
                  <a:cubicBezTo>
                    <a:pt x="1004" y="1231"/>
                    <a:pt x="1279" y="955"/>
                    <a:pt x="1279" y="617"/>
                  </a:cubicBezTo>
                  <a:cubicBezTo>
                    <a:pt x="1279" y="368"/>
                    <a:pt x="1130" y="143"/>
                    <a:pt x="899" y="48"/>
                  </a:cubicBezTo>
                  <a:cubicBezTo>
                    <a:pt x="823" y="16"/>
                    <a:pt x="743" y="1"/>
                    <a:pt x="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6" name="Google Shape;4136;p64"/>
            <p:cNvSpPr/>
            <p:nvPr/>
          </p:nvSpPr>
          <p:spPr>
            <a:xfrm>
              <a:off x="2739752" y="-789052"/>
              <a:ext cx="65690" cy="63126"/>
            </a:xfrm>
            <a:custGeom>
              <a:avLst/>
              <a:gdLst/>
              <a:ahLst/>
              <a:cxnLst/>
              <a:rect l="l" t="t" r="r" b="b"/>
              <a:pathLst>
                <a:path w="1281" h="1231" extrusionOk="0">
                  <a:moveTo>
                    <a:pt x="665" y="314"/>
                  </a:moveTo>
                  <a:cubicBezTo>
                    <a:pt x="831" y="314"/>
                    <a:pt x="967" y="448"/>
                    <a:pt x="967" y="616"/>
                  </a:cubicBezTo>
                  <a:cubicBezTo>
                    <a:pt x="967" y="798"/>
                    <a:pt x="818" y="919"/>
                    <a:pt x="663" y="919"/>
                  </a:cubicBezTo>
                  <a:cubicBezTo>
                    <a:pt x="588" y="919"/>
                    <a:pt x="513" y="891"/>
                    <a:pt x="451" y="830"/>
                  </a:cubicBezTo>
                  <a:cubicBezTo>
                    <a:pt x="260" y="640"/>
                    <a:pt x="396" y="314"/>
                    <a:pt x="665" y="314"/>
                  </a:cubicBezTo>
                  <a:close/>
                  <a:moveTo>
                    <a:pt x="664" y="0"/>
                  </a:moveTo>
                  <a:cubicBezTo>
                    <a:pt x="504" y="0"/>
                    <a:pt x="347" y="63"/>
                    <a:pt x="230" y="181"/>
                  </a:cubicBezTo>
                  <a:cubicBezTo>
                    <a:pt x="54" y="357"/>
                    <a:pt x="0" y="621"/>
                    <a:pt x="97" y="852"/>
                  </a:cubicBezTo>
                  <a:cubicBezTo>
                    <a:pt x="191" y="1080"/>
                    <a:pt x="414" y="1230"/>
                    <a:pt x="661" y="1230"/>
                  </a:cubicBezTo>
                  <a:cubicBezTo>
                    <a:pt x="662" y="1230"/>
                    <a:pt x="664" y="1230"/>
                    <a:pt x="665" y="1230"/>
                  </a:cubicBezTo>
                  <a:cubicBezTo>
                    <a:pt x="1004" y="1230"/>
                    <a:pt x="1279" y="955"/>
                    <a:pt x="1281" y="616"/>
                  </a:cubicBezTo>
                  <a:cubicBezTo>
                    <a:pt x="1279" y="368"/>
                    <a:pt x="1130" y="143"/>
                    <a:pt x="899" y="48"/>
                  </a:cubicBezTo>
                  <a:cubicBezTo>
                    <a:pt x="823" y="16"/>
                    <a:pt x="743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7" name="Google Shape;4137;p64"/>
            <p:cNvSpPr/>
            <p:nvPr/>
          </p:nvSpPr>
          <p:spPr>
            <a:xfrm>
              <a:off x="2811802" y="-1015971"/>
              <a:ext cx="65638" cy="63177"/>
            </a:xfrm>
            <a:custGeom>
              <a:avLst/>
              <a:gdLst/>
              <a:ahLst/>
              <a:cxnLst/>
              <a:rect l="l" t="t" r="r" b="b"/>
              <a:pathLst>
                <a:path w="1280" h="1232" extrusionOk="0">
                  <a:moveTo>
                    <a:pt x="666" y="315"/>
                  </a:moveTo>
                  <a:cubicBezTo>
                    <a:pt x="832" y="315"/>
                    <a:pt x="966" y="449"/>
                    <a:pt x="968" y="617"/>
                  </a:cubicBezTo>
                  <a:cubicBezTo>
                    <a:pt x="968" y="799"/>
                    <a:pt x="819" y="920"/>
                    <a:pt x="663" y="920"/>
                  </a:cubicBezTo>
                  <a:cubicBezTo>
                    <a:pt x="588" y="920"/>
                    <a:pt x="512" y="892"/>
                    <a:pt x="450" y="831"/>
                  </a:cubicBezTo>
                  <a:cubicBezTo>
                    <a:pt x="260" y="639"/>
                    <a:pt x="395" y="315"/>
                    <a:pt x="666" y="315"/>
                  </a:cubicBezTo>
                  <a:close/>
                  <a:moveTo>
                    <a:pt x="666" y="1"/>
                  </a:moveTo>
                  <a:cubicBezTo>
                    <a:pt x="506" y="1"/>
                    <a:pt x="348" y="64"/>
                    <a:pt x="230" y="182"/>
                  </a:cubicBezTo>
                  <a:cubicBezTo>
                    <a:pt x="53" y="357"/>
                    <a:pt x="1" y="622"/>
                    <a:pt x="96" y="851"/>
                  </a:cubicBezTo>
                  <a:cubicBezTo>
                    <a:pt x="192" y="1082"/>
                    <a:pt x="415" y="1231"/>
                    <a:pt x="666" y="1231"/>
                  </a:cubicBezTo>
                  <a:cubicBezTo>
                    <a:pt x="1004" y="1231"/>
                    <a:pt x="1280" y="956"/>
                    <a:pt x="1280" y="617"/>
                  </a:cubicBezTo>
                  <a:cubicBezTo>
                    <a:pt x="1280" y="367"/>
                    <a:pt x="1131" y="144"/>
                    <a:pt x="900" y="47"/>
                  </a:cubicBezTo>
                  <a:cubicBezTo>
                    <a:pt x="824" y="16"/>
                    <a:pt x="745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38" name="Google Shape;4138;p64"/>
          <p:cNvGrpSpPr/>
          <p:nvPr/>
        </p:nvGrpSpPr>
        <p:grpSpPr>
          <a:xfrm rot="2250865">
            <a:off x="6916517" y="1030138"/>
            <a:ext cx="1492557" cy="358145"/>
            <a:chOff x="2408454" y="-571246"/>
            <a:chExt cx="2163554" cy="519153"/>
          </a:xfrm>
        </p:grpSpPr>
        <p:sp>
          <p:nvSpPr>
            <p:cNvPr id="4139" name="Google Shape;4139;p64"/>
            <p:cNvSpPr/>
            <p:nvPr/>
          </p:nvSpPr>
          <p:spPr>
            <a:xfrm>
              <a:off x="2408454" y="-571246"/>
              <a:ext cx="2163554" cy="519153"/>
            </a:xfrm>
            <a:custGeom>
              <a:avLst/>
              <a:gdLst/>
              <a:ahLst/>
              <a:cxnLst/>
              <a:rect l="l" t="t" r="r" b="b"/>
              <a:pathLst>
                <a:path w="25775" h="6185" extrusionOk="0">
                  <a:moveTo>
                    <a:pt x="6" y="0"/>
                  </a:moveTo>
                  <a:cubicBezTo>
                    <a:pt x="245" y="200"/>
                    <a:pt x="325" y="515"/>
                    <a:pt x="31" y="865"/>
                  </a:cubicBezTo>
                  <a:cubicBezTo>
                    <a:pt x="154" y="983"/>
                    <a:pt x="246" y="1150"/>
                    <a:pt x="232" y="1338"/>
                  </a:cubicBezTo>
                  <a:cubicBezTo>
                    <a:pt x="224" y="1454"/>
                    <a:pt x="181" y="1563"/>
                    <a:pt x="162" y="1674"/>
                  </a:cubicBezTo>
                  <a:cubicBezTo>
                    <a:pt x="113" y="1970"/>
                    <a:pt x="230" y="2262"/>
                    <a:pt x="278" y="2557"/>
                  </a:cubicBezTo>
                  <a:cubicBezTo>
                    <a:pt x="324" y="2851"/>
                    <a:pt x="257" y="3225"/>
                    <a:pt x="1" y="3326"/>
                  </a:cubicBezTo>
                  <a:cubicBezTo>
                    <a:pt x="45" y="3581"/>
                    <a:pt x="327" y="3738"/>
                    <a:pt x="332" y="3996"/>
                  </a:cubicBezTo>
                  <a:cubicBezTo>
                    <a:pt x="335" y="4154"/>
                    <a:pt x="229" y="4287"/>
                    <a:pt x="169" y="4431"/>
                  </a:cubicBezTo>
                  <a:cubicBezTo>
                    <a:pt x="45" y="4722"/>
                    <a:pt x="105" y="5063"/>
                    <a:pt x="145" y="5381"/>
                  </a:cubicBezTo>
                  <a:cubicBezTo>
                    <a:pt x="180" y="5658"/>
                    <a:pt x="169" y="5989"/>
                    <a:pt x="10" y="6185"/>
                  </a:cubicBezTo>
                  <a:lnTo>
                    <a:pt x="25775" y="6185"/>
                  </a:lnTo>
                  <a:lnTo>
                    <a:pt x="25775" y="6182"/>
                  </a:lnTo>
                  <a:cubicBezTo>
                    <a:pt x="25661" y="5974"/>
                    <a:pt x="25552" y="5754"/>
                    <a:pt x="25370" y="5618"/>
                  </a:cubicBezTo>
                  <a:cubicBezTo>
                    <a:pt x="25292" y="5561"/>
                    <a:pt x="25194" y="5506"/>
                    <a:pt x="25178" y="5404"/>
                  </a:cubicBezTo>
                  <a:cubicBezTo>
                    <a:pt x="25169" y="5340"/>
                    <a:pt x="25197" y="5273"/>
                    <a:pt x="25235" y="5222"/>
                  </a:cubicBezTo>
                  <a:cubicBezTo>
                    <a:pt x="25311" y="5115"/>
                    <a:pt x="25419" y="5042"/>
                    <a:pt x="25512" y="4952"/>
                  </a:cubicBezTo>
                  <a:cubicBezTo>
                    <a:pt x="25604" y="4862"/>
                    <a:pt x="25680" y="4729"/>
                    <a:pt x="25658" y="4596"/>
                  </a:cubicBezTo>
                  <a:cubicBezTo>
                    <a:pt x="25647" y="4547"/>
                    <a:pt x="25626" y="4502"/>
                    <a:pt x="25614" y="4455"/>
                  </a:cubicBezTo>
                  <a:cubicBezTo>
                    <a:pt x="25571" y="4276"/>
                    <a:pt x="25664" y="4067"/>
                    <a:pt x="25572" y="3912"/>
                  </a:cubicBezTo>
                  <a:cubicBezTo>
                    <a:pt x="25528" y="3836"/>
                    <a:pt x="25446" y="3788"/>
                    <a:pt x="25414" y="3706"/>
                  </a:cubicBezTo>
                  <a:cubicBezTo>
                    <a:pt x="25365" y="3579"/>
                    <a:pt x="25450" y="3442"/>
                    <a:pt x="25531" y="3336"/>
                  </a:cubicBezTo>
                  <a:cubicBezTo>
                    <a:pt x="25612" y="3231"/>
                    <a:pt x="25693" y="3089"/>
                    <a:pt x="25636" y="2965"/>
                  </a:cubicBezTo>
                  <a:cubicBezTo>
                    <a:pt x="25621" y="2934"/>
                    <a:pt x="25598" y="2907"/>
                    <a:pt x="25588" y="2872"/>
                  </a:cubicBezTo>
                  <a:cubicBezTo>
                    <a:pt x="25571" y="2807"/>
                    <a:pt x="25607" y="2739"/>
                    <a:pt x="25618" y="2674"/>
                  </a:cubicBezTo>
                  <a:cubicBezTo>
                    <a:pt x="25639" y="2555"/>
                    <a:pt x="25564" y="2429"/>
                    <a:pt x="25460" y="2397"/>
                  </a:cubicBezTo>
                  <a:cubicBezTo>
                    <a:pt x="25666" y="2147"/>
                    <a:pt x="25705" y="1754"/>
                    <a:pt x="25557" y="1461"/>
                  </a:cubicBezTo>
                  <a:cubicBezTo>
                    <a:pt x="25501" y="1351"/>
                    <a:pt x="25417" y="1230"/>
                    <a:pt x="25458" y="1112"/>
                  </a:cubicBezTo>
                  <a:cubicBezTo>
                    <a:pt x="25488" y="1026"/>
                    <a:pt x="25574" y="980"/>
                    <a:pt x="25626" y="907"/>
                  </a:cubicBezTo>
                  <a:cubicBezTo>
                    <a:pt x="25716" y="781"/>
                    <a:pt x="25688" y="600"/>
                    <a:pt x="25671" y="441"/>
                  </a:cubicBezTo>
                  <a:cubicBezTo>
                    <a:pt x="25650" y="285"/>
                    <a:pt x="25659" y="99"/>
                    <a:pt x="25773" y="8"/>
                  </a:cubicBezTo>
                  <a:lnTo>
                    <a:pt x="257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0" name="Google Shape;4140;p64"/>
            <p:cNvSpPr/>
            <p:nvPr/>
          </p:nvSpPr>
          <p:spPr>
            <a:xfrm>
              <a:off x="2461000" y="-347638"/>
              <a:ext cx="75378" cy="75292"/>
            </a:xfrm>
            <a:custGeom>
              <a:avLst/>
              <a:gdLst/>
              <a:ahLst/>
              <a:cxnLst/>
              <a:rect l="l" t="t" r="r" b="b"/>
              <a:pathLst>
                <a:path w="898" h="897" extrusionOk="0">
                  <a:moveTo>
                    <a:pt x="450" y="0"/>
                  </a:moveTo>
                  <a:lnTo>
                    <a:pt x="0" y="448"/>
                  </a:lnTo>
                  <a:lnTo>
                    <a:pt x="450" y="896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1" name="Google Shape;4141;p64"/>
            <p:cNvSpPr/>
            <p:nvPr/>
          </p:nvSpPr>
          <p:spPr>
            <a:xfrm>
              <a:off x="2591945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2" name="Google Shape;4142;p64"/>
            <p:cNvSpPr/>
            <p:nvPr/>
          </p:nvSpPr>
          <p:spPr>
            <a:xfrm>
              <a:off x="2593540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3" name="Google Shape;4143;p64"/>
            <p:cNvSpPr/>
            <p:nvPr/>
          </p:nvSpPr>
          <p:spPr>
            <a:xfrm>
              <a:off x="2724400" y="-347805"/>
              <a:ext cx="75462" cy="75460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50" y="1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4" name="Google Shape;4144;p64"/>
            <p:cNvSpPr/>
            <p:nvPr/>
          </p:nvSpPr>
          <p:spPr>
            <a:xfrm>
              <a:off x="2855429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5" name="Google Shape;4145;p64"/>
            <p:cNvSpPr/>
            <p:nvPr/>
          </p:nvSpPr>
          <p:spPr>
            <a:xfrm>
              <a:off x="2857192" y="-478915"/>
              <a:ext cx="75378" cy="75460"/>
            </a:xfrm>
            <a:custGeom>
              <a:avLst/>
              <a:gdLst/>
              <a:ahLst/>
              <a:cxnLst/>
              <a:rect l="l" t="t" r="r" b="b"/>
              <a:pathLst>
                <a:path w="898" h="899" extrusionOk="0">
                  <a:moveTo>
                    <a:pt x="448" y="1"/>
                  </a:moveTo>
                  <a:lnTo>
                    <a:pt x="0" y="450"/>
                  </a:lnTo>
                  <a:lnTo>
                    <a:pt x="448" y="898"/>
                  </a:lnTo>
                  <a:lnTo>
                    <a:pt x="898" y="45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6" name="Google Shape;4146;p64"/>
            <p:cNvSpPr/>
            <p:nvPr/>
          </p:nvSpPr>
          <p:spPr>
            <a:xfrm>
              <a:off x="2988053" y="-347638"/>
              <a:ext cx="75378" cy="75292"/>
            </a:xfrm>
            <a:custGeom>
              <a:avLst/>
              <a:gdLst/>
              <a:ahLst/>
              <a:cxnLst/>
              <a:rect l="l" t="t" r="r" b="b"/>
              <a:pathLst>
                <a:path w="898" h="897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6"/>
                  </a:lnTo>
                  <a:lnTo>
                    <a:pt x="898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7" name="Google Shape;4147;p64"/>
            <p:cNvSpPr/>
            <p:nvPr/>
          </p:nvSpPr>
          <p:spPr>
            <a:xfrm>
              <a:off x="3119081" y="-216864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50"/>
                  </a:lnTo>
                  <a:lnTo>
                    <a:pt x="448" y="898"/>
                  </a:lnTo>
                  <a:lnTo>
                    <a:pt x="898" y="45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8" name="Google Shape;4148;p64"/>
            <p:cNvSpPr/>
            <p:nvPr/>
          </p:nvSpPr>
          <p:spPr>
            <a:xfrm>
              <a:off x="3120676" y="-478747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50"/>
                  </a:lnTo>
                  <a:lnTo>
                    <a:pt x="448" y="898"/>
                  </a:lnTo>
                  <a:lnTo>
                    <a:pt x="898" y="45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9" name="Google Shape;4149;p64"/>
            <p:cNvSpPr/>
            <p:nvPr/>
          </p:nvSpPr>
          <p:spPr>
            <a:xfrm>
              <a:off x="3251537" y="-347638"/>
              <a:ext cx="75378" cy="75292"/>
            </a:xfrm>
            <a:custGeom>
              <a:avLst/>
              <a:gdLst/>
              <a:ahLst/>
              <a:cxnLst/>
              <a:rect l="l" t="t" r="r" b="b"/>
              <a:pathLst>
                <a:path w="898" h="897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6"/>
                  </a:lnTo>
                  <a:lnTo>
                    <a:pt x="898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0" name="Google Shape;4150;p64"/>
            <p:cNvSpPr/>
            <p:nvPr/>
          </p:nvSpPr>
          <p:spPr>
            <a:xfrm>
              <a:off x="3382481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50"/>
                  </a:lnTo>
                  <a:lnTo>
                    <a:pt x="449" y="898"/>
                  </a:lnTo>
                  <a:lnTo>
                    <a:pt x="898" y="4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1" name="Google Shape;4151;p64"/>
            <p:cNvSpPr/>
            <p:nvPr/>
          </p:nvSpPr>
          <p:spPr>
            <a:xfrm>
              <a:off x="3384076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50"/>
                  </a:lnTo>
                  <a:lnTo>
                    <a:pt x="449" y="898"/>
                  </a:lnTo>
                  <a:lnTo>
                    <a:pt x="898" y="4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2" name="Google Shape;4152;p64"/>
            <p:cNvSpPr/>
            <p:nvPr/>
          </p:nvSpPr>
          <p:spPr>
            <a:xfrm>
              <a:off x="3515021" y="-347638"/>
              <a:ext cx="75378" cy="75292"/>
            </a:xfrm>
            <a:custGeom>
              <a:avLst/>
              <a:gdLst/>
              <a:ahLst/>
              <a:cxnLst/>
              <a:rect l="l" t="t" r="r" b="b"/>
              <a:pathLst>
                <a:path w="898" h="897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6"/>
                  </a:lnTo>
                  <a:lnTo>
                    <a:pt x="898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3" name="Google Shape;4153;p64"/>
            <p:cNvSpPr/>
            <p:nvPr/>
          </p:nvSpPr>
          <p:spPr>
            <a:xfrm>
              <a:off x="3645966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50"/>
                  </a:lnTo>
                  <a:lnTo>
                    <a:pt x="449" y="898"/>
                  </a:lnTo>
                  <a:lnTo>
                    <a:pt x="898" y="4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4" name="Google Shape;4154;p64"/>
            <p:cNvSpPr/>
            <p:nvPr/>
          </p:nvSpPr>
          <p:spPr>
            <a:xfrm>
              <a:off x="3647560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48"/>
                  </a:lnTo>
                  <a:lnTo>
                    <a:pt x="449" y="898"/>
                  </a:lnTo>
                  <a:lnTo>
                    <a:pt x="898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5" name="Google Shape;4155;p64"/>
            <p:cNvSpPr/>
            <p:nvPr/>
          </p:nvSpPr>
          <p:spPr>
            <a:xfrm>
              <a:off x="3778421" y="-347638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1" y="0"/>
                  </a:moveTo>
                  <a:lnTo>
                    <a:pt x="1" y="448"/>
                  </a:lnTo>
                  <a:lnTo>
                    <a:pt x="451" y="898"/>
                  </a:lnTo>
                  <a:lnTo>
                    <a:pt x="898" y="448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6" name="Google Shape;4156;p64"/>
            <p:cNvSpPr/>
            <p:nvPr/>
          </p:nvSpPr>
          <p:spPr>
            <a:xfrm>
              <a:off x="3909450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7" name="Google Shape;4157;p64"/>
            <p:cNvSpPr/>
            <p:nvPr/>
          </p:nvSpPr>
          <p:spPr>
            <a:xfrm>
              <a:off x="3911045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8" name="Google Shape;4158;p64"/>
            <p:cNvSpPr/>
            <p:nvPr/>
          </p:nvSpPr>
          <p:spPr>
            <a:xfrm>
              <a:off x="4041905" y="-347638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48"/>
                  </a:lnTo>
                  <a:lnTo>
                    <a:pt x="450" y="898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9" name="Google Shape;4159;p64"/>
            <p:cNvSpPr/>
            <p:nvPr/>
          </p:nvSpPr>
          <p:spPr>
            <a:xfrm>
              <a:off x="4172934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0" name="Google Shape;4160;p64"/>
            <p:cNvSpPr/>
            <p:nvPr/>
          </p:nvSpPr>
          <p:spPr>
            <a:xfrm>
              <a:off x="4174529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1" name="Google Shape;4161;p64"/>
            <p:cNvSpPr/>
            <p:nvPr/>
          </p:nvSpPr>
          <p:spPr>
            <a:xfrm>
              <a:off x="4305557" y="-347638"/>
              <a:ext cx="75294" cy="75376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8"/>
                  </a:lnTo>
                  <a:lnTo>
                    <a:pt x="896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2" name="Google Shape;4162;p64"/>
            <p:cNvSpPr/>
            <p:nvPr/>
          </p:nvSpPr>
          <p:spPr>
            <a:xfrm>
              <a:off x="4436418" y="-216864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3" name="Google Shape;4163;p64"/>
            <p:cNvSpPr/>
            <p:nvPr/>
          </p:nvSpPr>
          <p:spPr>
            <a:xfrm>
              <a:off x="4438013" y="-478747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4" name="Google Shape;4164;p64"/>
            <p:cNvSpPr/>
            <p:nvPr/>
          </p:nvSpPr>
          <p:spPr>
            <a:xfrm>
              <a:off x="2408454" y="-571078"/>
              <a:ext cx="2163554" cy="518986"/>
            </a:xfrm>
            <a:custGeom>
              <a:avLst/>
              <a:gdLst/>
              <a:ahLst/>
              <a:cxnLst/>
              <a:rect l="l" t="t" r="r" b="b"/>
              <a:pathLst>
                <a:path w="25775" h="6183" extrusionOk="0">
                  <a:moveTo>
                    <a:pt x="3455" y="302"/>
                  </a:moveTo>
                  <a:lnTo>
                    <a:pt x="3903" y="752"/>
                  </a:lnTo>
                  <a:lnTo>
                    <a:pt x="3455" y="1200"/>
                  </a:lnTo>
                  <a:lnTo>
                    <a:pt x="3005" y="752"/>
                  </a:lnTo>
                  <a:lnTo>
                    <a:pt x="3455" y="302"/>
                  </a:lnTo>
                  <a:close/>
                  <a:moveTo>
                    <a:pt x="6594" y="302"/>
                  </a:moveTo>
                  <a:lnTo>
                    <a:pt x="7041" y="752"/>
                  </a:lnTo>
                  <a:lnTo>
                    <a:pt x="6594" y="1200"/>
                  </a:lnTo>
                  <a:lnTo>
                    <a:pt x="6144" y="752"/>
                  </a:lnTo>
                  <a:lnTo>
                    <a:pt x="6594" y="302"/>
                  </a:lnTo>
                  <a:close/>
                  <a:moveTo>
                    <a:pt x="9732" y="302"/>
                  </a:moveTo>
                  <a:lnTo>
                    <a:pt x="10180" y="752"/>
                  </a:lnTo>
                  <a:lnTo>
                    <a:pt x="9732" y="1200"/>
                  </a:lnTo>
                  <a:lnTo>
                    <a:pt x="9283" y="752"/>
                  </a:lnTo>
                  <a:lnTo>
                    <a:pt x="9732" y="302"/>
                  </a:lnTo>
                  <a:close/>
                  <a:moveTo>
                    <a:pt x="12871" y="302"/>
                  </a:moveTo>
                  <a:lnTo>
                    <a:pt x="13319" y="752"/>
                  </a:lnTo>
                  <a:lnTo>
                    <a:pt x="12871" y="1200"/>
                  </a:lnTo>
                  <a:lnTo>
                    <a:pt x="12423" y="752"/>
                  </a:lnTo>
                  <a:lnTo>
                    <a:pt x="12871" y="302"/>
                  </a:lnTo>
                  <a:close/>
                  <a:moveTo>
                    <a:pt x="16010" y="302"/>
                  </a:moveTo>
                  <a:lnTo>
                    <a:pt x="16460" y="752"/>
                  </a:lnTo>
                  <a:lnTo>
                    <a:pt x="16010" y="1200"/>
                  </a:lnTo>
                  <a:lnTo>
                    <a:pt x="15562" y="752"/>
                  </a:lnTo>
                  <a:lnTo>
                    <a:pt x="16010" y="302"/>
                  </a:lnTo>
                  <a:close/>
                  <a:moveTo>
                    <a:pt x="19151" y="302"/>
                  </a:moveTo>
                  <a:lnTo>
                    <a:pt x="19599" y="752"/>
                  </a:lnTo>
                  <a:lnTo>
                    <a:pt x="19151" y="1200"/>
                  </a:lnTo>
                  <a:lnTo>
                    <a:pt x="18703" y="752"/>
                  </a:lnTo>
                  <a:lnTo>
                    <a:pt x="19151" y="302"/>
                  </a:lnTo>
                  <a:close/>
                  <a:moveTo>
                    <a:pt x="22289" y="302"/>
                  </a:moveTo>
                  <a:lnTo>
                    <a:pt x="22737" y="752"/>
                  </a:lnTo>
                  <a:lnTo>
                    <a:pt x="22289" y="1200"/>
                  </a:lnTo>
                  <a:lnTo>
                    <a:pt x="21840" y="752"/>
                  </a:lnTo>
                  <a:lnTo>
                    <a:pt x="22289" y="302"/>
                  </a:lnTo>
                  <a:close/>
                  <a:moveTo>
                    <a:pt x="1856" y="304"/>
                  </a:moveTo>
                  <a:lnTo>
                    <a:pt x="2305" y="752"/>
                  </a:lnTo>
                  <a:lnTo>
                    <a:pt x="1856" y="1201"/>
                  </a:lnTo>
                  <a:lnTo>
                    <a:pt x="1408" y="752"/>
                  </a:lnTo>
                  <a:lnTo>
                    <a:pt x="1856" y="304"/>
                  </a:lnTo>
                  <a:close/>
                  <a:moveTo>
                    <a:pt x="4995" y="304"/>
                  </a:moveTo>
                  <a:lnTo>
                    <a:pt x="5444" y="752"/>
                  </a:lnTo>
                  <a:lnTo>
                    <a:pt x="4995" y="1201"/>
                  </a:lnTo>
                  <a:lnTo>
                    <a:pt x="4547" y="752"/>
                  </a:lnTo>
                  <a:lnTo>
                    <a:pt x="4995" y="304"/>
                  </a:lnTo>
                  <a:close/>
                  <a:moveTo>
                    <a:pt x="8135" y="304"/>
                  </a:moveTo>
                  <a:lnTo>
                    <a:pt x="8583" y="752"/>
                  </a:lnTo>
                  <a:lnTo>
                    <a:pt x="8135" y="1201"/>
                  </a:lnTo>
                  <a:lnTo>
                    <a:pt x="7686" y="752"/>
                  </a:lnTo>
                  <a:lnTo>
                    <a:pt x="8135" y="304"/>
                  </a:lnTo>
                  <a:close/>
                  <a:moveTo>
                    <a:pt x="11274" y="304"/>
                  </a:moveTo>
                  <a:lnTo>
                    <a:pt x="11722" y="752"/>
                  </a:lnTo>
                  <a:lnTo>
                    <a:pt x="11274" y="1201"/>
                  </a:lnTo>
                  <a:lnTo>
                    <a:pt x="10825" y="752"/>
                  </a:lnTo>
                  <a:lnTo>
                    <a:pt x="11274" y="304"/>
                  </a:lnTo>
                  <a:close/>
                  <a:moveTo>
                    <a:pt x="14413" y="304"/>
                  </a:moveTo>
                  <a:lnTo>
                    <a:pt x="14861" y="752"/>
                  </a:lnTo>
                  <a:lnTo>
                    <a:pt x="14413" y="1201"/>
                  </a:lnTo>
                  <a:lnTo>
                    <a:pt x="13963" y="752"/>
                  </a:lnTo>
                  <a:lnTo>
                    <a:pt x="14413" y="304"/>
                  </a:lnTo>
                  <a:close/>
                  <a:moveTo>
                    <a:pt x="17552" y="304"/>
                  </a:moveTo>
                  <a:lnTo>
                    <a:pt x="18001" y="752"/>
                  </a:lnTo>
                  <a:lnTo>
                    <a:pt x="17552" y="1201"/>
                  </a:lnTo>
                  <a:lnTo>
                    <a:pt x="17104" y="752"/>
                  </a:lnTo>
                  <a:lnTo>
                    <a:pt x="17552" y="304"/>
                  </a:lnTo>
                  <a:close/>
                  <a:moveTo>
                    <a:pt x="20691" y="304"/>
                  </a:moveTo>
                  <a:lnTo>
                    <a:pt x="21140" y="752"/>
                  </a:lnTo>
                  <a:lnTo>
                    <a:pt x="20691" y="1201"/>
                  </a:lnTo>
                  <a:lnTo>
                    <a:pt x="20243" y="752"/>
                  </a:lnTo>
                  <a:lnTo>
                    <a:pt x="20691" y="304"/>
                  </a:lnTo>
                  <a:close/>
                  <a:moveTo>
                    <a:pt x="23830" y="304"/>
                  </a:moveTo>
                  <a:lnTo>
                    <a:pt x="24279" y="752"/>
                  </a:lnTo>
                  <a:lnTo>
                    <a:pt x="23830" y="1201"/>
                  </a:lnTo>
                  <a:lnTo>
                    <a:pt x="23382" y="752"/>
                  </a:lnTo>
                  <a:lnTo>
                    <a:pt x="23830" y="304"/>
                  </a:lnTo>
                  <a:close/>
                  <a:moveTo>
                    <a:pt x="3417" y="1863"/>
                  </a:moveTo>
                  <a:lnTo>
                    <a:pt x="3865" y="2313"/>
                  </a:lnTo>
                  <a:lnTo>
                    <a:pt x="3415" y="2761"/>
                  </a:lnTo>
                  <a:lnTo>
                    <a:pt x="2967" y="2313"/>
                  </a:lnTo>
                  <a:lnTo>
                    <a:pt x="3417" y="1863"/>
                  </a:lnTo>
                  <a:close/>
                  <a:moveTo>
                    <a:pt x="5014" y="1863"/>
                  </a:moveTo>
                  <a:lnTo>
                    <a:pt x="5463" y="2313"/>
                  </a:lnTo>
                  <a:lnTo>
                    <a:pt x="5015" y="2761"/>
                  </a:lnTo>
                  <a:lnTo>
                    <a:pt x="4566" y="2313"/>
                  </a:lnTo>
                  <a:lnTo>
                    <a:pt x="5014" y="1863"/>
                  </a:lnTo>
                  <a:close/>
                  <a:moveTo>
                    <a:pt x="8153" y="1863"/>
                  </a:moveTo>
                  <a:lnTo>
                    <a:pt x="8602" y="2313"/>
                  </a:lnTo>
                  <a:lnTo>
                    <a:pt x="8154" y="2761"/>
                  </a:lnTo>
                  <a:lnTo>
                    <a:pt x="7705" y="2313"/>
                  </a:lnTo>
                  <a:lnTo>
                    <a:pt x="8153" y="1863"/>
                  </a:lnTo>
                  <a:close/>
                  <a:moveTo>
                    <a:pt x="9694" y="1863"/>
                  </a:moveTo>
                  <a:lnTo>
                    <a:pt x="10144" y="2313"/>
                  </a:lnTo>
                  <a:lnTo>
                    <a:pt x="9694" y="2761"/>
                  </a:lnTo>
                  <a:lnTo>
                    <a:pt x="9246" y="2313"/>
                  </a:lnTo>
                  <a:lnTo>
                    <a:pt x="9694" y="1863"/>
                  </a:lnTo>
                  <a:close/>
                  <a:moveTo>
                    <a:pt x="11292" y="1863"/>
                  </a:moveTo>
                  <a:lnTo>
                    <a:pt x="11741" y="2313"/>
                  </a:lnTo>
                  <a:lnTo>
                    <a:pt x="11293" y="2761"/>
                  </a:lnTo>
                  <a:lnTo>
                    <a:pt x="10844" y="2313"/>
                  </a:lnTo>
                  <a:lnTo>
                    <a:pt x="11292" y="1863"/>
                  </a:lnTo>
                  <a:close/>
                  <a:moveTo>
                    <a:pt x="12833" y="1863"/>
                  </a:moveTo>
                  <a:lnTo>
                    <a:pt x="13283" y="2313"/>
                  </a:lnTo>
                  <a:lnTo>
                    <a:pt x="12833" y="2761"/>
                  </a:lnTo>
                  <a:lnTo>
                    <a:pt x="12385" y="2313"/>
                  </a:lnTo>
                  <a:lnTo>
                    <a:pt x="12833" y="1863"/>
                  </a:lnTo>
                  <a:close/>
                  <a:moveTo>
                    <a:pt x="14432" y="1863"/>
                  </a:moveTo>
                  <a:lnTo>
                    <a:pt x="14880" y="2313"/>
                  </a:lnTo>
                  <a:lnTo>
                    <a:pt x="14434" y="2761"/>
                  </a:lnTo>
                  <a:lnTo>
                    <a:pt x="13982" y="2313"/>
                  </a:lnTo>
                  <a:lnTo>
                    <a:pt x="14432" y="1863"/>
                  </a:lnTo>
                  <a:close/>
                  <a:moveTo>
                    <a:pt x="17571" y="1863"/>
                  </a:moveTo>
                  <a:lnTo>
                    <a:pt x="18019" y="2313"/>
                  </a:lnTo>
                  <a:lnTo>
                    <a:pt x="17572" y="2761"/>
                  </a:lnTo>
                  <a:lnTo>
                    <a:pt x="17121" y="2313"/>
                  </a:lnTo>
                  <a:lnTo>
                    <a:pt x="17571" y="1863"/>
                  </a:lnTo>
                  <a:close/>
                  <a:moveTo>
                    <a:pt x="19113" y="1863"/>
                  </a:moveTo>
                  <a:lnTo>
                    <a:pt x="19561" y="2313"/>
                  </a:lnTo>
                  <a:lnTo>
                    <a:pt x="19113" y="2761"/>
                  </a:lnTo>
                  <a:lnTo>
                    <a:pt x="18665" y="2313"/>
                  </a:lnTo>
                  <a:lnTo>
                    <a:pt x="19113" y="1863"/>
                  </a:lnTo>
                  <a:close/>
                  <a:moveTo>
                    <a:pt x="20710" y="1863"/>
                  </a:moveTo>
                  <a:lnTo>
                    <a:pt x="21158" y="2313"/>
                  </a:lnTo>
                  <a:lnTo>
                    <a:pt x="20713" y="2761"/>
                  </a:lnTo>
                  <a:lnTo>
                    <a:pt x="20260" y="2313"/>
                  </a:lnTo>
                  <a:lnTo>
                    <a:pt x="20710" y="1863"/>
                  </a:lnTo>
                  <a:close/>
                  <a:moveTo>
                    <a:pt x="22251" y="1863"/>
                  </a:moveTo>
                  <a:lnTo>
                    <a:pt x="22701" y="2313"/>
                  </a:lnTo>
                  <a:lnTo>
                    <a:pt x="22251" y="2761"/>
                  </a:lnTo>
                  <a:lnTo>
                    <a:pt x="21802" y="2313"/>
                  </a:lnTo>
                  <a:lnTo>
                    <a:pt x="22251" y="1863"/>
                  </a:lnTo>
                  <a:close/>
                  <a:moveTo>
                    <a:pt x="23849" y="1863"/>
                  </a:moveTo>
                  <a:lnTo>
                    <a:pt x="24298" y="2313"/>
                  </a:lnTo>
                  <a:lnTo>
                    <a:pt x="23850" y="2761"/>
                  </a:lnTo>
                  <a:lnTo>
                    <a:pt x="23401" y="2313"/>
                  </a:lnTo>
                  <a:lnTo>
                    <a:pt x="23849" y="1863"/>
                  </a:lnTo>
                  <a:close/>
                  <a:moveTo>
                    <a:pt x="1875" y="1863"/>
                  </a:moveTo>
                  <a:lnTo>
                    <a:pt x="2323" y="2313"/>
                  </a:lnTo>
                  <a:lnTo>
                    <a:pt x="1876" y="2762"/>
                  </a:lnTo>
                  <a:lnTo>
                    <a:pt x="1425" y="2313"/>
                  </a:lnTo>
                  <a:lnTo>
                    <a:pt x="1875" y="1863"/>
                  </a:lnTo>
                  <a:close/>
                  <a:moveTo>
                    <a:pt x="6556" y="1863"/>
                  </a:moveTo>
                  <a:lnTo>
                    <a:pt x="7003" y="2313"/>
                  </a:lnTo>
                  <a:lnTo>
                    <a:pt x="6556" y="2762"/>
                  </a:lnTo>
                  <a:lnTo>
                    <a:pt x="6106" y="2313"/>
                  </a:lnTo>
                  <a:lnTo>
                    <a:pt x="6556" y="1863"/>
                  </a:lnTo>
                  <a:close/>
                  <a:moveTo>
                    <a:pt x="15972" y="1863"/>
                  </a:moveTo>
                  <a:lnTo>
                    <a:pt x="16422" y="2313"/>
                  </a:lnTo>
                  <a:lnTo>
                    <a:pt x="15974" y="2762"/>
                  </a:lnTo>
                  <a:lnTo>
                    <a:pt x="15524" y="2313"/>
                  </a:lnTo>
                  <a:lnTo>
                    <a:pt x="15972" y="1863"/>
                  </a:lnTo>
                  <a:close/>
                  <a:moveTo>
                    <a:pt x="1837" y="3424"/>
                  </a:moveTo>
                  <a:lnTo>
                    <a:pt x="2285" y="3873"/>
                  </a:lnTo>
                  <a:lnTo>
                    <a:pt x="1837" y="4321"/>
                  </a:lnTo>
                  <a:lnTo>
                    <a:pt x="1387" y="3873"/>
                  </a:lnTo>
                  <a:lnTo>
                    <a:pt x="1837" y="3424"/>
                  </a:lnTo>
                  <a:close/>
                  <a:moveTo>
                    <a:pt x="3436" y="3424"/>
                  </a:moveTo>
                  <a:lnTo>
                    <a:pt x="3885" y="3873"/>
                  </a:lnTo>
                  <a:lnTo>
                    <a:pt x="3436" y="4321"/>
                  </a:lnTo>
                  <a:lnTo>
                    <a:pt x="2988" y="3873"/>
                  </a:lnTo>
                  <a:lnTo>
                    <a:pt x="3436" y="3424"/>
                  </a:lnTo>
                  <a:close/>
                  <a:moveTo>
                    <a:pt x="4976" y="3424"/>
                  </a:moveTo>
                  <a:lnTo>
                    <a:pt x="5425" y="3872"/>
                  </a:lnTo>
                  <a:lnTo>
                    <a:pt x="4976" y="4321"/>
                  </a:lnTo>
                  <a:lnTo>
                    <a:pt x="4528" y="3872"/>
                  </a:lnTo>
                  <a:lnTo>
                    <a:pt x="4976" y="3424"/>
                  </a:lnTo>
                  <a:close/>
                  <a:moveTo>
                    <a:pt x="6575" y="3424"/>
                  </a:moveTo>
                  <a:lnTo>
                    <a:pt x="7024" y="3872"/>
                  </a:lnTo>
                  <a:lnTo>
                    <a:pt x="6575" y="4321"/>
                  </a:lnTo>
                  <a:lnTo>
                    <a:pt x="6127" y="3872"/>
                  </a:lnTo>
                  <a:lnTo>
                    <a:pt x="6575" y="3424"/>
                  </a:lnTo>
                  <a:close/>
                  <a:moveTo>
                    <a:pt x="8115" y="3424"/>
                  </a:moveTo>
                  <a:lnTo>
                    <a:pt x="8564" y="3872"/>
                  </a:lnTo>
                  <a:lnTo>
                    <a:pt x="8115" y="4321"/>
                  </a:lnTo>
                  <a:lnTo>
                    <a:pt x="7667" y="3872"/>
                  </a:lnTo>
                  <a:lnTo>
                    <a:pt x="8115" y="3424"/>
                  </a:lnTo>
                  <a:close/>
                  <a:moveTo>
                    <a:pt x="9715" y="3424"/>
                  </a:moveTo>
                  <a:lnTo>
                    <a:pt x="10163" y="3873"/>
                  </a:lnTo>
                  <a:lnTo>
                    <a:pt x="9715" y="4321"/>
                  </a:lnTo>
                  <a:lnTo>
                    <a:pt x="9265" y="3873"/>
                  </a:lnTo>
                  <a:lnTo>
                    <a:pt x="9715" y="3424"/>
                  </a:lnTo>
                  <a:close/>
                  <a:moveTo>
                    <a:pt x="11255" y="3424"/>
                  </a:moveTo>
                  <a:lnTo>
                    <a:pt x="11703" y="3872"/>
                  </a:lnTo>
                  <a:lnTo>
                    <a:pt x="11255" y="4321"/>
                  </a:lnTo>
                  <a:lnTo>
                    <a:pt x="10806" y="3872"/>
                  </a:lnTo>
                  <a:lnTo>
                    <a:pt x="11255" y="3424"/>
                  </a:lnTo>
                  <a:close/>
                  <a:moveTo>
                    <a:pt x="12854" y="3424"/>
                  </a:moveTo>
                  <a:lnTo>
                    <a:pt x="13302" y="3872"/>
                  </a:lnTo>
                  <a:lnTo>
                    <a:pt x="12854" y="4321"/>
                  </a:lnTo>
                  <a:lnTo>
                    <a:pt x="12404" y="3872"/>
                  </a:lnTo>
                  <a:lnTo>
                    <a:pt x="12854" y="3424"/>
                  </a:lnTo>
                  <a:close/>
                  <a:moveTo>
                    <a:pt x="14394" y="3424"/>
                  </a:moveTo>
                  <a:lnTo>
                    <a:pt x="14842" y="3872"/>
                  </a:lnTo>
                  <a:lnTo>
                    <a:pt x="14394" y="4321"/>
                  </a:lnTo>
                  <a:lnTo>
                    <a:pt x="13944" y="3872"/>
                  </a:lnTo>
                  <a:lnTo>
                    <a:pt x="14394" y="3424"/>
                  </a:lnTo>
                  <a:close/>
                  <a:moveTo>
                    <a:pt x="15993" y="3424"/>
                  </a:moveTo>
                  <a:lnTo>
                    <a:pt x="16442" y="3872"/>
                  </a:lnTo>
                  <a:lnTo>
                    <a:pt x="15993" y="4321"/>
                  </a:lnTo>
                  <a:lnTo>
                    <a:pt x="15545" y="3872"/>
                  </a:lnTo>
                  <a:lnTo>
                    <a:pt x="15993" y="3424"/>
                  </a:lnTo>
                  <a:close/>
                  <a:moveTo>
                    <a:pt x="17533" y="3424"/>
                  </a:moveTo>
                  <a:lnTo>
                    <a:pt x="17981" y="3872"/>
                  </a:lnTo>
                  <a:lnTo>
                    <a:pt x="17533" y="4321"/>
                  </a:lnTo>
                  <a:lnTo>
                    <a:pt x="17083" y="3872"/>
                  </a:lnTo>
                  <a:lnTo>
                    <a:pt x="17533" y="3424"/>
                  </a:lnTo>
                  <a:close/>
                  <a:moveTo>
                    <a:pt x="19132" y="3424"/>
                  </a:moveTo>
                  <a:lnTo>
                    <a:pt x="19581" y="3872"/>
                  </a:lnTo>
                  <a:lnTo>
                    <a:pt x="19132" y="4321"/>
                  </a:lnTo>
                  <a:lnTo>
                    <a:pt x="18684" y="3872"/>
                  </a:lnTo>
                  <a:lnTo>
                    <a:pt x="19132" y="3424"/>
                  </a:lnTo>
                  <a:close/>
                  <a:moveTo>
                    <a:pt x="20673" y="3424"/>
                  </a:moveTo>
                  <a:lnTo>
                    <a:pt x="21121" y="3872"/>
                  </a:lnTo>
                  <a:lnTo>
                    <a:pt x="20673" y="4321"/>
                  </a:lnTo>
                  <a:lnTo>
                    <a:pt x="20224" y="3872"/>
                  </a:lnTo>
                  <a:lnTo>
                    <a:pt x="20673" y="3424"/>
                  </a:lnTo>
                  <a:close/>
                  <a:moveTo>
                    <a:pt x="22272" y="3424"/>
                  </a:moveTo>
                  <a:lnTo>
                    <a:pt x="22722" y="3872"/>
                  </a:lnTo>
                  <a:lnTo>
                    <a:pt x="22272" y="4321"/>
                  </a:lnTo>
                  <a:lnTo>
                    <a:pt x="21824" y="3872"/>
                  </a:lnTo>
                  <a:lnTo>
                    <a:pt x="22272" y="3424"/>
                  </a:lnTo>
                  <a:close/>
                  <a:moveTo>
                    <a:pt x="23811" y="3424"/>
                  </a:moveTo>
                  <a:lnTo>
                    <a:pt x="24260" y="3872"/>
                  </a:lnTo>
                  <a:lnTo>
                    <a:pt x="23811" y="4321"/>
                  </a:lnTo>
                  <a:lnTo>
                    <a:pt x="23363" y="3872"/>
                  </a:lnTo>
                  <a:lnTo>
                    <a:pt x="23811" y="3424"/>
                  </a:lnTo>
                  <a:close/>
                  <a:moveTo>
                    <a:pt x="4996" y="4983"/>
                  </a:moveTo>
                  <a:lnTo>
                    <a:pt x="5444" y="5433"/>
                  </a:lnTo>
                  <a:lnTo>
                    <a:pt x="4996" y="5880"/>
                  </a:lnTo>
                  <a:lnTo>
                    <a:pt x="4547" y="5433"/>
                  </a:lnTo>
                  <a:lnTo>
                    <a:pt x="4996" y="4983"/>
                  </a:lnTo>
                  <a:close/>
                  <a:moveTo>
                    <a:pt x="6537" y="4983"/>
                  </a:moveTo>
                  <a:lnTo>
                    <a:pt x="6986" y="5433"/>
                  </a:lnTo>
                  <a:lnTo>
                    <a:pt x="6537" y="5880"/>
                  </a:lnTo>
                  <a:lnTo>
                    <a:pt x="6089" y="5433"/>
                  </a:lnTo>
                  <a:lnTo>
                    <a:pt x="6537" y="4983"/>
                  </a:lnTo>
                  <a:close/>
                  <a:moveTo>
                    <a:pt x="8135" y="4983"/>
                  </a:moveTo>
                  <a:lnTo>
                    <a:pt x="8583" y="5433"/>
                  </a:lnTo>
                  <a:lnTo>
                    <a:pt x="8135" y="5880"/>
                  </a:lnTo>
                  <a:lnTo>
                    <a:pt x="7686" y="5433"/>
                  </a:lnTo>
                  <a:lnTo>
                    <a:pt x="8135" y="4983"/>
                  </a:lnTo>
                  <a:close/>
                  <a:moveTo>
                    <a:pt x="9675" y="4985"/>
                  </a:moveTo>
                  <a:lnTo>
                    <a:pt x="10123" y="5433"/>
                  </a:lnTo>
                  <a:lnTo>
                    <a:pt x="9677" y="5880"/>
                  </a:lnTo>
                  <a:lnTo>
                    <a:pt x="9226" y="5433"/>
                  </a:lnTo>
                  <a:lnTo>
                    <a:pt x="9675" y="4985"/>
                  </a:lnTo>
                  <a:close/>
                  <a:moveTo>
                    <a:pt x="11273" y="4983"/>
                  </a:moveTo>
                  <a:lnTo>
                    <a:pt x="11722" y="5433"/>
                  </a:lnTo>
                  <a:lnTo>
                    <a:pt x="11273" y="5880"/>
                  </a:lnTo>
                  <a:lnTo>
                    <a:pt x="10825" y="5433"/>
                  </a:lnTo>
                  <a:lnTo>
                    <a:pt x="11273" y="4983"/>
                  </a:lnTo>
                  <a:close/>
                  <a:moveTo>
                    <a:pt x="12816" y="4983"/>
                  </a:moveTo>
                  <a:lnTo>
                    <a:pt x="13264" y="5433"/>
                  </a:lnTo>
                  <a:lnTo>
                    <a:pt x="12816" y="5880"/>
                  </a:lnTo>
                  <a:lnTo>
                    <a:pt x="12366" y="5433"/>
                  </a:lnTo>
                  <a:lnTo>
                    <a:pt x="12816" y="4983"/>
                  </a:lnTo>
                  <a:close/>
                  <a:moveTo>
                    <a:pt x="14413" y="4983"/>
                  </a:moveTo>
                  <a:lnTo>
                    <a:pt x="14863" y="5433"/>
                  </a:lnTo>
                  <a:lnTo>
                    <a:pt x="14413" y="5880"/>
                  </a:lnTo>
                  <a:lnTo>
                    <a:pt x="13965" y="5433"/>
                  </a:lnTo>
                  <a:lnTo>
                    <a:pt x="14413" y="4983"/>
                  </a:lnTo>
                  <a:close/>
                  <a:moveTo>
                    <a:pt x="15955" y="4983"/>
                  </a:moveTo>
                  <a:lnTo>
                    <a:pt x="16404" y="5433"/>
                  </a:lnTo>
                  <a:lnTo>
                    <a:pt x="15955" y="5880"/>
                  </a:lnTo>
                  <a:lnTo>
                    <a:pt x="15507" y="5433"/>
                  </a:lnTo>
                  <a:lnTo>
                    <a:pt x="15955" y="4983"/>
                  </a:lnTo>
                  <a:close/>
                  <a:moveTo>
                    <a:pt x="17552" y="4983"/>
                  </a:moveTo>
                  <a:lnTo>
                    <a:pt x="18001" y="5433"/>
                  </a:lnTo>
                  <a:lnTo>
                    <a:pt x="17552" y="5880"/>
                  </a:lnTo>
                  <a:lnTo>
                    <a:pt x="17104" y="5433"/>
                  </a:lnTo>
                  <a:lnTo>
                    <a:pt x="17552" y="4983"/>
                  </a:lnTo>
                  <a:close/>
                  <a:moveTo>
                    <a:pt x="19092" y="4985"/>
                  </a:moveTo>
                  <a:lnTo>
                    <a:pt x="19542" y="5433"/>
                  </a:lnTo>
                  <a:lnTo>
                    <a:pt x="19094" y="5880"/>
                  </a:lnTo>
                  <a:lnTo>
                    <a:pt x="18644" y="5433"/>
                  </a:lnTo>
                  <a:lnTo>
                    <a:pt x="19092" y="4985"/>
                  </a:lnTo>
                  <a:close/>
                  <a:moveTo>
                    <a:pt x="20692" y="4983"/>
                  </a:moveTo>
                  <a:lnTo>
                    <a:pt x="21140" y="5433"/>
                  </a:lnTo>
                  <a:lnTo>
                    <a:pt x="20692" y="5880"/>
                  </a:lnTo>
                  <a:lnTo>
                    <a:pt x="20244" y="5433"/>
                  </a:lnTo>
                  <a:lnTo>
                    <a:pt x="20692" y="4983"/>
                  </a:lnTo>
                  <a:close/>
                  <a:moveTo>
                    <a:pt x="22234" y="4983"/>
                  </a:moveTo>
                  <a:lnTo>
                    <a:pt x="22684" y="5433"/>
                  </a:lnTo>
                  <a:lnTo>
                    <a:pt x="22234" y="5880"/>
                  </a:lnTo>
                  <a:lnTo>
                    <a:pt x="21786" y="5433"/>
                  </a:lnTo>
                  <a:lnTo>
                    <a:pt x="22234" y="4983"/>
                  </a:lnTo>
                  <a:close/>
                  <a:moveTo>
                    <a:pt x="23831" y="4983"/>
                  </a:moveTo>
                  <a:lnTo>
                    <a:pt x="24279" y="5433"/>
                  </a:lnTo>
                  <a:lnTo>
                    <a:pt x="23831" y="5880"/>
                  </a:lnTo>
                  <a:lnTo>
                    <a:pt x="23382" y="5433"/>
                  </a:lnTo>
                  <a:lnTo>
                    <a:pt x="23831" y="4983"/>
                  </a:lnTo>
                  <a:close/>
                  <a:moveTo>
                    <a:pt x="1856" y="4985"/>
                  </a:moveTo>
                  <a:lnTo>
                    <a:pt x="2305" y="5433"/>
                  </a:lnTo>
                  <a:lnTo>
                    <a:pt x="1856" y="5882"/>
                  </a:lnTo>
                  <a:lnTo>
                    <a:pt x="1408" y="5433"/>
                  </a:lnTo>
                  <a:lnTo>
                    <a:pt x="1856" y="4985"/>
                  </a:lnTo>
                  <a:close/>
                  <a:moveTo>
                    <a:pt x="3398" y="4985"/>
                  </a:moveTo>
                  <a:lnTo>
                    <a:pt x="3847" y="5433"/>
                  </a:lnTo>
                  <a:lnTo>
                    <a:pt x="3398" y="5882"/>
                  </a:lnTo>
                  <a:lnTo>
                    <a:pt x="2950" y="5433"/>
                  </a:lnTo>
                  <a:lnTo>
                    <a:pt x="3398" y="4985"/>
                  </a:lnTo>
                  <a:close/>
                  <a:moveTo>
                    <a:pt x="6" y="0"/>
                  </a:moveTo>
                  <a:cubicBezTo>
                    <a:pt x="132" y="105"/>
                    <a:pt x="213" y="242"/>
                    <a:pt x="219" y="399"/>
                  </a:cubicBezTo>
                  <a:lnTo>
                    <a:pt x="316" y="302"/>
                  </a:lnTo>
                  <a:lnTo>
                    <a:pt x="764" y="752"/>
                  </a:lnTo>
                  <a:lnTo>
                    <a:pt x="316" y="1200"/>
                  </a:lnTo>
                  <a:lnTo>
                    <a:pt x="178" y="1064"/>
                  </a:lnTo>
                  <a:lnTo>
                    <a:pt x="178" y="1064"/>
                  </a:lnTo>
                  <a:cubicBezTo>
                    <a:pt x="219" y="1148"/>
                    <a:pt x="238" y="1241"/>
                    <a:pt x="232" y="1336"/>
                  </a:cubicBezTo>
                  <a:cubicBezTo>
                    <a:pt x="224" y="1450"/>
                    <a:pt x="181" y="1559"/>
                    <a:pt x="162" y="1672"/>
                  </a:cubicBezTo>
                  <a:cubicBezTo>
                    <a:pt x="146" y="1774"/>
                    <a:pt x="146" y="1877"/>
                    <a:pt x="162" y="1980"/>
                  </a:cubicBezTo>
                  <a:lnTo>
                    <a:pt x="278" y="1863"/>
                  </a:lnTo>
                  <a:lnTo>
                    <a:pt x="726" y="2313"/>
                  </a:lnTo>
                  <a:lnTo>
                    <a:pt x="290" y="2750"/>
                  </a:lnTo>
                  <a:cubicBezTo>
                    <a:pt x="287" y="2995"/>
                    <a:pt x="205" y="3243"/>
                    <a:pt x="1" y="3326"/>
                  </a:cubicBezTo>
                  <a:cubicBezTo>
                    <a:pt x="18" y="3424"/>
                    <a:pt x="72" y="3508"/>
                    <a:pt x="131" y="3590"/>
                  </a:cubicBezTo>
                  <a:lnTo>
                    <a:pt x="297" y="3424"/>
                  </a:lnTo>
                  <a:lnTo>
                    <a:pt x="745" y="3873"/>
                  </a:lnTo>
                  <a:lnTo>
                    <a:pt x="297" y="4321"/>
                  </a:lnTo>
                  <a:lnTo>
                    <a:pt x="248" y="4272"/>
                  </a:lnTo>
                  <a:cubicBezTo>
                    <a:pt x="219" y="4325"/>
                    <a:pt x="191" y="4377"/>
                    <a:pt x="169" y="4431"/>
                  </a:cubicBezTo>
                  <a:cubicBezTo>
                    <a:pt x="77" y="4646"/>
                    <a:pt x="86" y="4888"/>
                    <a:pt x="113" y="5129"/>
                  </a:cubicBezTo>
                  <a:lnTo>
                    <a:pt x="259" y="4985"/>
                  </a:lnTo>
                  <a:lnTo>
                    <a:pt x="707" y="5434"/>
                  </a:lnTo>
                  <a:lnTo>
                    <a:pt x="259" y="5882"/>
                  </a:lnTo>
                  <a:lnTo>
                    <a:pt x="153" y="5776"/>
                  </a:lnTo>
                  <a:cubicBezTo>
                    <a:pt x="137" y="5931"/>
                    <a:pt x="96" y="6077"/>
                    <a:pt x="10" y="6183"/>
                  </a:cubicBezTo>
                  <a:lnTo>
                    <a:pt x="25773" y="6183"/>
                  </a:lnTo>
                  <a:lnTo>
                    <a:pt x="25773" y="6180"/>
                  </a:lnTo>
                  <a:cubicBezTo>
                    <a:pt x="25691" y="6031"/>
                    <a:pt x="25610" y="5876"/>
                    <a:pt x="25504" y="5749"/>
                  </a:cubicBezTo>
                  <a:lnTo>
                    <a:pt x="25371" y="5882"/>
                  </a:lnTo>
                  <a:lnTo>
                    <a:pt x="24923" y="5433"/>
                  </a:lnTo>
                  <a:lnTo>
                    <a:pt x="25371" y="4985"/>
                  </a:lnTo>
                  <a:lnTo>
                    <a:pt x="25420" y="5032"/>
                  </a:lnTo>
                  <a:cubicBezTo>
                    <a:pt x="25452" y="5007"/>
                    <a:pt x="25482" y="4978"/>
                    <a:pt x="25511" y="4950"/>
                  </a:cubicBezTo>
                  <a:cubicBezTo>
                    <a:pt x="25604" y="4858"/>
                    <a:pt x="25680" y="4727"/>
                    <a:pt x="25656" y="4594"/>
                  </a:cubicBezTo>
                  <a:cubicBezTo>
                    <a:pt x="25647" y="4545"/>
                    <a:pt x="25626" y="4500"/>
                    <a:pt x="25614" y="4453"/>
                  </a:cubicBezTo>
                  <a:cubicBezTo>
                    <a:pt x="25588" y="4347"/>
                    <a:pt x="25610" y="4230"/>
                    <a:pt x="25614" y="4119"/>
                  </a:cubicBezTo>
                  <a:lnTo>
                    <a:pt x="25614" y="4119"/>
                  </a:lnTo>
                  <a:lnTo>
                    <a:pt x="25409" y="4323"/>
                  </a:lnTo>
                  <a:lnTo>
                    <a:pt x="24961" y="3873"/>
                  </a:lnTo>
                  <a:lnTo>
                    <a:pt x="25409" y="3425"/>
                  </a:lnTo>
                  <a:lnTo>
                    <a:pt x="25447" y="3462"/>
                  </a:lnTo>
                  <a:cubicBezTo>
                    <a:pt x="25473" y="3418"/>
                    <a:pt x="25500" y="3375"/>
                    <a:pt x="25531" y="3334"/>
                  </a:cubicBezTo>
                  <a:cubicBezTo>
                    <a:pt x="25612" y="3229"/>
                    <a:pt x="25693" y="3087"/>
                    <a:pt x="25636" y="2963"/>
                  </a:cubicBezTo>
                  <a:cubicBezTo>
                    <a:pt x="25621" y="2932"/>
                    <a:pt x="25598" y="2905"/>
                    <a:pt x="25588" y="2870"/>
                  </a:cubicBezTo>
                  <a:cubicBezTo>
                    <a:pt x="25571" y="2805"/>
                    <a:pt x="25607" y="2737"/>
                    <a:pt x="25618" y="2672"/>
                  </a:cubicBezTo>
                  <a:cubicBezTo>
                    <a:pt x="25626" y="2629"/>
                    <a:pt x="25621" y="2587"/>
                    <a:pt x="25607" y="2547"/>
                  </a:cubicBezTo>
                  <a:lnTo>
                    <a:pt x="25390" y="2762"/>
                  </a:lnTo>
                  <a:lnTo>
                    <a:pt x="24941" y="2313"/>
                  </a:lnTo>
                  <a:lnTo>
                    <a:pt x="25390" y="1863"/>
                  </a:lnTo>
                  <a:lnTo>
                    <a:pt x="25614" y="2086"/>
                  </a:lnTo>
                  <a:cubicBezTo>
                    <a:pt x="25669" y="1879"/>
                    <a:pt x="25653" y="1648"/>
                    <a:pt x="25557" y="1458"/>
                  </a:cubicBezTo>
                  <a:cubicBezTo>
                    <a:pt x="25512" y="1369"/>
                    <a:pt x="25450" y="1274"/>
                    <a:pt x="25449" y="1179"/>
                  </a:cubicBezTo>
                  <a:lnTo>
                    <a:pt x="25428" y="1200"/>
                  </a:lnTo>
                  <a:lnTo>
                    <a:pt x="24980" y="752"/>
                  </a:lnTo>
                  <a:lnTo>
                    <a:pt x="25428" y="302"/>
                  </a:lnTo>
                  <a:lnTo>
                    <a:pt x="25685" y="559"/>
                  </a:lnTo>
                  <a:cubicBezTo>
                    <a:pt x="25680" y="518"/>
                    <a:pt x="25675" y="477"/>
                    <a:pt x="25671" y="437"/>
                  </a:cubicBezTo>
                  <a:cubicBezTo>
                    <a:pt x="25652" y="282"/>
                    <a:pt x="25659" y="95"/>
                    <a:pt x="25775" y="6"/>
                  </a:cubicBezTo>
                  <a:lnTo>
                    <a:pt x="25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5" name="Google Shape;4165;p64"/>
            <p:cNvSpPr/>
            <p:nvPr/>
          </p:nvSpPr>
          <p:spPr>
            <a:xfrm>
              <a:off x="3778589" y="-347889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48"/>
                  </a:lnTo>
                  <a:lnTo>
                    <a:pt x="449" y="898"/>
                  </a:lnTo>
                  <a:lnTo>
                    <a:pt x="898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6" name="Google Shape;4166;p64"/>
            <p:cNvSpPr/>
            <p:nvPr/>
          </p:nvSpPr>
          <p:spPr>
            <a:xfrm>
              <a:off x="3915074" y="-571078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0" y="0"/>
                  </a:moveTo>
                  <a:lnTo>
                    <a:pt x="402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7" name="Google Shape;4167;p64"/>
            <p:cNvSpPr/>
            <p:nvPr/>
          </p:nvSpPr>
          <p:spPr>
            <a:xfrm>
              <a:off x="3776994" y="-219802"/>
              <a:ext cx="75294" cy="75376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0"/>
                  </a:moveTo>
                  <a:lnTo>
                    <a:pt x="1" y="448"/>
                  </a:lnTo>
                  <a:lnTo>
                    <a:pt x="449" y="898"/>
                  </a:lnTo>
                  <a:lnTo>
                    <a:pt x="896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8" name="Google Shape;4168;p64"/>
            <p:cNvSpPr/>
            <p:nvPr/>
          </p:nvSpPr>
          <p:spPr>
            <a:xfrm>
              <a:off x="3783206" y="-571078"/>
              <a:ext cx="66061" cy="32987"/>
            </a:xfrm>
            <a:custGeom>
              <a:avLst/>
              <a:gdLst/>
              <a:ahLst/>
              <a:cxnLst/>
              <a:rect l="l" t="t" r="r" b="b"/>
              <a:pathLst>
                <a:path w="787" h="393" extrusionOk="0">
                  <a:moveTo>
                    <a:pt x="1" y="0"/>
                  </a:moveTo>
                  <a:lnTo>
                    <a:pt x="394" y="39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9" name="Google Shape;4169;p64"/>
            <p:cNvSpPr/>
            <p:nvPr/>
          </p:nvSpPr>
          <p:spPr>
            <a:xfrm>
              <a:off x="3778589" y="-481853"/>
              <a:ext cx="75462" cy="75460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49" y="1"/>
                  </a:moveTo>
                  <a:lnTo>
                    <a:pt x="1" y="449"/>
                  </a:lnTo>
                  <a:lnTo>
                    <a:pt x="449" y="898"/>
                  </a:lnTo>
                  <a:lnTo>
                    <a:pt x="898" y="44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0" name="Google Shape;4170;p64"/>
            <p:cNvSpPr/>
            <p:nvPr/>
          </p:nvSpPr>
          <p:spPr>
            <a:xfrm>
              <a:off x="3645966" y="-35082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50"/>
                  </a:lnTo>
                  <a:lnTo>
                    <a:pt x="449" y="898"/>
                  </a:lnTo>
                  <a:lnTo>
                    <a:pt x="898" y="4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1" name="Google Shape;4171;p64"/>
            <p:cNvSpPr/>
            <p:nvPr/>
          </p:nvSpPr>
          <p:spPr>
            <a:xfrm>
              <a:off x="4046690" y="-571078"/>
              <a:ext cx="65977" cy="32987"/>
            </a:xfrm>
            <a:custGeom>
              <a:avLst/>
              <a:gdLst/>
              <a:ahLst/>
              <a:cxnLst/>
              <a:rect l="l" t="t" r="r" b="b"/>
              <a:pathLst>
                <a:path w="786" h="393" extrusionOk="0">
                  <a:moveTo>
                    <a:pt x="1" y="0"/>
                  </a:moveTo>
                  <a:lnTo>
                    <a:pt x="393" y="39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2" name="Google Shape;4172;p64"/>
            <p:cNvSpPr/>
            <p:nvPr/>
          </p:nvSpPr>
          <p:spPr>
            <a:xfrm>
              <a:off x="3909450" y="-35082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3" name="Google Shape;4173;p64"/>
            <p:cNvSpPr/>
            <p:nvPr/>
          </p:nvSpPr>
          <p:spPr>
            <a:xfrm>
              <a:off x="4042073" y="-481853"/>
              <a:ext cx="75378" cy="75460"/>
            </a:xfrm>
            <a:custGeom>
              <a:avLst/>
              <a:gdLst/>
              <a:ahLst/>
              <a:cxnLst/>
              <a:rect l="l" t="t" r="r" b="b"/>
              <a:pathLst>
                <a:path w="898" h="899" extrusionOk="0">
                  <a:moveTo>
                    <a:pt x="448" y="1"/>
                  </a:moveTo>
                  <a:lnTo>
                    <a:pt x="0" y="449"/>
                  </a:lnTo>
                  <a:lnTo>
                    <a:pt x="448" y="898"/>
                  </a:lnTo>
                  <a:lnTo>
                    <a:pt x="898" y="449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4" name="Google Shape;4174;p64"/>
            <p:cNvSpPr/>
            <p:nvPr/>
          </p:nvSpPr>
          <p:spPr>
            <a:xfrm>
              <a:off x="3909450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5" name="Google Shape;4175;p64"/>
            <p:cNvSpPr/>
            <p:nvPr/>
          </p:nvSpPr>
          <p:spPr>
            <a:xfrm>
              <a:off x="3911045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6" name="Google Shape;4176;p64"/>
            <p:cNvSpPr/>
            <p:nvPr/>
          </p:nvSpPr>
          <p:spPr>
            <a:xfrm>
              <a:off x="3515105" y="-481853"/>
              <a:ext cx="75462" cy="75460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49" y="1"/>
                  </a:moveTo>
                  <a:lnTo>
                    <a:pt x="1" y="449"/>
                  </a:lnTo>
                  <a:lnTo>
                    <a:pt x="449" y="898"/>
                  </a:lnTo>
                  <a:lnTo>
                    <a:pt x="898" y="44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7" name="Google Shape;4177;p64"/>
            <p:cNvSpPr/>
            <p:nvPr/>
          </p:nvSpPr>
          <p:spPr>
            <a:xfrm>
              <a:off x="3382397" y="-350659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8" name="Google Shape;4178;p64"/>
            <p:cNvSpPr/>
            <p:nvPr/>
          </p:nvSpPr>
          <p:spPr>
            <a:xfrm>
              <a:off x="3519805" y="-571078"/>
              <a:ext cx="65977" cy="32987"/>
            </a:xfrm>
            <a:custGeom>
              <a:avLst/>
              <a:gdLst/>
              <a:ahLst/>
              <a:cxnLst/>
              <a:rect l="l" t="t" r="r" b="b"/>
              <a:pathLst>
                <a:path w="786" h="393" extrusionOk="0">
                  <a:moveTo>
                    <a:pt x="0" y="0"/>
                  </a:moveTo>
                  <a:lnTo>
                    <a:pt x="393" y="39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9" name="Google Shape;4179;p64"/>
            <p:cNvSpPr/>
            <p:nvPr/>
          </p:nvSpPr>
          <p:spPr>
            <a:xfrm>
              <a:off x="3382481" y="-217032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0" name="Google Shape;4180;p64"/>
            <p:cNvSpPr/>
            <p:nvPr/>
          </p:nvSpPr>
          <p:spPr>
            <a:xfrm>
              <a:off x="3515105" y="-347889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48"/>
                  </a:lnTo>
                  <a:lnTo>
                    <a:pt x="449" y="898"/>
                  </a:lnTo>
                  <a:lnTo>
                    <a:pt x="898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1" name="Google Shape;4181;p64"/>
            <p:cNvSpPr/>
            <p:nvPr/>
          </p:nvSpPr>
          <p:spPr>
            <a:xfrm>
              <a:off x="3651422" y="-571078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1" y="0"/>
                  </a:moveTo>
                  <a:lnTo>
                    <a:pt x="403" y="40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2" name="Google Shape;4182;p64"/>
            <p:cNvSpPr/>
            <p:nvPr/>
          </p:nvSpPr>
          <p:spPr>
            <a:xfrm>
              <a:off x="3647560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48"/>
                  </a:lnTo>
                  <a:lnTo>
                    <a:pt x="449" y="898"/>
                  </a:lnTo>
                  <a:lnTo>
                    <a:pt x="898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3" name="Google Shape;4183;p64"/>
            <p:cNvSpPr/>
            <p:nvPr/>
          </p:nvSpPr>
          <p:spPr>
            <a:xfrm>
              <a:off x="3513426" y="-219802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48"/>
                  </a:lnTo>
                  <a:lnTo>
                    <a:pt x="450" y="898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4" name="Google Shape;4184;p64"/>
            <p:cNvSpPr/>
            <p:nvPr/>
          </p:nvSpPr>
          <p:spPr>
            <a:xfrm>
              <a:off x="3645966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50"/>
                  </a:lnTo>
                  <a:lnTo>
                    <a:pt x="449" y="898"/>
                  </a:lnTo>
                  <a:lnTo>
                    <a:pt x="898" y="4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5" name="Google Shape;4185;p64"/>
            <p:cNvSpPr/>
            <p:nvPr/>
          </p:nvSpPr>
          <p:spPr>
            <a:xfrm>
              <a:off x="4172934" y="-35082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6" name="Google Shape;4186;p64"/>
            <p:cNvSpPr/>
            <p:nvPr/>
          </p:nvSpPr>
          <p:spPr>
            <a:xfrm>
              <a:off x="4436418" y="-350827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7" name="Google Shape;4187;p64"/>
            <p:cNvSpPr/>
            <p:nvPr/>
          </p:nvSpPr>
          <p:spPr>
            <a:xfrm>
              <a:off x="4436418" y="-216864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8" name="Google Shape;4188;p64"/>
            <p:cNvSpPr/>
            <p:nvPr/>
          </p:nvSpPr>
          <p:spPr>
            <a:xfrm>
              <a:off x="4040478" y="-219802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8"/>
                  </a:lnTo>
                  <a:lnTo>
                    <a:pt x="898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9" name="Google Shape;4189;p64"/>
            <p:cNvSpPr/>
            <p:nvPr/>
          </p:nvSpPr>
          <p:spPr>
            <a:xfrm>
              <a:off x="4438013" y="-478747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0" name="Google Shape;4190;p64"/>
            <p:cNvSpPr/>
            <p:nvPr/>
          </p:nvSpPr>
          <p:spPr>
            <a:xfrm>
              <a:off x="2459489" y="-219969"/>
              <a:ext cx="75462" cy="75460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50" y="1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1" name="Google Shape;4191;p64"/>
            <p:cNvSpPr/>
            <p:nvPr/>
          </p:nvSpPr>
          <p:spPr>
            <a:xfrm>
              <a:off x="2463351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3" y="1"/>
                  </a:moveTo>
                  <a:lnTo>
                    <a:pt x="0" y="403"/>
                  </a:lnTo>
                  <a:lnTo>
                    <a:pt x="805" y="403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2" name="Google Shape;4192;p64"/>
            <p:cNvSpPr/>
            <p:nvPr/>
          </p:nvSpPr>
          <p:spPr>
            <a:xfrm>
              <a:off x="2461084" y="-347889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48"/>
                  </a:lnTo>
                  <a:lnTo>
                    <a:pt x="450" y="898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3" name="Google Shape;4193;p64"/>
            <p:cNvSpPr/>
            <p:nvPr/>
          </p:nvSpPr>
          <p:spPr>
            <a:xfrm>
              <a:off x="4441958" y="-571078"/>
              <a:ext cx="67656" cy="33827"/>
            </a:xfrm>
            <a:custGeom>
              <a:avLst/>
              <a:gdLst/>
              <a:ahLst/>
              <a:cxnLst/>
              <a:rect l="l" t="t" r="r" b="b"/>
              <a:pathLst>
                <a:path w="806" h="403" extrusionOk="0">
                  <a:moveTo>
                    <a:pt x="1" y="0"/>
                  </a:moveTo>
                  <a:lnTo>
                    <a:pt x="403" y="40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4" name="Google Shape;4194;p64"/>
            <p:cNvSpPr/>
            <p:nvPr/>
          </p:nvSpPr>
          <p:spPr>
            <a:xfrm>
              <a:off x="2461084" y="-481853"/>
              <a:ext cx="75462" cy="75460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50" y="1"/>
                  </a:moveTo>
                  <a:lnTo>
                    <a:pt x="1" y="449"/>
                  </a:lnTo>
                  <a:lnTo>
                    <a:pt x="450" y="898"/>
                  </a:lnTo>
                  <a:lnTo>
                    <a:pt x="898" y="44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5" name="Google Shape;4195;p64"/>
            <p:cNvSpPr/>
            <p:nvPr/>
          </p:nvSpPr>
          <p:spPr>
            <a:xfrm>
              <a:off x="3384076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50"/>
                  </a:lnTo>
                  <a:lnTo>
                    <a:pt x="449" y="898"/>
                  </a:lnTo>
                  <a:lnTo>
                    <a:pt x="898" y="4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6" name="Google Shape;4196;p64"/>
            <p:cNvSpPr/>
            <p:nvPr/>
          </p:nvSpPr>
          <p:spPr>
            <a:xfrm>
              <a:off x="4178558" y="-571078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0" y="0"/>
                  </a:moveTo>
                  <a:lnTo>
                    <a:pt x="402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7" name="Google Shape;4197;p64"/>
            <p:cNvSpPr/>
            <p:nvPr/>
          </p:nvSpPr>
          <p:spPr>
            <a:xfrm>
              <a:off x="4174529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8" name="Google Shape;4198;p64"/>
            <p:cNvSpPr/>
            <p:nvPr/>
          </p:nvSpPr>
          <p:spPr>
            <a:xfrm>
              <a:off x="4172934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9" name="Google Shape;4199;p64"/>
            <p:cNvSpPr/>
            <p:nvPr/>
          </p:nvSpPr>
          <p:spPr>
            <a:xfrm>
              <a:off x="4042073" y="-347889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48"/>
                  </a:lnTo>
                  <a:lnTo>
                    <a:pt x="450" y="898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0" name="Google Shape;4200;p64"/>
            <p:cNvSpPr/>
            <p:nvPr/>
          </p:nvSpPr>
          <p:spPr>
            <a:xfrm>
              <a:off x="4305557" y="-481685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8"/>
                  </a:lnTo>
                  <a:lnTo>
                    <a:pt x="898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1" name="Google Shape;4201;p64"/>
            <p:cNvSpPr/>
            <p:nvPr/>
          </p:nvSpPr>
          <p:spPr>
            <a:xfrm>
              <a:off x="4305557" y="-347805"/>
              <a:ext cx="75378" cy="75460"/>
            </a:xfrm>
            <a:custGeom>
              <a:avLst/>
              <a:gdLst/>
              <a:ahLst/>
              <a:cxnLst/>
              <a:rect l="l" t="t" r="r" b="b"/>
              <a:pathLst>
                <a:path w="898" h="899" extrusionOk="0">
                  <a:moveTo>
                    <a:pt x="448" y="1"/>
                  </a:moveTo>
                  <a:lnTo>
                    <a:pt x="0" y="449"/>
                  </a:lnTo>
                  <a:lnTo>
                    <a:pt x="448" y="898"/>
                  </a:lnTo>
                  <a:lnTo>
                    <a:pt x="898" y="449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2" name="Google Shape;4202;p64"/>
            <p:cNvSpPr/>
            <p:nvPr/>
          </p:nvSpPr>
          <p:spPr>
            <a:xfrm>
              <a:off x="4303963" y="-219802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50"/>
                  </a:lnTo>
                  <a:lnTo>
                    <a:pt x="448" y="898"/>
                  </a:lnTo>
                  <a:lnTo>
                    <a:pt x="898" y="45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3" name="Google Shape;4203;p64"/>
            <p:cNvSpPr/>
            <p:nvPr/>
          </p:nvSpPr>
          <p:spPr>
            <a:xfrm>
              <a:off x="4571392" y="-52515"/>
              <a:ext cx="504" cy="420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0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4" name="Google Shape;4204;p64"/>
            <p:cNvSpPr/>
            <p:nvPr/>
          </p:nvSpPr>
          <p:spPr>
            <a:xfrm>
              <a:off x="4310174" y="-571078"/>
              <a:ext cx="65977" cy="32987"/>
            </a:xfrm>
            <a:custGeom>
              <a:avLst/>
              <a:gdLst/>
              <a:ahLst/>
              <a:cxnLst/>
              <a:rect l="l" t="t" r="r" b="b"/>
              <a:pathLst>
                <a:path w="786" h="393" extrusionOk="0">
                  <a:moveTo>
                    <a:pt x="1" y="0"/>
                  </a:moveTo>
                  <a:lnTo>
                    <a:pt x="393" y="39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5" name="Google Shape;4205;p64"/>
            <p:cNvSpPr/>
            <p:nvPr/>
          </p:nvSpPr>
          <p:spPr>
            <a:xfrm>
              <a:off x="3648484" y="-87265"/>
              <a:ext cx="70426" cy="35170"/>
            </a:xfrm>
            <a:custGeom>
              <a:avLst/>
              <a:gdLst/>
              <a:ahLst/>
              <a:cxnLst/>
              <a:rect l="l" t="t" r="r" b="b"/>
              <a:pathLst>
                <a:path w="839" h="419" extrusionOk="0">
                  <a:moveTo>
                    <a:pt x="419" y="1"/>
                  </a:moveTo>
                  <a:lnTo>
                    <a:pt x="1" y="419"/>
                  </a:lnTo>
                  <a:lnTo>
                    <a:pt x="838" y="419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6" name="Google Shape;4206;p64"/>
            <p:cNvSpPr/>
            <p:nvPr/>
          </p:nvSpPr>
          <p:spPr>
            <a:xfrm>
              <a:off x="2726835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2" y="1"/>
                  </a:moveTo>
                  <a:lnTo>
                    <a:pt x="0" y="403"/>
                  </a:lnTo>
                  <a:lnTo>
                    <a:pt x="804" y="403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7" name="Google Shape;4207;p64"/>
            <p:cNvSpPr/>
            <p:nvPr/>
          </p:nvSpPr>
          <p:spPr>
            <a:xfrm>
              <a:off x="2594463" y="-87265"/>
              <a:ext cx="70426" cy="35170"/>
            </a:xfrm>
            <a:custGeom>
              <a:avLst/>
              <a:gdLst/>
              <a:ahLst/>
              <a:cxnLst/>
              <a:rect l="l" t="t" r="r" b="b"/>
              <a:pathLst>
                <a:path w="839" h="419" extrusionOk="0">
                  <a:moveTo>
                    <a:pt x="420" y="1"/>
                  </a:moveTo>
                  <a:lnTo>
                    <a:pt x="1" y="419"/>
                  </a:lnTo>
                  <a:lnTo>
                    <a:pt x="838" y="41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8" name="Google Shape;4208;p64"/>
            <p:cNvSpPr/>
            <p:nvPr/>
          </p:nvSpPr>
          <p:spPr>
            <a:xfrm>
              <a:off x="2858115" y="-87265"/>
              <a:ext cx="70258" cy="35170"/>
            </a:xfrm>
            <a:custGeom>
              <a:avLst/>
              <a:gdLst/>
              <a:ahLst/>
              <a:cxnLst/>
              <a:rect l="l" t="t" r="r" b="b"/>
              <a:pathLst>
                <a:path w="837" h="419" extrusionOk="0">
                  <a:moveTo>
                    <a:pt x="418" y="1"/>
                  </a:moveTo>
                  <a:lnTo>
                    <a:pt x="0" y="419"/>
                  </a:lnTo>
                  <a:lnTo>
                    <a:pt x="836" y="41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9" name="Google Shape;4209;p64"/>
            <p:cNvSpPr/>
            <p:nvPr/>
          </p:nvSpPr>
          <p:spPr>
            <a:xfrm>
              <a:off x="3121599" y="-87265"/>
              <a:ext cx="70174" cy="35170"/>
            </a:xfrm>
            <a:custGeom>
              <a:avLst/>
              <a:gdLst/>
              <a:ahLst/>
              <a:cxnLst/>
              <a:rect l="l" t="t" r="r" b="b"/>
              <a:pathLst>
                <a:path w="836" h="419" extrusionOk="0">
                  <a:moveTo>
                    <a:pt x="418" y="1"/>
                  </a:moveTo>
                  <a:lnTo>
                    <a:pt x="0" y="419"/>
                  </a:lnTo>
                  <a:lnTo>
                    <a:pt x="836" y="41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0" name="Google Shape;4210;p64"/>
            <p:cNvSpPr/>
            <p:nvPr/>
          </p:nvSpPr>
          <p:spPr>
            <a:xfrm>
              <a:off x="2990403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3" y="1"/>
                  </a:moveTo>
                  <a:lnTo>
                    <a:pt x="1" y="403"/>
                  </a:lnTo>
                  <a:lnTo>
                    <a:pt x="805" y="403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1" name="Google Shape;4211;p64"/>
            <p:cNvSpPr/>
            <p:nvPr/>
          </p:nvSpPr>
          <p:spPr>
            <a:xfrm>
              <a:off x="2591945" y="-35082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2" name="Google Shape;4212;p64"/>
            <p:cNvSpPr/>
            <p:nvPr/>
          </p:nvSpPr>
          <p:spPr>
            <a:xfrm>
              <a:off x="3253887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3" y="1"/>
                  </a:moveTo>
                  <a:lnTo>
                    <a:pt x="1" y="403"/>
                  </a:lnTo>
                  <a:lnTo>
                    <a:pt x="805" y="403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3" name="Google Shape;4213;p64"/>
            <p:cNvSpPr/>
            <p:nvPr/>
          </p:nvSpPr>
          <p:spPr>
            <a:xfrm>
              <a:off x="3387937" y="-571078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1" y="0"/>
                  </a:moveTo>
                  <a:lnTo>
                    <a:pt x="403" y="40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4" name="Google Shape;4214;p64"/>
            <p:cNvSpPr/>
            <p:nvPr/>
          </p:nvSpPr>
          <p:spPr>
            <a:xfrm>
              <a:off x="2593540" y="-47874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5" name="Google Shape;4215;p64"/>
            <p:cNvSpPr/>
            <p:nvPr/>
          </p:nvSpPr>
          <p:spPr>
            <a:xfrm>
              <a:off x="2597569" y="-571078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0" y="0"/>
                  </a:moveTo>
                  <a:lnTo>
                    <a:pt x="402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6" name="Google Shape;4216;p64"/>
            <p:cNvSpPr/>
            <p:nvPr/>
          </p:nvSpPr>
          <p:spPr>
            <a:xfrm>
              <a:off x="2461084" y="-571078"/>
              <a:ext cx="75462" cy="37772"/>
            </a:xfrm>
            <a:custGeom>
              <a:avLst/>
              <a:gdLst/>
              <a:ahLst/>
              <a:cxnLst/>
              <a:rect l="l" t="t" r="r" b="b"/>
              <a:pathLst>
                <a:path w="899" h="450" extrusionOk="0">
                  <a:moveTo>
                    <a:pt x="1" y="0"/>
                  </a:moveTo>
                  <a:lnTo>
                    <a:pt x="449" y="450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7" name="Google Shape;4217;p64"/>
            <p:cNvSpPr/>
            <p:nvPr/>
          </p:nvSpPr>
          <p:spPr>
            <a:xfrm>
              <a:off x="4175452" y="-87265"/>
              <a:ext cx="70342" cy="35170"/>
            </a:xfrm>
            <a:custGeom>
              <a:avLst/>
              <a:gdLst/>
              <a:ahLst/>
              <a:cxnLst/>
              <a:rect l="l" t="t" r="r" b="b"/>
              <a:pathLst>
                <a:path w="838" h="419" extrusionOk="0">
                  <a:moveTo>
                    <a:pt x="420" y="1"/>
                  </a:moveTo>
                  <a:lnTo>
                    <a:pt x="1" y="419"/>
                  </a:lnTo>
                  <a:lnTo>
                    <a:pt x="838" y="41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8" name="Google Shape;4218;p64"/>
            <p:cNvSpPr/>
            <p:nvPr/>
          </p:nvSpPr>
          <p:spPr>
            <a:xfrm>
              <a:off x="4439104" y="-87265"/>
              <a:ext cx="70174" cy="35170"/>
            </a:xfrm>
            <a:custGeom>
              <a:avLst/>
              <a:gdLst/>
              <a:ahLst/>
              <a:cxnLst/>
              <a:rect l="l" t="t" r="r" b="b"/>
              <a:pathLst>
                <a:path w="836" h="419" extrusionOk="0">
                  <a:moveTo>
                    <a:pt x="418" y="1"/>
                  </a:moveTo>
                  <a:lnTo>
                    <a:pt x="0" y="419"/>
                  </a:lnTo>
                  <a:lnTo>
                    <a:pt x="836" y="41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9" name="Google Shape;4219;p64"/>
            <p:cNvSpPr/>
            <p:nvPr/>
          </p:nvSpPr>
          <p:spPr>
            <a:xfrm>
              <a:off x="4307824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2" y="1"/>
                  </a:moveTo>
                  <a:lnTo>
                    <a:pt x="0" y="403"/>
                  </a:lnTo>
                  <a:lnTo>
                    <a:pt x="804" y="403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0" name="Google Shape;4220;p64"/>
            <p:cNvSpPr/>
            <p:nvPr/>
          </p:nvSpPr>
          <p:spPr>
            <a:xfrm>
              <a:off x="2729185" y="-571078"/>
              <a:ext cx="65977" cy="32987"/>
            </a:xfrm>
            <a:custGeom>
              <a:avLst/>
              <a:gdLst/>
              <a:ahLst/>
              <a:cxnLst/>
              <a:rect l="l" t="t" r="r" b="b"/>
              <a:pathLst>
                <a:path w="786" h="393" extrusionOk="0">
                  <a:moveTo>
                    <a:pt x="1" y="0"/>
                  </a:moveTo>
                  <a:lnTo>
                    <a:pt x="393" y="39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1" name="Google Shape;4221;p64"/>
            <p:cNvSpPr/>
            <p:nvPr/>
          </p:nvSpPr>
          <p:spPr>
            <a:xfrm>
              <a:off x="3385084" y="-87265"/>
              <a:ext cx="70342" cy="35170"/>
            </a:xfrm>
            <a:custGeom>
              <a:avLst/>
              <a:gdLst/>
              <a:ahLst/>
              <a:cxnLst/>
              <a:rect l="l" t="t" r="r" b="b"/>
              <a:pathLst>
                <a:path w="838" h="419" extrusionOk="0">
                  <a:moveTo>
                    <a:pt x="418" y="1"/>
                  </a:moveTo>
                  <a:lnTo>
                    <a:pt x="0" y="419"/>
                  </a:lnTo>
                  <a:lnTo>
                    <a:pt x="837" y="41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2" name="Google Shape;4222;p64"/>
            <p:cNvSpPr/>
            <p:nvPr/>
          </p:nvSpPr>
          <p:spPr>
            <a:xfrm>
              <a:off x="3517371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3" y="1"/>
                  </a:moveTo>
                  <a:lnTo>
                    <a:pt x="1" y="403"/>
                  </a:lnTo>
                  <a:lnTo>
                    <a:pt x="805" y="403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3" name="Google Shape;4223;p64"/>
            <p:cNvSpPr/>
            <p:nvPr/>
          </p:nvSpPr>
          <p:spPr>
            <a:xfrm>
              <a:off x="3780855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3" y="1"/>
                  </a:moveTo>
                  <a:lnTo>
                    <a:pt x="0" y="403"/>
                  </a:lnTo>
                  <a:lnTo>
                    <a:pt x="805" y="403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4" name="Google Shape;4224;p64"/>
            <p:cNvSpPr/>
            <p:nvPr/>
          </p:nvSpPr>
          <p:spPr>
            <a:xfrm>
              <a:off x="4044340" y="-85922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402" y="1"/>
                  </a:moveTo>
                  <a:lnTo>
                    <a:pt x="0" y="403"/>
                  </a:lnTo>
                  <a:lnTo>
                    <a:pt x="804" y="403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5" name="Google Shape;4225;p64"/>
            <p:cNvSpPr/>
            <p:nvPr/>
          </p:nvSpPr>
          <p:spPr>
            <a:xfrm>
              <a:off x="3911968" y="-87265"/>
              <a:ext cx="70426" cy="35170"/>
            </a:xfrm>
            <a:custGeom>
              <a:avLst/>
              <a:gdLst/>
              <a:ahLst/>
              <a:cxnLst/>
              <a:rect l="l" t="t" r="r" b="b"/>
              <a:pathLst>
                <a:path w="839" h="419" extrusionOk="0">
                  <a:moveTo>
                    <a:pt x="420" y="1"/>
                  </a:moveTo>
                  <a:lnTo>
                    <a:pt x="1" y="419"/>
                  </a:lnTo>
                  <a:lnTo>
                    <a:pt x="838" y="41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6" name="Google Shape;4226;p64"/>
            <p:cNvSpPr/>
            <p:nvPr/>
          </p:nvSpPr>
          <p:spPr>
            <a:xfrm>
              <a:off x="2591945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7" name="Google Shape;4227;p64"/>
            <p:cNvSpPr/>
            <p:nvPr/>
          </p:nvSpPr>
          <p:spPr>
            <a:xfrm>
              <a:off x="3120676" y="-478747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50"/>
                  </a:lnTo>
                  <a:lnTo>
                    <a:pt x="448" y="898"/>
                  </a:lnTo>
                  <a:lnTo>
                    <a:pt x="898" y="45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8" name="Google Shape;4228;p64"/>
            <p:cNvSpPr/>
            <p:nvPr/>
          </p:nvSpPr>
          <p:spPr>
            <a:xfrm>
              <a:off x="3119081" y="-216864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50"/>
                  </a:lnTo>
                  <a:lnTo>
                    <a:pt x="448" y="898"/>
                  </a:lnTo>
                  <a:lnTo>
                    <a:pt x="898" y="45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9" name="Google Shape;4229;p64"/>
            <p:cNvSpPr/>
            <p:nvPr/>
          </p:nvSpPr>
          <p:spPr>
            <a:xfrm>
              <a:off x="2724568" y="-481853"/>
              <a:ext cx="75378" cy="75460"/>
            </a:xfrm>
            <a:custGeom>
              <a:avLst/>
              <a:gdLst/>
              <a:ahLst/>
              <a:cxnLst/>
              <a:rect l="l" t="t" r="r" b="b"/>
              <a:pathLst>
                <a:path w="898" h="899" extrusionOk="0">
                  <a:moveTo>
                    <a:pt x="450" y="1"/>
                  </a:moveTo>
                  <a:lnTo>
                    <a:pt x="0" y="449"/>
                  </a:lnTo>
                  <a:lnTo>
                    <a:pt x="450" y="898"/>
                  </a:lnTo>
                  <a:lnTo>
                    <a:pt x="898" y="44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0" name="Google Shape;4230;p64"/>
            <p:cNvSpPr/>
            <p:nvPr/>
          </p:nvSpPr>
          <p:spPr>
            <a:xfrm>
              <a:off x="3124453" y="-571078"/>
              <a:ext cx="67656" cy="33827"/>
            </a:xfrm>
            <a:custGeom>
              <a:avLst/>
              <a:gdLst/>
              <a:ahLst/>
              <a:cxnLst/>
              <a:rect l="l" t="t" r="r" b="b"/>
              <a:pathLst>
                <a:path w="806" h="403" extrusionOk="0">
                  <a:moveTo>
                    <a:pt x="1" y="0"/>
                  </a:moveTo>
                  <a:lnTo>
                    <a:pt x="403" y="40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1" name="Google Shape;4231;p64"/>
            <p:cNvSpPr/>
            <p:nvPr/>
          </p:nvSpPr>
          <p:spPr>
            <a:xfrm>
              <a:off x="3251621" y="-481853"/>
              <a:ext cx="75462" cy="75460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49" y="1"/>
                  </a:moveTo>
                  <a:lnTo>
                    <a:pt x="1" y="449"/>
                  </a:lnTo>
                  <a:lnTo>
                    <a:pt x="449" y="898"/>
                  </a:lnTo>
                  <a:lnTo>
                    <a:pt x="898" y="44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2" name="Google Shape;4232;p64"/>
            <p:cNvSpPr/>
            <p:nvPr/>
          </p:nvSpPr>
          <p:spPr>
            <a:xfrm>
              <a:off x="3249942" y="-219802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48"/>
                  </a:lnTo>
                  <a:lnTo>
                    <a:pt x="450" y="898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3" name="Google Shape;4233;p64"/>
            <p:cNvSpPr/>
            <p:nvPr/>
          </p:nvSpPr>
          <p:spPr>
            <a:xfrm>
              <a:off x="3251621" y="-347889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49" y="0"/>
                  </a:moveTo>
                  <a:lnTo>
                    <a:pt x="1" y="448"/>
                  </a:lnTo>
                  <a:lnTo>
                    <a:pt x="449" y="898"/>
                  </a:lnTo>
                  <a:lnTo>
                    <a:pt x="898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4" name="Google Shape;4234;p64"/>
            <p:cNvSpPr/>
            <p:nvPr/>
          </p:nvSpPr>
          <p:spPr>
            <a:xfrm>
              <a:off x="2988053" y="-347889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48"/>
                  </a:lnTo>
                  <a:lnTo>
                    <a:pt x="450" y="898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5" name="Google Shape;4235;p64"/>
            <p:cNvSpPr/>
            <p:nvPr/>
          </p:nvSpPr>
          <p:spPr>
            <a:xfrm>
              <a:off x="3256321" y="-571078"/>
              <a:ext cx="65977" cy="32987"/>
            </a:xfrm>
            <a:custGeom>
              <a:avLst/>
              <a:gdLst/>
              <a:ahLst/>
              <a:cxnLst/>
              <a:rect l="l" t="t" r="r" b="b"/>
              <a:pathLst>
                <a:path w="786" h="393" extrusionOk="0">
                  <a:moveTo>
                    <a:pt x="0" y="0"/>
                  </a:moveTo>
                  <a:lnTo>
                    <a:pt x="393" y="39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6" name="Google Shape;4236;p64"/>
            <p:cNvSpPr/>
            <p:nvPr/>
          </p:nvSpPr>
          <p:spPr>
            <a:xfrm>
              <a:off x="3119081" y="-350827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50"/>
                  </a:lnTo>
                  <a:lnTo>
                    <a:pt x="448" y="898"/>
                  </a:lnTo>
                  <a:lnTo>
                    <a:pt x="898" y="45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7" name="Google Shape;4237;p64"/>
            <p:cNvSpPr/>
            <p:nvPr/>
          </p:nvSpPr>
          <p:spPr>
            <a:xfrm>
              <a:off x="2724568" y="-347889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0" y="0"/>
                  </a:moveTo>
                  <a:lnTo>
                    <a:pt x="0" y="448"/>
                  </a:lnTo>
                  <a:lnTo>
                    <a:pt x="450" y="898"/>
                  </a:lnTo>
                  <a:lnTo>
                    <a:pt x="898" y="4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8" name="Google Shape;4238;p64"/>
            <p:cNvSpPr/>
            <p:nvPr/>
          </p:nvSpPr>
          <p:spPr>
            <a:xfrm>
              <a:off x="2861053" y="-571078"/>
              <a:ext cx="67572" cy="33827"/>
            </a:xfrm>
            <a:custGeom>
              <a:avLst/>
              <a:gdLst/>
              <a:ahLst/>
              <a:cxnLst/>
              <a:rect l="l" t="t" r="r" b="b"/>
              <a:pathLst>
                <a:path w="805" h="403" extrusionOk="0">
                  <a:moveTo>
                    <a:pt x="0" y="0"/>
                  </a:moveTo>
                  <a:lnTo>
                    <a:pt x="402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9" name="Google Shape;4239;p64"/>
            <p:cNvSpPr/>
            <p:nvPr/>
          </p:nvSpPr>
          <p:spPr>
            <a:xfrm>
              <a:off x="2857024" y="-478663"/>
              <a:ext cx="75462" cy="75460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50" y="1"/>
                  </a:moveTo>
                  <a:lnTo>
                    <a:pt x="1" y="449"/>
                  </a:lnTo>
                  <a:lnTo>
                    <a:pt x="450" y="898"/>
                  </a:lnTo>
                  <a:lnTo>
                    <a:pt x="898" y="44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0" name="Google Shape;4240;p64"/>
            <p:cNvSpPr/>
            <p:nvPr/>
          </p:nvSpPr>
          <p:spPr>
            <a:xfrm>
              <a:off x="2722974" y="-219802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8"/>
                  </a:lnTo>
                  <a:lnTo>
                    <a:pt x="898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1" name="Google Shape;4241;p64"/>
            <p:cNvSpPr/>
            <p:nvPr/>
          </p:nvSpPr>
          <p:spPr>
            <a:xfrm>
              <a:off x="2988053" y="-481853"/>
              <a:ext cx="75378" cy="75460"/>
            </a:xfrm>
            <a:custGeom>
              <a:avLst/>
              <a:gdLst/>
              <a:ahLst/>
              <a:cxnLst/>
              <a:rect l="l" t="t" r="r" b="b"/>
              <a:pathLst>
                <a:path w="898" h="899" extrusionOk="0">
                  <a:moveTo>
                    <a:pt x="450" y="1"/>
                  </a:moveTo>
                  <a:lnTo>
                    <a:pt x="0" y="449"/>
                  </a:lnTo>
                  <a:lnTo>
                    <a:pt x="450" y="898"/>
                  </a:lnTo>
                  <a:lnTo>
                    <a:pt x="898" y="44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2" name="Google Shape;4242;p64"/>
            <p:cNvSpPr/>
            <p:nvPr/>
          </p:nvSpPr>
          <p:spPr>
            <a:xfrm>
              <a:off x="2986458" y="-219802"/>
              <a:ext cx="75378" cy="75376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0"/>
                  </a:moveTo>
                  <a:lnTo>
                    <a:pt x="0" y="448"/>
                  </a:lnTo>
                  <a:lnTo>
                    <a:pt x="448" y="898"/>
                  </a:lnTo>
                  <a:lnTo>
                    <a:pt x="898" y="44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3" name="Google Shape;4243;p64"/>
            <p:cNvSpPr/>
            <p:nvPr/>
          </p:nvSpPr>
          <p:spPr>
            <a:xfrm>
              <a:off x="2855429" y="-216864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4" name="Google Shape;4244;p64"/>
            <p:cNvSpPr/>
            <p:nvPr/>
          </p:nvSpPr>
          <p:spPr>
            <a:xfrm>
              <a:off x="2992837" y="-571078"/>
              <a:ext cx="65977" cy="32987"/>
            </a:xfrm>
            <a:custGeom>
              <a:avLst/>
              <a:gdLst/>
              <a:ahLst/>
              <a:cxnLst/>
              <a:rect l="l" t="t" r="r" b="b"/>
              <a:pathLst>
                <a:path w="786" h="393" extrusionOk="0">
                  <a:moveTo>
                    <a:pt x="0" y="0"/>
                  </a:moveTo>
                  <a:lnTo>
                    <a:pt x="393" y="39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5" name="Google Shape;4245;p64"/>
            <p:cNvSpPr/>
            <p:nvPr/>
          </p:nvSpPr>
          <p:spPr>
            <a:xfrm>
              <a:off x="2855429" y="-350827"/>
              <a:ext cx="75462" cy="75376"/>
            </a:xfrm>
            <a:custGeom>
              <a:avLst/>
              <a:gdLst/>
              <a:ahLst/>
              <a:cxnLst/>
              <a:rect l="l" t="t" r="r" b="b"/>
              <a:pathLst>
                <a:path w="899" h="898" extrusionOk="0">
                  <a:moveTo>
                    <a:pt x="450" y="0"/>
                  </a:moveTo>
                  <a:lnTo>
                    <a:pt x="1" y="450"/>
                  </a:lnTo>
                  <a:lnTo>
                    <a:pt x="450" y="898"/>
                  </a:lnTo>
                  <a:lnTo>
                    <a:pt x="898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46" name="Google Shape;4246;p64"/>
          <p:cNvGrpSpPr/>
          <p:nvPr/>
        </p:nvGrpSpPr>
        <p:grpSpPr>
          <a:xfrm rot="-1519026">
            <a:off x="735881" y="2242200"/>
            <a:ext cx="453372" cy="353791"/>
            <a:chOff x="6632777" y="989227"/>
            <a:chExt cx="620200" cy="483976"/>
          </a:xfrm>
        </p:grpSpPr>
        <p:sp>
          <p:nvSpPr>
            <p:cNvPr id="4247" name="Google Shape;4247;p64"/>
            <p:cNvSpPr/>
            <p:nvPr/>
          </p:nvSpPr>
          <p:spPr>
            <a:xfrm>
              <a:off x="6977481" y="1188332"/>
              <a:ext cx="275497" cy="124631"/>
            </a:xfrm>
            <a:custGeom>
              <a:avLst/>
              <a:gdLst/>
              <a:ahLst/>
              <a:cxnLst/>
              <a:rect l="l" t="t" r="r" b="b"/>
              <a:pathLst>
                <a:path w="2878" h="1302" extrusionOk="0">
                  <a:moveTo>
                    <a:pt x="1388" y="0"/>
                  </a:moveTo>
                  <a:cubicBezTo>
                    <a:pt x="1195" y="0"/>
                    <a:pt x="983" y="43"/>
                    <a:pt x="749" y="144"/>
                  </a:cubicBezTo>
                  <a:lnTo>
                    <a:pt x="743" y="147"/>
                  </a:lnTo>
                  <a:cubicBezTo>
                    <a:pt x="705" y="166"/>
                    <a:pt x="355" y="136"/>
                    <a:pt x="165" y="463"/>
                  </a:cubicBezTo>
                  <a:cubicBezTo>
                    <a:pt x="139" y="510"/>
                    <a:pt x="0" y="837"/>
                    <a:pt x="142" y="837"/>
                  </a:cubicBezTo>
                  <a:cubicBezTo>
                    <a:pt x="145" y="837"/>
                    <a:pt x="148" y="837"/>
                    <a:pt x="151" y="837"/>
                  </a:cubicBezTo>
                  <a:cubicBezTo>
                    <a:pt x="257" y="828"/>
                    <a:pt x="429" y="818"/>
                    <a:pt x="640" y="818"/>
                  </a:cubicBezTo>
                  <a:cubicBezTo>
                    <a:pt x="1239" y="818"/>
                    <a:pt x="2152" y="896"/>
                    <a:pt x="2753" y="1290"/>
                  </a:cubicBezTo>
                  <a:cubicBezTo>
                    <a:pt x="2766" y="1298"/>
                    <a:pt x="2779" y="1301"/>
                    <a:pt x="2792" y="1301"/>
                  </a:cubicBezTo>
                  <a:cubicBezTo>
                    <a:pt x="2838" y="1301"/>
                    <a:pt x="2877" y="1254"/>
                    <a:pt x="2856" y="1204"/>
                  </a:cubicBezTo>
                  <a:cubicBezTo>
                    <a:pt x="2676" y="798"/>
                    <a:pt x="2219" y="0"/>
                    <a:pt x="1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8" name="Google Shape;4248;p64"/>
            <p:cNvSpPr/>
            <p:nvPr/>
          </p:nvSpPr>
          <p:spPr>
            <a:xfrm>
              <a:off x="6967813" y="989227"/>
              <a:ext cx="157085" cy="284200"/>
            </a:xfrm>
            <a:custGeom>
              <a:avLst/>
              <a:gdLst/>
              <a:ahLst/>
              <a:cxnLst/>
              <a:rect l="l" t="t" r="r" b="b"/>
              <a:pathLst>
                <a:path w="1641" h="2969" extrusionOk="0">
                  <a:moveTo>
                    <a:pt x="302" y="1"/>
                  </a:moveTo>
                  <a:cubicBezTo>
                    <a:pt x="259" y="1"/>
                    <a:pt x="219" y="42"/>
                    <a:pt x="235" y="91"/>
                  </a:cubicBezTo>
                  <a:cubicBezTo>
                    <a:pt x="521" y="1019"/>
                    <a:pt x="159" y="2543"/>
                    <a:pt x="13" y="2923"/>
                  </a:cubicBezTo>
                  <a:cubicBezTo>
                    <a:pt x="1" y="2956"/>
                    <a:pt x="7" y="2969"/>
                    <a:pt x="24" y="2969"/>
                  </a:cubicBezTo>
                  <a:cubicBezTo>
                    <a:pt x="83" y="2969"/>
                    <a:pt x="275" y="2817"/>
                    <a:pt x="317" y="2806"/>
                  </a:cubicBezTo>
                  <a:cubicBezTo>
                    <a:pt x="684" y="2714"/>
                    <a:pt x="751" y="2371"/>
                    <a:pt x="781" y="2339"/>
                  </a:cubicBezTo>
                  <a:lnTo>
                    <a:pt x="785" y="2334"/>
                  </a:lnTo>
                  <a:cubicBezTo>
                    <a:pt x="1640" y="1286"/>
                    <a:pt x="766" y="367"/>
                    <a:pt x="347" y="17"/>
                  </a:cubicBezTo>
                  <a:cubicBezTo>
                    <a:pt x="333" y="6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9" name="Google Shape;4249;p64"/>
            <p:cNvSpPr/>
            <p:nvPr/>
          </p:nvSpPr>
          <p:spPr>
            <a:xfrm>
              <a:off x="6872375" y="1288267"/>
              <a:ext cx="291100" cy="89692"/>
            </a:xfrm>
            <a:custGeom>
              <a:avLst/>
              <a:gdLst/>
              <a:ahLst/>
              <a:cxnLst/>
              <a:rect l="l" t="t" r="r" b="b"/>
              <a:pathLst>
                <a:path w="3041" h="937" extrusionOk="0">
                  <a:moveTo>
                    <a:pt x="735" y="7"/>
                  </a:moveTo>
                  <a:cubicBezTo>
                    <a:pt x="705" y="13"/>
                    <a:pt x="676" y="24"/>
                    <a:pt x="651" y="38"/>
                  </a:cubicBezTo>
                  <a:lnTo>
                    <a:pt x="57" y="342"/>
                  </a:lnTo>
                  <a:cubicBezTo>
                    <a:pt x="0" y="378"/>
                    <a:pt x="10" y="464"/>
                    <a:pt x="73" y="488"/>
                  </a:cubicBezTo>
                  <a:cubicBezTo>
                    <a:pt x="492" y="648"/>
                    <a:pt x="1200" y="719"/>
                    <a:pt x="1265" y="725"/>
                  </a:cubicBezTo>
                  <a:lnTo>
                    <a:pt x="1276" y="725"/>
                  </a:lnTo>
                  <a:cubicBezTo>
                    <a:pt x="1896" y="771"/>
                    <a:pt x="2561" y="844"/>
                    <a:pt x="2910" y="934"/>
                  </a:cubicBezTo>
                  <a:cubicBezTo>
                    <a:pt x="2917" y="936"/>
                    <a:pt x="2924" y="937"/>
                    <a:pt x="2931" y="937"/>
                  </a:cubicBezTo>
                  <a:cubicBezTo>
                    <a:pt x="2997" y="937"/>
                    <a:pt x="3041" y="855"/>
                    <a:pt x="2993" y="800"/>
                  </a:cubicBezTo>
                  <a:cubicBezTo>
                    <a:pt x="2303" y="0"/>
                    <a:pt x="944" y="8"/>
                    <a:pt x="735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0" name="Google Shape;4250;p64"/>
            <p:cNvSpPr/>
            <p:nvPr/>
          </p:nvSpPr>
          <p:spPr>
            <a:xfrm>
              <a:off x="6848540" y="1022730"/>
              <a:ext cx="126644" cy="304015"/>
            </a:xfrm>
            <a:custGeom>
              <a:avLst/>
              <a:gdLst/>
              <a:ahLst/>
              <a:cxnLst/>
              <a:rect l="l" t="t" r="r" b="b"/>
              <a:pathLst>
                <a:path w="1323" h="3176" extrusionOk="0">
                  <a:moveTo>
                    <a:pt x="546" y="0"/>
                  </a:moveTo>
                  <a:cubicBezTo>
                    <a:pt x="521" y="0"/>
                    <a:pt x="496" y="15"/>
                    <a:pt x="488" y="44"/>
                  </a:cubicBezTo>
                  <a:cubicBezTo>
                    <a:pt x="346" y="675"/>
                    <a:pt x="1" y="2367"/>
                    <a:pt x="202" y="3132"/>
                  </a:cubicBezTo>
                  <a:cubicBezTo>
                    <a:pt x="209" y="3159"/>
                    <a:pt x="234" y="3176"/>
                    <a:pt x="260" y="3176"/>
                  </a:cubicBezTo>
                  <a:cubicBezTo>
                    <a:pt x="271" y="3176"/>
                    <a:pt x="283" y="3173"/>
                    <a:pt x="293" y="3165"/>
                  </a:cubicBezTo>
                  <a:lnTo>
                    <a:pt x="567" y="3001"/>
                  </a:lnTo>
                  <a:cubicBezTo>
                    <a:pt x="572" y="2996"/>
                    <a:pt x="987" y="2800"/>
                    <a:pt x="990" y="2795"/>
                  </a:cubicBezTo>
                  <a:cubicBezTo>
                    <a:pt x="1060" y="2700"/>
                    <a:pt x="1322" y="1875"/>
                    <a:pt x="870" y="767"/>
                  </a:cubicBezTo>
                  <a:cubicBezTo>
                    <a:pt x="870" y="767"/>
                    <a:pt x="694" y="329"/>
                    <a:pt x="602" y="39"/>
                  </a:cubicBezTo>
                  <a:cubicBezTo>
                    <a:pt x="592" y="13"/>
                    <a:pt x="569" y="0"/>
                    <a:pt x="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1" name="Google Shape;4251;p64"/>
            <p:cNvSpPr/>
            <p:nvPr/>
          </p:nvSpPr>
          <p:spPr>
            <a:xfrm>
              <a:off x="6750040" y="1367813"/>
              <a:ext cx="291004" cy="105390"/>
            </a:xfrm>
            <a:custGeom>
              <a:avLst/>
              <a:gdLst/>
              <a:ahLst/>
              <a:cxnLst/>
              <a:rect l="l" t="t" r="r" b="b"/>
              <a:pathLst>
                <a:path w="3040" h="1101" extrusionOk="0">
                  <a:moveTo>
                    <a:pt x="856" y="0"/>
                  </a:moveTo>
                  <a:cubicBezTo>
                    <a:pt x="443" y="0"/>
                    <a:pt x="156" y="107"/>
                    <a:pt x="39" y="162"/>
                  </a:cubicBezTo>
                  <a:cubicBezTo>
                    <a:pt x="9" y="176"/>
                    <a:pt x="1" y="214"/>
                    <a:pt x="23" y="239"/>
                  </a:cubicBezTo>
                  <a:cubicBezTo>
                    <a:pt x="586" y="869"/>
                    <a:pt x="1245" y="1050"/>
                    <a:pt x="1245" y="1050"/>
                  </a:cubicBezTo>
                  <a:cubicBezTo>
                    <a:pt x="1371" y="1085"/>
                    <a:pt x="1504" y="1100"/>
                    <a:pt x="1638" y="1100"/>
                  </a:cubicBezTo>
                  <a:cubicBezTo>
                    <a:pt x="2167" y="1100"/>
                    <a:pt x="2719" y="866"/>
                    <a:pt x="2996" y="728"/>
                  </a:cubicBezTo>
                  <a:cubicBezTo>
                    <a:pt x="3040" y="706"/>
                    <a:pt x="3027" y="640"/>
                    <a:pt x="2978" y="637"/>
                  </a:cubicBezTo>
                  <a:cubicBezTo>
                    <a:pt x="2617" y="594"/>
                    <a:pt x="2169" y="341"/>
                    <a:pt x="2144" y="325"/>
                  </a:cubicBezTo>
                  <a:lnTo>
                    <a:pt x="2141" y="323"/>
                  </a:lnTo>
                  <a:cubicBezTo>
                    <a:pt x="1641" y="76"/>
                    <a:pt x="1204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2" name="Google Shape;4252;p64"/>
            <p:cNvSpPr/>
            <p:nvPr/>
          </p:nvSpPr>
          <p:spPr>
            <a:xfrm>
              <a:off x="6692318" y="1076048"/>
              <a:ext cx="147416" cy="311194"/>
            </a:xfrm>
            <a:custGeom>
              <a:avLst/>
              <a:gdLst/>
              <a:ahLst/>
              <a:cxnLst/>
              <a:rect l="l" t="t" r="r" b="b"/>
              <a:pathLst>
                <a:path w="1540" h="3251" extrusionOk="0">
                  <a:moveTo>
                    <a:pt x="872" y="1"/>
                  </a:moveTo>
                  <a:cubicBezTo>
                    <a:pt x="832" y="1"/>
                    <a:pt x="792" y="23"/>
                    <a:pt x="775" y="69"/>
                  </a:cubicBezTo>
                  <a:cubicBezTo>
                    <a:pt x="540" y="682"/>
                    <a:pt x="1" y="2276"/>
                    <a:pt x="518" y="3148"/>
                  </a:cubicBezTo>
                  <a:cubicBezTo>
                    <a:pt x="566" y="3229"/>
                    <a:pt x="598" y="3251"/>
                    <a:pt x="626" y="3251"/>
                  </a:cubicBezTo>
                  <a:cubicBezTo>
                    <a:pt x="645" y="3251"/>
                    <a:pt x="663" y="3242"/>
                    <a:pt x="683" y="3233"/>
                  </a:cubicBezTo>
                  <a:lnTo>
                    <a:pt x="852" y="3108"/>
                  </a:lnTo>
                  <a:cubicBezTo>
                    <a:pt x="874" y="3100"/>
                    <a:pt x="931" y="3081"/>
                    <a:pt x="943" y="3061"/>
                  </a:cubicBezTo>
                  <a:cubicBezTo>
                    <a:pt x="1049" y="2879"/>
                    <a:pt x="1539" y="1890"/>
                    <a:pt x="1153" y="888"/>
                  </a:cubicBezTo>
                  <a:cubicBezTo>
                    <a:pt x="1151" y="883"/>
                    <a:pt x="1150" y="878"/>
                    <a:pt x="1148" y="872"/>
                  </a:cubicBezTo>
                  <a:cubicBezTo>
                    <a:pt x="1137" y="812"/>
                    <a:pt x="1050" y="373"/>
                    <a:pt x="974" y="80"/>
                  </a:cubicBezTo>
                  <a:cubicBezTo>
                    <a:pt x="961" y="28"/>
                    <a:pt x="917" y="1"/>
                    <a:pt x="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3" name="Google Shape;4253;p64"/>
            <p:cNvSpPr/>
            <p:nvPr/>
          </p:nvSpPr>
          <p:spPr>
            <a:xfrm>
              <a:off x="6632777" y="1121995"/>
              <a:ext cx="512224" cy="345558"/>
            </a:xfrm>
            <a:custGeom>
              <a:avLst/>
              <a:gdLst/>
              <a:ahLst/>
              <a:cxnLst/>
              <a:rect l="l" t="t" r="r" b="b"/>
              <a:pathLst>
                <a:path w="5351" h="3610" fill="none" extrusionOk="0">
                  <a:moveTo>
                    <a:pt x="5351" y="1"/>
                  </a:moveTo>
                  <a:cubicBezTo>
                    <a:pt x="5351" y="1"/>
                    <a:pt x="3986" y="1498"/>
                    <a:pt x="2832" y="1995"/>
                  </a:cubicBezTo>
                  <a:cubicBezTo>
                    <a:pt x="2832" y="1995"/>
                    <a:pt x="1025" y="2688"/>
                    <a:pt x="1" y="361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260" name="Google Shape;4260;p64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4261" name="Google Shape;4261;p64">
            <a:hlinkClick r:id="rId4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4262" name="Google Shape;4262;p64">
            <a:hlinkClick r:id="rId5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4263" name="Google Shape;4263;p64">
            <a:hlinkClick r:id="rId6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grpSp>
        <p:nvGrpSpPr>
          <p:cNvPr id="4264" name="Google Shape;4264;p64"/>
          <p:cNvGrpSpPr/>
          <p:nvPr/>
        </p:nvGrpSpPr>
        <p:grpSpPr>
          <a:xfrm flipH="1">
            <a:off x="7724960" y="3257911"/>
            <a:ext cx="810239" cy="828489"/>
            <a:chOff x="1122422" y="2316061"/>
            <a:chExt cx="810239" cy="828489"/>
          </a:xfrm>
        </p:grpSpPr>
        <p:sp>
          <p:nvSpPr>
            <p:cNvPr id="4265" name="Google Shape;4265;p64"/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6" name="Google Shape;4266;p64"/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7" name="Google Shape;4267;p64"/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8" name="Google Shape;4268;p64"/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9" name="Google Shape;4269;p64"/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0" name="Google Shape;4270;p64"/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1" name="Google Shape;4271;p64"/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2" name="Google Shape;4272;p64"/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3" name="Google Shape;4273;p64"/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4" name="Google Shape;4274;p64"/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5" name="Google Shape;4275;p64"/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6" name="Google Shape;4276;p64"/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7" name="Google Shape;4277;p64"/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805756" y="3257910"/>
            <a:ext cx="729442" cy="9254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59"/>
          <p:cNvSpPr txBox="1">
            <a:spLocks noGrp="1"/>
          </p:cNvSpPr>
          <p:nvPr>
            <p:ph type="title"/>
          </p:nvPr>
        </p:nvSpPr>
        <p:spPr>
          <a:xfrm>
            <a:off x="2045225" y="739913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Joven especialista en PI</a:t>
            </a:r>
          </a:p>
        </p:txBody>
      </p:sp>
      <p:sp>
        <p:nvSpPr>
          <p:cNvPr id="3799" name="Google Shape;3799;p59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3800" name="Google Shape;3800;p59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3801" name="Google Shape;3801;p59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3802" name="Google Shape;3802;p59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4" y="1286954"/>
            <a:ext cx="1844527" cy="31772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0504" y="3439536"/>
            <a:ext cx="729442" cy="9254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8563" y="1224460"/>
            <a:ext cx="3793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Joven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especialista: Competencia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conocimiento sobre PI</a:t>
            </a:r>
          </a:p>
          <a:p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Edad: 12 a 15 años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Requisito: haber asistido al curso IP4Youth en árabe, programa personalizado de la OMPI</a:t>
            </a: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Objetivos: alentar a los estudiantes a saber más sobre la PI</a:t>
            </a:r>
          </a:p>
          <a:p>
            <a:pPr marL="285750" indent="-285750">
              <a:buFontTx/>
              <a:buChar char="-"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D:\Intellectual Property\academy construction\NIPA2022\IP Day\pictures\DSC_67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97" y="1432708"/>
            <a:ext cx="2207737" cy="126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Intellectual Property\academy construction\NIPA2022\IP Day\pictures\DSC_678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97" y="3104299"/>
            <a:ext cx="2207737" cy="1260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4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895" y="381749"/>
            <a:ext cx="5438738" cy="16284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planificadas para jóvenes y docentes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4466637"/>
              </p:ext>
            </p:extLst>
          </p:nvPr>
        </p:nvGraphicFramePr>
        <p:xfrm>
          <a:off x="1356921" y="1807210"/>
          <a:ext cx="6230686" cy="256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0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905" y="2132096"/>
            <a:ext cx="5044200" cy="453300"/>
          </a:xfrm>
        </p:spPr>
        <p:txBody>
          <a:bodyPr/>
          <a:lstStyle/>
          <a:p>
            <a:r>
              <a:rPr lang="es-ES" sz="48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477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8"/>
          <p:cNvSpPr/>
          <p:nvPr/>
        </p:nvSpPr>
        <p:spPr>
          <a:xfrm>
            <a:off x="1632680" y="1918114"/>
            <a:ext cx="250200" cy="25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5" name="Google Shape;2435;p38"/>
          <p:cNvSpPr/>
          <p:nvPr/>
        </p:nvSpPr>
        <p:spPr>
          <a:xfrm>
            <a:off x="3445855" y="1918114"/>
            <a:ext cx="250200" cy="25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6" name="Google Shape;2436;p38"/>
          <p:cNvSpPr/>
          <p:nvPr/>
        </p:nvSpPr>
        <p:spPr>
          <a:xfrm>
            <a:off x="5259030" y="1918114"/>
            <a:ext cx="250200" cy="25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7" name="Google Shape;2437;p38"/>
          <p:cNvSpPr/>
          <p:nvPr/>
        </p:nvSpPr>
        <p:spPr>
          <a:xfrm>
            <a:off x="7072205" y="1918114"/>
            <a:ext cx="250200" cy="25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438" name="Google Shape;2438;p38"/>
          <p:cNvCxnSpPr/>
          <p:nvPr/>
        </p:nvCxnSpPr>
        <p:spPr>
          <a:xfrm>
            <a:off x="1858166" y="1857859"/>
            <a:ext cx="1563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9" name="Google Shape;2439;p38"/>
          <p:cNvCxnSpPr/>
          <p:nvPr/>
        </p:nvCxnSpPr>
        <p:spPr>
          <a:xfrm>
            <a:off x="3671341" y="1857859"/>
            <a:ext cx="1563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0" name="Google Shape;2440;p38"/>
          <p:cNvCxnSpPr/>
          <p:nvPr/>
        </p:nvCxnSpPr>
        <p:spPr>
          <a:xfrm>
            <a:off x="5484516" y="1857859"/>
            <a:ext cx="1563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1" name="Google Shape;2441;p38"/>
          <p:cNvSpPr txBox="1">
            <a:spLocks noGrp="1"/>
          </p:cNvSpPr>
          <p:nvPr>
            <p:ph type="title"/>
          </p:nvPr>
        </p:nvSpPr>
        <p:spPr>
          <a:xfrm>
            <a:off x="2111710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Hitos de la NIPA</a:t>
            </a:r>
          </a:p>
        </p:txBody>
      </p:sp>
      <p:sp>
        <p:nvSpPr>
          <p:cNvPr id="2442" name="Google Shape;2442;p38"/>
          <p:cNvSpPr/>
          <p:nvPr/>
        </p:nvSpPr>
        <p:spPr>
          <a:xfrm rot="-40031">
            <a:off x="1183513" y="1650520"/>
            <a:ext cx="1102138" cy="408411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accent6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2011</a:t>
            </a:r>
          </a:p>
        </p:txBody>
      </p:sp>
      <p:sp>
        <p:nvSpPr>
          <p:cNvPr id="2443" name="Google Shape;2443;p38"/>
          <p:cNvSpPr txBox="1"/>
          <p:nvPr/>
        </p:nvSpPr>
        <p:spPr>
          <a:xfrm>
            <a:off x="766560" y="2992478"/>
            <a:ext cx="1854822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rgbClr val="5CA0EA"/>
                </a:solidFill>
                <a:latin typeface="Times New Roman" panose="02020603050405020304" pitchFamily="18" charset="0"/>
                <a:ea typeface="Manrope Medium"/>
                <a:cs typeface="Times New Roman" panose="02020603050405020304" pitchFamily="18" charset="0"/>
                <a:sym typeface="Manrope Medium"/>
              </a:rPr>
              <a:t>Memorando de entendimiento entre la OMPI y la Academia de Investigación Científica y Tecnologías (ASRT)</a:t>
            </a:r>
          </a:p>
        </p:txBody>
      </p:sp>
      <p:sp>
        <p:nvSpPr>
          <p:cNvPr id="2445" name="Google Shape;2445;p38"/>
          <p:cNvSpPr/>
          <p:nvPr/>
        </p:nvSpPr>
        <p:spPr>
          <a:xfrm rot="-40031">
            <a:off x="2998319" y="1656749"/>
            <a:ext cx="1095748" cy="402219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accent6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2014</a:t>
            </a:r>
          </a:p>
        </p:txBody>
      </p:sp>
      <p:sp>
        <p:nvSpPr>
          <p:cNvPr id="2446" name="Google Shape;2446;p38"/>
          <p:cNvSpPr txBox="1"/>
          <p:nvPr/>
        </p:nvSpPr>
        <p:spPr>
          <a:xfrm>
            <a:off x="2772434" y="2458165"/>
            <a:ext cx="1596945" cy="76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rgbClr val="5CA0EA"/>
                </a:solidFill>
                <a:latin typeface="Times New Roman" panose="02020603050405020304" pitchFamily="18" charset="0"/>
                <a:ea typeface="Manrope Medium"/>
                <a:cs typeface="Times New Roman" panose="02020603050405020304" pitchFamily="18" charset="0"/>
                <a:sym typeface="Manrope Medium"/>
              </a:rPr>
              <a:t>Graduación del primer grupo de formadores (15 formadores)</a:t>
            </a:r>
          </a:p>
        </p:txBody>
      </p:sp>
      <p:sp>
        <p:nvSpPr>
          <p:cNvPr id="2448" name="Google Shape;2448;p38"/>
          <p:cNvSpPr/>
          <p:nvPr/>
        </p:nvSpPr>
        <p:spPr>
          <a:xfrm rot="-40031">
            <a:off x="4811452" y="1656749"/>
            <a:ext cx="1095748" cy="402219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accent6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2018</a:t>
            </a:r>
          </a:p>
        </p:txBody>
      </p:sp>
      <p:sp>
        <p:nvSpPr>
          <p:cNvPr id="2449" name="Google Shape;2449;p38"/>
          <p:cNvSpPr txBox="1"/>
          <p:nvPr/>
        </p:nvSpPr>
        <p:spPr>
          <a:xfrm>
            <a:off x="4510638" y="2505531"/>
            <a:ext cx="1780092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rgbClr val="5CA0EA"/>
                </a:solidFill>
                <a:latin typeface="Times New Roman" panose="02020603050405020304" pitchFamily="18" charset="0"/>
                <a:ea typeface="Manrope Medium"/>
                <a:cs typeface="Times New Roman" panose="02020603050405020304" pitchFamily="18" charset="0"/>
                <a:sym typeface="Manrope Medium"/>
              </a:rPr>
              <a:t>Graduación del segundo grupo de formadores (24 formadores)</a:t>
            </a:r>
          </a:p>
        </p:txBody>
      </p:sp>
      <p:sp>
        <p:nvSpPr>
          <p:cNvPr id="2451" name="Google Shape;2451;p38"/>
          <p:cNvSpPr/>
          <p:nvPr/>
        </p:nvSpPr>
        <p:spPr>
          <a:xfrm rot="-40031">
            <a:off x="6624586" y="1656749"/>
            <a:ext cx="1095748" cy="402219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accent6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2019</a:t>
            </a:r>
          </a:p>
        </p:txBody>
      </p:sp>
      <p:sp>
        <p:nvSpPr>
          <p:cNvPr id="2452" name="Google Shape;2452;p38"/>
          <p:cNvSpPr txBox="1"/>
          <p:nvPr/>
        </p:nvSpPr>
        <p:spPr>
          <a:xfrm>
            <a:off x="6361358" y="2505531"/>
            <a:ext cx="1671632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rgbClr val="5CA0EA"/>
                </a:solidFill>
                <a:latin typeface="Times New Roman" panose="02020603050405020304" pitchFamily="18" charset="0"/>
                <a:ea typeface="Manrope Medium"/>
                <a:cs typeface="Times New Roman" panose="02020603050405020304" pitchFamily="18" charset="0"/>
                <a:sym typeface="Manrope Medium"/>
              </a:rPr>
              <a:t>Inauguración oficial con los dos grupos de formadores</a:t>
            </a:r>
          </a:p>
        </p:txBody>
      </p:sp>
      <p:sp>
        <p:nvSpPr>
          <p:cNvPr id="2460" name="Google Shape;2460;p38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461" name="Google Shape;2461;p38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462" name="Google Shape;2462;p38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463" name="Google Shape;2463;p38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05887" y="852085"/>
            <a:ext cx="1193356" cy="8163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478238" y="765750"/>
            <a:ext cx="1149333" cy="947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" grpId="0" animBg="1"/>
      <p:bldP spid="2443" grpId="0"/>
      <p:bldP spid="2445" grpId="0" animBg="1"/>
      <p:bldP spid="2446" grpId="0"/>
      <p:bldP spid="2448" grpId="0" animBg="1"/>
      <p:bldP spid="2449" grpId="0"/>
      <p:bldP spid="2451" grpId="0" animBg="1"/>
      <p:bldP spid="24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38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NIPA</a:t>
            </a:r>
          </a:p>
        </p:txBody>
      </p:sp>
      <p:sp>
        <p:nvSpPr>
          <p:cNvPr id="2460" name="Google Shape;2460;p38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461" name="Google Shape;2461;p38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462" name="Google Shape;2462;p38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463" name="Google Shape;2463;p38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34813" y="846217"/>
            <a:ext cx="1193356" cy="8163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14097" y="1534510"/>
            <a:ext cx="6989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Formar personal especializado en PI</a:t>
            </a:r>
          </a:p>
          <a:p>
            <a:pPr lvl="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Fortalecer la capacidad de los funcionarios públicos</a:t>
            </a:r>
          </a:p>
          <a:p>
            <a:pPr lvl="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Cooperar con las instituciones educativas en el desarrollo de planes de estudio sobre propiedad intelectual</a:t>
            </a:r>
          </a:p>
          <a:p>
            <a:pPr lvl="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Crear conciencia sobre la propiedad intelectual y su importancia en los sectores público y privado, las universidades y los centros de investigación, entre otros.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74262" y="600467"/>
            <a:ext cx="1346180" cy="13078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38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461" name="Google Shape;2461;p38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462" name="Google Shape;2462;p38">
            <a:hlinkClick r:id="rId4" action="ppaction://hlinksldjump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463" name="Google Shape;2463;p38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34813" y="846217"/>
            <a:ext cx="1193356" cy="8163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82682" y="662964"/>
            <a:ext cx="3748038" cy="3878822"/>
            <a:chOff x="2582682" y="662964"/>
            <a:chExt cx="3748038" cy="3878822"/>
          </a:xfrm>
        </p:grpSpPr>
        <p:sp>
          <p:nvSpPr>
            <p:cNvPr id="7" name="Freeform 6"/>
            <p:cNvSpPr/>
            <p:nvPr/>
          </p:nvSpPr>
          <p:spPr>
            <a:xfrm>
              <a:off x="3657719" y="1927409"/>
              <a:ext cx="1607165" cy="1390263"/>
            </a:xfrm>
            <a:custGeom>
              <a:avLst/>
              <a:gdLst>
                <a:gd name="connsiteX0" fmla="*/ 0 w 1607165"/>
                <a:gd name="connsiteY0" fmla="*/ 695132 h 1390263"/>
                <a:gd name="connsiteX1" fmla="*/ 397198 w 1607165"/>
                <a:gd name="connsiteY1" fmla="*/ 0 h 1390263"/>
                <a:gd name="connsiteX2" fmla="*/ 1209967 w 1607165"/>
                <a:gd name="connsiteY2" fmla="*/ 0 h 1390263"/>
                <a:gd name="connsiteX3" fmla="*/ 1607165 w 1607165"/>
                <a:gd name="connsiteY3" fmla="*/ 695132 h 1390263"/>
                <a:gd name="connsiteX4" fmla="*/ 1209967 w 1607165"/>
                <a:gd name="connsiteY4" fmla="*/ 1390263 h 1390263"/>
                <a:gd name="connsiteX5" fmla="*/ 397198 w 1607165"/>
                <a:gd name="connsiteY5" fmla="*/ 1390263 h 1390263"/>
                <a:gd name="connsiteX6" fmla="*/ 0 w 1607165"/>
                <a:gd name="connsiteY6" fmla="*/ 695132 h 139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65" h="1390263">
                  <a:moveTo>
                    <a:pt x="0" y="695132"/>
                  </a:moveTo>
                  <a:lnTo>
                    <a:pt x="397198" y="0"/>
                  </a:lnTo>
                  <a:lnTo>
                    <a:pt x="1209967" y="0"/>
                  </a:lnTo>
                  <a:lnTo>
                    <a:pt x="1607165" y="695132"/>
                  </a:lnTo>
                  <a:lnTo>
                    <a:pt x="1209967" y="1390263"/>
                  </a:lnTo>
                  <a:lnTo>
                    <a:pt x="397198" y="1390263"/>
                  </a:lnTo>
                  <a:lnTo>
                    <a:pt x="0" y="6951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30" tIns="255786" rIns="291730" bIns="25578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Actividades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 la NIPA</a:t>
              </a:r>
            </a:p>
          </p:txBody>
        </p:sp>
        <p:sp>
          <p:nvSpPr>
            <p:cNvPr id="8" name="Hexagon 7"/>
            <p:cNvSpPr/>
            <p:nvPr/>
          </p:nvSpPr>
          <p:spPr>
            <a:xfrm>
              <a:off x="4664113" y="1262262"/>
              <a:ext cx="606378" cy="522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762681" y="662964"/>
              <a:ext cx="1403222" cy="1139412"/>
            </a:xfrm>
            <a:custGeom>
              <a:avLst/>
              <a:gdLst>
                <a:gd name="connsiteX0" fmla="*/ 0 w 1403222"/>
                <a:gd name="connsiteY0" fmla="*/ 569706 h 1139412"/>
                <a:gd name="connsiteX1" fmla="*/ 325530 w 1403222"/>
                <a:gd name="connsiteY1" fmla="*/ 0 h 1139412"/>
                <a:gd name="connsiteX2" fmla="*/ 1077692 w 1403222"/>
                <a:gd name="connsiteY2" fmla="*/ 0 h 1139412"/>
                <a:gd name="connsiteX3" fmla="*/ 1403222 w 1403222"/>
                <a:gd name="connsiteY3" fmla="*/ 569706 h 1139412"/>
                <a:gd name="connsiteX4" fmla="*/ 1077692 w 1403222"/>
                <a:gd name="connsiteY4" fmla="*/ 1139412 h 1139412"/>
                <a:gd name="connsiteX5" fmla="*/ 325530 w 1403222"/>
                <a:gd name="connsiteY5" fmla="*/ 1139412 h 1139412"/>
                <a:gd name="connsiteX6" fmla="*/ 0 w 1403222"/>
                <a:gd name="connsiteY6" fmla="*/ 569706 h 11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3222" h="1139412">
                  <a:moveTo>
                    <a:pt x="0" y="569706"/>
                  </a:moveTo>
                  <a:lnTo>
                    <a:pt x="325530" y="0"/>
                  </a:lnTo>
                  <a:lnTo>
                    <a:pt x="1077692" y="0"/>
                  </a:lnTo>
                  <a:lnTo>
                    <a:pt x="1403222" y="569706"/>
                  </a:lnTo>
                  <a:lnTo>
                    <a:pt x="1077692" y="1139412"/>
                  </a:lnTo>
                  <a:lnTo>
                    <a:pt x="325530" y="1139412"/>
                  </a:lnTo>
                  <a:lnTo>
                    <a:pt x="0" y="5697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225" tIns="200841" rIns="243225" bIns="2008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Seminarios web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5371804" y="2239013"/>
              <a:ext cx="606378" cy="522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013660" y="1363779"/>
              <a:ext cx="1317060" cy="1139412"/>
            </a:xfrm>
            <a:custGeom>
              <a:avLst/>
              <a:gdLst>
                <a:gd name="connsiteX0" fmla="*/ 0 w 1317060"/>
                <a:gd name="connsiteY0" fmla="*/ 569706 h 1139412"/>
                <a:gd name="connsiteX1" fmla="*/ 325530 w 1317060"/>
                <a:gd name="connsiteY1" fmla="*/ 0 h 1139412"/>
                <a:gd name="connsiteX2" fmla="*/ 991530 w 1317060"/>
                <a:gd name="connsiteY2" fmla="*/ 0 h 1139412"/>
                <a:gd name="connsiteX3" fmla="*/ 1317060 w 1317060"/>
                <a:gd name="connsiteY3" fmla="*/ 569706 h 1139412"/>
                <a:gd name="connsiteX4" fmla="*/ 991530 w 1317060"/>
                <a:gd name="connsiteY4" fmla="*/ 1139412 h 1139412"/>
                <a:gd name="connsiteX5" fmla="*/ 325530 w 1317060"/>
                <a:gd name="connsiteY5" fmla="*/ 1139412 h 1139412"/>
                <a:gd name="connsiteX6" fmla="*/ 0 w 1317060"/>
                <a:gd name="connsiteY6" fmla="*/ 569706 h 11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060" h="1139412">
                  <a:moveTo>
                    <a:pt x="0" y="569706"/>
                  </a:moveTo>
                  <a:lnTo>
                    <a:pt x="325530" y="0"/>
                  </a:lnTo>
                  <a:lnTo>
                    <a:pt x="991530" y="0"/>
                  </a:lnTo>
                  <a:lnTo>
                    <a:pt x="1317060" y="569706"/>
                  </a:lnTo>
                  <a:lnTo>
                    <a:pt x="991530" y="1139412"/>
                  </a:lnTo>
                  <a:lnTo>
                    <a:pt x="325530" y="1139412"/>
                  </a:lnTo>
                  <a:lnTo>
                    <a:pt x="0" y="5697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1731758"/>
                <a:satOff val="-6762"/>
                <a:lumOff val="-3412"/>
                <a:alphaOff val="0"/>
              </a:schemeClr>
            </a:fillRef>
            <a:effectRef idx="0">
              <a:schemeClr val="accent2">
                <a:hueOff val="1731758"/>
                <a:satOff val="-6762"/>
                <a:lumOff val="-3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235" tIns="202795" rIns="232235" bIns="20279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Talleres y programas de formación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4880196" y="3341582"/>
              <a:ext cx="606378" cy="522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013660" y="2741499"/>
              <a:ext cx="1317060" cy="1139412"/>
            </a:xfrm>
            <a:custGeom>
              <a:avLst/>
              <a:gdLst>
                <a:gd name="connsiteX0" fmla="*/ 0 w 1317060"/>
                <a:gd name="connsiteY0" fmla="*/ 569706 h 1139412"/>
                <a:gd name="connsiteX1" fmla="*/ 325530 w 1317060"/>
                <a:gd name="connsiteY1" fmla="*/ 0 h 1139412"/>
                <a:gd name="connsiteX2" fmla="*/ 991530 w 1317060"/>
                <a:gd name="connsiteY2" fmla="*/ 0 h 1139412"/>
                <a:gd name="connsiteX3" fmla="*/ 1317060 w 1317060"/>
                <a:gd name="connsiteY3" fmla="*/ 569706 h 1139412"/>
                <a:gd name="connsiteX4" fmla="*/ 991530 w 1317060"/>
                <a:gd name="connsiteY4" fmla="*/ 1139412 h 1139412"/>
                <a:gd name="connsiteX5" fmla="*/ 325530 w 1317060"/>
                <a:gd name="connsiteY5" fmla="*/ 1139412 h 1139412"/>
                <a:gd name="connsiteX6" fmla="*/ 0 w 1317060"/>
                <a:gd name="connsiteY6" fmla="*/ 569706 h 11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060" h="1139412">
                  <a:moveTo>
                    <a:pt x="0" y="569706"/>
                  </a:moveTo>
                  <a:lnTo>
                    <a:pt x="325530" y="0"/>
                  </a:lnTo>
                  <a:lnTo>
                    <a:pt x="991530" y="0"/>
                  </a:lnTo>
                  <a:lnTo>
                    <a:pt x="1317060" y="569706"/>
                  </a:lnTo>
                  <a:lnTo>
                    <a:pt x="991530" y="1139412"/>
                  </a:lnTo>
                  <a:lnTo>
                    <a:pt x="325530" y="1139412"/>
                  </a:lnTo>
                  <a:lnTo>
                    <a:pt x="0" y="5697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3463516"/>
                <a:satOff val="-13523"/>
                <a:lumOff val="-6823"/>
                <a:alphaOff val="0"/>
              </a:schemeClr>
            </a:fillRef>
            <a:effectRef idx="0">
              <a:schemeClr val="accent2">
                <a:hueOff val="3463516"/>
                <a:satOff val="-13523"/>
                <a:lumOff val="-6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695" tIns="200255" rIns="229695" bIns="2002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Curso de formación avanzado sobre búsqueda y examen de patentes de OMPI-ASRT</a:t>
              </a:r>
            </a:p>
          </p:txBody>
        </p:sp>
        <p:sp>
          <p:nvSpPr>
            <p:cNvPr id="14" name="Hexagon 13"/>
            <p:cNvSpPr/>
            <p:nvPr/>
          </p:nvSpPr>
          <p:spPr>
            <a:xfrm>
              <a:off x="3660710" y="3456033"/>
              <a:ext cx="606378" cy="522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585327" y="3402374"/>
              <a:ext cx="1752323" cy="1139412"/>
            </a:xfrm>
            <a:custGeom>
              <a:avLst/>
              <a:gdLst>
                <a:gd name="connsiteX0" fmla="*/ 0 w 1752323"/>
                <a:gd name="connsiteY0" fmla="*/ 569706 h 1139412"/>
                <a:gd name="connsiteX1" fmla="*/ 325530 w 1752323"/>
                <a:gd name="connsiteY1" fmla="*/ 0 h 1139412"/>
                <a:gd name="connsiteX2" fmla="*/ 1426793 w 1752323"/>
                <a:gd name="connsiteY2" fmla="*/ 0 h 1139412"/>
                <a:gd name="connsiteX3" fmla="*/ 1752323 w 1752323"/>
                <a:gd name="connsiteY3" fmla="*/ 569706 h 1139412"/>
                <a:gd name="connsiteX4" fmla="*/ 1426793 w 1752323"/>
                <a:gd name="connsiteY4" fmla="*/ 1139412 h 1139412"/>
                <a:gd name="connsiteX5" fmla="*/ 325530 w 1752323"/>
                <a:gd name="connsiteY5" fmla="*/ 1139412 h 1139412"/>
                <a:gd name="connsiteX6" fmla="*/ 0 w 1752323"/>
                <a:gd name="connsiteY6" fmla="*/ 569706 h 11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323" h="1139412">
                  <a:moveTo>
                    <a:pt x="0" y="569706"/>
                  </a:moveTo>
                  <a:lnTo>
                    <a:pt x="325530" y="0"/>
                  </a:lnTo>
                  <a:lnTo>
                    <a:pt x="1426793" y="0"/>
                  </a:lnTo>
                  <a:lnTo>
                    <a:pt x="1752323" y="569706"/>
                  </a:lnTo>
                  <a:lnTo>
                    <a:pt x="1426793" y="1139412"/>
                  </a:lnTo>
                  <a:lnTo>
                    <a:pt x="325530" y="1139412"/>
                  </a:lnTo>
                  <a:lnTo>
                    <a:pt x="0" y="5697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5195274"/>
                <a:satOff val="-20285"/>
                <a:lumOff val="-10235"/>
                <a:alphaOff val="0"/>
              </a:schemeClr>
            </a:fillRef>
            <a:effectRef idx="0">
              <a:schemeClr val="accent2">
                <a:hueOff val="5195274"/>
                <a:satOff val="-20285"/>
                <a:lumOff val="-10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17" tIns="183287" rIns="272317" bIns="1832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Conferencias y exposiciones</a:t>
              </a:r>
            </a:p>
          </p:txBody>
        </p:sp>
        <p:sp>
          <p:nvSpPr>
            <p:cNvPr id="16" name="Hexagon 15"/>
            <p:cNvSpPr/>
            <p:nvPr/>
          </p:nvSpPr>
          <p:spPr>
            <a:xfrm>
              <a:off x="2941429" y="2479674"/>
              <a:ext cx="606378" cy="52247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592257" y="2742283"/>
              <a:ext cx="1317060" cy="1139412"/>
            </a:xfrm>
            <a:custGeom>
              <a:avLst/>
              <a:gdLst>
                <a:gd name="connsiteX0" fmla="*/ 0 w 1317060"/>
                <a:gd name="connsiteY0" fmla="*/ 569706 h 1139412"/>
                <a:gd name="connsiteX1" fmla="*/ 325530 w 1317060"/>
                <a:gd name="connsiteY1" fmla="*/ 0 h 1139412"/>
                <a:gd name="connsiteX2" fmla="*/ 991530 w 1317060"/>
                <a:gd name="connsiteY2" fmla="*/ 0 h 1139412"/>
                <a:gd name="connsiteX3" fmla="*/ 1317060 w 1317060"/>
                <a:gd name="connsiteY3" fmla="*/ 569706 h 1139412"/>
                <a:gd name="connsiteX4" fmla="*/ 991530 w 1317060"/>
                <a:gd name="connsiteY4" fmla="*/ 1139412 h 1139412"/>
                <a:gd name="connsiteX5" fmla="*/ 325530 w 1317060"/>
                <a:gd name="connsiteY5" fmla="*/ 1139412 h 1139412"/>
                <a:gd name="connsiteX6" fmla="*/ 0 w 1317060"/>
                <a:gd name="connsiteY6" fmla="*/ 569706 h 11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060" h="1139412">
                  <a:moveTo>
                    <a:pt x="0" y="569706"/>
                  </a:moveTo>
                  <a:lnTo>
                    <a:pt x="325530" y="0"/>
                  </a:lnTo>
                  <a:lnTo>
                    <a:pt x="991530" y="0"/>
                  </a:lnTo>
                  <a:lnTo>
                    <a:pt x="1317060" y="569706"/>
                  </a:lnTo>
                  <a:lnTo>
                    <a:pt x="991530" y="1139412"/>
                  </a:lnTo>
                  <a:lnTo>
                    <a:pt x="325530" y="1139412"/>
                  </a:lnTo>
                  <a:lnTo>
                    <a:pt x="0" y="5697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6927031"/>
                <a:satOff val="-27046"/>
                <a:lumOff val="-13646"/>
                <a:alphaOff val="0"/>
              </a:schemeClr>
            </a:fillRef>
            <a:effectRef idx="0">
              <a:schemeClr val="accent2">
                <a:hueOff val="6927031"/>
                <a:satOff val="-27046"/>
                <a:lumOff val="-136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85" tIns="209145" rIns="238585" bIns="20914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Personalización de cursos a distancia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82682" y="1448088"/>
              <a:ext cx="1317060" cy="1139412"/>
            </a:xfrm>
            <a:custGeom>
              <a:avLst/>
              <a:gdLst>
                <a:gd name="connsiteX0" fmla="*/ 0 w 1317060"/>
                <a:gd name="connsiteY0" fmla="*/ 569706 h 1139412"/>
                <a:gd name="connsiteX1" fmla="*/ 325530 w 1317060"/>
                <a:gd name="connsiteY1" fmla="*/ 0 h 1139412"/>
                <a:gd name="connsiteX2" fmla="*/ 991530 w 1317060"/>
                <a:gd name="connsiteY2" fmla="*/ 0 h 1139412"/>
                <a:gd name="connsiteX3" fmla="*/ 1317060 w 1317060"/>
                <a:gd name="connsiteY3" fmla="*/ 569706 h 1139412"/>
                <a:gd name="connsiteX4" fmla="*/ 991530 w 1317060"/>
                <a:gd name="connsiteY4" fmla="*/ 1139412 h 1139412"/>
                <a:gd name="connsiteX5" fmla="*/ 325530 w 1317060"/>
                <a:gd name="connsiteY5" fmla="*/ 1139412 h 1139412"/>
                <a:gd name="connsiteX6" fmla="*/ 0 w 1317060"/>
                <a:gd name="connsiteY6" fmla="*/ 569706 h 11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060" h="1139412">
                  <a:moveTo>
                    <a:pt x="0" y="569706"/>
                  </a:moveTo>
                  <a:lnTo>
                    <a:pt x="325530" y="0"/>
                  </a:lnTo>
                  <a:lnTo>
                    <a:pt x="991530" y="0"/>
                  </a:lnTo>
                  <a:lnTo>
                    <a:pt x="1317060" y="569706"/>
                  </a:lnTo>
                  <a:lnTo>
                    <a:pt x="991530" y="1139412"/>
                  </a:lnTo>
                  <a:lnTo>
                    <a:pt x="325530" y="1139412"/>
                  </a:lnTo>
                  <a:lnTo>
                    <a:pt x="0" y="5697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8658789"/>
                <a:satOff val="-33808"/>
                <a:lumOff val="-17058"/>
                <a:alphaOff val="0"/>
              </a:schemeClr>
            </a:fillRef>
            <a:effectRef idx="0">
              <a:schemeClr val="accent2">
                <a:hueOff val="8658789"/>
                <a:satOff val="-33808"/>
                <a:lumOff val="-17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665" tIns="214225" rIns="243665" bIns="2142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IP 4Youth 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74262" y="600467"/>
            <a:ext cx="1346180" cy="13078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40"/>
          <p:cNvSpPr txBox="1">
            <a:spLocks noGrp="1"/>
          </p:cNvSpPr>
          <p:nvPr>
            <p:ph type="title"/>
          </p:nvPr>
        </p:nvSpPr>
        <p:spPr>
          <a:xfrm>
            <a:off x="3452775" y="2077522"/>
            <a:ext cx="4967667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6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Seminarios y seminarios web</a:t>
            </a:r>
          </a:p>
        </p:txBody>
      </p:sp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5" y="1235675"/>
            <a:ext cx="2607095" cy="2607095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7483366" y="600467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83366" y="600467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43259"/>
              </p:ext>
            </p:extLst>
          </p:nvPr>
        </p:nvGraphicFramePr>
        <p:xfrm>
          <a:off x="838950" y="896828"/>
          <a:ext cx="565785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5747" y="675585"/>
            <a:ext cx="605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Seminarios y seminarios web, 2019 a marzo de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6158" y="1746750"/>
            <a:ext cx="211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total de participantes: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2667" y="2510138"/>
            <a:ext cx="116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</a:t>
            </a:r>
          </a:p>
        </p:txBody>
      </p:sp>
    </p:spTree>
    <p:extLst>
      <p:ext uri="{BB962C8B-B14F-4D97-AF65-F5344CB8AC3E}">
        <p14:creationId xmlns:p14="http://schemas.microsoft.com/office/powerpoint/2010/main" val="11270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40"/>
          <p:cNvSpPr txBox="1">
            <a:spLocks noGrp="1"/>
          </p:cNvSpPr>
          <p:nvPr>
            <p:ph type="title"/>
          </p:nvPr>
        </p:nvSpPr>
        <p:spPr>
          <a:xfrm>
            <a:off x="3976349" y="1925269"/>
            <a:ext cx="4170445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 dirty="0">
                <a:solidFill>
                  <a:srgbClr val="5CA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Talleres y programas de formación</a:t>
            </a:r>
          </a:p>
        </p:txBody>
      </p:sp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62346" y="547350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5" y="1260958"/>
            <a:ext cx="2480410" cy="24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40">
            <a:hlinkClick r:id="" action="ppaction://noaction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</a:p>
        </p:txBody>
      </p:sp>
      <p:sp>
        <p:nvSpPr>
          <p:cNvPr id="2559" name="Google Shape;2559;p40">
            <a:hlinkClick r:id="rId3" action="ppaction://hlinksldjump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</a:p>
        </p:txBody>
      </p:sp>
      <p:sp>
        <p:nvSpPr>
          <p:cNvPr id="2560" name="Google Shape;2560;p40">
            <a:hlinkClick r:id="rId4" action="ppaction://hlinksldjump"/>
          </p:cNvPr>
          <p:cNvSpPr txBox="1"/>
          <p:nvPr/>
        </p:nvSpPr>
        <p:spPr>
          <a:xfrm flipH="1">
            <a:off x="2081047" y="330150"/>
            <a:ext cx="395193" cy="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</a:p>
        </p:txBody>
      </p:sp>
      <p:sp>
        <p:nvSpPr>
          <p:cNvPr id="2561" name="Google Shape;2561;p40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83366" y="600467"/>
            <a:ext cx="937076" cy="1090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611333"/>
              </p:ext>
            </p:extLst>
          </p:nvPr>
        </p:nvGraphicFramePr>
        <p:xfrm>
          <a:off x="858000" y="1322169"/>
          <a:ext cx="5619750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5792" y="681340"/>
            <a:ext cx="671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Talleres y programas de formación, 2019 a marzo de 2022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4087" y="1322169"/>
            <a:ext cx="1728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total de participantes: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8450" y="2446416"/>
            <a:ext cx="134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</a:t>
            </a:r>
          </a:p>
        </p:txBody>
      </p:sp>
    </p:spTree>
    <p:extLst>
      <p:ext uri="{BB962C8B-B14F-4D97-AF65-F5344CB8AC3E}">
        <p14:creationId xmlns:p14="http://schemas.microsoft.com/office/powerpoint/2010/main" val="36609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theme/theme1.xml><?xml version="1.0" encoding="utf-8"?>
<a:theme xmlns:a="http://schemas.openxmlformats.org/drawingml/2006/main" name="Winter Activities Binder by Slidesgo">
  <a:themeElements>
    <a:clrScheme name="Simple Light">
      <a:dk1>
        <a:srgbClr val="ED5B4C"/>
      </a:dk1>
      <a:lt1>
        <a:srgbClr val="DD6C3E"/>
      </a:lt1>
      <a:dk2>
        <a:srgbClr val="935638"/>
      </a:dk2>
      <a:lt2>
        <a:srgbClr val="EE8148"/>
      </a:lt2>
      <a:accent1>
        <a:srgbClr val="E2BFA3"/>
      </a:accent1>
      <a:accent2>
        <a:srgbClr val="F5DABD"/>
      </a:accent2>
      <a:accent3>
        <a:srgbClr val="8DCEC9"/>
      </a:accent3>
      <a:accent4>
        <a:srgbClr val="B2ECEB"/>
      </a:accent4>
      <a:accent5>
        <a:srgbClr val="4A8196"/>
      </a:accent5>
      <a:accent6>
        <a:srgbClr val="FFFFFF"/>
      </a:accent6>
      <a:hlink>
        <a:srgbClr val="4A81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710</Words>
  <Application>Microsoft Office PowerPoint</Application>
  <PresentationFormat>On-screen Show (16:9)</PresentationFormat>
  <Paragraphs>202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Wingdings</vt:lpstr>
      <vt:lpstr>Manrope Medium</vt:lpstr>
      <vt:lpstr>Microsoft Sans Serif</vt:lpstr>
      <vt:lpstr>Times New Roman</vt:lpstr>
      <vt:lpstr>Coiny</vt:lpstr>
      <vt:lpstr>Manrope</vt:lpstr>
      <vt:lpstr>Arial</vt:lpstr>
      <vt:lpstr>Calibri</vt:lpstr>
      <vt:lpstr>Winter Activities Binder by Slidesgo</vt:lpstr>
      <vt:lpstr>Conferencia Internacional de la OMPI de Instituciones de Formación en Propiedad Intelectual (IPTI)</vt:lpstr>
      <vt:lpstr>Puntos principales</vt:lpstr>
      <vt:lpstr>Hitos de la NIPA</vt:lpstr>
      <vt:lpstr>Objetivos de la NIPA</vt:lpstr>
      <vt:lpstr>PowerPoint Presentation</vt:lpstr>
      <vt:lpstr>Seminarios y seminarios web</vt:lpstr>
      <vt:lpstr>PowerPoint Presentation</vt:lpstr>
      <vt:lpstr>Talleres y programas de formación</vt:lpstr>
      <vt:lpstr>PowerPoint Presentation</vt:lpstr>
      <vt:lpstr>PowerPoint Presentation</vt:lpstr>
      <vt:lpstr>Programa de Perfeccionamiento Profesional de la OMPI: curso de formación sobre búsqueda y examen de patentes para países árabes y africanos   </vt:lpstr>
      <vt:lpstr>PowerPoint Presentation</vt:lpstr>
      <vt:lpstr>PowerPoint Presentation</vt:lpstr>
      <vt:lpstr>Personalización de cursos de aprendizaje a distancia de la OMPI</vt:lpstr>
      <vt:lpstr>Aprendizaje a distancia en la OMPI Personalización de cursos</vt:lpstr>
      <vt:lpstr>DL101 AEG</vt:lpstr>
      <vt:lpstr>Iniciativa IP4Youth </vt:lpstr>
      <vt:lpstr>Exposición “Cairo innova” (2019)</vt:lpstr>
      <vt:lpstr>Mes de la ciencia (2020)</vt:lpstr>
      <vt:lpstr>Campamento de ciencia (2021)</vt:lpstr>
      <vt:lpstr>Personalización de la herramienta de la OMPI IP4Youth &amp; Teachers</vt:lpstr>
      <vt:lpstr>Personalización de la herramienta de la OMPI IP4Youth and Teachers</vt:lpstr>
      <vt:lpstr>Espacio para los jóvenes</vt:lpstr>
      <vt:lpstr>Espacio para los docentes</vt:lpstr>
      <vt:lpstr>Presentación de IP4Youth&amp;Teachers en árabe</vt:lpstr>
      <vt:lpstr>PowerPoint Presentation</vt:lpstr>
      <vt:lpstr>Joven especialista en PI</vt:lpstr>
      <vt:lpstr>Actividades planificadas para jóvenes y docentes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Activities Binder</dc:title>
  <dc:creator>Me</dc:creator>
  <cp:keywords>FOR OFFICIAL USE ONLY</cp:keywords>
  <cp:lastModifiedBy>BOU LLORET Amparo</cp:lastModifiedBy>
  <cp:revision>113</cp:revision>
  <cp:lastPrinted>2022-05-23T08:36:40Z</cp:lastPrinted>
  <dcterms:modified xsi:type="dcterms:W3CDTF">2022-06-13T06:20:19Z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6572523f-71db-49a3-86bd-c4da42a2ad8e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FOR OFFICIAL USE ONLY</vt:lpwstr>
  </property>
</Properties>
</file>