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7" r:id="rId2"/>
    <p:sldId id="284" r:id="rId3"/>
    <p:sldId id="286" r:id="rId4"/>
    <p:sldId id="309" r:id="rId5"/>
    <p:sldId id="288" r:id="rId6"/>
    <p:sldId id="289" r:id="rId7"/>
    <p:sldId id="290" r:id="rId8"/>
    <p:sldId id="291" r:id="rId9"/>
    <p:sldId id="295" r:id="rId10"/>
    <p:sldId id="296" r:id="rId11"/>
    <p:sldId id="297" r:id="rId12"/>
    <p:sldId id="299" r:id="rId13"/>
    <p:sldId id="300" r:id="rId14"/>
    <p:sldId id="301" r:id="rId15"/>
    <p:sldId id="302" r:id="rId16"/>
    <p:sldId id="304" r:id="rId17"/>
    <p:sldId id="305" r:id="rId18"/>
    <p:sldId id="306" r:id="rId19"/>
    <p:sldId id="322" r:id="rId20"/>
    <p:sldId id="323" r:id="rId21"/>
    <p:sldId id="324" r:id="rId22"/>
    <p:sldId id="325" r:id="rId23"/>
    <p:sldId id="326" r:id="rId24"/>
    <p:sldId id="327" r:id="rId25"/>
    <p:sldId id="328" r:id="rId26"/>
    <p:sldId id="329" r:id="rId27"/>
    <p:sldId id="330" r:id="rId28"/>
    <p:sldId id="331" r:id="rId29"/>
    <p:sldId id="258" r:id="rId30"/>
    <p:sldId id="267" r:id="rId31"/>
    <p:sldId id="283" r:id="rId32"/>
    <p:sldId id="266" r:id="rId33"/>
    <p:sldId id="265" r:id="rId34"/>
    <p:sldId id="320" r:id="rId35"/>
    <p:sldId id="321" r:id="rId36"/>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0" d="100"/>
          <a:sy n="50" d="100"/>
        </p:scale>
        <p:origin x="-1238"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6EB57E-EDB1-46C5-9F9D-A7A496B295EB}" type="datetimeFigureOut">
              <a:rPr lang="es-AR" smtClean="0"/>
              <a:t>16/05/2016</a:t>
            </a:fld>
            <a:endParaRPr lang="es-AR"/>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AR"/>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9739B3-37D2-4E91-8C62-7E3D1716FB5B}" type="slidenum">
              <a:rPr lang="es-AR" smtClean="0"/>
              <a:t>‹Nº›</a:t>
            </a:fld>
            <a:endParaRPr lang="es-AR"/>
          </a:p>
        </p:txBody>
      </p:sp>
    </p:spTree>
    <p:extLst>
      <p:ext uri="{BB962C8B-B14F-4D97-AF65-F5344CB8AC3E}">
        <p14:creationId xmlns:p14="http://schemas.microsoft.com/office/powerpoint/2010/main" val="452908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26531" indent="-279435" eaLnBrk="0" hangingPunct="0">
              <a:defRPr>
                <a:solidFill>
                  <a:schemeClr val="tx1"/>
                </a:solidFill>
                <a:latin typeface="Calibri" pitchFamily="34" charset="0"/>
                <a:cs typeface="Arial" pitchFamily="34" charset="0"/>
              </a:defRPr>
            </a:lvl2pPr>
            <a:lvl3pPr marL="1117740" indent="-223548" eaLnBrk="0" hangingPunct="0">
              <a:defRPr>
                <a:solidFill>
                  <a:schemeClr val="tx1"/>
                </a:solidFill>
                <a:latin typeface="Calibri" pitchFamily="34" charset="0"/>
                <a:cs typeface="Arial" pitchFamily="34" charset="0"/>
              </a:defRPr>
            </a:lvl3pPr>
            <a:lvl4pPr marL="1564836" indent="-223548" eaLnBrk="0" hangingPunct="0">
              <a:defRPr>
                <a:solidFill>
                  <a:schemeClr val="tx1"/>
                </a:solidFill>
                <a:latin typeface="Calibri" pitchFamily="34" charset="0"/>
                <a:cs typeface="Arial" pitchFamily="34" charset="0"/>
              </a:defRPr>
            </a:lvl4pPr>
            <a:lvl5pPr marL="2011931" indent="-223548" eaLnBrk="0" hangingPunct="0">
              <a:defRPr>
                <a:solidFill>
                  <a:schemeClr val="tx1"/>
                </a:solidFill>
                <a:latin typeface="Calibri" pitchFamily="34" charset="0"/>
                <a:cs typeface="Arial" pitchFamily="34" charset="0"/>
              </a:defRPr>
            </a:lvl5pPr>
            <a:lvl6pPr marL="2459027" indent="-223548" eaLnBrk="0" fontAlgn="base" hangingPunct="0">
              <a:spcBef>
                <a:spcPct val="0"/>
              </a:spcBef>
              <a:spcAft>
                <a:spcPct val="0"/>
              </a:spcAft>
              <a:defRPr>
                <a:solidFill>
                  <a:schemeClr val="tx1"/>
                </a:solidFill>
                <a:latin typeface="Calibri" pitchFamily="34" charset="0"/>
                <a:cs typeface="Arial" pitchFamily="34" charset="0"/>
              </a:defRPr>
            </a:lvl6pPr>
            <a:lvl7pPr marL="2906123" indent="-223548" eaLnBrk="0" fontAlgn="base" hangingPunct="0">
              <a:spcBef>
                <a:spcPct val="0"/>
              </a:spcBef>
              <a:spcAft>
                <a:spcPct val="0"/>
              </a:spcAft>
              <a:defRPr>
                <a:solidFill>
                  <a:schemeClr val="tx1"/>
                </a:solidFill>
                <a:latin typeface="Calibri" pitchFamily="34" charset="0"/>
                <a:cs typeface="Arial" pitchFamily="34" charset="0"/>
              </a:defRPr>
            </a:lvl7pPr>
            <a:lvl8pPr marL="3353219" indent="-223548" eaLnBrk="0" fontAlgn="base" hangingPunct="0">
              <a:spcBef>
                <a:spcPct val="0"/>
              </a:spcBef>
              <a:spcAft>
                <a:spcPct val="0"/>
              </a:spcAft>
              <a:defRPr>
                <a:solidFill>
                  <a:schemeClr val="tx1"/>
                </a:solidFill>
                <a:latin typeface="Calibri" pitchFamily="34" charset="0"/>
                <a:cs typeface="Arial" pitchFamily="34" charset="0"/>
              </a:defRPr>
            </a:lvl8pPr>
            <a:lvl9pPr marL="3800315" indent="-223548" eaLnBrk="0" fontAlgn="base" hangingPunct="0">
              <a:spcBef>
                <a:spcPct val="0"/>
              </a:spcBef>
              <a:spcAft>
                <a:spcPct val="0"/>
              </a:spcAft>
              <a:defRPr>
                <a:solidFill>
                  <a:schemeClr val="tx1"/>
                </a:solidFill>
                <a:latin typeface="Calibri" pitchFamily="34" charset="0"/>
                <a:cs typeface="Arial" pitchFamily="34" charset="0"/>
              </a:defRPr>
            </a:lvl9pPr>
          </a:lstStyle>
          <a:p>
            <a:pPr fontAlgn="base">
              <a:spcBef>
                <a:spcPct val="0"/>
              </a:spcBef>
              <a:spcAft>
                <a:spcPct val="0"/>
              </a:spcAft>
            </a:pPr>
            <a:fld id="{15DAA853-1037-42ED-8924-DE02C9E9A16F}" type="slidenum">
              <a:rPr lang="es-ES_tradnl" smtClean="0">
                <a:latin typeface="Comic Sans MS" pitchFamily="66" charset="0"/>
              </a:rPr>
              <a:pPr fontAlgn="base">
                <a:spcBef>
                  <a:spcPct val="0"/>
                </a:spcBef>
                <a:spcAft>
                  <a:spcPct val="0"/>
                </a:spcAft>
              </a:pPr>
              <a:t>1</a:t>
            </a:fld>
            <a:endParaRPr lang="es-ES_tradnl" smtClean="0">
              <a:latin typeface="Comic Sans MS" pitchFamily="66" charset="0"/>
            </a:endParaRPr>
          </a:p>
        </p:txBody>
      </p:sp>
      <p:sp>
        <p:nvSpPr>
          <p:cNvPr id="60419" name="Rectangle 2"/>
          <p:cNvSpPr>
            <a:spLocks noGrp="1" noRot="1" noChangeAspect="1" noChangeArrowheads="1" noTextEdit="1"/>
          </p:cNvSpPr>
          <p:nvPr>
            <p:ph type="sldImg"/>
          </p:nvPr>
        </p:nvSpPr>
        <p:spPr bwMode="auto">
          <a:xfrm>
            <a:off x="1143000" y="682625"/>
            <a:ext cx="4573588" cy="34305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p:cNvSpPr>
            <a:spLocks noGrp="1" noChangeArrowheads="1"/>
          </p:cNvSpPr>
          <p:nvPr>
            <p:ph type="body" idx="1"/>
          </p:nvPr>
        </p:nvSpPr>
        <p:spPr bwMode="auto">
          <a:xfrm>
            <a:off x="914400" y="4343618"/>
            <a:ext cx="5029200" cy="411669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6"/>
          <p:cNvSpPr>
            <a:spLocks noGrp="1" noChangeArrowheads="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6463">
              <a:defRPr>
                <a:solidFill>
                  <a:schemeClr val="tx1"/>
                </a:solidFill>
                <a:latin typeface="Century Schoolbook" pitchFamily="18" charset="0"/>
              </a:defRPr>
            </a:lvl1pPr>
            <a:lvl2pPr marL="742950" indent="-285750" defTabSz="906463">
              <a:defRPr>
                <a:solidFill>
                  <a:schemeClr val="tx1"/>
                </a:solidFill>
                <a:latin typeface="Century Schoolbook" pitchFamily="18" charset="0"/>
              </a:defRPr>
            </a:lvl2pPr>
            <a:lvl3pPr marL="1143000" indent="-228600" defTabSz="906463">
              <a:defRPr>
                <a:solidFill>
                  <a:schemeClr val="tx1"/>
                </a:solidFill>
                <a:latin typeface="Century Schoolbook" pitchFamily="18" charset="0"/>
              </a:defRPr>
            </a:lvl3pPr>
            <a:lvl4pPr marL="1600200" indent="-228600" defTabSz="906463">
              <a:defRPr>
                <a:solidFill>
                  <a:schemeClr val="tx1"/>
                </a:solidFill>
                <a:latin typeface="Century Schoolbook" pitchFamily="18" charset="0"/>
              </a:defRPr>
            </a:lvl4pPr>
            <a:lvl5pPr marL="2057400" indent="-228600" defTabSz="906463">
              <a:defRPr>
                <a:solidFill>
                  <a:schemeClr val="tx1"/>
                </a:solidFill>
                <a:latin typeface="Century Schoolbook" pitchFamily="18" charset="0"/>
              </a:defRPr>
            </a:lvl5pPr>
            <a:lvl6pPr marL="2514600" indent="-228600" defTabSz="906463" fontAlgn="base">
              <a:spcBef>
                <a:spcPct val="0"/>
              </a:spcBef>
              <a:spcAft>
                <a:spcPct val="0"/>
              </a:spcAft>
              <a:defRPr>
                <a:solidFill>
                  <a:schemeClr val="tx1"/>
                </a:solidFill>
                <a:latin typeface="Century Schoolbook" pitchFamily="18" charset="0"/>
              </a:defRPr>
            </a:lvl6pPr>
            <a:lvl7pPr marL="2971800" indent="-228600" defTabSz="906463" fontAlgn="base">
              <a:spcBef>
                <a:spcPct val="0"/>
              </a:spcBef>
              <a:spcAft>
                <a:spcPct val="0"/>
              </a:spcAft>
              <a:defRPr>
                <a:solidFill>
                  <a:schemeClr val="tx1"/>
                </a:solidFill>
                <a:latin typeface="Century Schoolbook" pitchFamily="18" charset="0"/>
              </a:defRPr>
            </a:lvl7pPr>
            <a:lvl8pPr marL="3429000" indent="-228600" defTabSz="906463" fontAlgn="base">
              <a:spcBef>
                <a:spcPct val="0"/>
              </a:spcBef>
              <a:spcAft>
                <a:spcPct val="0"/>
              </a:spcAft>
              <a:defRPr>
                <a:solidFill>
                  <a:schemeClr val="tx1"/>
                </a:solidFill>
                <a:latin typeface="Century Schoolbook" pitchFamily="18" charset="0"/>
              </a:defRPr>
            </a:lvl8pPr>
            <a:lvl9pPr marL="3886200" indent="-228600" defTabSz="906463"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defRPr/>
            </a:pPr>
            <a:r>
              <a:rPr lang="en-US" altLang="en-US">
                <a:latin typeface="Times" pitchFamily="18" charset="0"/>
              </a:rPr>
              <a:t>Privileged and Confidential Attorney-Client Communications</a:t>
            </a:r>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AR"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6"/>
          <p:cNvSpPr>
            <a:spLocks noGrp="1" noChangeArrowheads="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6463">
              <a:defRPr>
                <a:solidFill>
                  <a:schemeClr val="tx1"/>
                </a:solidFill>
                <a:latin typeface="Century Schoolbook" pitchFamily="18" charset="0"/>
              </a:defRPr>
            </a:lvl1pPr>
            <a:lvl2pPr marL="742950" indent="-285750" defTabSz="906463">
              <a:defRPr>
                <a:solidFill>
                  <a:schemeClr val="tx1"/>
                </a:solidFill>
                <a:latin typeface="Century Schoolbook" pitchFamily="18" charset="0"/>
              </a:defRPr>
            </a:lvl2pPr>
            <a:lvl3pPr marL="1143000" indent="-228600" defTabSz="906463">
              <a:defRPr>
                <a:solidFill>
                  <a:schemeClr val="tx1"/>
                </a:solidFill>
                <a:latin typeface="Century Schoolbook" pitchFamily="18" charset="0"/>
              </a:defRPr>
            </a:lvl3pPr>
            <a:lvl4pPr marL="1600200" indent="-228600" defTabSz="906463">
              <a:defRPr>
                <a:solidFill>
                  <a:schemeClr val="tx1"/>
                </a:solidFill>
                <a:latin typeface="Century Schoolbook" pitchFamily="18" charset="0"/>
              </a:defRPr>
            </a:lvl4pPr>
            <a:lvl5pPr marL="2057400" indent="-228600" defTabSz="906463">
              <a:defRPr>
                <a:solidFill>
                  <a:schemeClr val="tx1"/>
                </a:solidFill>
                <a:latin typeface="Century Schoolbook" pitchFamily="18" charset="0"/>
              </a:defRPr>
            </a:lvl5pPr>
            <a:lvl6pPr marL="2514600" indent="-228600" defTabSz="906463" fontAlgn="base">
              <a:spcBef>
                <a:spcPct val="0"/>
              </a:spcBef>
              <a:spcAft>
                <a:spcPct val="0"/>
              </a:spcAft>
              <a:defRPr>
                <a:solidFill>
                  <a:schemeClr val="tx1"/>
                </a:solidFill>
                <a:latin typeface="Century Schoolbook" pitchFamily="18" charset="0"/>
              </a:defRPr>
            </a:lvl6pPr>
            <a:lvl7pPr marL="2971800" indent="-228600" defTabSz="906463" fontAlgn="base">
              <a:spcBef>
                <a:spcPct val="0"/>
              </a:spcBef>
              <a:spcAft>
                <a:spcPct val="0"/>
              </a:spcAft>
              <a:defRPr>
                <a:solidFill>
                  <a:schemeClr val="tx1"/>
                </a:solidFill>
                <a:latin typeface="Century Schoolbook" pitchFamily="18" charset="0"/>
              </a:defRPr>
            </a:lvl7pPr>
            <a:lvl8pPr marL="3429000" indent="-228600" defTabSz="906463" fontAlgn="base">
              <a:spcBef>
                <a:spcPct val="0"/>
              </a:spcBef>
              <a:spcAft>
                <a:spcPct val="0"/>
              </a:spcAft>
              <a:defRPr>
                <a:solidFill>
                  <a:schemeClr val="tx1"/>
                </a:solidFill>
                <a:latin typeface="Century Schoolbook" pitchFamily="18" charset="0"/>
              </a:defRPr>
            </a:lvl8pPr>
            <a:lvl9pPr marL="3886200" indent="-228600" defTabSz="906463"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defRPr/>
            </a:pPr>
            <a:r>
              <a:rPr lang="en-US" altLang="en-US">
                <a:latin typeface="Times" pitchFamily="18" charset="0"/>
              </a:rPr>
              <a:t>Privileged and Confidential Attorney-Client Communications</a:t>
            </a:r>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A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6"/>
          <p:cNvSpPr>
            <a:spLocks noGrp="1" noChangeArrowheads="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6463">
              <a:defRPr>
                <a:solidFill>
                  <a:schemeClr val="tx1"/>
                </a:solidFill>
                <a:latin typeface="Century Schoolbook" pitchFamily="18" charset="0"/>
              </a:defRPr>
            </a:lvl1pPr>
            <a:lvl2pPr marL="742950" indent="-285750" defTabSz="906463">
              <a:defRPr>
                <a:solidFill>
                  <a:schemeClr val="tx1"/>
                </a:solidFill>
                <a:latin typeface="Century Schoolbook" pitchFamily="18" charset="0"/>
              </a:defRPr>
            </a:lvl2pPr>
            <a:lvl3pPr marL="1143000" indent="-228600" defTabSz="906463">
              <a:defRPr>
                <a:solidFill>
                  <a:schemeClr val="tx1"/>
                </a:solidFill>
                <a:latin typeface="Century Schoolbook" pitchFamily="18" charset="0"/>
              </a:defRPr>
            </a:lvl3pPr>
            <a:lvl4pPr marL="1600200" indent="-228600" defTabSz="906463">
              <a:defRPr>
                <a:solidFill>
                  <a:schemeClr val="tx1"/>
                </a:solidFill>
                <a:latin typeface="Century Schoolbook" pitchFamily="18" charset="0"/>
              </a:defRPr>
            </a:lvl4pPr>
            <a:lvl5pPr marL="2057400" indent="-228600" defTabSz="906463">
              <a:defRPr>
                <a:solidFill>
                  <a:schemeClr val="tx1"/>
                </a:solidFill>
                <a:latin typeface="Century Schoolbook" pitchFamily="18" charset="0"/>
              </a:defRPr>
            </a:lvl5pPr>
            <a:lvl6pPr marL="2514600" indent="-228600" defTabSz="906463" fontAlgn="base">
              <a:spcBef>
                <a:spcPct val="0"/>
              </a:spcBef>
              <a:spcAft>
                <a:spcPct val="0"/>
              </a:spcAft>
              <a:defRPr>
                <a:solidFill>
                  <a:schemeClr val="tx1"/>
                </a:solidFill>
                <a:latin typeface="Century Schoolbook" pitchFamily="18" charset="0"/>
              </a:defRPr>
            </a:lvl6pPr>
            <a:lvl7pPr marL="2971800" indent="-228600" defTabSz="906463" fontAlgn="base">
              <a:spcBef>
                <a:spcPct val="0"/>
              </a:spcBef>
              <a:spcAft>
                <a:spcPct val="0"/>
              </a:spcAft>
              <a:defRPr>
                <a:solidFill>
                  <a:schemeClr val="tx1"/>
                </a:solidFill>
                <a:latin typeface="Century Schoolbook" pitchFamily="18" charset="0"/>
              </a:defRPr>
            </a:lvl7pPr>
            <a:lvl8pPr marL="3429000" indent="-228600" defTabSz="906463" fontAlgn="base">
              <a:spcBef>
                <a:spcPct val="0"/>
              </a:spcBef>
              <a:spcAft>
                <a:spcPct val="0"/>
              </a:spcAft>
              <a:defRPr>
                <a:solidFill>
                  <a:schemeClr val="tx1"/>
                </a:solidFill>
                <a:latin typeface="Century Schoolbook" pitchFamily="18" charset="0"/>
              </a:defRPr>
            </a:lvl8pPr>
            <a:lvl9pPr marL="3886200" indent="-228600" defTabSz="906463"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defRPr/>
            </a:pPr>
            <a:r>
              <a:rPr lang="en-US" altLang="en-US">
                <a:latin typeface="Times" pitchFamily="18" charset="0"/>
              </a:rPr>
              <a:t>Privileged and Confidential Attorney-Client Communications</a:t>
            </a:r>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A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6"/>
          <p:cNvSpPr>
            <a:spLocks noGrp="1" noChangeArrowheads="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6463">
              <a:defRPr>
                <a:solidFill>
                  <a:schemeClr val="tx1"/>
                </a:solidFill>
                <a:latin typeface="Century Schoolbook" pitchFamily="18" charset="0"/>
              </a:defRPr>
            </a:lvl1pPr>
            <a:lvl2pPr marL="742950" indent="-285750" defTabSz="906463">
              <a:defRPr>
                <a:solidFill>
                  <a:schemeClr val="tx1"/>
                </a:solidFill>
                <a:latin typeface="Century Schoolbook" pitchFamily="18" charset="0"/>
              </a:defRPr>
            </a:lvl2pPr>
            <a:lvl3pPr marL="1143000" indent="-228600" defTabSz="906463">
              <a:defRPr>
                <a:solidFill>
                  <a:schemeClr val="tx1"/>
                </a:solidFill>
                <a:latin typeface="Century Schoolbook" pitchFamily="18" charset="0"/>
              </a:defRPr>
            </a:lvl3pPr>
            <a:lvl4pPr marL="1600200" indent="-228600" defTabSz="906463">
              <a:defRPr>
                <a:solidFill>
                  <a:schemeClr val="tx1"/>
                </a:solidFill>
                <a:latin typeface="Century Schoolbook" pitchFamily="18" charset="0"/>
              </a:defRPr>
            </a:lvl4pPr>
            <a:lvl5pPr marL="2057400" indent="-228600" defTabSz="906463">
              <a:defRPr>
                <a:solidFill>
                  <a:schemeClr val="tx1"/>
                </a:solidFill>
                <a:latin typeface="Century Schoolbook" pitchFamily="18" charset="0"/>
              </a:defRPr>
            </a:lvl5pPr>
            <a:lvl6pPr marL="2514600" indent="-228600" defTabSz="906463" fontAlgn="base">
              <a:spcBef>
                <a:spcPct val="0"/>
              </a:spcBef>
              <a:spcAft>
                <a:spcPct val="0"/>
              </a:spcAft>
              <a:defRPr>
                <a:solidFill>
                  <a:schemeClr val="tx1"/>
                </a:solidFill>
                <a:latin typeface="Century Schoolbook" pitchFamily="18" charset="0"/>
              </a:defRPr>
            </a:lvl6pPr>
            <a:lvl7pPr marL="2971800" indent="-228600" defTabSz="906463" fontAlgn="base">
              <a:spcBef>
                <a:spcPct val="0"/>
              </a:spcBef>
              <a:spcAft>
                <a:spcPct val="0"/>
              </a:spcAft>
              <a:defRPr>
                <a:solidFill>
                  <a:schemeClr val="tx1"/>
                </a:solidFill>
                <a:latin typeface="Century Schoolbook" pitchFamily="18" charset="0"/>
              </a:defRPr>
            </a:lvl7pPr>
            <a:lvl8pPr marL="3429000" indent="-228600" defTabSz="906463" fontAlgn="base">
              <a:spcBef>
                <a:spcPct val="0"/>
              </a:spcBef>
              <a:spcAft>
                <a:spcPct val="0"/>
              </a:spcAft>
              <a:defRPr>
                <a:solidFill>
                  <a:schemeClr val="tx1"/>
                </a:solidFill>
                <a:latin typeface="Century Schoolbook" pitchFamily="18" charset="0"/>
              </a:defRPr>
            </a:lvl8pPr>
            <a:lvl9pPr marL="3886200" indent="-228600" defTabSz="906463"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defRPr/>
            </a:pPr>
            <a:r>
              <a:rPr lang="en-US" altLang="en-US">
                <a:latin typeface="Times" pitchFamily="18" charset="0"/>
              </a:rPr>
              <a:t>Privileged and Confidential Attorney-Client Communications</a:t>
            </a:r>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A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6"/>
          <p:cNvSpPr>
            <a:spLocks noGrp="1" noChangeArrowheads="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6463">
              <a:defRPr>
                <a:solidFill>
                  <a:schemeClr val="tx1"/>
                </a:solidFill>
                <a:latin typeface="Century Schoolbook" pitchFamily="18" charset="0"/>
              </a:defRPr>
            </a:lvl1pPr>
            <a:lvl2pPr marL="742950" indent="-285750" defTabSz="906463">
              <a:defRPr>
                <a:solidFill>
                  <a:schemeClr val="tx1"/>
                </a:solidFill>
                <a:latin typeface="Century Schoolbook" pitchFamily="18" charset="0"/>
              </a:defRPr>
            </a:lvl2pPr>
            <a:lvl3pPr marL="1143000" indent="-228600" defTabSz="906463">
              <a:defRPr>
                <a:solidFill>
                  <a:schemeClr val="tx1"/>
                </a:solidFill>
                <a:latin typeface="Century Schoolbook" pitchFamily="18" charset="0"/>
              </a:defRPr>
            </a:lvl3pPr>
            <a:lvl4pPr marL="1600200" indent="-228600" defTabSz="906463">
              <a:defRPr>
                <a:solidFill>
                  <a:schemeClr val="tx1"/>
                </a:solidFill>
                <a:latin typeface="Century Schoolbook" pitchFamily="18" charset="0"/>
              </a:defRPr>
            </a:lvl4pPr>
            <a:lvl5pPr marL="2057400" indent="-228600" defTabSz="906463">
              <a:defRPr>
                <a:solidFill>
                  <a:schemeClr val="tx1"/>
                </a:solidFill>
                <a:latin typeface="Century Schoolbook" pitchFamily="18" charset="0"/>
              </a:defRPr>
            </a:lvl5pPr>
            <a:lvl6pPr marL="2514600" indent="-228600" defTabSz="906463" fontAlgn="base">
              <a:spcBef>
                <a:spcPct val="0"/>
              </a:spcBef>
              <a:spcAft>
                <a:spcPct val="0"/>
              </a:spcAft>
              <a:defRPr>
                <a:solidFill>
                  <a:schemeClr val="tx1"/>
                </a:solidFill>
                <a:latin typeface="Century Schoolbook" pitchFamily="18" charset="0"/>
              </a:defRPr>
            </a:lvl6pPr>
            <a:lvl7pPr marL="2971800" indent="-228600" defTabSz="906463" fontAlgn="base">
              <a:spcBef>
                <a:spcPct val="0"/>
              </a:spcBef>
              <a:spcAft>
                <a:spcPct val="0"/>
              </a:spcAft>
              <a:defRPr>
                <a:solidFill>
                  <a:schemeClr val="tx1"/>
                </a:solidFill>
                <a:latin typeface="Century Schoolbook" pitchFamily="18" charset="0"/>
              </a:defRPr>
            </a:lvl7pPr>
            <a:lvl8pPr marL="3429000" indent="-228600" defTabSz="906463" fontAlgn="base">
              <a:spcBef>
                <a:spcPct val="0"/>
              </a:spcBef>
              <a:spcAft>
                <a:spcPct val="0"/>
              </a:spcAft>
              <a:defRPr>
                <a:solidFill>
                  <a:schemeClr val="tx1"/>
                </a:solidFill>
                <a:latin typeface="Century Schoolbook" pitchFamily="18" charset="0"/>
              </a:defRPr>
            </a:lvl8pPr>
            <a:lvl9pPr marL="3886200" indent="-228600" defTabSz="906463"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defRPr/>
            </a:pPr>
            <a:r>
              <a:rPr lang="en-US" altLang="en-US">
                <a:latin typeface="Times" pitchFamily="18" charset="0"/>
              </a:rPr>
              <a:t>Privileged and Confidential Attorney-Client Communications</a:t>
            </a:r>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A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6"/>
          <p:cNvSpPr>
            <a:spLocks noGrp="1" noChangeArrowheads="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6463">
              <a:defRPr>
                <a:solidFill>
                  <a:schemeClr val="tx1"/>
                </a:solidFill>
                <a:latin typeface="Century Schoolbook" pitchFamily="18" charset="0"/>
              </a:defRPr>
            </a:lvl1pPr>
            <a:lvl2pPr marL="742950" indent="-285750" defTabSz="906463">
              <a:defRPr>
                <a:solidFill>
                  <a:schemeClr val="tx1"/>
                </a:solidFill>
                <a:latin typeface="Century Schoolbook" pitchFamily="18" charset="0"/>
              </a:defRPr>
            </a:lvl2pPr>
            <a:lvl3pPr marL="1143000" indent="-228600" defTabSz="906463">
              <a:defRPr>
                <a:solidFill>
                  <a:schemeClr val="tx1"/>
                </a:solidFill>
                <a:latin typeface="Century Schoolbook" pitchFamily="18" charset="0"/>
              </a:defRPr>
            </a:lvl3pPr>
            <a:lvl4pPr marL="1600200" indent="-228600" defTabSz="906463">
              <a:defRPr>
                <a:solidFill>
                  <a:schemeClr val="tx1"/>
                </a:solidFill>
                <a:latin typeface="Century Schoolbook" pitchFamily="18" charset="0"/>
              </a:defRPr>
            </a:lvl4pPr>
            <a:lvl5pPr marL="2057400" indent="-228600" defTabSz="906463">
              <a:defRPr>
                <a:solidFill>
                  <a:schemeClr val="tx1"/>
                </a:solidFill>
                <a:latin typeface="Century Schoolbook" pitchFamily="18" charset="0"/>
              </a:defRPr>
            </a:lvl5pPr>
            <a:lvl6pPr marL="2514600" indent="-228600" defTabSz="906463" fontAlgn="base">
              <a:spcBef>
                <a:spcPct val="0"/>
              </a:spcBef>
              <a:spcAft>
                <a:spcPct val="0"/>
              </a:spcAft>
              <a:defRPr>
                <a:solidFill>
                  <a:schemeClr val="tx1"/>
                </a:solidFill>
                <a:latin typeface="Century Schoolbook" pitchFamily="18" charset="0"/>
              </a:defRPr>
            </a:lvl6pPr>
            <a:lvl7pPr marL="2971800" indent="-228600" defTabSz="906463" fontAlgn="base">
              <a:spcBef>
                <a:spcPct val="0"/>
              </a:spcBef>
              <a:spcAft>
                <a:spcPct val="0"/>
              </a:spcAft>
              <a:defRPr>
                <a:solidFill>
                  <a:schemeClr val="tx1"/>
                </a:solidFill>
                <a:latin typeface="Century Schoolbook" pitchFamily="18" charset="0"/>
              </a:defRPr>
            </a:lvl7pPr>
            <a:lvl8pPr marL="3429000" indent="-228600" defTabSz="906463" fontAlgn="base">
              <a:spcBef>
                <a:spcPct val="0"/>
              </a:spcBef>
              <a:spcAft>
                <a:spcPct val="0"/>
              </a:spcAft>
              <a:defRPr>
                <a:solidFill>
                  <a:schemeClr val="tx1"/>
                </a:solidFill>
                <a:latin typeface="Century Schoolbook" pitchFamily="18" charset="0"/>
              </a:defRPr>
            </a:lvl8pPr>
            <a:lvl9pPr marL="3886200" indent="-228600" defTabSz="906463"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defRPr/>
            </a:pPr>
            <a:r>
              <a:rPr lang="en-US" altLang="en-US">
                <a:latin typeface="Times" pitchFamily="18" charset="0"/>
              </a:rPr>
              <a:t>Privileged and Confidential Attorney-Client Communications</a:t>
            </a:r>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A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6"/>
          <p:cNvSpPr>
            <a:spLocks noGrp="1" noChangeArrowheads="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6463">
              <a:defRPr>
                <a:solidFill>
                  <a:schemeClr val="tx1"/>
                </a:solidFill>
                <a:latin typeface="Century Schoolbook" pitchFamily="18" charset="0"/>
              </a:defRPr>
            </a:lvl1pPr>
            <a:lvl2pPr marL="742950" indent="-285750" defTabSz="906463">
              <a:defRPr>
                <a:solidFill>
                  <a:schemeClr val="tx1"/>
                </a:solidFill>
                <a:latin typeface="Century Schoolbook" pitchFamily="18" charset="0"/>
              </a:defRPr>
            </a:lvl2pPr>
            <a:lvl3pPr marL="1143000" indent="-228600" defTabSz="906463">
              <a:defRPr>
                <a:solidFill>
                  <a:schemeClr val="tx1"/>
                </a:solidFill>
                <a:latin typeface="Century Schoolbook" pitchFamily="18" charset="0"/>
              </a:defRPr>
            </a:lvl3pPr>
            <a:lvl4pPr marL="1600200" indent="-228600" defTabSz="906463">
              <a:defRPr>
                <a:solidFill>
                  <a:schemeClr val="tx1"/>
                </a:solidFill>
                <a:latin typeface="Century Schoolbook" pitchFamily="18" charset="0"/>
              </a:defRPr>
            </a:lvl4pPr>
            <a:lvl5pPr marL="2057400" indent="-228600" defTabSz="906463">
              <a:defRPr>
                <a:solidFill>
                  <a:schemeClr val="tx1"/>
                </a:solidFill>
                <a:latin typeface="Century Schoolbook" pitchFamily="18" charset="0"/>
              </a:defRPr>
            </a:lvl5pPr>
            <a:lvl6pPr marL="2514600" indent="-228600" defTabSz="906463" fontAlgn="base">
              <a:spcBef>
                <a:spcPct val="0"/>
              </a:spcBef>
              <a:spcAft>
                <a:spcPct val="0"/>
              </a:spcAft>
              <a:defRPr>
                <a:solidFill>
                  <a:schemeClr val="tx1"/>
                </a:solidFill>
                <a:latin typeface="Century Schoolbook" pitchFamily="18" charset="0"/>
              </a:defRPr>
            </a:lvl6pPr>
            <a:lvl7pPr marL="2971800" indent="-228600" defTabSz="906463" fontAlgn="base">
              <a:spcBef>
                <a:spcPct val="0"/>
              </a:spcBef>
              <a:spcAft>
                <a:spcPct val="0"/>
              </a:spcAft>
              <a:defRPr>
                <a:solidFill>
                  <a:schemeClr val="tx1"/>
                </a:solidFill>
                <a:latin typeface="Century Schoolbook" pitchFamily="18" charset="0"/>
              </a:defRPr>
            </a:lvl7pPr>
            <a:lvl8pPr marL="3429000" indent="-228600" defTabSz="906463" fontAlgn="base">
              <a:spcBef>
                <a:spcPct val="0"/>
              </a:spcBef>
              <a:spcAft>
                <a:spcPct val="0"/>
              </a:spcAft>
              <a:defRPr>
                <a:solidFill>
                  <a:schemeClr val="tx1"/>
                </a:solidFill>
                <a:latin typeface="Century Schoolbook" pitchFamily="18" charset="0"/>
              </a:defRPr>
            </a:lvl8pPr>
            <a:lvl9pPr marL="3886200" indent="-228600" defTabSz="906463"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defRPr/>
            </a:pPr>
            <a:r>
              <a:rPr lang="en-US" altLang="en-US">
                <a:latin typeface="Times" pitchFamily="18" charset="0"/>
              </a:rPr>
              <a:t>Privileged and Confidential Attorney-Client Communications</a:t>
            </a:r>
          </a:p>
        </p:txBody>
      </p:sp>
      <p:sp>
        <p:nvSpPr>
          <p:cNvPr id="624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A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6"/>
          <p:cNvSpPr>
            <a:spLocks noGrp="1" noChangeArrowheads="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6463">
              <a:defRPr>
                <a:solidFill>
                  <a:schemeClr val="tx1"/>
                </a:solidFill>
                <a:latin typeface="Century Schoolbook" pitchFamily="18" charset="0"/>
              </a:defRPr>
            </a:lvl1pPr>
            <a:lvl2pPr marL="742950" indent="-285750" defTabSz="906463">
              <a:defRPr>
                <a:solidFill>
                  <a:schemeClr val="tx1"/>
                </a:solidFill>
                <a:latin typeface="Century Schoolbook" pitchFamily="18" charset="0"/>
              </a:defRPr>
            </a:lvl2pPr>
            <a:lvl3pPr marL="1143000" indent="-228600" defTabSz="906463">
              <a:defRPr>
                <a:solidFill>
                  <a:schemeClr val="tx1"/>
                </a:solidFill>
                <a:latin typeface="Century Schoolbook" pitchFamily="18" charset="0"/>
              </a:defRPr>
            </a:lvl3pPr>
            <a:lvl4pPr marL="1600200" indent="-228600" defTabSz="906463">
              <a:defRPr>
                <a:solidFill>
                  <a:schemeClr val="tx1"/>
                </a:solidFill>
                <a:latin typeface="Century Schoolbook" pitchFamily="18" charset="0"/>
              </a:defRPr>
            </a:lvl4pPr>
            <a:lvl5pPr marL="2057400" indent="-228600" defTabSz="906463">
              <a:defRPr>
                <a:solidFill>
                  <a:schemeClr val="tx1"/>
                </a:solidFill>
                <a:latin typeface="Century Schoolbook" pitchFamily="18" charset="0"/>
              </a:defRPr>
            </a:lvl5pPr>
            <a:lvl6pPr marL="2514600" indent="-228600" defTabSz="906463" fontAlgn="base">
              <a:spcBef>
                <a:spcPct val="0"/>
              </a:spcBef>
              <a:spcAft>
                <a:spcPct val="0"/>
              </a:spcAft>
              <a:defRPr>
                <a:solidFill>
                  <a:schemeClr val="tx1"/>
                </a:solidFill>
                <a:latin typeface="Century Schoolbook" pitchFamily="18" charset="0"/>
              </a:defRPr>
            </a:lvl6pPr>
            <a:lvl7pPr marL="2971800" indent="-228600" defTabSz="906463" fontAlgn="base">
              <a:spcBef>
                <a:spcPct val="0"/>
              </a:spcBef>
              <a:spcAft>
                <a:spcPct val="0"/>
              </a:spcAft>
              <a:defRPr>
                <a:solidFill>
                  <a:schemeClr val="tx1"/>
                </a:solidFill>
                <a:latin typeface="Century Schoolbook" pitchFamily="18" charset="0"/>
              </a:defRPr>
            </a:lvl7pPr>
            <a:lvl8pPr marL="3429000" indent="-228600" defTabSz="906463" fontAlgn="base">
              <a:spcBef>
                <a:spcPct val="0"/>
              </a:spcBef>
              <a:spcAft>
                <a:spcPct val="0"/>
              </a:spcAft>
              <a:defRPr>
                <a:solidFill>
                  <a:schemeClr val="tx1"/>
                </a:solidFill>
                <a:latin typeface="Century Schoolbook" pitchFamily="18" charset="0"/>
              </a:defRPr>
            </a:lvl8pPr>
            <a:lvl9pPr marL="3886200" indent="-228600" defTabSz="906463"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defRPr/>
            </a:pPr>
            <a:r>
              <a:rPr lang="en-US" altLang="en-US">
                <a:latin typeface="Times" pitchFamily="18" charset="0"/>
              </a:rPr>
              <a:t>Privileged and Confidential Attorney-Client Communications</a:t>
            </a:r>
          </a:p>
        </p:txBody>
      </p:sp>
      <p:sp>
        <p:nvSpPr>
          <p:cNvPr id="634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A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6"/>
          <p:cNvSpPr>
            <a:spLocks noGrp="1" noChangeArrowheads="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6463">
              <a:defRPr>
                <a:solidFill>
                  <a:schemeClr val="tx1"/>
                </a:solidFill>
                <a:latin typeface="Century Schoolbook" pitchFamily="18" charset="0"/>
              </a:defRPr>
            </a:lvl1pPr>
            <a:lvl2pPr marL="742950" indent="-285750" defTabSz="906463">
              <a:defRPr>
                <a:solidFill>
                  <a:schemeClr val="tx1"/>
                </a:solidFill>
                <a:latin typeface="Century Schoolbook" pitchFamily="18" charset="0"/>
              </a:defRPr>
            </a:lvl2pPr>
            <a:lvl3pPr marL="1143000" indent="-228600" defTabSz="906463">
              <a:defRPr>
                <a:solidFill>
                  <a:schemeClr val="tx1"/>
                </a:solidFill>
                <a:latin typeface="Century Schoolbook" pitchFamily="18" charset="0"/>
              </a:defRPr>
            </a:lvl3pPr>
            <a:lvl4pPr marL="1600200" indent="-228600" defTabSz="906463">
              <a:defRPr>
                <a:solidFill>
                  <a:schemeClr val="tx1"/>
                </a:solidFill>
                <a:latin typeface="Century Schoolbook" pitchFamily="18" charset="0"/>
              </a:defRPr>
            </a:lvl4pPr>
            <a:lvl5pPr marL="2057400" indent="-228600" defTabSz="906463">
              <a:defRPr>
                <a:solidFill>
                  <a:schemeClr val="tx1"/>
                </a:solidFill>
                <a:latin typeface="Century Schoolbook" pitchFamily="18" charset="0"/>
              </a:defRPr>
            </a:lvl5pPr>
            <a:lvl6pPr marL="2514600" indent="-228600" defTabSz="906463" fontAlgn="base">
              <a:spcBef>
                <a:spcPct val="0"/>
              </a:spcBef>
              <a:spcAft>
                <a:spcPct val="0"/>
              </a:spcAft>
              <a:defRPr>
                <a:solidFill>
                  <a:schemeClr val="tx1"/>
                </a:solidFill>
                <a:latin typeface="Century Schoolbook" pitchFamily="18" charset="0"/>
              </a:defRPr>
            </a:lvl6pPr>
            <a:lvl7pPr marL="2971800" indent="-228600" defTabSz="906463" fontAlgn="base">
              <a:spcBef>
                <a:spcPct val="0"/>
              </a:spcBef>
              <a:spcAft>
                <a:spcPct val="0"/>
              </a:spcAft>
              <a:defRPr>
                <a:solidFill>
                  <a:schemeClr val="tx1"/>
                </a:solidFill>
                <a:latin typeface="Century Schoolbook" pitchFamily="18" charset="0"/>
              </a:defRPr>
            </a:lvl7pPr>
            <a:lvl8pPr marL="3429000" indent="-228600" defTabSz="906463" fontAlgn="base">
              <a:spcBef>
                <a:spcPct val="0"/>
              </a:spcBef>
              <a:spcAft>
                <a:spcPct val="0"/>
              </a:spcAft>
              <a:defRPr>
                <a:solidFill>
                  <a:schemeClr val="tx1"/>
                </a:solidFill>
                <a:latin typeface="Century Schoolbook" pitchFamily="18" charset="0"/>
              </a:defRPr>
            </a:lvl8pPr>
            <a:lvl9pPr marL="3886200" indent="-228600" defTabSz="906463"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defRPr/>
            </a:pPr>
            <a:r>
              <a:rPr lang="en-US" altLang="en-US">
                <a:latin typeface="Times" pitchFamily="18" charset="0"/>
              </a:rPr>
              <a:t>Privileged and Confidential Attorney-Client Communications</a:t>
            </a:r>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A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a:p>
        </p:txBody>
      </p:sp>
      <p:sp>
        <p:nvSpPr>
          <p:cNvPr id="4" name="3 Marcador de número de diapositiva"/>
          <p:cNvSpPr>
            <a:spLocks noGrp="1"/>
          </p:cNvSpPr>
          <p:nvPr>
            <p:ph type="sldNum" sz="quarter" idx="10"/>
          </p:nvPr>
        </p:nvSpPr>
        <p:spPr/>
        <p:txBody>
          <a:bodyPr/>
          <a:lstStyle/>
          <a:p>
            <a:fld id="{409739B3-37D2-4E91-8C62-7E3D1716FB5B}" type="slidenum">
              <a:rPr lang="es-AR" smtClean="0"/>
              <a:t>19</a:t>
            </a:fld>
            <a:endParaRPr lang="es-AR"/>
          </a:p>
        </p:txBody>
      </p:sp>
    </p:spTree>
    <p:extLst>
      <p:ext uri="{BB962C8B-B14F-4D97-AF65-F5344CB8AC3E}">
        <p14:creationId xmlns:p14="http://schemas.microsoft.com/office/powerpoint/2010/main" val="3296481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a:p>
        </p:txBody>
      </p:sp>
      <p:sp>
        <p:nvSpPr>
          <p:cNvPr id="4" name="3 Marcador de número de diapositiva"/>
          <p:cNvSpPr>
            <a:spLocks noGrp="1"/>
          </p:cNvSpPr>
          <p:nvPr>
            <p:ph type="sldNum" sz="quarter" idx="10"/>
          </p:nvPr>
        </p:nvSpPr>
        <p:spPr/>
        <p:txBody>
          <a:bodyPr/>
          <a:lstStyle/>
          <a:p>
            <a:fld id="{409739B3-37D2-4E91-8C62-7E3D1716FB5B}" type="slidenum">
              <a:rPr lang="es-AR" smtClean="0"/>
              <a:t>2</a:t>
            </a:fld>
            <a:endParaRPr lang="es-AR"/>
          </a:p>
        </p:txBody>
      </p:sp>
    </p:spTree>
    <p:extLst>
      <p:ext uri="{BB962C8B-B14F-4D97-AF65-F5344CB8AC3E}">
        <p14:creationId xmlns:p14="http://schemas.microsoft.com/office/powerpoint/2010/main" val="8043622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a:p>
        </p:txBody>
      </p:sp>
      <p:sp>
        <p:nvSpPr>
          <p:cNvPr id="4" name="3 Marcador de número de diapositiva"/>
          <p:cNvSpPr>
            <a:spLocks noGrp="1"/>
          </p:cNvSpPr>
          <p:nvPr>
            <p:ph type="sldNum" sz="quarter" idx="10"/>
          </p:nvPr>
        </p:nvSpPr>
        <p:spPr/>
        <p:txBody>
          <a:bodyPr/>
          <a:lstStyle/>
          <a:p>
            <a:fld id="{409739B3-37D2-4E91-8C62-7E3D1716FB5B}" type="slidenum">
              <a:rPr lang="es-AR" smtClean="0"/>
              <a:t>20</a:t>
            </a:fld>
            <a:endParaRPr lang="es-AR"/>
          </a:p>
        </p:txBody>
      </p:sp>
    </p:spTree>
    <p:extLst>
      <p:ext uri="{BB962C8B-B14F-4D97-AF65-F5344CB8AC3E}">
        <p14:creationId xmlns:p14="http://schemas.microsoft.com/office/powerpoint/2010/main" val="22489536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409739B3-37D2-4E91-8C62-7E3D1716FB5B}" type="slidenum">
              <a:rPr lang="es-AR" smtClean="0"/>
              <a:t>21</a:t>
            </a:fld>
            <a:endParaRPr lang="es-AR"/>
          </a:p>
        </p:txBody>
      </p:sp>
    </p:spTree>
    <p:extLst>
      <p:ext uri="{BB962C8B-B14F-4D97-AF65-F5344CB8AC3E}">
        <p14:creationId xmlns:p14="http://schemas.microsoft.com/office/powerpoint/2010/main" val="22489536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a:p>
        </p:txBody>
      </p:sp>
      <p:sp>
        <p:nvSpPr>
          <p:cNvPr id="4" name="3 Marcador de número de diapositiva"/>
          <p:cNvSpPr>
            <a:spLocks noGrp="1"/>
          </p:cNvSpPr>
          <p:nvPr>
            <p:ph type="sldNum" sz="quarter" idx="10"/>
          </p:nvPr>
        </p:nvSpPr>
        <p:spPr/>
        <p:txBody>
          <a:bodyPr/>
          <a:lstStyle/>
          <a:p>
            <a:fld id="{409739B3-37D2-4E91-8C62-7E3D1716FB5B}" type="slidenum">
              <a:rPr lang="es-AR" smtClean="0"/>
              <a:t>22</a:t>
            </a:fld>
            <a:endParaRPr lang="es-AR"/>
          </a:p>
        </p:txBody>
      </p:sp>
    </p:spTree>
    <p:extLst>
      <p:ext uri="{BB962C8B-B14F-4D97-AF65-F5344CB8AC3E}">
        <p14:creationId xmlns:p14="http://schemas.microsoft.com/office/powerpoint/2010/main" val="23810758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a:p>
        </p:txBody>
      </p:sp>
      <p:sp>
        <p:nvSpPr>
          <p:cNvPr id="4" name="3 Marcador de número de diapositiva"/>
          <p:cNvSpPr>
            <a:spLocks noGrp="1"/>
          </p:cNvSpPr>
          <p:nvPr>
            <p:ph type="sldNum" sz="quarter" idx="10"/>
          </p:nvPr>
        </p:nvSpPr>
        <p:spPr/>
        <p:txBody>
          <a:bodyPr/>
          <a:lstStyle/>
          <a:p>
            <a:fld id="{409739B3-37D2-4E91-8C62-7E3D1716FB5B}" type="slidenum">
              <a:rPr lang="es-AR" smtClean="0"/>
              <a:t>23</a:t>
            </a:fld>
            <a:endParaRPr lang="es-AR"/>
          </a:p>
        </p:txBody>
      </p:sp>
    </p:spTree>
    <p:extLst>
      <p:ext uri="{BB962C8B-B14F-4D97-AF65-F5344CB8AC3E}">
        <p14:creationId xmlns:p14="http://schemas.microsoft.com/office/powerpoint/2010/main" val="8301136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a:p>
        </p:txBody>
      </p:sp>
      <p:sp>
        <p:nvSpPr>
          <p:cNvPr id="4" name="3 Marcador de número de diapositiva"/>
          <p:cNvSpPr>
            <a:spLocks noGrp="1"/>
          </p:cNvSpPr>
          <p:nvPr>
            <p:ph type="sldNum" sz="quarter" idx="10"/>
          </p:nvPr>
        </p:nvSpPr>
        <p:spPr/>
        <p:txBody>
          <a:bodyPr/>
          <a:lstStyle/>
          <a:p>
            <a:fld id="{409739B3-37D2-4E91-8C62-7E3D1716FB5B}" type="slidenum">
              <a:rPr lang="es-AR" smtClean="0"/>
              <a:t>24</a:t>
            </a:fld>
            <a:endParaRPr lang="es-AR"/>
          </a:p>
        </p:txBody>
      </p:sp>
    </p:spTree>
    <p:extLst>
      <p:ext uri="{BB962C8B-B14F-4D97-AF65-F5344CB8AC3E}">
        <p14:creationId xmlns:p14="http://schemas.microsoft.com/office/powerpoint/2010/main" val="8823224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a:p>
        </p:txBody>
      </p:sp>
      <p:sp>
        <p:nvSpPr>
          <p:cNvPr id="4" name="3 Marcador de número de diapositiva"/>
          <p:cNvSpPr>
            <a:spLocks noGrp="1"/>
          </p:cNvSpPr>
          <p:nvPr>
            <p:ph type="sldNum" sz="quarter" idx="10"/>
          </p:nvPr>
        </p:nvSpPr>
        <p:spPr/>
        <p:txBody>
          <a:bodyPr/>
          <a:lstStyle/>
          <a:p>
            <a:fld id="{409739B3-37D2-4E91-8C62-7E3D1716FB5B}" type="slidenum">
              <a:rPr lang="es-AR" smtClean="0"/>
              <a:t>25</a:t>
            </a:fld>
            <a:endParaRPr lang="es-AR"/>
          </a:p>
        </p:txBody>
      </p:sp>
    </p:spTree>
    <p:extLst>
      <p:ext uri="{BB962C8B-B14F-4D97-AF65-F5344CB8AC3E}">
        <p14:creationId xmlns:p14="http://schemas.microsoft.com/office/powerpoint/2010/main" val="12879640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a:p>
        </p:txBody>
      </p:sp>
      <p:sp>
        <p:nvSpPr>
          <p:cNvPr id="4" name="3 Marcador de número de diapositiva"/>
          <p:cNvSpPr>
            <a:spLocks noGrp="1"/>
          </p:cNvSpPr>
          <p:nvPr>
            <p:ph type="sldNum" sz="quarter" idx="10"/>
          </p:nvPr>
        </p:nvSpPr>
        <p:spPr/>
        <p:txBody>
          <a:bodyPr/>
          <a:lstStyle/>
          <a:p>
            <a:fld id="{409739B3-37D2-4E91-8C62-7E3D1716FB5B}" type="slidenum">
              <a:rPr lang="es-AR" smtClean="0"/>
              <a:t>26</a:t>
            </a:fld>
            <a:endParaRPr lang="es-AR"/>
          </a:p>
        </p:txBody>
      </p:sp>
    </p:spTree>
    <p:extLst>
      <p:ext uri="{BB962C8B-B14F-4D97-AF65-F5344CB8AC3E}">
        <p14:creationId xmlns:p14="http://schemas.microsoft.com/office/powerpoint/2010/main" val="11137688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a:p>
        </p:txBody>
      </p:sp>
      <p:sp>
        <p:nvSpPr>
          <p:cNvPr id="4" name="3 Marcador de número de diapositiva"/>
          <p:cNvSpPr>
            <a:spLocks noGrp="1"/>
          </p:cNvSpPr>
          <p:nvPr>
            <p:ph type="sldNum" sz="quarter" idx="10"/>
          </p:nvPr>
        </p:nvSpPr>
        <p:spPr/>
        <p:txBody>
          <a:bodyPr/>
          <a:lstStyle/>
          <a:p>
            <a:fld id="{409739B3-37D2-4E91-8C62-7E3D1716FB5B}" type="slidenum">
              <a:rPr lang="es-AR" smtClean="0"/>
              <a:t>27</a:t>
            </a:fld>
            <a:endParaRPr lang="es-AR"/>
          </a:p>
        </p:txBody>
      </p:sp>
    </p:spTree>
    <p:extLst>
      <p:ext uri="{BB962C8B-B14F-4D97-AF65-F5344CB8AC3E}">
        <p14:creationId xmlns:p14="http://schemas.microsoft.com/office/powerpoint/2010/main" val="27442998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a:p>
        </p:txBody>
      </p:sp>
      <p:sp>
        <p:nvSpPr>
          <p:cNvPr id="4" name="3 Marcador de número de diapositiva"/>
          <p:cNvSpPr>
            <a:spLocks noGrp="1"/>
          </p:cNvSpPr>
          <p:nvPr>
            <p:ph type="sldNum" sz="quarter" idx="10"/>
          </p:nvPr>
        </p:nvSpPr>
        <p:spPr/>
        <p:txBody>
          <a:bodyPr/>
          <a:lstStyle/>
          <a:p>
            <a:fld id="{409739B3-37D2-4E91-8C62-7E3D1716FB5B}" type="slidenum">
              <a:rPr lang="es-AR" smtClean="0"/>
              <a:t>28</a:t>
            </a:fld>
            <a:endParaRPr lang="es-AR"/>
          </a:p>
        </p:txBody>
      </p:sp>
    </p:spTree>
    <p:extLst>
      <p:ext uri="{BB962C8B-B14F-4D97-AF65-F5344CB8AC3E}">
        <p14:creationId xmlns:p14="http://schemas.microsoft.com/office/powerpoint/2010/main" val="37769358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a:p>
        </p:txBody>
      </p:sp>
      <p:sp>
        <p:nvSpPr>
          <p:cNvPr id="4" name="3 Marcador de número de diapositiva"/>
          <p:cNvSpPr>
            <a:spLocks noGrp="1"/>
          </p:cNvSpPr>
          <p:nvPr>
            <p:ph type="sldNum" sz="quarter" idx="10"/>
          </p:nvPr>
        </p:nvSpPr>
        <p:spPr/>
        <p:txBody>
          <a:bodyPr/>
          <a:lstStyle/>
          <a:p>
            <a:pPr>
              <a:defRPr/>
            </a:pPr>
            <a:fld id="{7851126F-EBD5-42E9-96AC-0ADEACDB5AEE}" type="slidenum">
              <a:rPr lang="es-AR" smtClean="0"/>
              <a:pPr>
                <a:defRPr/>
              </a:pPr>
              <a:t>29</a:t>
            </a:fld>
            <a:endParaRPr lang="es-AR"/>
          </a:p>
        </p:txBody>
      </p:sp>
    </p:spTree>
    <p:extLst>
      <p:ext uri="{BB962C8B-B14F-4D97-AF65-F5344CB8AC3E}">
        <p14:creationId xmlns:p14="http://schemas.microsoft.com/office/powerpoint/2010/main" val="3261881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20DC830-F634-4AC8-BE54-7B0044BE0D0A}" type="slidenum">
              <a:rPr lang="es-ES" smtClean="0"/>
              <a:pPr fontAlgn="base">
                <a:spcBef>
                  <a:spcPct val="0"/>
                </a:spcBef>
                <a:spcAft>
                  <a:spcPct val="0"/>
                </a:spcAft>
                <a:defRPr/>
              </a:pPr>
              <a:t>3</a:t>
            </a:fld>
            <a:endParaRPr lang="es-ES" smtClean="0"/>
          </a:p>
        </p:txBody>
      </p:sp>
      <p:sp>
        <p:nvSpPr>
          <p:cNvPr id="44035" name="Rectangle 2"/>
          <p:cNvSpPr>
            <a:spLocks noGrp="1" noRot="1" noChangeAspect="1" noChangeArrowheads="1" noTextEdit="1"/>
          </p:cNvSpPr>
          <p:nvPr>
            <p:ph type="sldImg"/>
          </p:nvPr>
        </p:nvSpPr>
        <p:spPr bwMode="auto">
          <a:xfrm>
            <a:off x="1106488" y="655638"/>
            <a:ext cx="4660900" cy="34956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6" name="Rectangle 3"/>
          <p:cNvSpPr>
            <a:spLocks noGrp="1" noChangeArrowheads="1"/>
          </p:cNvSpPr>
          <p:nvPr>
            <p:ph type="body" idx="1"/>
          </p:nvPr>
        </p:nvSpPr>
        <p:spPr bwMode="auto">
          <a:xfrm>
            <a:off x="936702" y="4368348"/>
            <a:ext cx="4997340" cy="407887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_tradnl"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a:p>
        </p:txBody>
      </p:sp>
      <p:sp>
        <p:nvSpPr>
          <p:cNvPr id="4" name="3 Marcador de número de diapositiva"/>
          <p:cNvSpPr>
            <a:spLocks noGrp="1"/>
          </p:cNvSpPr>
          <p:nvPr>
            <p:ph type="sldNum" sz="quarter" idx="10"/>
          </p:nvPr>
        </p:nvSpPr>
        <p:spPr/>
        <p:txBody>
          <a:bodyPr/>
          <a:lstStyle/>
          <a:p>
            <a:pPr>
              <a:defRPr/>
            </a:pPr>
            <a:fld id="{7851126F-EBD5-42E9-96AC-0ADEACDB5AEE}" type="slidenum">
              <a:rPr lang="es-AR" smtClean="0"/>
              <a:pPr>
                <a:defRPr/>
              </a:pPr>
              <a:t>30</a:t>
            </a:fld>
            <a:endParaRPr lang="es-AR"/>
          </a:p>
        </p:txBody>
      </p:sp>
    </p:spTree>
    <p:extLst>
      <p:ext uri="{BB962C8B-B14F-4D97-AF65-F5344CB8AC3E}">
        <p14:creationId xmlns:p14="http://schemas.microsoft.com/office/powerpoint/2010/main" val="32618814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a:p>
        </p:txBody>
      </p:sp>
      <p:sp>
        <p:nvSpPr>
          <p:cNvPr id="4" name="3 Marcador de número de diapositiva"/>
          <p:cNvSpPr>
            <a:spLocks noGrp="1"/>
          </p:cNvSpPr>
          <p:nvPr>
            <p:ph type="sldNum" sz="quarter" idx="10"/>
          </p:nvPr>
        </p:nvSpPr>
        <p:spPr/>
        <p:txBody>
          <a:bodyPr/>
          <a:lstStyle/>
          <a:p>
            <a:fld id="{409739B3-37D2-4E91-8C62-7E3D1716FB5B}" type="slidenum">
              <a:rPr lang="es-AR" smtClean="0"/>
              <a:t>31</a:t>
            </a:fld>
            <a:endParaRPr lang="es-AR"/>
          </a:p>
        </p:txBody>
      </p:sp>
    </p:spTree>
    <p:extLst>
      <p:ext uri="{BB962C8B-B14F-4D97-AF65-F5344CB8AC3E}">
        <p14:creationId xmlns:p14="http://schemas.microsoft.com/office/powerpoint/2010/main" val="31769302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a:p>
        </p:txBody>
      </p:sp>
      <p:sp>
        <p:nvSpPr>
          <p:cNvPr id="4" name="3 Marcador de número de diapositiva"/>
          <p:cNvSpPr>
            <a:spLocks noGrp="1"/>
          </p:cNvSpPr>
          <p:nvPr>
            <p:ph type="sldNum" sz="quarter" idx="10"/>
          </p:nvPr>
        </p:nvSpPr>
        <p:spPr/>
        <p:txBody>
          <a:bodyPr/>
          <a:lstStyle/>
          <a:p>
            <a:pPr>
              <a:defRPr/>
            </a:pPr>
            <a:fld id="{7851126F-EBD5-42E9-96AC-0ADEACDB5AEE}" type="slidenum">
              <a:rPr lang="es-AR" smtClean="0"/>
              <a:pPr>
                <a:defRPr/>
              </a:pPr>
              <a:t>32</a:t>
            </a:fld>
            <a:endParaRPr lang="es-AR"/>
          </a:p>
        </p:txBody>
      </p:sp>
    </p:spTree>
    <p:extLst>
      <p:ext uri="{BB962C8B-B14F-4D97-AF65-F5344CB8AC3E}">
        <p14:creationId xmlns:p14="http://schemas.microsoft.com/office/powerpoint/2010/main" val="32618814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a:p>
        </p:txBody>
      </p:sp>
      <p:sp>
        <p:nvSpPr>
          <p:cNvPr id="4" name="3 Marcador de número de diapositiva"/>
          <p:cNvSpPr>
            <a:spLocks noGrp="1"/>
          </p:cNvSpPr>
          <p:nvPr>
            <p:ph type="sldNum" sz="quarter" idx="10"/>
          </p:nvPr>
        </p:nvSpPr>
        <p:spPr/>
        <p:txBody>
          <a:bodyPr/>
          <a:lstStyle/>
          <a:p>
            <a:pPr>
              <a:defRPr/>
            </a:pPr>
            <a:fld id="{7851126F-EBD5-42E9-96AC-0ADEACDB5AEE}" type="slidenum">
              <a:rPr lang="es-AR" smtClean="0"/>
              <a:pPr>
                <a:defRPr/>
              </a:pPr>
              <a:t>33</a:t>
            </a:fld>
            <a:endParaRPr lang="es-AR"/>
          </a:p>
        </p:txBody>
      </p:sp>
    </p:spTree>
    <p:extLst>
      <p:ext uri="{BB962C8B-B14F-4D97-AF65-F5344CB8AC3E}">
        <p14:creationId xmlns:p14="http://schemas.microsoft.com/office/powerpoint/2010/main" val="32618814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a:p>
        </p:txBody>
      </p:sp>
      <p:sp>
        <p:nvSpPr>
          <p:cNvPr id="4" name="3 Marcador de número de diapositiva"/>
          <p:cNvSpPr>
            <a:spLocks noGrp="1"/>
          </p:cNvSpPr>
          <p:nvPr>
            <p:ph type="sldNum" sz="quarter" idx="10"/>
          </p:nvPr>
        </p:nvSpPr>
        <p:spPr/>
        <p:txBody>
          <a:bodyPr/>
          <a:lstStyle/>
          <a:p>
            <a:pPr>
              <a:defRPr/>
            </a:pPr>
            <a:fld id="{7851126F-EBD5-42E9-96AC-0ADEACDB5AEE}" type="slidenum">
              <a:rPr lang="es-AR" smtClean="0"/>
              <a:pPr>
                <a:defRPr/>
              </a:pPr>
              <a:t>34</a:t>
            </a:fld>
            <a:endParaRPr lang="es-AR"/>
          </a:p>
        </p:txBody>
      </p:sp>
    </p:spTree>
    <p:extLst>
      <p:ext uri="{BB962C8B-B14F-4D97-AF65-F5344CB8AC3E}">
        <p14:creationId xmlns:p14="http://schemas.microsoft.com/office/powerpoint/2010/main" val="32618814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1 Marcador de imagen de diapositiva"/>
          <p:cNvSpPr>
            <a:spLocks noGrp="1" noRot="1" noChangeAspect="1" noTextEdit="1"/>
          </p:cNvSpPr>
          <p:nvPr>
            <p:ph type="sldImg"/>
          </p:nvPr>
        </p:nvSpPr>
        <p:spPr>
          <a:ln/>
        </p:spPr>
      </p:sp>
      <p:sp>
        <p:nvSpPr>
          <p:cNvPr id="149507"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smtClean="0"/>
          </a:p>
        </p:txBody>
      </p:sp>
      <p:sp>
        <p:nvSpPr>
          <p:cNvPr id="149508"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05BC4773-13A9-4B0A-A61B-573607DBD648}" type="slidenum">
              <a:rPr lang="es-AR" smtClean="0">
                <a:latin typeface="Times New Roman" pitchFamily="18" charset="0"/>
              </a:rPr>
              <a:pPr eaLnBrk="1" hangingPunct="1"/>
              <a:t>35</a:t>
            </a:fld>
            <a:endParaRPr lang="es-AR"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a:p>
        </p:txBody>
      </p:sp>
      <p:sp>
        <p:nvSpPr>
          <p:cNvPr id="4" name="3 Marcador de número de diapositiva"/>
          <p:cNvSpPr>
            <a:spLocks noGrp="1"/>
          </p:cNvSpPr>
          <p:nvPr>
            <p:ph type="sldNum" sz="quarter" idx="10"/>
          </p:nvPr>
        </p:nvSpPr>
        <p:spPr/>
        <p:txBody>
          <a:bodyPr/>
          <a:lstStyle/>
          <a:p>
            <a:fld id="{409739B3-37D2-4E91-8C62-7E3D1716FB5B}" type="slidenum">
              <a:rPr lang="es-AR" smtClean="0"/>
              <a:t>4</a:t>
            </a:fld>
            <a:endParaRPr lang="es-AR"/>
          </a:p>
        </p:txBody>
      </p:sp>
    </p:spTree>
    <p:extLst>
      <p:ext uri="{BB962C8B-B14F-4D97-AF65-F5344CB8AC3E}">
        <p14:creationId xmlns:p14="http://schemas.microsoft.com/office/powerpoint/2010/main" val="26305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6"/>
          <p:cNvSpPr>
            <a:spLocks noGrp="1" noChangeArrowheads="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6463">
              <a:defRPr>
                <a:solidFill>
                  <a:schemeClr val="tx1"/>
                </a:solidFill>
                <a:latin typeface="Century Schoolbook" pitchFamily="18" charset="0"/>
              </a:defRPr>
            </a:lvl1pPr>
            <a:lvl2pPr marL="742950" indent="-285750" defTabSz="906463">
              <a:defRPr>
                <a:solidFill>
                  <a:schemeClr val="tx1"/>
                </a:solidFill>
                <a:latin typeface="Century Schoolbook" pitchFamily="18" charset="0"/>
              </a:defRPr>
            </a:lvl2pPr>
            <a:lvl3pPr marL="1143000" indent="-228600" defTabSz="906463">
              <a:defRPr>
                <a:solidFill>
                  <a:schemeClr val="tx1"/>
                </a:solidFill>
                <a:latin typeface="Century Schoolbook" pitchFamily="18" charset="0"/>
              </a:defRPr>
            </a:lvl3pPr>
            <a:lvl4pPr marL="1600200" indent="-228600" defTabSz="906463">
              <a:defRPr>
                <a:solidFill>
                  <a:schemeClr val="tx1"/>
                </a:solidFill>
                <a:latin typeface="Century Schoolbook" pitchFamily="18" charset="0"/>
              </a:defRPr>
            </a:lvl4pPr>
            <a:lvl5pPr marL="2057400" indent="-228600" defTabSz="906463">
              <a:defRPr>
                <a:solidFill>
                  <a:schemeClr val="tx1"/>
                </a:solidFill>
                <a:latin typeface="Century Schoolbook" pitchFamily="18" charset="0"/>
              </a:defRPr>
            </a:lvl5pPr>
            <a:lvl6pPr marL="2514600" indent="-228600" defTabSz="906463" fontAlgn="base">
              <a:spcBef>
                <a:spcPct val="0"/>
              </a:spcBef>
              <a:spcAft>
                <a:spcPct val="0"/>
              </a:spcAft>
              <a:defRPr>
                <a:solidFill>
                  <a:schemeClr val="tx1"/>
                </a:solidFill>
                <a:latin typeface="Century Schoolbook" pitchFamily="18" charset="0"/>
              </a:defRPr>
            </a:lvl6pPr>
            <a:lvl7pPr marL="2971800" indent="-228600" defTabSz="906463" fontAlgn="base">
              <a:spcBef>
                <a:spcPct val="0"/>
              </a:spcBef>
              <a:spcAft>
                <a:spcPct val="0"/>
              </a:spcAft>
              <a:defRPr>
                <a:solidFill>
                  <a:schemeClr val="tx1"/>
                </a:solidFill>
                <a:latin typeface="Century Schoolbook" pitchFamily="18" charset="0"/>
              </a:defRPr>
            </a:lvl7pPr>
            <a:lvl8pPr marL="3429000" indent="-228600" defTabSz="906463" fontAlgn="base">
              <a:spcBef>
                <a:spcPct val="0"/>
              </a:spcBef>
              <a:spcAft>
                <a:spcPct val="0"/>
              </a:spcAft>
              <a:defRPr>
                <a:solidFill>
                  <a:schemeClr val="tx1"/>
                </a:solidFill>
                <a:latin typeface="Century Schoolbook" pitchFamily="18" charset="0"/>
              </a:defRPr>
            </a:lvl8pPr>
            <a:lvl9pPr marL="3886200" indent="-228600" defTabSz="906463"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defRPr/>
            </a:pPr>
            <a:r>
              <a:rPr lang="en-US" altLang="en-US">
                <a:latin typeface="Times" pitchFamily="18" charset="0"/>
              </a:rPr>
              <a:t>Privileged and Confidential Attorney-Client Communications</a:t>
            </a:r>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A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a:spLocks noGrp="1" noChangeArrowheads="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6463">
              <a:defRPr>
                <a:solidFill>
                  <a:schemeClr val="tx1"/>
                </a:solidFill>
                <a:latin typeface="Century Schoolbook" pitchFamily="18" charset="0"/>
              </a:defRPr>
            </a:lvl1pPr>
            <a:lvl2pPr marL="742950" indent="-285750" defTabSz="906463">
              <a:defRPr>
                <a:solidFill>
                  <a:schemeClr val="tx1"/>
                </a:solidFill>
                <a:latin typeface="Century Schoolbook" pitchFamily="18" charset="0"/>
              </a:defRPr>
            </a:lvl2pPr>
            <a:lvl3pPr marL="1143000" indent="-228600" defTabSz="906463">
              <a:defRPr>
                <a:solidFill>
                  <a:schemeClr val="tx1"/>
                </a:solidFill>
                <a:latin typeface="Century Schoolbook" pitchFamily="18" charset="0"/>
              </a:defRPr>
            </a:lvl3pPr>
            <a:lvl4pPr marL="1600200" indent="-228600" defTabSz="906463">
              <a:defRPr>
                <a:solidFill>
                  <a:schemeClr val="tx1"/>
                </a:solidFill>
                <a:latin typeface="Century Schoolbook" pitchFamily="18" charset="0"/>
              </a:defRPr>
            </a:lvl4pPr>
            <a:lvl5pPr marL="2057400" indent="-228600" defTabSz="906463">
              <a:defRPr>
                <a:solidFill>
                  <a:schemeClr val="tx1"/>
                </a:solidFill>
                <a:latin typeface="Century Schoolbook" pitchFamily="18" charset="0"/>
              </a:defRPr>
            </a:lvl5pPr>
            <a:lvl6pPr marL="2514600" indent="-228600" defTabSz="906463" fontAlgn="base">
              <a:spcBef>
                <a:spcPct val="0"/>
              </a:spcBef>
              <a:spcAft>
                <a:spcPct val="0"/>
              </a:spcAft>
              <a:defRPr>
                <a:solidFill>
                  <a:schemeClr val="tx1"/>
                </a:solidFill>
                <a:latin typeface="Century Schoolbook" pitchFamily="18" charset="0"/>
              </a:defRPr>
            </a:lvl6pPr>
            <a:lvl7pPr marL="2971800" indent="-228600" defTabSz="906463" fontAlgn="base">
              <a:spcBef>
                <a:spcPct val="0"/>
              </a:spcBef>
              <a:spcAft>
                <a:spcPct val="0"/>
              </a:spcAft>
              <a:defRPr>
                <a:solidFill>
                  <a:schemeClr val="tx1"/>
                </a:solidFill>
                <a:latin typeface="Century Schoolbook" pitchFamily="18" charset="0"/>
              </a:defRPr>
            </a:lvl7pPr>
            <a:lvl8pPr marL="3429000" indent="-228600" defTabSz="906463" fontAlgn="base">
              <a:spcBef>
                <a:spcPct val="0"/>
              </a:spcBef>
              <a:spcAft>
                <a:spcPct val="0"/>
              </a:spcAft>
              <a:defRPr>
                <a:solidFill>
                  <a:schemeClr val="tx1"/>
                </a:solidFill>
                <a:latin typeface="Century Schoolbook" pitchFamily="18" charset="0"/>
              </a:defRPr>
            </a:lvl8pPr>
            <a:lvl9pPr marL="3886200" indent="-228600" defTabSz="906463"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defRPr/>
            </a:pPr>
            <a:r>
              <a:rPr lang="en-US" altLang="en-US">
                <a:latin typeface="Times" pitchFamily="18" charset="0"/>
              </a:rPr>
              <a:t>Privileged and Confidential Attorney-Client Communications</a:t>
            </a:r>
          </a:p>
        </p:txBody>
      </p:sp>
      <p:sp>
        <p:nvSpPr>
          <p:cNvPr id="471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A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6"/>
          <p:cNvSpPr>
            <a:spLocks noGrp="1" noChangeArrowheads="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6463">
              <a:defRPr>
                <a:solidFill>
                  <a:schemeClr val="tx1"/>
                </a:solidFill>
                <a:latin typeface="Century Schoolbook" pitchFamily="18" charset="0"/>
              </a:defRPr>
            </a:lvl1pPr>
            <a:lvl2pPr marL="742950" indent="-285750" defTabSz="906463">
              <a:defRPr>
                <a:solidFill>
                  <a:schemeClr val="tx1"/>
                </a:solidFill>
                <a:latin typeface="Century Schoolbook" pitchFamily="18" charset="0"/>
              </a:defRPr>
            </a:lvl2pPr>
            <a:lvl3pPr marL="1143000" indent="-228600" defTabSz="906463">
              <a:defRPr>
                <a:solidFill>
                  <a:schemeClr val="tx1"/>
                </a:solidFill>
                <a:latin typeface="Century Schoolbook" pitchFamily="18" charset="0"/>
              </a:defRPr>
            </a:lvl3pPr>
            <a:lvl4pPr marL="1600200" indent="-228600" defTabSz="906463">
              <a:defRPr>
                <a:solidFill>
                  <a:schemeClr val="tx1"/>
                </a:solidFill>
                <a:latin typeface="Century Schoolbook" pitchFamily="18" charset="0"/>
              </a:defRPr>
            </a:lvl4pPr>
            <a:lvl5pPr marL="2057400" indent="-228600" defTabSz="906463">
              <a:defRPr>
                <a:solidFill>
                  <a:schemeClr val="tx1"/>
                </a:solidFill>
                <a:latin typeface="Century Schoolbook" pitchFamily="18" charset="0"/>
              </a:defRPr>
            </a:lvl5pPr>
            <a:lvl6pPr marL="2514600" indent="-228600" defTabSz="906463" fontAlgn="base">
              <a:spcBef>
                <a:spcPct val="0"/>
              </a:spcBef>
              <a:spcAft>
                <a:spcPct val="0"/>
              </a:spcAft>
              <a:defRPr>
                <a:solidFill>
                  <a:schemeClr val="tx1"/>
                </a:solidFill>
                <a:latin typeface="Century Schoolbook" pitchFamily="18" charset="0"/>
              </a:defRPr>
            </a:lvl6pPr>
            <a:lvl7pPr marL="2971800" indent="-228600" defTabSz="906463" fontAlgn="base">
              <a:spcBef>
                <a:spcPct val="0"/>
              </a:spcBef>
              <a:spcAft>
                <a:spcPct val="0"/>
              </a:spcAft>
              <a:defRPr>
                <a:solidFill>
                  <a:schemeClr val="tx1"/>
                </a:solidFill>
                <a:latin typeface="Century Schoolbook" pitchFamily="18" charset="0"/>
              </a:defRPr>
            </a:lvl7pPr>
            <a:lvl8pPr marL="3429000" indent="-228600" defTabSz="906463" fontAlgn="base">
              <a:spcBef>
                <a:spcPct val="0"/>
              </a:spcBef>
              <a:spcAft>
                <a:spcPct val="0"/>
              </a:spcAft>
              <a:defRPr>
                <a:solidFill>
                  <a:schemeClr val="tx1"/>
                </a:solidFill>
                <a:latin typeface="Century Schoolbook" pitchFamily="18" charset="0"/>
              </a:defRPr>
            </a:lvl8pPr>
            <a:lvl9pPr marL="3886200" indent="-228600" defTabSz="906463"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defRPr/>
            </a:pPr>
            <a:r>
              <a:rPr lang="en-US" altLang="en-US">
                <a:latin typeface="Times" pitchFamily="18" charset="0"/>
              </a:rPr>
              <a:t>Privileged and Confidential Attorney-Client Communications</a:t>
            </a:r>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A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6"/>
          <p:cNvSpPr>
            <a:spLocks noGrp="1" noChangeArrowheads="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6463">
              <a:defRPr>
                <a:solidFill>
                  <a:schemeClr val="tx1"/>
                </a:solidFill>
                <a:latin typeface="Century Schoolbook" pitchFamily="18" charset="0"/>
              </a:defRPr>
            </a:lvl1pPr>
            <a:lvl2pPr marL="742950" indent="-285750" defTabSz="906463">
              <a:defRPr>
                <a:solidFill>
                  <a:schemeClr val="tx1"/>
                </a:solidFill>
                <a:latin typeface="Century Schoolbook" pitchFamily="18" charset="0"/>
              </a:defRPr>
            </a:lvl2pPr>
            <a:lvl3pPr marL="1143000" indent="-228600" defTabSz="906463">
              <a:defRPr>
                <a:solidFill>
                  <a:schemeClr val="tx1"/>
                </a:solidFill>
                <a:latin typeface="Century Schoolbook" pitchFamily="18" charset="0"/>
              </a:defRPr>
            </a:lvl3pPr>
            <a:lvl4pPr marL="1600200" indent="-228600" defTabSz="906463">
              <a:defRPr>
                <a:solidFill>
                  <a:schemeClr val="tx1"/>
                </a:solidFill>
                <a:latin typeface="Century Schoolbook" pitchFamily="18" charset="0"/>
              </a:defRPr>
            </a:lvl4pPr>
            <a:lvl5pPr marL="2057400" indent="-228600" defTabSz="906463">
              <a:defRPr>
                <a:solidFill>
                  <a:schemeClr val="tx1"/>
                </a:solidFill>
                <a:latin typeface="Century Schoolbook" pitchFamily="18" charset="0"/>
              </a:defRPr>
            </a:lvl5pPr>
            <a:lvl6pPr marL="2514600" indent="-228600" defTabSz="906463" fontAlgn="base">
              <a:spcBef>
                <a:spcPct val="0"/>
              </a:spcBef>
              <a:spcAft>
                <a:spcPct val="0"/>
              </a:spcAft>
              <a:defRPr>
                <a:solidFill>
                  <a:schemeClr val="tx1"/>
                </a:solidFill>
                <a:latin typeface="Century Schoolbook" pitchFamily="18" charset="0"/>
              </a:defRPr>
            </a:lvl6pPr>
            <a:lvl7pPr marL="2971800" indent="-228600" defTabSz="906463" fontAlgn="base">
              <a:spcBef>
                <a:spcPct val="0"/>
              </a:spcBef>
              <a:spcAft>
                <a:spcPct val="0"/>
              </a:spcAft>
              <a:defRPr>
                <a:solidFill>
                  <a:schemeClr val="tx1"/>
                </a:solidFill>
                <a:latin typeface="Century Schoolbook" pitchFamily="18" charset="0"/>
              </a:defRPr>
            </a:lvl7pPr>
            <a:lvl8pPr marL="3429000" indent="-228600" defTabSz="906463" fontAlgn="base">
              <a:spcBef>
                <a:spcPct val="0"/>
              </a:spcBef>
              <a:spcAft>
                <a:spcPct val="0"/>
              </a:spcAft>
              <a:defRPr>
                <a:solidFill>
                  <a:schemeClr val="tx1"/>
                </a:solidFill>
                <a:latin typeface="Century Schoolbook" pitchFamily="18" charset="0"/>
              </a:defRPr>
            </a:lvl8pPr>
            <a:lvl9pPr marL="3886200" indent="-228600" defTabSz="906463"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defRPr/>
            </a:pPr>
            <a:r>
              <a:rPr lang="en-US" altLang="en-US">
                <a:latin typeface="Times" pitchFamily="18" charset="0"/>
              </a:rPr>
              <a:t>Privileged and Confidential Attorney-Client Communications</a:t>
            </a:r>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a:spcBef>
                <a:spcPct val="0"/>
              </a:spcBef>
            </a:pPr>
            <a:r>
              <a:rPr lang="en-US" sz="1400" smtClean="0"/>
              <a:t>A “basket” of broad claims will catch a wider group of infringers  </a:t>
            </a:r>
          </a:p>
          <a:p>
            <a:pPr lvl="1">
              <a:spcBef>
                <a:spcPct val="0"/>
              </a:spcBef>
            </a:pPr>
            <a:r>
              <a:rPr lang="en-US" sz="1400" smtClean="0"/>
              <a:t>A “basket” of narrow claims will be more likely to be “valid” in light of prior art not known during prosecution</a:t>
            </a:r>
          </a:p>
          <a:p>
            <a:pPr lvl="1">
              <a:spcBef>
                <a:spcPct val="0"/>
              </a:spcBef>
            </a:pPr>
            <a:r>
              <a:rPr lang="sv-SE" sz="1400" smtClean="0"/>
              <a:t>These options are not mutually exclusive</a:t>
            </a:r>
          </a:p>
          <a:p>
            <a:pPr lvl="2">
              <a:spcBef>
                <a:spcPct val="0"/>
              </a:spcBef>
            </a:pPr>
            <a:r>
              <a:rPr lang="sv-SE" sz="1400" smtClean="0"/>
              <a:t>Give you client both options</a:t>
            </a:r>
            <a:endParaRPr lang="en-US" sz="1400" smtClean="0"/>
          </a:p>
          <a:p>
            <a:pPr>
              <a:spcBef>
                <a:spcPct val="0"/>
              </a:spcBef>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6"/>
          <p:cNvSpPr>
            <a:spLocks noGrp="1" noChangeArrowheads="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6463">
              <a:defRPr>
                <a:solidFill>
                  <a:schemeClr val="tx1"/>
                </a:solidFill>
                <a:latin typeface="Century Schoolbook" pitchFamily="18" charset="0"/>
              </a:defRPr>
            </a:lvl1pPr>
            <a:lvl2pPr marL="742950" indent="-285750" defTabSz="906463">
              <a:defRPr>
                <a:solidFill>
                  <a:schemeClr val="tx1"/>
                </a:solidFill>
                <a:latin typeface="Century Schoolbook" pitchFamily="18" charset="0"/>
              </a:defRPr>
            </a:lvl2pPr>
            <a:lvl3pPr marL="1143000" indent="-228600" defTabSz="906463">
              <a:defRPr>
                <a:solidFill>
                  <a:schemeClr val="tx1"/>
                </a:solidFill>
                <a:latin typeface="Century Schoolbook" pitchFamily="18" charset="0"/>
              </a:defRPr>
            </a:lvl3pPr>
            <a:lvl4pPr marL="1600200" indent="-228600" defTabSz="906463">
              <a:defRPr>
                <a:solidFill>
                  <a:schemeClr val="tx1"/>
                </a:solidFill>
                <a:latin typeface="Century Schoolbook" pitchFamily="18" charset="0"/>
              </a:defRPr>
            </a:lvl4pPr>
            <a:lvl5pPr marL="2057400" indent="-228600" defTabSz="906463">
              <a:defRPr>
                <a:solidFill>
                  <a:schemeClr val="tx1"/>
                </a:solidFill>
                <a:latin typeface="Century Schoolbook" pitchFamily="18" charset="0"/>
              </a:defRPr>
            </a:lvl5pPr>
            <a:lvl6pPr marL="2514600" indent="-228600" defTabSz="906463" fontAlgn="base">
              <a:spcBef>
                <a:spcPct val="0"/>
              </a:spcBef>
              <a:spcAft>
                <a:spcPct val="0"/>
              </a:spcAft>
              <a:defRPr>
                <a:solidFill>
                  <a:schemeClr val="tx1"/>
                </a:solidFill>
                <a:latin typeface="Century Schoolbook" pitchFamily="18" charset="0"/>
              </a:defRPr>
            </a:lvl6pPr>
            <a:lvl7pPr marL="2971800" indent="-228600" defTabSz="906463" fontAlgn="base">
              <a:spcBef>
                <a:spcPct val="0"/>
              </a:spcBef>
              <a:spcAft>
                <a:spcPct val="0"/>
              </a:spcAft>
              <a:defRPr>
                <a:solidFill>
                  <a:schemeClr val="tx1"/>
                </a:solidFill>
                <a:latin typeface="Century Schoolbook" pitchFamily="18" charset="0"/>
              </a:defRPr>
            </a:lvl7pPr>
            <a:lvl8pPr marL="3429000" indent="-228600" defTabSz="906463" fontAlgn="base">
              <a:spcBef>
                <a:spcPct val="0"/>
              </a:spcBef>
              <a:spcAft>
                <a:spcPct val="0"/>
              </a:spcAft>
              <a:defRPr>
                <a:solidFill>
                  <a:schemeClr val="tx1"/>
                </a:solidFill>
                <a:latin typeface="Century Schoolbook" pitchFamily="18" charset="0"/>
              </a:defRPr>
            </a:lvl8pPr>
            <a:lvl9pPr marL="3886200" indent="-228600" defTabSz="906463"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defRPr/>
            </a:pPr>
            <a:r>
              <a:rPr lang="en-US" altLang="en-US">
                <a:latin typeface="Times" pitchFamily="18" charset="0"/>
              </a:rPr>
              <a:t>Privileged and Confidential Attorney-Client Communications</a:t>
            </a:r>
          </a:p>
        </p:txBody>
      </p:sp>
      <p:sp>
        <p:nvSpPr>
          <p:cNvPr id="532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A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p>
            <a:fld id="{5323F82F-A4F9-442F-B086-D7FDCB9DC7FB}" type="datetimeFigureOut">
              <a:rPr lang="es-AR" smtClean="0"/>
              <a:t>16/05/2016</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A8C85443-2948-4459-B14A-707C13668F5F}" type="slidenum">
              <a:rPr lang="es-AR" smtClean="0"/>
              <a:t>‹Nº›</a:t>
            </a:fld>
            <a:endParaRPr lang="es-AR"/>
          </a:p>
        </p:txBody>
      </p:sp>
    </p:spTree>
    <p:extLst>
      <p:ext uri="{BB962C8B-B14F-4D97-AF65-F5344CB8AC3E}">
        <p14:creationId xmlns:p14="http://schemas.microsoft.com/office/powerpoint/2010/main" val="264720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5323F82F-A4F9-442F-B086-D7FDCB9DC7FB}" type="datetimeFigureOut">
              <a:rPr lang="es-AR" smtClean="0"/>
              <a:t>16/05/2016</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A8C85443-2948-4459-B14A-707C13668F5F}" type="slidenum">
              <a:rPr lang="es-AR" smtClean="0"/>
              <a:t>‹Nº›</a:t>
            </a:fld>
            <a:endParaRPr lang="es-AR"/>
          </a:p>
        </p:txBody>
      </p:sp>
    </p:spTree>
    <p:extLst>
      <p:ext uri="{BB962C8B-B14F-4D97-AF65-F5344CB8AC3E}">
        <p14:creationId xmlns:p14="http://schemas.microsoft.com/office/powerpoint/2010/main" val="2419420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5323F82F-A4F9-442F-B086-D7FDCB9DC7FB}" type="datetimeFigureOut">
              <a:rPr lang="es-AR" smtClean="0"/>
              <a:t>16/05/2016</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A8C85443-2948-4459-B14A-707C13668F5F}" type="slidenum">
              <a:rPr lang="es-AR" smtClean="0"/>
              <a:t>‹Nº›</a:t>
            </a:fld>
            <a:endParaRPr lang="es-AR"/>
          </a:p>
        </p:txBody>
      </p:sp>
    </p:spTree>
    <p:extLst>
      <p:ext uri="{BB962C8B-B14F-4D97-AF65-F5344CB8AC3E}">
        <p14:creationId xmlns:p14="http://schemas.microsoft.com/office/powerpoint/2010/main" val="3230089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5323F82F-A4F9-442F-B086-D7FDCB9DC7FB}" type="datetimeFigureOut">
              <a:rPr lang="es-AR" smtClean="0"/>
              <a:t>16/05/2016</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A8C85443-2948-4459-B14A-707C13668F5F}" type="slidenum">
              <a:rPr lang="es-AR" smtClean="0"/>
              <a:t>‹Nº›</a:t>
            </a:fld>
            <a:endParaRPr lang="es-AR"/>
          </a:p>
        </p:txBody>
      </p:sp>
    </p:spTree>
    <p:extLst>
      <p:ext uri="{BB962C8B-B14F-4D97-AF65-F5344CB8AC3E}">
        <p14:creationId xmlns:p14="http://schemas.microsoft.com/office/powerpoint/2010/main" val="2944205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323F82F-A4F9-442F-B086-D7FDCB9DC7FB}" type="datetimeFigureOut">
              <a:rPr lang="es-AR" smtClean="0"/>
              <a:t>16/05/2016</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A8C85443-2948-4459-B14A-707C13668F5F}" type="slidenum">
              <a:rPr lang="es-AR" smtClean="0"/>
              <a:t>‹Nº›</a:t>
            </a:fld>
            <a:endParaRPr lang="es-AR"/>
          </a:p>
        </p:txBody>
      </p:sp>
    </p:spTree>
    <p:extLst>
      <p:ext uri="{BB962C8B-B14F-4D97-AF65-F5344CB8AC3E}">
        <p14:creationId xmlns:p14="http://schemas.microsoft.com/office/powerpoint/2010/main" val="3415724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a:lstStyle/>
          <a:p>
            <a:fld id="{5323F82F-A4F9-442F-B086-D7FDCB9DC7FB}" type="datetimeFigureOut">
              <a:rPr lang="es-AR" smtClean="0"/>
              <a:t>16/05/2016</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A8C85443-2948-4459-B14A-707C13668F5F}" type="slidenum">
              <a:rPr lang="es-AR" smtClean="0"/>
              <a:t>‹Nº›</a:t>
            </a:fld>
            <a:endParaRPr lang="es-AR"/>
          </a:p>
        </p:txBody>
      </p:sp>
    </p:spTree>
    <p:extLst>
      <p:ext uri="{BB962C8B-B14F-4D97-AF65-F5344CB8AC3E}">
        <p14:creationId xmlns:p14="http://schemas.microsoft.com/office/powerpoint/2010/main" val="718991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p:txBody>
          <a:bodyPr/>
          <a:lstStyle/>
          <a:p>
            <a:fld id="{5323F82F-A4F9-442F-B086-D7FDCB9DC7FB}" type="datetimeFigureOut">
              <a:rPr lang="es-AR" smtClean="0"/>
              <a:t>16/05/2016</a:t>
            </a:fld>
            <a:endParaRPr lang="es-AR"/>
          </a:p>
        </p:txBody>
      </p:sp>
      <p:sp>
        <p:nvSpPr>
          <p:cNvPr id="8" name="7 Marcador de pie de página"/>
          <p:cNvSpPr>
            <a:spLocks noGrp="1"/>
          </p:cNvSpPr>
          <p:nvPr>
            <p:ph type="ftr" sz="quarter" idx="11"/>
          </p:nvPr>
        </p:nvSpPr>
        <p:spPr/>
        <p:txBody>
          <a:bodyPr/>
          <a:lstStyle/>
          <a:p>
            <a:endParaRPr lang="es-AR"/>
          </a:p>
        </p:txBody>
      </p:sp>
      <p:sp>
        <p:nvSpPr>
          <p:cNvPr id="9" name="8 Marcador de número de diapositiva"/>
          <p:cNvSpPr>
            <a:spLocks noGrp="1"/>
          </p:cNvSpPr>
          <p:nvPr>
            <p:ph type="sldNum" sz="quarter" idx="12"/>
          </p:nvPr>
        </p:nvSpPr>
        <p:spPr/>
        <p:txBody>
          <a:bodyPr/>
          <a:lstStyle/>
          <a:p>
            <a:fld id="{A8C85443-2948-4459-B14A-707C13668F5F}" type="slidenum">
              <a:rPr lang="es-AR" smtClean="0"/>
              <a:t>‹Nº›</a:t>
            </a:fld>
            <a:endParaRPr lang="es-AR"/>
          </a:p>
        </p:txBody>
      </p:sp>
    </p:spTree>
    <p:extLst>
      <p:ext uri="{BB962C8B-B14F-4D97-AF65-F5344CB8AC3E}">
        <p14:creationId xmlns:p14="http://schemas.microsoft.com/office/powerpoint/2010/main" val="1492954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p>
            <a:fld id="{5323F82F-A4F9-442F-B086-D7FDCB9DC7FB}" type="datetimeFigureOut">
              <a:rPr lang="es-AR" smtClean="0"/>
              <a:t>16/05/2016</a:t>
            </a:fld>
            <a:endParaRPr lang="es-AR"/>
          </a:p>
        </p:txBody>
      </p:sp>
      <p:sp>
        <p:nvSpPr>
          <p:cNvPr id="4" name="3 Marcador de pie de página"/>
          <p:cNvSpPr>
            <a:spLocks noGrp="1"/>
          </p:cNvSpPr>
          <p:nvPr>
            <p:ph type="ftr" sz="quarter" idx="11"/>
          </p:nvPr>
        </p:nvSpPr>
        <p:spPr/>
        <p:txBody>
          <a:bodyPr/>
          <a:lstStyle/>
          <a:p>
            <a:endParaRPr lang="es-AR"/>
          </a:p>
        </p:txBody>
      </p:sp>
      <p:sp>
        <p:nvSpPr>
          <p:cNvPr id="5" name="4 Marcador de número de diapositiva"/>
          <p:cNvSpPr>
            <a:spLocks noGrp="1"/>
          </p:cNvSpPr>
          <p:nvPr>
            <p:ph type="sldNum" sz="quarter" idx="12"/>
          </p:nvPr>
        </p:nvSpPr>
        <p:spPr/>
        <p:txBody>
          <a:bodyPr/>
          <a:lstStyle/>
          <a:p>
            <a:fld id="{A8C85443-2948-4459-B14A-707C13668F5F}" type="slidenum">
              <a:rPr lang="es-AR" smtClean="0"/>
              <a:t>‹Nº›</a:t>
            </a:fld>
            <a:endParaRPr lang="es-AR"/>
          </a:p>
        </p:txBody>
      </p:sp>
    </p:spTree>
    <p:extLst>
      <p:ext uri="{BB962C8B-B14F-4D97-AF65-F5344CB8AC3E}">
        <p14:creationId xmlns:p14="http://schemas.microsoft.com/office/powerpoint/2010/main" val="493158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323F82F-A4F9-442F-B086-D7FDCB9DC7FB}" type="datetimeFigureOut">
              <a:rPr lang="es-AR" smtClean="0"/>
              <a:t>16/05/2016</a:t>
            </a:fld>
            <a:endParaRPr lang="es-AR"/>
          </a:p>
        </p:txBody>
      </p:sp>
      <p:sp>
        <p:nvSpPr>
          <p:cNvPr id="3" name="2 Marcador de pie de página"/>
          <p:cNvSpPr>
            <a:spLocks noGrp="1"/>
          </p:cNvSpPr>
          <p:nvPr>
            <p:ph type="ftr" sz="quarter" idx="11"/>
          </p:nvPr>
        </p:nvSpPr>
        <p:spPr/>
        <p:txBody>
          <a:bodyPr/>
          <a:lstStyle/>
          <a:p>
            <a:endParaRPr lang="es-AR"/>
          </a:p>
        </p:txBody>
      </p:sp>
      <p:sp>
        <p:nvSpPr>
          <p:cNvPr id="4" name="3 Marcador de número de diapositiva"/>
          <p:cNvSpPr>
            <a:spLocks noGrp="1"/>
          </p:cNvSpPr>
          <p:nvPr>
            <p:ph type="sldNum" sz="quarter" idx="12"/>
          </p:nvPr>
        </p:nvSpPr>
        <p:spPr/>
        <p:txBody>
          <a:bodyPr/>
          <a:lstStyle/>
          <a:p>
            <a:fld id="{A8C85443-2948-4459-B14A-707C13668F5F}" type="slidenum">
              <a:rPr lang="es-AR" smtClean="0"/>
              <a:t>‹Nº›</a:t>
            </a:fld>
            <a:endParaRPr lang="es-AR"/>
          </a:p>
        </p:txBody>
      </p:sp>
    </p:spTree>
    <p:extLst>
      <p:ext uri="{BB962C8B-B14F-4D97-AF65-F5344CB8AC3E}">
        <p14:creationId xmlns:p14="http://schemas.microsoft.com/office/powerpoint/2010/main" val="3008297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323F82F-A4F9-442F-B086-D7FDCB9DC7FB}" type="datetimeFigureOut">
              <a:rPr lang="es-AR" smtClean="0"/>
              <a:t>16/05/2016</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A8C85443-2948-4459-B14A-707C13668F5F}" type="slidenum">
              <a:rPr lang="es-AR" smtClean="0"/>
              <a:t>‹Nº›</a:t>
            </a:fld>
            <a:endParaRPr lang="es-AR"/>
          </a:p>
        </p:txBody>
      </p:sp>
    </p:spTree>
    <p:extLst>
      <p:ext uri="{BB962C8B-B14F-4D97-AF65-F5344CB8AC3E}">
        <p14:creationId xmlns:p14="http://schemas.microsoft.com/office/powerpoint/2010/main" val="1143620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323F82F-A4F9-442F-B086-D7FDCB9DC7FB}" type="datetimeFigureOut">
              <a:rPr lang="es-AR" smtClean="0"/>
              <a:t>16/05/2016</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A8C85443-2948-4459-B14A-707C13668F5F}" type="slidenum">
              <a:rPr lang="es-AR" smtClean="0"/>
              <a:t>‹Nº›</a:t>
            </a:fld>
            <a:endParaRPr lang="es-AR"/>
          </a:p>
        </p:txBody>
      </p:sp>
    </p:spTree>
    <p:extLst>
      <p:ext uri="{BB962C8B-B14F-4D97-AF65-F5344CB8AC3E}">
        <p14:creationId xmlns:p14="http://schemas.microsoft.com/office/powerpoint/2010/main" val="3941936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23F82F-A4F9-442F-B086-D7FDCB9DC7FB}" type="datetimeFigureOut">
              <a:rPr lang="es-AR" smtClean="0"/>
              <a:t>16/05/2016</a:t>
            </a:fld>
            <a:endParaRPr lang="es-A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C85443-2948-4459-B14A-707C13668F5F}" type="slidenum">
              <a:rPr lang="es-AR" smtClean="0"/>
              <a:t>‹Nº›</a:t>
            </a:fld>
            <a:endParaRPr lang="es-AR"/>
          </a:p>
        </p:txBody>
      </p:sp>
    </p:spTree>
    <p:extLst>
      <p:ext uri="{BB962C8B-B14F-4D97-AF65-F5344CB8AC3E}">
        <p14:creationId xmlns:p14="http://schemas.microsoft.com/office/powerpoint/2010/main" val="40033494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4.jpeg"/><Relationship Id="rId4" Type="http://schemas.openxmlformats.org/officeDocument/2006/relationships/image" Target="../media/image13.jpeg"/></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00" y="19050"/>
            <a:ext cx="9131300"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5027" name="Text Box 3"/>
          <p:cNvSpPr txBox="1">
            <a:spLocks noChangeArrowheads="1"/>
          </p:cNvSpPr>
          <p:nvPr/>
        </p:nvSpPr>
        <p:spPr bwMode="auto">
          <a:xfrm>
            <a:off x="1549400" y="6299200"/>
            <a:ext cx="60325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auto">
              <a:spcBef>
                <a:spcPts val="0"/>
              </a:spcBef>
              <a:spcAft>
                <a:spcPts val="0"/>
              </a:spcAft>
              <a:buFontTx/>
              <a:buChar char="•"/>
              <a:defRPr/>
            </a:pPr>
            <a:endParaRPr lang="es-ES" sz="1000" dirty="0">
              <a:effectLst>
                <a:outerShdw blurRad="38100" dist="38100" dir="2700000" algn="tl">
                  <a:srgbClr val="C0C0C0"/>
                </a:outerShdw>
              </a:effectLst>
              <a:latin typeface="Arial" pitchFamily="34" charset="0"/>
            </a:endParaRPr>
          </a:p>
        </p:txBody>
      </p:sp>
      <p:sp>
        <p:nvSpPr>
          <p:cNvPr id="2052" name="Rectangle 4"/>
          <p:cNvSpPr>
            <a:spLocks noChangeArrowheads="1"/>
          </p:cNvSpPr>
          <p:nvPr/>
        </p:nvSpPr>
        <p:spPr bwMode="auto">
          <a:xfrm>
            <a:off x="4214813" y="3076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AR"/>
          </a:p>
        </p:txBody>
      </p:sp>
      <p:sp>
        <p:nvSpPr>
          <p:cNvPr id="2053" name="Text Box 5"/>
          <p:cNvSpPr txBox="1">
            <a:spLocks noChangeArrowheads="1"/>
          </p:cNvSpPr>
          <p:nvPr/>
        </p:nvSpPr>
        <p:spPr bwMode="auto">
          <a:xfrm>
            <a:off x="1439863" y="4959350"/>
            <a:ext cx="7164387"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es-AR" sz="2000" b="1">
              <a:latin typeface="Arial" pitchFamily="34" charset="0"/>
            </a:endParaRPr>
          </a:p>
        </p:txBody>
      </p:sp>
      <p:sp>
        <p:nvSpPr>
          <p:cNvPr id="2054" name="Rectangle 1"/>
          <p:cNvSpPr>
            <a:spLocks noChangeArrowheads="1"/>
          </p:cNvSpPr>
          <p:nvPr/>
        </p:nvSpPr>
        <p:spPr bwMode="auto">
          <a:xfrm>
            <a:off x="4662488" y="1700213"/>
            <a:ext cx="3887787"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AR" sz="3200" b="1" dirty="0" smtClean="0"/>
              <a:t>Redacción de reivindicaciones sobre la base del análisis del estado del arte . Análisis de casos </a:t>
            </a:r>
            <a:r>
              <a:rPr lang="es-AR" sz="3200" b="1" dirty="0" smtClean="0"/>
              <a:t>prácticos.</a:t>
            </a:r>
            <a:endParaRPr lang="es-AR" sz="3200" b="1" dirty="0" smtClean="0"/>
          </a:p>
          <a:p>
            <a:endParaRPr lang="es-AR" sz="2400" b="1" dirty="0" smtClean="0"/>
          </a:p>
          <a:p>
            <a:r>
              <a:rPr lang="es-ES" sz="2200" b="1" dirty="0" smtClean="0">
                <a:solidFill>
                  <a:schemeClr val="tx2"/>
                </a:solidFill>
                <a:latin typeface="Ubuntu" pitchFamily="34" charset="0"/>
              </a:rPr>
              <a:t>Pablo </a:t>
            </a:r>
            <a:r>
              <a:rPr lang="es-ES" sz="2200" b="1" dirty="0">
                <a:solidFill>
                  <a:schemeClr val="tx2"/>
                </a:solidFill>
                <a:latin typeface="Ubuntu" pitchFamily="34" charset="0"/>
              </a:rPr>
              <a:t>Paz </a:t>
            </a:r>
          </a:p>
          <a:p>
            <a:r>
              <a:rPr lang="es-ES" sz="2200" dirty="0" smtClean="0">
                <a:solidFill>
                  <a:schemeClr val="tx2"/>
                </a:solidFill>
                <a:latin typeface="Ubuntu" pitchFamily="34" charset="0"/>
              </a:rPr>
              <a:t>Panamá,</a:t>
            </a:r>
            <a:endParaRPr lang="es-ES" sz="2200" dirty="0">
              <a:solidFill>
                <a:schemeClr val="tx2"/>
              </a:solidFill>
              <a:latin typeface="Ubuntu" pitchFamily="34" charset="0"/>
            </a:endParaRPr>
          </a:p>
          <a:p>
            <a:pPr algn="ctr"/>
            <a:endParaRPr lang="es-AR" sz="3400" b="1" dirty="0">
              <a:solidFill>
                <a:schemeClr val="tx2"/>
              </a:solidFill>
              <a:latin typeface="Ubuntu" pitchFamily="34" charset="0"/>
            </a:endParaRPr>
          </a:p>
        </p:txBody>
      </p:sp>
      <p:sp>
        <p:nvSpPr>
          <p:cNvPr id="7" name="Title 1"/>
          <p:cNvSpPr>
            <a:spLocks noGrp="1"/>
          </p:cNvSpPr>
          <p:nvPr/>
        </p:nvSpPr>
        <p:spPr>
          <a:xfrm>
            <a:off x="-756592" y="41910"/>
            <a:ext cx="8713788"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s-AR" sz="3600" b="1" dirty="0" smtClean="0">
                <a:solidFill>
                  <a:schemeClr val="bg1"/>
                </a:solidFill>
                <a:latin typeface="Ubuntu"/>
              </a:rPr>
              <a:t>Taller centroamericano</a:t>
            </a:r>
            <a:endParaRPr lang="es-AR" sz="3600" b="1" dirty="0">
              <a:solidFill>
                <a:schemeClr val="bg1"/>
              </a:solidFill>
              <a:latin typeface="Ubuntu"/>
              <a:ea typeface="+mn-ea"/>
              <a:cs typeface="Arial" pitchFamily="34" charset="0"/>
            </a:endParaRPr>
          </a:p>
        </p:txBody>
      </p:sp>
    </p:spTree>
    <p:extLst>
      <p:ext uri="{BB962C8B-B14F-4D97-AF65-F5344CB8AC3E}">
        <p14:creationId xmlns:p14="http://schemas.microsoft.com/office/powerpoint/2010/main" val="2787574452"/>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44450"/>
            <a:ext cx="9144001" cy="669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2" name="Rectangle 2"/>
          <p:cNvSpPr>
            <a:spLocks noGrp="1" noChangeArrowheads="1"/>
          </p:cNvSpPr>
          <p:nvPr>
            <p:ph type="title" idx="4294967295"/>
          </p:nvPr>
        </p:nvSpPr>
        <p:spPr>
          <a:xfrm>
            <a:off x="-396552" y="269776"/>
            <a:ext cx="8229600" cy="1143000"/>
          </a:xfrm>
        </p:spPr>
        <p:txBody>
          <a:bodyPr lIns="0" tIns="0" rIns="0" bIns="0">
            <a:normAutofit/>
          </a:bodyPr>
          <a:lstStyle/>
          <a:p>
            <a:pPr>
              <a:defRPr/>
            </a:pPr>
            <a:r>
              <a:rPr lang="es-PA" sz="3100" b="1" dirty="0" smtClean="0">
                <a:solidFill>
                  <a:schemeClr val="bg1"/>
                </a:solidFill>
                <a:latin typeface="Tahoma" pitchFamily="34" charset="0"/>
                <a:cs typeface="Tahoma" pitchFamily="34" charset="0"/>
              </a:rPr>
              <a:t>Frases De Transición - Ejemplos </a:t>
            </a:r>
            <a:br>
              <a:rPr lang="es-PA" sz="3100" b="1" dirty="0" smtClean="0">
                <a:solidFill>
                  <a:schemeClr val="bg1"/>
                </a:solidFill>
                <a:latin typeface="Tahoma" pitchFamily="34" charset="0"/>
                <a:cs typeface="Tahoma" pitchFamily="34" charset="0"/>
              </a:rPr>
            </a:br>
            <a:endParaRPr lang="en-US" sz="3600" dirty="0">
              <a:solidFill>
                <a:schemeClr val="bg1"/>
              </a:solidFill>
            </a:endParaRPr>
          </a:p>
        </p:txBody>
      </p:sp>
      <p:sp>
        <p:nvSpPr>
          <p:cNvPr id="20483" name="Content Placeholder 10"/>
          <p:cNvSpPr>
            <a:spLocks noGrp="1"/>
          </p:cNvSpPr>
          <p:nvPr>
            <p:ph idx="4294967295"/>
          </p:nvPr>
        </p:nvSpPr>
        <p:spPr>
          <a:xfrm>
            <a:off x="1162050" y="1124744"/>
            <a:ext cx="7514406" cy="5184477"/>
          </a:xfrm>
        </p:spPr>
        <p:txBody>
          <a:bodyPr lIns="0" tIns="137160" rIns="0" bIns="0">
            <a:noAutofit/>
          </a:bodyPr>
          <a:lstStyle/>
          <a:p>
            <a:pPr eaLnBrk="1" hangingPunct="1">
              <a:buFont typeface="Wingdings 3" pitchFamily="18" charset="2"/>
              <a:buNone/>
            </a:pPr>
            <a:endParaRPr lang="es-PA" sz="2400" b="1" dirty="0" smtClean="0">
              <a:latin typeface="Tahoma" pitchFamily="34" charset="0"/>
              <a:cs typeface="Tahoma" pitchFamily="34" charset="0"/>
            </a:endParaRPr>
          </a:p>
          <a:p>
            <a:pPr marL="514350" indent="-514350" eaLnBrk="1" hangingPunct="1">
              <a:buFont typeface="Wingdings 3" pitchFamily="18" charset="2"/>
              <a:buAutoNum type="arabicPeriod"/>
            </a:pPr>
            <a:r>
              <a:rPr lang="es-ES" sz="2400" dirty="0" smtClean="0">
                <a:latin typeface="Tahoma" pitchFamily="34" charset="0"/>
                <a:cs typeface="Tahoma" pitchFamily="34" charset="0"/>
              </a:rPr>
              <a:t>Un aparato, </a:t>
            </a:r>
            <a:r>
              <a:rPr lang="es-ES" sz="2400" u="sng" dirty="0" smtClean="0">
                <a:latin typeface="Tahoma" pitchFamily="34" charset="0"/>
                <a:cs typeface="Tahoma" pitchFamily="34" charset="0"/>
              </a:rPr>
              <a:t>que comprende</a:t>
            </a:r>
            <a:r>
              <a:rPr lang="es-ES" sz="2400" dirty="0" smtClean="0">
                <a:latin typeface="Tahoma" pitchFamily="34" charset="0"/>
                <a:cs typeface="Tahoma" pitchFamily="34" charset="0"/>
              </a:rPr>
              <a:t>:</a:t>
            </a:r>
          </a:p>
          <a:p>
            <a:pPr lvl="2"/>
            <a:r>
              <a:rPr lang="es-ES" dirty="0" smtClean="0">
                <a:latin typeface="Tahoma" pitchFamily="34" charset="0"/>
                <a:cs typeface="Tahoma" pitchFamily="34" charset="0"/>
              </a:rPr>
              <a:t>un lápiz;</a:t>
            </a:r>
          </a:p>
          <a:p>
            <a:pPr lvl="2"/>
            <a:r>
              <a:rPr lang="es-ES" dirty="0" smtClean="0">
                <a:latin typeface="Tahoma" pitchFamily="34" charset="0"/>
                <a:cs typeface="Tahoma" pitchFamily="34" charset="0"/>
              </a:rPr>
              <a:t>una goma unida a un extremo del lápiz; y </a:t>
            </a:r>
          </a:p>
          <a:p>
            <a:pPr lvl="2"/>
            <a:r>
              <a:rPr lang="es-ES" dirty="0" smtClean="0">
                <a:latin typeface="Tahoma" pitchFamily="34" charset="0"/>
                <a:cs typeface="Tahoma" pitchFamily="34" charset="0"/>
              </a:rPr>
              <a:t>una luz unida a la parte central del lápiz.</a:t>
            </a:r>
          </a:p>
          <a:p>
            <a:pPr eaLnBrk="1" hangingPunct="1">
              <a:buFont typeface="Wingdings 3" pitchFamily="18" charset="2"/>
              <a:buNone/>
            </a:pPr>
            <a:endParaRPr lang="es-ES" sz="2400" dirty="0" smtClean="0">
              <a:latin typeface="Tahoma" pitchFamily="34" charset="0"/>
              <a:cs typeface="Tahoma" pitchFamily="34" charset="0"/>
            </a:endParaRPr>
          </a:p>
          <a:p>
            <a:pPr algn="just">
              <a:buFont typeface="Wingdings 3" pitchFamily="18" charset="2"/>
              <a:buNone/>
            </a:pPr>
            <a:r>
              <a:rPr lang="es-ES" sz="2400" i="1" dirty="0" smtClean="0">
                <a:latin typeface="Tahoma" pitchFamily="34" charset="0"/>
                <a:cs typeface="Tahoma" pitchFamily="34" charset="0"/>
              </a:rPr>
              <a:t>En esta reivindicación, al usar la expresión de final abierto </a:t>
            </a:r>
            <a:r>
              <a:rPr lang="es-ES" sz="2400" i="1" u="sng" dirty="0" smtClean="0">
                <a:latin typeface="Tahoma" pitchFamily="34" charset="0"/>
                <a:cs typeface="Tahoma" pitchFamily="34" charset="0"/>
              </a:rPr>
              <a:t>que comprende</a:t>
            </a:r>
            <a:r>
              <a:rPr lang="es-ES" sz="2400" i="1" dirty="0" smtClean="0">
                <a:latin typeface="Tahoma" pitchFamily="34" charset="0"/>
                <a:cs typeface="Tahoma" pitchFamily="34" charset="0"/>
              </a:rPr>
              <a:t>”,  se amplía el alcance,  permitiendo la inclusión de otros elementos adicionales. </a:t>
            </a:r>
          </a:p>
        </p:txBody>
      </p:sp>
    </p:spTree>
    <p:extLst>
      <p:ext uri="{BB962C8B-B14F-4D97-AF65-F5344CB8AC3E}">
        <p14:creationId xmlns:p14="http://schemas.microsoft.com/office/powerpoint/2010/main" val="15217082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44450"/>
            <a:ext cx="9144001" cy="669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0" name="Rectangle 2"/>
          <p:cNvSpPr>
            <a:spLocks noGrp="1" noChangeArrowheads="1"/>
          </p:cNvSpPr>
          <p:nvPr>
            <p:ph type="title" idx="4294967295"/>
          </p:nvPr>
        </p:nvSpPr>
        <p:spPr>
          <a:xfrm>
            <a:off x="-684584" y="44450"/>
            <a:ext cx="8229600" cy="1143000"/>
          </a:xfrm>
        </p:spPr>
        <p:txBody>
          <a:bodyPr lIns="0" tIns="0" rIns="0" bIns="0">
            <a:normAutofit/>
          </a:bodyPr>
          <a:lstStyle/>
          <a:p>
            <a:pPr marL="274320" indent="-274320">
              <a:defRPr/>
            </a:pPr>
            <a:r>
              <a:rPr lang="es-ES" sz="4000" b="1" dirty="0">
                <a:solidFill>
                  <a:schemeClr val="bg1"/>
                </a:solidFill>
              </a:rPr>
              <a:t>El cuerpo de la reivindicación</a:t>
            </a:r>
          </a:p>
        </p:txBody>
      </p:sp>
      <p:sp>
        <p:nvSpPr>
          <p:cNvPr id="26627" name="Content Placeholder 10"/>
          <p:cNvSpPr>
            <a:spLocks noGrp="1"/>
          </p:cNvSpPr>
          <p:nvPr>
            <p:ph idx="4294967295"/>
          </p:nvPr>
        </p:nvSpPr>
        <p:spPr>
          <a:xfrm>
            <a:off x="1187624" y="1268760"/>
            <a:ext cx="7921575" cy="5832648"/>
          </a:xfrm>
        </p:spPr>
        <p:txBody>
          <a:bodyPr lIns="0" tIns="137160" rIns="0" bIns="0">
            <a:noAutofit/>
          </a:bodyPr>
          <a:lstStyle/>
          <a:p>
            <a:pPr marL="274320" indent="-274320" algn="ctr" eaLnBrk="1" fontAlgn="auto" hangingPunct="1">
              <a:spcAft>
                <a:spcPts val="0"/>
              </a:spcAft>
              <a:buFont typeface="Wingdings 3" pitchFamily="18" charset="2"/>
              <a:buNone/>
              <a:defRPr/>
            </a:pPr>
            <a:endParaRPr lang="es-ES" sz="2600" u="sng" dirty="0">
              <a:effectLst>
                <a:outerShdw blurRad="38100" dist="38100" dir="2700000" algn="tl">
                  <a:srgbClr val="C0C0C0"/>
                </a:outerShdw>
              </a:effectLst>
            </a:endParaRPr>
          </a:p>
          <a:p>
            <a:pPr marL="274320" indent="-274320">
              <a:buFont typeface="Wingdings" pitchFamily="2" charset="2"/>
              <a:buChar char="ü"/>
              <a:defRPr/>
            </a:pPr>
            <a:r>
              <a:rPr lang="es-ES" sz="2600" dirty="0"/>
              <a:t>Es la porción de texto que se incluye después de la expresión de transición, y menciona los </a:t>
            </a:r>
            <a:r>
              <a:rPr lang="es-ES" sz="2600" u="sng" dirty="0"/>
              <a:t>elementos </a:t>
            </a:r>
            <a:r>
              <a:rPr lang="es-ES" sz="2600" u="sng" smtClean="0"/>
              <a:t>ó características </a:t>
            </a:r>
            <a:r>
              <a:rPr lang="es-ES" sz="2600" u="sng" dirty="0" smtClean="0"/>
              <a:t>técnicas esenciales </a:t>
            </a:r>
            <a:r>
              <a:rPr lang="es-ES" sz="2600" dirty="0" smtClean="0"/>
              <a:t>de </a:t>
            </a:r>
            <a:r>
              <a:rPr lang="es-ES" sz="2600" dirty="0"/>
              <a:t>la </a:t>
            </a:r>
            <a:r>
              <a:rPr lang="es-ES" sz="2600" dirty="0" smtClean="0"/>
              <a:t>invención, y su </a:t>
            </a:r>
            <a:r>
              <a:rPr lang="es-ES" sz="2600" dirty="0"/>
              <a:t>relación mutua. </a:t>
            </a:r>
          </a:p>
          <a:p>
            <a:pPr marL="274320" indent="-274320" eaLnBrk="1" fontAlgn="auto" hangingPunct="1">
              <a:spcAft>
                <a:spcPts val="0"/>
              </a:spcAft>
              <a:buFont typeface="Wingdings" pitchFamily="2" charset="2"/>
              <a:buChar char="ü"/>
              <a:defRPr/>
            </a:pPr>
            <a:endParaRPr lang="es-ES" sz="2600" dirty="0" smtClean="0"/>
          </a:p>
          <a:p>
            <a:pPr marL="274320" indent="-274320">
              <a:buFont typeface="Wingdings" pitchFamily="2" charset="2"/>
              <a:buChar char="ü"/>
              <a:defRPr/>
            </a:pPr>
            <a:r>
              <a:rPr lang="es-ES" sz="2600" dirty="0" smtClean="0"/>
              <a:t>Comprende </a:t>
            </a:r>
            <a:r>
              <a:rPr lang="es-ES" sz="2600" dirty="0"/>
              <a:t>aquellas características técnicas que distinguen a la invención del arte previo y que además son esenciales para que la invención sea capaz de solucionar el problema existente en el estado de la técnica.</a:t>
            </a:r>
          </a:p>
          <a:p>
            <a:pPr marL="0" indent="0" eaLnBrk="1" fontAlgn="auto" hangingPunct="1">
              <a:spcAft>
                <a:spcPts val="0"/>
              </a:spcAft>
              <a:buNone/>
              <a:defRPr/>
            </a:pPr>
            <a:endParaRPr lang="es-ES" sz="2400" dirty="0"/>
          </a:p>
        </p:txBody>
      </p:sp>
    </p:spTree>
    <p:extLst>
      <p:ext uri="{BB962C8B-B14F-4D97-AF65-F5344CB8AC3E}">
        <p14:creationId xmlns:p14="http://schemas.microsoft.com/office/powerpoint/2010/main" val="18999986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44450"/>
            <a:ext cx="9144001" cy="669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8" name="Rectangle 2"/>
          <p:cNvSpPr>
            <a:spLocks noGrp="1" noChangeArrowheads="1"/>
          </p:cNvSpPr>
          <p:nvPr>
            <p:ph type="title" idx="4294967295"/>
          </p:nvPr>
        </p:nvSpPr>
        <p:spPr>
          <a:xfrm>
            <a:off x="-22746" y="-18256"/>
            <a:ext cx="8229600" cy="1143000"/>
          </a:xfrm>
        </p:spPr>
        <p:txBody>
          <a:bodyPr lIns="0" tIns="0" rIns="0" bIns="0">
            <a:normAutofit/>
          </a:bodyPr>
          <a:lstStyle/>
          <a:p>
            <a:pPr marL="274320" indent="-274320">
              <a:defRPr/>
            </a:pPr>
            <a:r>
              <a:rPr lang="es-ES" sz="3200" b="1" dirty="0">
                <a:solidFill>
                  <a:schemeClr val="bg1"/>
                </a:solidFill>
                <a:latin typeface="Tahoma" pitchFamily="34" charset="0"/>
                <a:ea typeface="Tahoma" pitchFamily="34" charset="0"/>
                <a:cs typeface="Tahoma" pitchFamily="34" charset="0"/>
              </a:rPr>
              <a:t>El cuerpo de la </a:t>
            </a:r>
            <a:r>
              <a:rPr lang="es-ES" sz="3200" b="1" dirty="0" smtClean="0">
                <a:solidFill>
                  <a:schemeClr val="bg1"/>
                </a:solidFill>
                <a:latin typeface="Tahoma" pitchFamily="34" charset="0"/>
                <a:ea typeface="Tahoma" pitchFamily="34" charset="0"/>
                <a:cs typeface="Tahoma" pitchFamily="34" charset="0"/>
              </a:rPr>
              <a:t>reivindicación</a:t>
            </a:r>
            <a:endParaRPr lang="es-ES" sz="3200" b="1" dirty="0">
              <a:solidFill>
                <a:schemeClr val="bg1"/>
              </a:solidFill>
              <a:latin typeface="Tahoma" pitchFamily="34" charset="0"/>
              <a:ea typeface="Tahoma" pitchFamily="34" charset="0"/>
              <a:cs typeface="Tahoma" pitchFamily="34" charset="0"/>
            </a:endParaRPr>
          </a:p>
        </p:txBody>
      </p:sp>
      <p:sp>
        <p:nvSpPr>
          <p:cNvPr id="5" name="Content Placeholder 10"/>
          <p:cNvSpPr>
            <a:spLocks noGrp="1"/>
          </p:cNvSpPr>
          <p:nvPr>
            <p:ph idx="4294967295"/>
          </p:nvPr>
        </p:nvSpPr>
        <p:spPr>
          <a:xfrm>
            <a:off x="899592" y="1412776"/>
            <a:ext cx="7920880" cy="4381947"/>
          </a:xfrm>
        </p:spPr>
        <p:txBody>
          <a:bodyPr lIns="0" tIns="137160" rIns="0" bIns="0">
            <a:normAutofit fontScale="92500" lnSpcReduction="20000"/>
          </a:bodyPr>
          <a:lstStyle/>
          <a:p>
            <a:pPr marL="274320" indent="-274320" algn="ctr" eaLnBrk="1" fontAlgn="auto" hangingPunct="1">
              <a:spcAft>
                <a:spcPts val="0"/>
              </a:spcAft>
              <a:buFont typeface="Wingdings 3" pitchFamily="18" charset="2"/>
              <a:buNone/>
              <a:defRPr/>
            </a:pPr>
            <a:endParaRPr lang="es-ES" u="sng" dirty="0">
              <a:effectLst>
                <a:outerShdw blurRad="38100" dist="38100" dir="2700000" algn="tl">
                  <a:srgbClr val="C0C0C0"/>
                </a:outerShdw>
              </a:effectLst>
              <a:latin typeface="Tahoma" pitchFamily="34" charset="0"/>
              <a:ea typeface="Tahoma" pitchFamily="34" charset="0"/>
              <a:cs typeface="Tahoma" pitchFamily="34" charset="0"/>
            </a:endParaRPr>
          </a:p>
          <a:p>
            <a:pPr marL="274320" indent="-274320" eaLnBrk="1" fontAlgn="auto" hangingPunct="1">
              <a:spcAft>
                <a:spcPts val="0"/>
              </a:spcAft>
              <a:buFont typeface="Wingdings 3" pitchFamily="18" charset="2"/>
              <a:buNone/>
              <a:defRPr/>
            </a:pPr>
            <a:r>
              <a:rPr lang="es-ES" sz="3000" dirty="0">
                <a:latin typeface="Tahoma" pitchFamily="34" charset="0"/>
                <a:ea typeface="Tahoma" pitchFamily="34" charset="0"/>
                <a:cs typeface="Tahoma" pitchFamily="34" charset="0"/>
              </a:rPr>
              <a:t>El cuerpo de una reivindicación de un aparato para reivindicar una mesa, podría decir lo siguiente.</a:t>
            </a:r>
          </a:p>
          <a:p>
            <a:pPr marL="274320" indent="-274320" eaLnBrk="1" fontAlgn="auto" hangingPunct="1">
              <a:spcAft>
                <a:spcPts val="0"/>
              </a:spcAft>
              <a:buFont typeface="Wingdings 3" pitchFamily="18" charset="2"/>
              <a:buNone/>
              <a:defRPr/>
            </a:pPr>
            <a:endParaRPr lang="es-ES" sz="3000" dirty="0">
              <a:latin typeface="Tahoma" pitchFamily="34" charset="0"/>
              <a:ea typeface="Tahoma" pitchFamily="34" charset="0"/>
              <a:cs typeface="Tahoma" pitchFamily="34" charset="0"/>
            </a:endParaRPr>
          </a:p>
          <a:p>
            <a:pPr marL="274320" indent="-274320" algn="just" eaLnBrk="1" fontAlgn="auto" hangingPunct="1">
              <a:spcAft>
                <a:spcPts val="0"/>
              </a:spcAft>
              <a:buFont typeface="Wingdings 3" pitchFamily="18" charset="2"/>
              <a:buNone/>
              <a:defRPr/>
            </a:pPr>
            <a:r>
              <a:rPr lang="es-ES" sz="3000" dirty="0">
                <a:latin typeface="Tahoma" pitchFamily="34" charset="0"/>
                <a:ea typeface="Tahoma" pitchFamily="34" charset="0"/>
                <a:cs typeface="Tahoma" pitchFamily="34" charset="0"/>
              </a:rPr>
              <a:t>1.	</a:t>
            </a:r>
            <a:r>
              <a:rPr lang="es-ES" sz="3000" i="1" dirty="0">
                <a:latin typeface="Tahoma" pitchFamily="34" charset="0"/>
                <a:ea typeface="Tahoma" pitchFamily="34" charset="0"/>
                <a:cs typeface="Tahoma" pitchFamily="34" charset="0"/>
              </a:rPr>
              <a:t>Un aparato para sustentar objetos, que comprende:</a:t>
            </a:r>
            <a:endParaRPr lang="es-ES" sz="3000" dirty="0">
              <a:latin typeface="Tahoma" pitchFamily="34" charset="0"/>
              <a:ea typeface="Tahoma" pitchFamily="34" charset="0"/>
              <a:cs typeface="Tahoma" pitchFamily="34" charset="0"/>
            </a:endParaRPr>
          </a:p>
          <a:p>
            <a:pPr marL="274320" indent="-274320" algn="just" eaLnBrk="1" fontAlgn="auto" hangingPunct="1">
              <a:spcAft>
                <a:spcPts val="0"/>
              </a:spcAft>
              <a:buFont typeface="Wingdings 3" pitchFamily="18" charset="2"/>
              <a:buNone/>
              <a:defRPr/>
            </a:pPr>
            <a:r>
              <a:rPr lang="es-ES" sz="3000" i="1" dirty="0">
                <a:latin typeface="Tahoma" pitchFamily="34" charset="0"/>
                <a:ea typeface="Tahoma" pitchFamily="34" charset="0"/>
                <a:cs typeface="Tahoma" pitchFamily="34" charset="0"/>
              </a:rPr>
              <a:t>	por lo menos </a:t>
            </a:r>
            <a:r>
              <a:rPr lang="es-ES" sz="3000" i="1" u="sng" dirty="0">
                <a:latin typeface="Tahoma" pitchFamily="34" charset="0"/>
                <a:ea typeface="Tahoma" pitchFamily="34" charset="0"/>
                <a:cs typeface="Tahoma" pitchFamily="34" charset="0"/>
              </a:rPr>
              <a:t>una pata</a:t>
            </a:r>
            <a:r>
              <a:rPr lang="es-ES" sz="3000" i="1" dirty="0">
                <a:latin typeface="Tahoma" pitchFamily="34" charset="0"/>
                <a:ea typeface="Tahoma" pitchFamily="34" charset="0"/>
                <a:cs typeface="Tahoma" pitchFamily="34" charset="0"/>
              </a:rPr>
              <a:t>; y</a:t>
            </a:r>
            <a:endParaRPr lang="es-ES" sz="3000" dirty="0">
              <a:latin typeface="Tahoma" pitchFamily="34" charset="0"/>
              <a:ea typeface="Tahoma" pitchFamily="34" charset="0"/>
              <a:cs typeface="Tahoma" pitchFamily="34" charset="0"/>
            </a:endParaRPr>
          </a:p>
          <a:p>
            <a:pPr marL="274320" indent="-274320" algn="just" eaLnBrk="1" fontAlgn="auto" hangingPunct="1">
              <a:spcAft>
                <a:spcPts val="0"/>
              </a:spcAft>
              <a:buFont typeface="Wingdings 3" pitchFamily="18" charset="2"/>
              <a:buNone/>
              <a:defRPr/>
            </a:pPr>
            <a:r>
              <a:rPr lang="es-ES" sz="3000" i="1" dirty="0">
                <a:latin typeface="Tahoma" pitchFamily="34" charset="0"/>
                <a:ea typeface="Tahoma" pitchFamily="34" charset="0"/>
                <a:cs typeface="Tahoma" pitchFamily="34" charset="0"/>
              </a:rPr>
              <a:t>	</a:t>
            </a:r>
            <a:r>
              <a:rPr lang="es-ES" sz="3000" i="1" u="sng" dirty="0">
                <a:latin typeface="Tahoma" pitchFamily="34" charset="0"/>
                <a:ea typeface="Tahoma" pitchFamily="34" charset="0"/>
                <a:cs typeface="Tahoma" pitchFamily="34" charset="0"/>
              </a:rPr>
              <a:t>una tapa</a:t>
            </a:r>
            <a:r>
              <a:rPr lang="es-ES" sz="3000" i="1" dirty="0">
                <a:latin typeface="Tahoma" pitchFamily="34" charset="0"/>
                <a:ea typeface="Tahoma" pitchFamily="34" charset="0"/>
                <a:cs typeface="Tahoma" pitchFamily="34" charset="0"/>
              </a:rPr>
              <a:t> </a:t>
            </a:r>
            <a:r>
              <a:rPr lang="es-ES" sz="3000" i="1" dirty="0">
                <a:effectLst>
                  <a:outerShdw blurRad="38100" dist="38100" dir="2700000" algn="tl">
                    <a:srgbClr val="C0C0C0"/>
                  </a:outerShdw>
                </a:effectLst>
                <a:latin typeface="Tahoma" pitchFamily="34" charset="0"/>
                <a:ea typeface="Tahoma" pitchFamily="34" charset="0"/>
                <a:cs typeface="Tahoma" pitchFamily="34" charset="0"/>
              </a:rPr>
              <a:t>configurada para ser sustentada </a:t>
            </a:r>
            <a:r>
              <a:rPr lang="es-ES" sz="3000" i="1" dirty="0">
                <a:latin typeface="Tahoma" pitchFamily="34" charset="0"/>
                <a:ea typeface="Tahoma" pitchFamily="34" charset="0"/>
                <a:cs typeface="Tahoma" pitchFamily="34" charset="0"/>
              </a:rPr>
              <a:t>por al menos una pata.</a:t>
            </a:r>
            <a:endParaRPr lang="es-ES" sz="3000" dirty="0">
              <a:latin typeface="Tahoma" pitchFamily="34" charset="0"/>
              <a:ea typeface="Tahoma" pitchFamily="34" charset="0"/>
              <a:cs typeface="Tahoma" pitchFamily="34" charset="0"/>
            </a:endParaRPr>
          </a:p>
          <a:p>
            <a:pPr marL="274320" indent="-274320" eaLnBrk="1" fontAlgn="auto" hangingPunct="1">
              <a:spcAft>
                <a:spcPts val="0"/>
              </a:spcAft>
              <a:buFont typeface="Wingdings 3" pitchFamily="18" charset="2"/>
              <a:buNone/>
              <a:defRPr/>
            </a:pPr>
            <a:endParaRPr lang="es-ES" dirty="0"/>
          </a:p>
        </p:txBody>
      </p:sp>
    </p:spTree>
    <p:extLst>
      <p:ext uri="{BB962C8B-B14F-4D97-AF65-F5344CB8AC3E}">
        <p14:creationId xmlns:p14="http://schemas.microsoft.com/office/powerpoint/2010/main" val="22486123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44450"/>
            <a:ext cx="9144001" cy="669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2" name="Rectangle 2"/>
          <p:cNvSpPr>
            <a:spLocks noGrp="1" noChangeArrowheads="1"/>
          </p:cNvSpPr>
          <p:nvPr>
            <p:ph type="title" idx="4294967295"/>
          </p:nvPr>
        </p:nvSpPr>
        <p:spPr>
          <a:xfrm>
            <a:off x="-396552" y="0"/>
            <a:ext cx="8229600" cy="1143001"/>
          </a:xfrm>
        </p:spPr>
        <p:txBody>
          <a:bodyPr lIns="0" tIns="0" rIns="0" bIns="0">
            <a:normAutofit/>
          </a:bodyPr>
          <a:lstStyle/>
          <a:p>
            <a:pPr fontAlgn="auto">
              <a:spcBef>
                <a:spcPts val="0"/>
              </a:spcBef>
              <a:spcAft>
                <a:spcPts val="0"/>
              </a:spcAft>
              <a:defRPr/>
            </a:pPr>
            <a:r>
              <a:rPr lang="es-ES" sz="3200" b="1" dirty="0">
                <a:solidFill>
                  <a:schemeClr val="bg1"/>
                </a:solidFill>
                <a:latin typeface="Tahoma" pitchFamily="34" charset="0"/>
                <a:ea typeface="Tahoma" pitchFamily="34" charset="0"/>
                <a:cs typeface="Tahoma" pitchFamily="34" charset="0"/>
              </a:rPr>
              <a:t>El cuerpo de la </a:t>
            </a:r>
            <a:r>
              <a:rPr lang="es-ES" sz="3200" b="1" dirty="0" smtClean="0">
                <a:solidFill>
                  <a:schemeClr val="bg1"/>
                </a:solidFill>
                <a:latin typeface="Tahoma" pitchFamily="34" charset="0"/>
                <a:ea typeface="Tahoma" pitchFamily="34" charset="0"/>
                <a:cs typeface="Tahoma" pitchFamily="34" charset="0"/>
              </a:rPr>
              <a:t>reivindicación</a:t>
            </a:r>
            <a:endParaRPr lang="es-ES" sz="3200" b="1" dirty="0">
              <a:solidFill>
                <a:schemeClr val="bg1"/>
              </a:solidFill>
              <a:latin typeface="Tahoma" pitchFamily="34" charset="0"/>
              <a:ea typeface="Tahoma" pitchFamily="34" charset="0"/>
              <a:cs typeface="Tahoma" pitchFamily="34" charset="0"/>
            </a:endParaRPr>
          </a:p>
        </p:txBody>
      </p:sp>
      <p:sp>
        <p:nvSpPr>
          <p:cNvPr id="5" name="Content Placeholder 10"/>
          <p:cNvSpPr txBox="1">
            <a:spLocks/>
          </p:cNvSpPr>
          <p:nvPr/>
        </p:nvSpPr>
        <p:spPr bwMode="auto">
          <a:xfrm>
            <a:off x="1115616" y="1268760"/>
            <a:ext cx="7820352" cy="5041900"/>
          </a:xfrm>
          <a:prstGeom prst="rect">
            <a:avLst/>
          </a:prstGeom>
          <a:noFill/>
          <a:ln w="9525">
            <a:noFill/>
            <a:miter lim="800000"/>
            <a:headEnd/>
            <a:tailEnd/>
          </a:ln>
        </p:spPr>
        <p:txBody>
          <a:bodyPr/>
          <a:lstStyle/>
          <a:p>
            <a:pPr algn="ctr" fontAlgn="auto">
              <a:spcBef>
                <a:spcPts val="0"/>
              </a:spcBef>
              <a:spcAft>
                <a:spcPts val="0"/>
              </a:spcAft>
              <a:defRPr/>
            </a:pPr>
            <a:endParaRPr lang="es-ES" sz="2400" u="sng" dirty="0">
              <a:latin typeface="Tahoma" pitchFamily="34" charset="0"/>
              <a:ea typeface="Tahoma" pitchFamily="34" charset="0"/>
              <a:cs typeface="Tahoma" pitchFamily="34" charset="0"/>
            </a:endParaRPr>
          </a:p>
          <a:p>
            <a:pPr marL="365125" indent="-255588" algn="just" fontAlgn="auto">
              <a:spcBef>
                <a:spcPts val="400"/>
              </a:spcBef>
              <a:buClr>
                <a:schemeClr val="accent1"/>
              </a:buClr>
              <a:buSzPct val="68000"/>
              <a:defRPr/>
            </a:pPr>
            <a:r>
              <a:rPr lang="es-ES" sz="2400" dirty="0">
                <a:latin typeface="Tahoma" pitchFamily="34" charset="0"/>
                <a:ea typeface="Tahoma" pitchFamily="34" charset="0"/>
                <a:cs typeface="Tahoma" pitchFamily="34" charset="0"/>
              </a:rPr>
              <a:t>Una reivindicación no puede ser simplemente una lista de partes: éstas deben estar interconectadas de alguna forma, ya que generalmente no se aceptan reivindicaciones que sean simples enumeraciones de partes, tal como:</a:t>
            </a:r>
          </a:p>
          <a:p>
            <a:pPr marL="365125" indent="-255588" algn="just" fontAlgn="auto">
              <a:spcBef>
                <a:spcPts val="400"/>
              </a:spcBef>
              <a:buClr>
                <a:schemeClr val="accent1"/>
              </a:buClr>
              <a:buSzPct val="68000"/>
              <a:defRPr/>
            </a:pPr>
            <a:endParaRPr lang="es-ES" sz="2400" dirty="0">
              <a:latin typeface="Tahoma" pitchFamily="34" charset="0"/>
              <a:ea typeface="Tahoma" pitchFamily="34" charset="0"/>
              <a:cs typeface="Tahoma" pitchFamily="34" charset="0"/>
            </a:endParaRPr>
          </a:p>
          <a:p>
            <a:pPr marL="365125" indent="-255588" algn="just" fontAlgn="auto">
              <a:spcBef>
                <a:spcPts val="400"/>
              </a:spcBef>
              <a:buClr>
                <a:schemeClr val="accent1"/>
              </a:buClr>
              <a:buSzPct val="68000"/>
              <a:defRPr/>
            </a:pPr>
            <a:r>
              <a:rPr lang="es-ES" sz="2400" dirty="0">
                <a:latin typeface="Tahoma" pitchFamily="34" charset="0"/>
                <a:ea typeface="Tahoma" pitchFamily="34" charset="0"/>
                <a:cs typeface="Tahoma" pitchFamily="34" charset="0"/>
              </a:rPr>
              <a:t>1.	</a:t>
            </a:r>
            <a:r>
              <a:rPr lang="es-ES" sz="2400" i="1" dirty="0">
                <a:latin typeface="Tahoma" pitchFamily="34" charset="0"/>
                <a:ea typeface="Tahoma" pitchFamily="34" charset="0"/>
                <a:cs typeface="Tahoma" pitchFamily="34" charset="0"/>
              </a:rPr>
              <a:t>Un aparato para sustentar objetos, que comprende:</a:t>
            </a:r>
            <a:endParaRPr lang="es-ES" sz="2400" dirty="0">
              <a:latin typeface="Tahoma" pitchFamily="34" charset="0"/>
              <a:ea typeface="Tahoma" pitchFamily="34" charset="0"/>
              <a:cs typeface="Tahoma" pitchFamily="34" charset="0"/>
            </a:endParaRPr>
          </a:p>
          <a:p>
            <a:pPr marL="365125" indent="166688" algn="just" fontAlgn="auto">
              <a:spcBef>
                <a:spcPts val="400"/>
              </a:spcBef>
              <a:buClr>
                <a:schemeClr val="accent1"/>
              </a:buClr>
              <a:buSzPct val="68000"/>
              <a:defRPr/>
            </a:pPr>
            <a:r>
              <a:rPr lang="es-ES" sz="2400" i="1" dirty="0">
                <a:latin typeface="Tahoma" pitchFamily="34" charset="0"/>
                <a:ea typeface="Tahoma" pitchFamily="34" charset="0"/>
                <a:cs typeface="Tahoma" pitchFamily="34" charset="0"/>
              </a:rPr>
              <a:t>cuatro patas;</a:t>
            </a:r>
            <a:endParaRPr lang="es-ES" sz="2400" dirty="0">
              <a:latin typeface="Tahoma" pitchFamily="34" charset="0"/>
              <a:ea typeface="Tahoma" pitchFamily="34" charset="0"/>
              <a:cs typeface="Tahoma" pitchFamily="34" charset="0"/>
            </a:endParaRPr>
          </a:p>
          <a:p>
            <a:pPr marL="365125" indent="166688" algn="just" fontAlgn="auto">
              <a:spcBef>
                <a:spcPts val="400"/>
              </a:spcBef>
              <a:buClr>
                <a:schemeClr val="accent1"/>
              </a:buClr>
              <a:buSzPct val="68000"/>
              <a:defRPr/>
            </a:pPr>
            <a:r>
              <a:rPr lang="es-ES" sz="2400" i="1" dirty="0">
                <a:latin typeface="Tahoma" pitchFamily="34" charset="0"/>
                <a:ea typeface="Tahoma" pitchFamily="34" charset="0"/>
                <a:cs typeface="Tahoma" pitchFamily="34" charset="0"/>
              </a:rPr>
              <a:t>16 tornillos; y</a:t>
            </a:r>
            <a:endParaRPr lang="es-ES" sz="2400" dirty="0">
              <a:latin typeface="Tahoma" pitchFamily="34" charset="0"/>
              <a:ea typeface="Tahoma" pitchFamily="34" charset="0"/>
              <a:cs typeface="Tahoma" pitchFamily="34" charset="0"/>
            </a:endParaRPr>
          </a:p>
          <a:p>
            <a:pPr marL="365125" indent="166688" algn="just" fontAlgn="auto">
              <a:spcBef>
                <a:spcPts val="400"/>
              </a:spcBef>
              <a:buClr>
                <a:schemeClr val="accent1"/>
              </a:buClr>
              <a:buSzPct val="68000"/>
              <a:defRPr/>
            </a:pPr>
            <a:r>
              <a:rPr lang="es-ES" sz="2400" i="1" dirty="0">
                <a:latin typeface="Tahoma" pitchFamily="34" charset="0"/>
                <a:ea typeface="Tahoma" pitchFamily="34" charset="0"/>
                <a:cs typeface="Tahoma" pitchFamily="34" charset="0"/>
              </a:rPr>
              <a:t>una tapa.</a:t>
            </a:r>
            <a:endParaRPr lang="es-ES" sz="2400" dirty="0">
              <a:latin typeface="Tahoma" pitchFamily="34" charset="0"/>
              <a:ea typeface="Tahoma" pitchFamily="34" charset="0"/>
              <a:cs typeface="Tahoma" pitchFamily="34" charset="0"/>
            </a:endParaRPr>
          </a:p>
          <a:p>
            <a:pPr marL="365125" indent="-255588" fontAlgn="auto">
              <a:spcBef>
                <a:spcPts val="400"/>
              </a:spcBef>
              <a:buClr>
                <a:schemeClr val="accent1"/>
              </a:buClr>
              <a:buSzPct val="68000"/>
              <a:buFont typeface="Wingdings 3" pitchFamily="18" charset="2"/>
              <a:buChar char=""/>
              <a:defRPr/>
            </a:pPr>
            <a:endParaRPr lang="es-ES" sz="2700" dirty="0">
              <a:latin typeface="+mn-lt"/>
              <a:cs typeface="+mn-cs"/>
            </a:endParaRPr>
          </a:p>
        </p:txBody>
      </p:sp>
    </p:spTree>
    <p:extLst>
      <p:ext uri="{BB962C8B-B14F-4D97-AF65-F5344CB8AC3E}">
        <p14:creationId xmlns:p14="http://schemas.microsoft.com/office/powerpoint/2010/main" val="18266022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44450"/>
            <a:ext cx="9144001" cy="669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6" name="Rectangle 2"/>
          <p:cNvSpPr>
            <a:spLocks noGrp="1" noChangeArrowheads="1"/>
          </p:cNvSpPr>
          <p:nvPr>
            <p:ph type="title" idx="4294967295"/>
          </p:nvPr>
        </p:nvSpPr>
        <p:spPr>
          <a:xfrm>
            <a:off x="-468560" y="-18256"/>
            <a:ext cx="8229600" cy="1143000"/>
          </a:xfrm>
        </p:spPr>
        <p:txBody>
          <a:bodyPr lIns="0" tIns="0" rIns="0" bIns="0">
            <a:normAutofit/>
          </a:bodyPr>
          <a:lstStyle/>
          <a:p>
            <a:pPr algn="ctr" eaLnBrk="1" fontAlgn="auto" hangingPunct="1">
              <a:spcAft>
                <a:spcPts val="0"/>
              </a:spcAft>
              <a:defRPr/>
            </a:pPr>
            <a:r>
              <a:rPr lang="es-ES" sz="3200" b="1" dirty="0">
                <a:solidFill>
                  <a:schemeClr val="bg1"/>
                </a:solidFill>
                <a:latin typeface="Tahoma" pitchFamily="34" charset="0"/>
                <a:ea typeface="Tahoma" pitchFamily="34" charset="0"/>
                <a:cs typeface="Tahoma" pitchFamily="34" charset="0"/>
              </a:rPr>
              <a:t> </a:t>
            </a:r>
            <a:r>
              <a:rPr lang="es-ES" sz="3200" b="1" dirty="0" smtClean="0">
                <a:solidFill>
                  <a:schemeClr val="bg1"/>
                </a:solidFill>
                <a:latin typeface="Tahoma" pitchFamily="34" charset="0"/>
                <a:ea typeface="Tahoma" pitchFamily="34" charset="0"/>
                <a:cs typeface="Tahoma" pitchFamily="34" charset="0"/>
              </a:rPr>
              <a:t>Formato </a:t>
            </a:r>
            <a:r>
              <a:rPr lang="es-ES" sz="3200" b="1" dirty="0">
                <a:solidFill>
                  <a:schemeClr val="bg1"/>
                </a:solidFill>
                <a:latin typeface="Tahoma" pitchFamily="34" charset="0"/>
                <a:ea typeface="Tahoma" pitchFamily="34" charset="0"/>
                <a:cs typeface="Tahoma" pitchFamily="34" charset="0"/>
              </a:rPr>
              <a:t>de las reivindicaciones</a:t>
            </a:r>
            <a:endParaRPr lang="en-US" sz="3200" dirty="0">
              <a:solidFill>
                <a:schemeClr val="bg1"/>
              </a:solidFill>
            </a:endParaRPr>
          </a:p>
        </p:txBody>
      </p:sp>
      <p:sp>
        <p:nvSpPr>
          <p:cNvPr id="26627" name="Content Placeholder 10"/>
          <p:cNvSpPr>
            <a:spLocks noGrp="1"/>
          </p:cNvSpPr>
          <p:nvPr>
            <p:ph idx="4294967295"/>
          </p:nvPr>
        </p:nvSpPr>
        <p:spPr>
          <a:xfrm>
            <a:off x="906463" y="1340768"/>
            <a:ext cx="7986017" cy="4608512"/>
          </a:xfrm>
        </p:spPr>
        <p:txBody>
          <a:bodyPr lIns="0" tIns="137160" rIns="0" bIns="0">
            <a:noAutofit/>
          </a:bodyPr>
          <a:lstStyle/>
          <a:p>
            <a:pPr marL="274320" indent="-274320" algn="ctr" eaLnBrk="1" fontAlgn="auto" hangingPunct="1">
              <a:spcAft>
                <a:spcPts val="0"/>
              </a:spcAft>
              <a:buFont typeface="Wingdings 3" pitchFamily="18" charset="2"/>
              <a:buNone/>
              <a:defRPr/>
            </a:pPr>
            <a:r>
              <a:rPr lang="es-ES" sz="2400" b="1" u="sng" dirty="0">
                <a:latin typeface="Tahoma" pitchFamily="34" charset="0"/>
                <a:ea typeface="Tahoma" pitchFamily="34" charset="0"/>
                <a:cs typeface="Tahoma" pitchFamily="34" charset="0"/>
              </a:rPr>
              <a:t>Reivindicaciones de medios +  </a:t>
            </a:r>
            <a:r>
              <a:rPr lang="es-ES" sz="2400" b="1" u="sng" dirty="0" smtClean="0">
                <a:latin typeface="Tahoma" pitchFamily="34" charset="0"/>
                <a:ea typeface="Tahoma" pitchFamily="34" charset="0"/>
                <a:cs typeface="Tahoma" pitchFamily="34" charset="0"/>
              </a:rPr>
              <a:t>función</a:t>
            </a:r>
          </a:p>
          <a:p>
            <a:pPr marL="274320" indent="-274320" algn="ctr" eaLnBrk="1" fontAlgn="auto" hangingPunct="1">
              <a:spcAft>
                <a:spcPts val="0"/>
              </a:spcAft>
              <a:buFont typeface="Wingdings 3" pitchFamily="18" charset="2"/>
              <a:buNone/>
              <a:defRPr/>
            </a:pPr>
            <a:endParaRPr lang="es-ES" sz="2400" b="1" u="sng" dirty="0">
              <a:latin typeface="Tahoma" pitchFamily="34" charset="0"/>
              <a:ea typeface="Tahoma" pitchFamily="34" charset="0"/>
              <a:cs typeface="Tahoma" pitchFamily="34" charset="0"/>
            </a:endParaRPr>
          </a:p>
          <a:p>
            <a:pPr marL="274320" indent="-274320" algn="just" eaLnBrk="1" fontAlgn="auto" hangingPunct="1">
              <a:spcBef>
                <a:spcPts val="1200"/>
              </a:spcBef>
              <a:spcAft>
                <a:spcPts val="0"/>
              </a:spcAft>
              <a:buFont typeface="Wingdings" pitchFamily="2" charset="2"/>
              <a:buChar char="ü"/>
              <a:defRPr/>
            </a:pPr>
            <a:r>
              <a:rPr lang="es-ES" sz="2400" dirty="0" smtClean="0">
                <a:latin typeface="Tahoma" pitchFamily="34" charset="0"/>
                <a:ea typeface="Tahoma" pitchFamily="34" charset="0"/>
                <a:cs typeface="Tahoma" pitchFamily="34" charset="0"/>
              </a:rPr>
              <a:t>Estas </a:t>
            </a:r>
            <a:r>
              <a:rPr lang="es-ES" sz="2400" dirty="0">
                <a:latin typeface="Tahoma" pitchFamily="34" charset="0"/>
                <a:ea typeface="Tahoma" pitchFamily="34" charset="0"/>
                <a:cs typeface="Tahoma" pitchFamily="34" charset="0"/>
              </a:rPr>
              <a:t>reivindicaciones describen elementos que </a:t>
            </a:r>
            <a:r>
              <a:rPr lang="es-ES" sz="2400" u="sng" dirty="0">
                <a:latin typeface="Tahoma" pitchFamily="34" charset="0"/>
                <a:ea typeface="Tahoma" pitchFamily="34" charset="0"/>
                <a:cs typeface="Tahoma" pitchFamily="34" charset="0"/>
              </a:rPr>
              <a:t>no tienen una estructura</a:t>
            </a:r>
            <a:r>
              <a:rPr lang="es-ES" sz="2400" dirty="0">
                <a:latin typeface="Tahoma" pitchFamily="34" charset="0"/>
                <a:ea typeface="Tahoma" pitchFamily="34" charset="0"/>
                <a:cs typeface="Tahoma" pitchFamily="34" charset="0"/>
              </a:rPr>
              <a:t> definida específicamente, si no que en su lugar se indican </a:t>
            </a:r>
            <a:r>
              <a:rPr lang="es-ES" sz="2400" u="sng" dirty="0">
                <a:latin typeface="Tahoma" pitchFamily="34" charset="0"/>
                <a:ea typeface="Tahoma" pitchFamily="34" charset="0"/>
                <a:cs typeface="Tahoma" pitchFamily="34" charset="0"/>
              </a:rPr>
              <a:t>las funciones que cumplen</a:t>
            </a:r>
            <a:r>
              <a:rPr lang="es-ES" sz="2400" dirty="0">
                <a:latin typeface="Tahoma" pitchFamily="34" charset="0"/>
                <a:ea typeface="Tahoma" pitchFamily="34" charset="0"/>
                <a:cs typeface="Tahoma" pitchFamily="34" charset="0"/>
              </a:rPr>
              <a:t> esas estructuras que se divulgan en la descripción. </a:t>
            </a:r>
            <a:endParaRPr lang="es-ES" sz="2400" dirty="0" smtClean="0">
              <a:latin typeface="Tahoma" pitchFamily="34" charset="0"/>
              <a:ea typeface="Tahoma" pitchFamily="34" charset="0"/>
              <a:cs typeface="Tahoma" pitchFamily="34" charset="0"/>
            </a:endParaRPr>
          </a:p>
          <a:p>
            <a:pPr marL="274320" indent="-274320" algn="just" eaLnBrk="1" fontAlgn="auto" hangingPunct="1">
              <a:spcBef>
                <a:spcPts val="1200"/>
              </a:spcBef>
              <a:spcAft>
                <a:spcPts val="0"/>
              </a:spcAft>
              <a:buFont typeface="Wingdings" pitchFamily="2" charset="2"/>
              <a:buChar char="ü"/>
              <a:defRPr/>
            </a:pPr>
            <a:endParaRPr lang="es-ES" sz="2400" dirty="0">
              <a:latin typeface="Tahoma" pitchFamily="34" charset="0"/>
              <a:ea typeface="Tahoma" pitchFamily="34" charset="0"/>
              <a:cs typeface="Tahoma" pitchFamily="34" charset="0"/>
            </a:endParaRPr>
          </a:p>
          <a:p>
            <a:pPr marL="274320" indent="-274320" algn="just" eaLnBrk="1" fontAlgn="auto" hangingPunct="1">
              <a:spcBef>
                <a:spcPts val="1200"/>
              </a:spcBef>
              <a:spcAft>
                <a:spcPts val="0"/>
              </a:spcAft>
              <a:buFont typeface="Wingdings" pitchFamily="2" charset="2"/>
              <a:buChar char="ü"/>
              <a:defRPr/>
            </a:pPr>
            <a:r>
              <a:rPr lang="es-ES" sz="2400" dirty="0" smtClean="0">
                <a:latin typeface="Tahoma" pitchFamily="34" charset="0"/>
                <a:ea typeface="Tahoma" pitchFamily="34" charset="0"/>
                <a:cs typeface="Tahoma" pitchFamily="34" charset="0"/>
              </a:rPr>
              <a:t>La </a:t>
            </a:r>
            <a:r>
              <a:rPr lang="es-ES" sz="2400" dirty="0">
                <a:latin typeface="Tahoma" pitchFamily="34" charset="0"/>
                <a:ea typeface="Tahoma" pitchFamily="34" charset="0"/>
                <a:cs typeface="Tahoma" pitchFamily="34" charset="0"/>
              </a:rPr>
              <a:t>interpretación de las reivindicaciones de “medios más función” varía de una jurisdicción a otra y dentro de las distintas jurisdicciones a lo largo del tiempo. </a:t>
            </a:r>
            <a:endParaRPr lang="es-ES" sz="2400" u="sng" dirty="0">
              <a:effectLst>
                <a:outerShdw blurRad="38100" dist="38100" dir="2700000" algn="tl">
                  <a:srgbClr val="C0C0C0"/>
                </a:outerShdw>
              </a:effectLst>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2248247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44450"/>
            <a:ext cx="9144001" cy="669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0" name="Rectangle 2"/>
          <p:cNvSpPr>
            <a:spLocks noGrp="1" noChangeArrowheads="1"/>
          </p:cNvSpPr>
          <p:nvPr>
            <p:ph type="title" idx="4294967295"/>
          </p:nvPr>
        </p:nvSpPr>
        <p:spPr>
          <a:xfrm>
            <a:off x="-324544" y="0"/>
            <a:ext cx="8229600" cy="1143000"/>
          </a:xfrm>
        </p:spPr>
        <p:txBody>
          <a:bodyPr lIns="0" tIns="0" rIns="0" bIns="0">
            <a:normAutofit/>
          </a:bodyPr>
          <a:lstStyle/>
          <a:p>
            <a:pPr algn="ctr" eaLnBrk="1" fontAlgn="auto" hangingPunct="1">
              <a:spcAft>
                <a:spcPts val="0"/>
              </a:spcAft>
              <a:defRPr/>
            </a:pPr>
            <a:r>
              <a:rPr lang="es-ES" sz="3200" b="1" dirty="0">
                <a:solidFill>
                  <a:schemeClr val="bg1"/>
                </a:solidFill>
                <a:latin typeface="Tahoma" pitchFamily="34" charset="0"/>
                <a:ea typeface="Tahoma" pitchFamily="34" charset="0"/>
                <a:cs typeface="Tahoma" pitchFamily="34" charset="0"/>
              </a:rPr>
              <a:t> </a:t>
            </a:r>
            <a:r>
              <a:rPr lang="es-ES" sz="3200" b="1" dirty="0" smtClean="0">
                <a:solidFill>
                  <a:schemeClr val="bg1"/>
                </a:solidFill>
                <a:latin typeface="Tahoma" pitchFamily="34" charset="0"/>
                <a:ea typeface="Tahoma" pitchFamily="34" charset="0"/>
                <a:cs typeface="Tahoma" pitchFamily="34" charset="0"/>
              </a:rPr>
              <a:t>Formato </a:t>
            </a:r>
            <a:r>
              <a:rPr lang="es-ES" sz="3200" b="1" dirty="0">
                <a:solidFill>
                  <a:schemeClr val="bg1"/>
                </a:solidFill>
                <a:latin typeface="Tahoma" pitchFamily="34" charset="0"/>
                <a:ea typeface="Tahoma" pitchFamily="34" charset="0"/>
                <a:cs typeface="Tahoma" pitchFamily="34" charset="0"/>
              </a:rPr>
              <a:t>de las reivindicaciones</a:t>
            </a:r>
            <a:endParaRPr lang="en-US" sz="3200" dirty="0">
              <a:solidFill>
                <a:schemeClr val="bg1"/>
              </a:solidFill>
            </a:endParaRPr>
          </a:p>
        </p:txBody>
      </p:sp>
      <p:sp>
        <p:nvSpPr>
          <p:cNvPr id="26627" name="Content Placeholder 10"/>
          <p:cNvSpPr>
            <a:spLocks noGrp="1"/>
          </p:cNvSpPr>
          <p:nvPr>
            <p:ph idx="4294967295"/>
          </p:nvPr>
        </p:nvSpPr>
        <p:spPr>
          <a:xfrm>
            <a:off x="1043608" y="1268760"/>
            <a:ext cx="7981950" cy="5256213"/>
          </a:xfrm>
        </p:spPr>
        <p:txBody>
          <a:bodyPr lIns="0" tIns="137160" rIns="0" bIns="0">
            <a:normAutofit fontScale="85000" lnSpcReduction="10000"/>
          </a:bodyPr>
          <a:lstStyle/>
          <a:p>
            <a:pPr algn="ctr" eaLnBrk="1" hangingPunct="1">
              <a:buFont typeface="Wingdings 3" pitchFamily="18" charset="2"/>
              <a:buNone/>
            </a:pPr>
            <a:r>
              <a:rPr lang="es-ES" b="1" u="sng" dirty="0" smtClean="0">
                <a:latin typeface="Tahoma" pitchFamily="34" charset="0"/>
                <a:cs typeface="Tahoma" pitchFamily="34" charset="0"/>
              </a:rPr>
              <a:t>Reivindicaciones de medios +  función</a:t>
            </a:r>
          </a:p>
          <a:p>
            <a:pPr eaLnBrk="1" hangingPunct="1">
              <a:buFont typeface="Wingdings 3" pitchFamily="18" charset="2"/>
              <a:buNone/>
            </a:pPr>
            <a:r>
              <a:rPr lang="es-ES" dirty="0" smtClean="0">
                <a:latin typeface="Tahoma" pitchFamily="34" charset="0"/>
                <a:cs typeface="Tahoma" pitchFamily="34" charset="0"/>
              </a:rPr>
              <a:t>	</a:t>
            </a:r>
          </a:p>
          <a:p>
            <a:pPr eaLnBrk="1" hangingPunct="1">
              <a:buFont typeface="Wingdings 3" pitchFamily="18" charset="2"/>
              <a:buNone/>
            </a:pPr>
            <a:r>
              <a:rPr lang="es-ES" dirty="0" smtClean="0">
                <a:latin typeface="Tahoma" pitchFamily="34" charset="0"/>
                <a:cs typeface="Tahoma" pitchFamily="34" charset="0"/>
              </a:rPr>
              <a:t>El formato de una reivindicación de medios más función es la palabra "medios" seguida por una función. Por ejemplo, si la invención es un aparato para cocer arroz, una reivindicación con formato “medios más función” podría:</a:t>
            </a:r>
          </a:p>
          <a:p>
            <a:pPr eaLnBrk="1" hangingPunct="1">
              <a:buFont typeface="Wingdings 3" pitchFamily="18" charset="2"/>
              <a:buNone/>
            </a:pPr>
            <a:endParaRPr lang="es-ES" dirty="0" smtClean="0">
              <a:latin typeface="Tahoma" pitchFamily="34" charset="0"/>
              <a:cs typeface="Tahoma" pitchFamily="34" charset="0"/>
            </a:endParaRPr>
          </a:p>
          <a:p>
            <a:pPr eaLnBrk="1" hangingPunct="1">
              <a:buFont typeface="Wingdings 3" pitchFamily="18" charset="2"/>
              <a:buNone/>
            </a:pPr>
            <a:r>
              <a:rPr lang="es-ES" dirty="0" smtClean="0">
                <a:latin typeface="Tahoma" pitchFamily="34" charset="0"/>
                <a:cs typeface="Tahoma" pitchFamily="34" charset="0"/>
              </a:rPr>
              <a:t>1.	</a:t>
            </a:r>
            <a:r>
              <a:rPr lang="es-ES" i="1" dirty="0" smtClean="0">
                <a:latin typeface="Tahoma" pitchFamily="34" charset="0"/>
                <a:cs typeface="Tahoma" pitchFamily="34" charset="0"/>
              </a:rPr>
              <a:t>Un aparato para cocer arroz, que comprende:</a:t>
            </a:r>
            <a:endParaRPr lang="es-ES" dirty="0" smtClean="0">
              <a:latin typeface="Tahoma" pitchFamily="34" charset="0"/>
              <a:cs typeface="Tahoma" pitchFamily="34" charset="0"/>
            </a:endParaRPr>
          </a:p>
          <a:p>
            <a:pPr lvl="1" eaLnBrk="1" hangingPunct="1">
              <a:buFont typeface="Wingdings" pitchFamily="2" charset="2"/>
              <a:buChar char="§"/>
            </a:pPr>
            <a:r>
              <a:rPr lang="es-ES" sz="2400" i="1" dirty="0" smtClean="0">
                <a:latin typeface="Tahoma" pitchFamily="34" charset="0"/>
                <a:cs typeface="Tahoma" pitchFamily="34" charset="0"/>
              </a:rPr>
              <a:t>Un </a:t>
            </a:r>
            <a:r>
              <a:rPr lang="es-ES" sz="2400" i="1" dirty="0" smtClean="0">
                <a:latin typeface="Tahoma" pitchFamily="34" charset="0"/>
                <a:cs typeface="Tahoma" pitchFamily="34" charset="0"/>
              </a:rPr>
              <a:t>contenedor de arroz</a:t>
            </a:r>
            <a:r>
              <a:rPr lang="es-ES" sz="2400" i="1" dirty="0" smtClean="0">
                <a:latin typeface="Tahoma" pitchFamily="34" charset="0"/>
                <a:cs typeface="Tahoma" pitchFamily="34" charset="0"/>
              </a:rPr>
              <a:t>; y</a:t>
            </a:r>
            <a:endParaRPr lang="es-ES" sz="2400" dirty="0" smtClean="0">
              <a:latin typeface="Tahoma" pitchFamily="34" charset="0"/>
              <a:cs typeface="Tahoma" pitchFamily="34" charset="0"/>
            </a:endParaRPr>
          </a:p>
          <a:p>
            <a:pPr lvl="1" eaLnBrk="1" hangingPunct="1">
              <a:buFont typeface="Wingdings" pitchFamily="2" charset="2"/>
              <a:buChar char="§"/>
            </a:pPr>
            <a:r>
              <a:rPr lang="es-ES" sz="2400" i="1" dirty="0" smtClean="0">
                <a:latin typeface="Tahoma" pitchFamily="34" charset="0"/>
                <a:cs typeface="Tahoma" pitchFamily="34" charset="0"/>
              </a:rPr>
              <a:t>un </a:t>
            </a:r>
            <a:r>
              <a:rPr lang="es-ES" sz="2400" i="1" dirty="0" smtClean="0">
                <a:latin typeface="Tahoma" pitchFamily="34" charset="0"/>
                <a:cs typeface="Tahoma" pitchFamily="34" charset="0"/>
              </a:rPr>
              <a:t>medio de calentamiento configurado </a:t>
            </a:r>
            <a:r>
              <a:rPr lang="es-ES" sz="2400" i="1" dirty="0" smtClean="0">
                <a:latin typeface="Tahoma" pitchFamily="34" charset="0"/>
                <a:cs typeface="Tahoma" pitchFamily="34" charset="0"/>
              </a:rPr>
              <a:t>para calentar </a:t>
            </a:r>
            <a:r>
              <a:rPr lang="es-ES" sz="2400" i="1" dirty="0" smtClean="0">
                <a:latin typeface="Tahoma" pitchFamily="34" charset="0"/>
                <a:cs typeface="Tahoma" pitchFamily="34" charset="0"/>
              </a:rPr>
              <a:t> dicho contenedor </a:t>
            </a:r>
            <a:r>
              <a:rPr lang="es-ES" sz="2400" i="1" dirty="0" smtClean="0">
                <a:latin typeface="Tahoma" pitchFamily="34" charset="0"/>
                <a:cs typeface="Tahoma" pitchFamily="34" charset="0"/>
              </a:rPr>
              <a:t>arroz.</a:t>
            </a:r>
            <a:endParaRPr lang="es-ES" sz="2400" dirty="0" smtClean="0">
              <a:latin typeface="Tahoma" pitchFamily="34" charset="0"/>
              <a:cs typeface="Tahoma" pitchFamily="34" charset="0"/>
            </a:endParaRPr>
          </a:p>
        </p:txBody>
      </p:sp>
    </p:spTree>
    <p:extLst>
      <p:ext uri="{BB962C8B-B14F-4D97-AF65-F5344CB8AC3E}">
        <p14:creationId xmlns:p14="http://schemas.microsoft.com/office/powerpoint/2010/main" val="23382580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44450"/>
            <a:ext cx="9144001" cy="669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8" name="Rectangle 2"/>
          <p:cNvSpPr>
            <a:spLocks noGrp="1" noChangeArrowheads="1"/>
          </p:cNvSpPr>
          <p:nvPr>
            <p:ph type="title" idx="4294967295"/>
          </p:nvPr>
        </p:nvSpPr>
        <p:spPr>
          <a:xfrm>
            <a:off x="-468560" y="0"/>
            <a:ext cx="8229600" cy="1143000"/>
          </a:xfrm>
        </p:spPr>
        <p:txBody>
          <a:bodyPr lIns="0" tIns="0" rIns="0" bIns="0"/>
          <a:lstStyle/>
          <a:p>
            <a:pPr algn="ctr" eaLnBrk="1" fontAlgn="auto" hangingPunct="1">
              <a:spcAft>
                <a:spcPts val="0"/>
              </a:spcAft>
              <a:defRPr/>
            </a:pPr>
            <a:r>
              <a:rPr lang="es-ES" sz="3600" b="1" dirty="0">
                <a:solidFill>
                  <a:schemeClr val="bg1"/>
                </a:solidFill>
                <a:latin typeface="Tahoma" pitchFamily="34" charset="0"/>
                <a:ea typeface="Tahoma" pitchFamily="34" charset="0"/>
                <a:cs typeface="Tahoma" pitchFamily="34" charset="0"/>
              </a:rPr>
              <a:t> </a:t>
            </a:r>
            <a:r>
              <a:rPr lang="es-ES" sz="3600" b="1" dirty="0" smtClean="0">
                <a:solidFill>
                  <a:schemeClr val="bg1"/>
                </a:solidFill>
                <a:latin typeface="Tahoma" pitchFamily="34" charset="0"/>
                <a:ea typeface="Tahoma" pitchFamily="34" charset="0"/>
                <a:cs typeface="Tahoma" pitchFamily="34" charset="0"/>
              </a:rPr>
              <a:t>Formato </a:t>
            </a:r>
            <a:r>
              <a:rPr lang="es-ES" sz="3600" b="1" dirty="0">
                <a:solidFill>
                  <a:schemeClr val="bg1"/>
                </a:solidFill>
                <a:latin typeface="Tahoma" pitchFamily="34" charset="0"/>
                <a:ea typeface="Tahoma" pitchFamily="34" charset="0"/>
                <a:cs typeface="Tahoma" pitchFamily="34" charset="0"/>
              </a:rPr>
              <a:t>de las reivindicaciones</a:t>
            </a:r>
            <a:endParaRPr lang="en-US" sz="3600" dirty="0">
              <a:solidFill>
                <a:schemeClr val="bg1"/>
              </a:solidFill>
            </a:endParaRPr>
          </a:p>
        </p:txBody>
      </p:sp>
      <p:sp>
        <p:nvSpPr>
          <p:cNvPr id="44034" name="Content Placeholder 10"/>
          <p:cNvSpPr>
            <a:spLocks noGrp="1"/>
          </p:cNvSpPr>
          <p:nvPr>
            <p:ph idx="4294967295"/>
          </p:nvPr>
        </p:nvSpPr>
        <p:spPr>
          <a:xfrm>
            <a:off x="1216025" y="1412776"/>
            <a:ext cx="7920038" cy="4525962"/>
          </a:xfrm>
        </p:spPr>
        <p:txBody>
          <a:bodyPr lIns="0" tIns="137160" rIns="0" bIns="0">
            <a:noAutofit/>
          </a:bodyPr>
          <a:lstStyle/>
          <a:p>
            <a:pPr marL="274320" indent="-274320" eaLnBrk="1" fontAlgn="auto" hangingPunct="1">
              <a:spcAft>
                <a:spcPts val="0"/>
              </a:spcAft>
              <a:buFont typeface="Wingdings 3" pitchFamily="18" charset="2"/>
              <a:buNone/>
              <a:defRPr/>
            </a:pPr>
            <a:r>
              <a:rPr lang="es-ES_tradnl" sz="2400" b="1" dirty="0" smtClean="0">
                <a:latin typeface="Tahoma" pitchFamily="34" charset="0"/>
                <a:ea typeface="Tahoma" pitchFamily="34" charset="0"/>
                <a:cs typeface="Tahoma" pitchFamily="34" charset="0"/>
              </a:rPr>
              <a:t>EJEMPLO de reivindicaciones dependientes</a:t>
            </a:r>
            <a:r>
              <a:rPr lang="es-ES_tradnl" sz="2400" dirty="0" smtClean="0">
                <a:effectLst>
                  <a:outerShdw blurRad="38100" dist="38100" dir="2700000" algn="tl">
                    <a:srgbClr val="C0C0C0"/>
                  </a:outerShdw>
                </a:effectLst>
                <a:latin typeface="Tahoma" pitchFamily="34" charset="0"/>
                <a:ea typeface="Tahoma" pitchFamily="34" charset="0"/>
                <a:cs typeface="Tahoma" pitchFamily="34" charset="0"/>
              </a:rPr>
              <a:t>:</a:t>
            </a:r>
          </a:p>
          <a:p>
            <a:pPr marL="274320" indent="-274320" eaLnBrk="1" fontAlgn="auto" hangingPunct="1">
              <a:spcAft>
                <a:spcPts val="0"/>
              </a:spcAft>
              <a:buFont typeface="Wingdings 3" pitchFamily="18" charset="2"/>
              <a:buNone/>
              <a:defRPr/>
            </a:pPr>
            <a:endParaRPr lang="es-ES" sz="2400" dirty="0">
              <a:effectLst>
                <a:outerShdw blurRad="38100" dist="38100" dir="2700000" algn="tl">
                  <a:srgbClr val="C0C0C0"/>
                </a:outerShdw>
              </a:effectLst>
              <a:latin typeface="Tahoma" pitchFamily="34" charset="0"/>
              <a:ea typeface="Tahoma" pitchFamily="34" charset="0"/>
              <a:cs typeface="Tahoma" pitchFamily="34" charset="0"/>
            </a:endParaRPr>
          </a:p>
          <a:p>
            <a:pPr marL="274320" indent="-274320" eaLnBrk="1" fontAlgn="auto" hangingPunct="1">
              <a:spcAft>
                <a:spcPts val="0"/>
              </a:spcAft>
              <a:buFont typeface="Wingdings 3" pitchFamily="18" charset="2"/>
              <a:buNone/>
              <a:defRPr/>
            </a:pPr>
            <a:r>
              <a:rPr lang="es-ES" sz="2400" dirty="0">
                <a:latin typeface="Tahoma" pitchFamily="34" charset="0"/>
                <a:ea typeface="Tahoma" pitchFamily="34" charset="0"/>
                <a:cs typeface="Tahoma" pitchFamily="34" charset="0"/>
              </a:rPr>
              <a:t>1. </a:t>
            </a:r>
            <a:r>
              <a:rPr lang="es-ES" sz="2400" u="sng" dirty="0">
                <a:latin typeface="Tahoma" pitchFamily="34" charset="0"/>
                <a:ea typeface="Tahoma" pitchFamily="34" charset="0"/>
                <a:cs typeface="Tahoma" pitchFamily="34" charset="0"/>
              </a:rPr>
              <a:t>Un</a:t>
            </a:r>
            <a:r>
              <a:rPr lang="es-ES" sz="2400" dirty="0">
                <a:latin typeface="Tahoma" pitchFamily="34" charset="0"/>
                <a:ea typeface="Tahoma" pitchFamily="34" charset="0"/>
                <a:cs typeface="Tahoma" pitchFamily="34" charset="0"/>
              </a:rPr>
              <a:t> dispositivo, que comprende:</a:t>
            </a:r>
          </a:p>
          <a:p>
            <a:pPr marL="274320" indent="-274320" eaLnBrk="1" fontAlgn="auto" hangingPunct="1">
              <a:spcAft>
                <a:spcPts val="0"/>
              </a:spcAft>
              <a:buFont typeface="Wingdings 3" pitchFamily="18" charset="2"/>
              <a:buNone/>
              <a:defRPr/>
            </a:pPr>
            <a:r>
              <a:rPr lang="es-ES" sz="2400" dirty="0">
                <a:latin typeface="Tahoma" pitchFamily="34" charset="0"/>
                <a:ea typeface="Tahoma" pitchFamily="34" charset="0"/>
                <a:cs typeface="Tahoma" pitchFamily="34" charset="0"/>
              </a:rPr>
              <a:t>	</a:t>
            </a:r>
            <a:r>
              <a:rPr lang="es-ES" sz="2400" u="sng" dirty="0">
                <a:latin typeface="Tahoma" pitchFamily="34" charset="0"/>
                <a:ea typeface="Tahoma" pitchFamily="34" charset="0"/>
                <a:cs typeface="Tahoma" pitchFamily="34" charset="0"/>
              </a:rPr>
              <a:t>un</a:t>
            </a:r>
            <a:r>
              <a:rPr lang="es-ES" sz="2400" dirty="0">
                <a:latin typeface="Tahoma" pitchFamily="34" charset="0"/>
                <a:ea typeface="Tahoma" pitchFamily="34" charset="0"/>
                <a:cs typeface="Tahoma" pitchFamily="34" charset="0"/>
              </a:rPr>
              <a:t> lápiz; y</a:t>
            </a:r>
          </a:p>
          <a:p>
            <a:pPr marL="274320" indent="-274320" eaLnBrk="1" fontAlgn="auto" hangingPunct="1">
              <a:spcAft>
                <a:spcPts val="0"/>
              </a:spcAft>
              <a:buFont typeface="Wingdings 3" pitchFamily="18" charset="2"/>
              <a:buNone/>
              <a:defRPr/>
            </a:pPr>
            <a:r>
              <a:rPr lang="es-ES" sz="2400" dirty="0">
                <a:latin typeface="Tahoma" pitchFamily="34" charset="0"/>
                <a:ea typeface="Tahoma" pitchFamily="34" charset="0"/>
                <a:cs typeface="Tahoma" pitchFamily="34" charset="0"/>
              </a:rPr>
              <a:t>	</a:t>
            </a:r>
            <a:r>
              <a:rPr lang="es-ES" sz="2400" u="sng" dirty="0">
                <a:latin typeface="Tahoma" pitchFamily="34" charset="0"/>
                <a:ea typeface="Tahoma" pitchFamily="34" charset="0"/>
                <a:cs typeface="Tahoma" pitchFamily="34" charset="0"/>
              </a:rPr>
              <a:t>una</a:t>
            </a:r>
            <a:r>
              <a:rPr lang="es-ES" sz="2400" dirty="0">
                <a:latin typeface="Tahoma" pitchFamily="34" charset="0"/>
                <a:ea typeface="Tahoma" pitchFamily="34" charset="0"/>
                <a:cs typeface="Tahoma" pitchFamily="34" charset="0"/>
              </a:rPr>
              <a:t> luz sujeta </a:t>
            </a:r>
            <a:r>
              <a:rPr lang="es-ES" sz="2400" u="sng" dirty="0">
                <a:latin typeface="Tahoma" pitchFamily="34" charset="0"/>
                <a:ea typeface="Tahoma" pitchFamily="34" charset="0"/>
                <a:cs typeface="Tahoma" pitchFamily="34" charset="0"/>
              </a:rPr>
              <a:t>al</a:t>
            </a:r>
            <a:r>
              <a:rPr lang="es-ES" sz="2400" dirty="0">
                <a:latin typeface="Tahoma" pitchFamily="34" charset="0"/>
                <a:ea typeface="Tahoma" pitchFamily="34" charset="0"/>
                <a:cs typeface="Tahoma" pitchFamily="34" charset="0"/>
              </a:rPr>
              <a:t> lápiz. </a:t>
            </a:r>
          </a:p>
          <a:p>
            <a:pPr marL="274320" indent="-274320" eaLnBrk="1" fontAlgn="auto" hangingPunct="1">
              <a:spcAft>
                <a:spcPts val="0"/>
              </a:spcAft>
              <a:buFont typeface="Wingdings 3" pitchFamily="18" charset="2"/>
              <a:buNone/>
              <a:defRPr/>
            </a:pPr>
            <a:endParaRPr lang="es-ES" sz="2400" dirty="0">
              <a:latin typeface="Tahoma" pitchFamily="34" charset="0"/>
              <a:ea typeface="Tahoma" pitchFamily="34" charset="0"/>
              <a:cs typeface="Tahoma" pitchFamily="34" charset="0"/>
            </a:endParaRPr>
          </a:p>
          <a:p>
            <a:pPr marL="274320" indent="-274320" eaLnBrk="1" fontAlgn="auto" hangingPunct="1">
              <a:spcAft>
                <a:spcPts val="0"/>
              </a:spcAft>
              <a:buFont typeface="Wingdings 3" pitchFamily="18" charset="2"/>
              <a:buNone/>
              <a:defRPr/>
            </a:pPr>
            <a:r>
              <a:rPr lang="es-ES" sz="2400" dirty="0">
                <a:latin typeface="Tahoma" pitchFamily="34" charset="0"/>
                <a:ea typeface="Tahoma" pitchFamily="34" charset="0"/>
                <a:cs typeface="Tahoma" pitchFamily="34" charset="0"/>
              </a:rPr>
              <a:t>2. </a:t>
            </a:r>
            <a:r>
              <a:rPr lang="es-ES" sz="2400" b="1" u="sng" dirty="0">
                <a:latin typeface="Tahoma" pitchFamily="34" charset="0"/>
                <a:ea typeface="Tahoma" pitchFamily="34" charset="0"/>
                <a:cs typeface="Tahoma" pitchFamily="34" charset="0"/>
              </a:rPr>
              <a:t>El</a:t>
            </a:r>
            <a:r>
              <a:rPr lang="es-ES" sz="2400" b="1" dirty="0">
                <a:latin typeface="Tahoma" pitchFamily="34" charset="0"/>
                <a:ea typeface="Tahoma" pitchFamily="34" charset="0"/>
                <a:cs typeface="Tahoma" pitchFamily="34" charset="0"/>
              </a:rPr>
              <a:t> dispositivo de la reivindicación 1</a:t>
            </a:r>
            <a:r>
              <a:rPr lang="es-ES" sz="2400" dirty="0">
                <a:latin typeface="Tahoma" pitchFamily="34" charset="0"/>
                <a:ea typeface="Tahoma" pitchFamily="34" charset="0"/>
                <a:cs typeface="Tahoma" pitchFamily="34" charset="0"/>
              </a:rPr>
              <a:t>, en el cual </a:t>
            </a:r>
            <a:r>
              <a:rPr lang="es-ES" sz="2400" u="sng" dirty="0">
                <a:latin typeface="Tahoma" pitchFamily="34" charset="0"/>
                <a:ea typeface="Tahoma" pitchFamily="34" charset="0"/>
                <a:cs typeface="Tahoma" pitchFamily="34" charset="0"/>
              </a:rPr>
              <a:t>la</a:t>
            </a:r>
            <a:r>
              <a:rPr lang="es-ES" sz="2400" dirty="0">
                <a:latin typeface="Tahoma" pitchFamily="34" charset="0"/>
                <a:ea typeface="Tahoma" pitchFamily="34" charset="0"/>
                <a:cs typeface="Tahoma" pitchFamily="34" charset="0"/>
              </a:rPr>
              <a:t> luz está sujeta en forma desmontable </a:t>
            </a:r>
            <a:r>
              <a:rPr lang="es-ES" sz="2400" b="1" u="sng" dirty="0">
                <a:latin typeface="Tahoma" pitchFamily="34" charset="0"/>
                <a:ea typeface="Tahoma" pitchFamily="34" charset="0"/>
                <a:cs typeface="Tahoma" pitchFamily="34" charset="0"/>
              </a:rPr>
              <a:t>al</a:t>
            </a:r>
            <a:r>
              <a:rPr lang="es-ES" sz="2400" b="1" dirty="0">
                <a:latin typeface="Tahoma" pitchFamily="34" charset="0"/>
                <a:ea typeface="Tahoma" pitchFamily="34" charset="0"/>
                <a:cs typeface="Tahoma" pitchFamily="34" charset="0"/>
              </a:rPr>
              <a:t> </a:t>
            </a:r>
            <a:r>
              <a:rPr lang="es-ES" sz="2400" dirty="0">
                <a:latin typeface="Tahoma" pitchFamily="34" charset="0"/>
                <a:ea typeface="Tahoma" pitchFamily="34" charset="0"/>
                <a:cs typeface="Tahoma" pitchFamily="34" charset="0"/>
              </a:rPr>
              <a:t>lápiz. </a:t>
            </a:r>
          </a:p>
          <a:p>
            <a:pPr marL="274320" indent="-274320" eaLnBrk="1" fontAlgn="auto" hangingPunct="1">
              <a:spcAft>
                <a:spcPts val="0"/>
              </a:spcAft>
              <a:buFont typeface="Wingdings 3" pitchFamily="18" charset="2"/>
              <a:buNone/>
              <a:defRPr/>
            </a:pPr>
            <a:endParaRPr lang="es-ES" sz="2400" dirty="0">
              <a:latin typeface="Tahoma" pitchFamily="34" charset="0"/>
              <a:ea typeface="Tahoma" pitchFamily="34" charset="0"/>
              <a:cs typeface="Tahoma" pitchFamily="34" charset="0"/>
            </a:endParaRPr>
          </a:p>
          <a:p>
            <a:pPr marL="274320" indent="-274320" eaLnBrk="1" fontAlgn="auto" hangingPunct="1">
              <a:spcAft>
                <a:spcPts val="0"/>
              </a:spcAft>
              <a:buFont typeface="Wingdings 3" pitchFamily="18" charset="2"/>
              <a:buNone/>
              <a:defRPr/>
            </a:pPr>
            <a:r>
              <a:rPr lang="es-ES" sz="2400" dirty="0">
                <a:latin typeface="Tahoma" pitchFamily="34" charset="0"/>
                <a:ea typeface="Tahoma" pitchFamily="34" charset="0"/>
                <a:cs typeface="Tahoma" pitchFamily="34" charset="0"/>
              </a:rPr>
              <a:t>3. </a:t>
            </a:r>
            <a:r>
              <a:rPr lang="es-ES" sz="2400" b="1" u="sng" dirty="0">
                <a:latin typeface="Tahoma" pitchFamily="34" charset="0"/>
                <a:ea typeface="Tahoma" pitchFamily="34" charset="0"/>
                <a:cs typeface="Tahoma" pitchFamily="34" charset="0"/>
              </a:rPr>
              <a:t>El</a:t>
            </a:r>
            <a:r>
              <a:rPr lang="es-ES" sz="2400" b="1" dirty="0">
                <a:latin typeface="Tahoma" pitchFamily="34" charset="0"/>
                <a:ea typeface="Tahoma" pitchFamily="34" charset="0"/>
                <a:cs typeface="Tahoma" pitchFamily="34" charset="0"/>
              </a:rPr>
              <a:t> dispositivo de la reivindicación 2 </a:t>
            </a:r>
            <a:r>
              <a:rPr lang="es-ES" sz="2400" dirty="0">
                <a:latin typeface="Tahoma" pitchFamily="34" charset="0"/>
                <a:ea typeface="Tahoma" pitchFamily="34" charset="0"/>
                <a:cs typeface="Tahoma" pitchFamily="34" charset="0"/>
              </a:rPr>
              <a:t>en el cual </a:t>
            </a:r>
            <a:r>
              <a:rPr lang="es-ES" sz="2400" b="1" u="sng" dirty="0">
                <a:latin typeface="Tahoma" pitchFamily="34" charset="0"/>
                <a:ea typeface="Tahoma" pitchFamily="34" charset="0"/>
                <a:cs typeface="Tahoma" pitchFamily="34" charset="0"/>
              </a:rPr>
              <a:t>el</a:t>
            </a:r>
            <a:r>
              <a:rPr lang="es-ES" sz="2400" b="1" dirty="0">
                <a:latin typeface="Tahoma" pitchFamily="34" charset="0"/>
                <a:ea typeface="Tahoma" pitchFamily="34" charset="0"/>
                <a:cs typeface="Tahoma" pitchFamily="34" charset="0"/>
              </a:rPr>
              <a:t> </a:t>
            </a:r>
            <a:r>
              <a:rPr lang="es-ES" sz="2400" dirty="0">
                <a:latin typeface="Tahoma" pitchFamily="34" charset="0"/>
                <a:ea typeface="Tahoma" pitchFamily="34" charset="0"/>
                <a:cs typeface="Tahoma" pitchFamily="34" charset="0"/>
              </a:rPr>
              <a:t>lápiz es de color rojo.</a:t>
            </a:r>
          </a:p>
        </p:txBody>
      </p:sp>
    </p:spTree>
    <p:extLst>
      <p:ext uri="{BB962C8B-B14F-4D97-AF65-F5344CB8AC3E}">
        <p14:creationId xmlns:p14="http://schemas.microsoft.com/office/powerpoint/2010/main" val="29201908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44450"/>
            <a:ext cx="9144001" cy="669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2" name="Rectangle 2"/>
          <p:cNvSpPr>
            <a:spLocks noGrp="1" noChangeArrowheads="1"/>
          </p:cNvSpPr>
          <p:nvPr>
            <p:ph type="title" idx="4294967295"/>
          </p:nvPr>
        </p:nvSpPr>
        <p:spPr>
          <a:xfrm>
            <a:off x="-612576" y="12224"/>
            <a:ext cx="8229600" cy="1143000"/>
          </a:xfrm>
        </p:spPr>
        <p:txBody>
          <a:bodyPr lIns="0" tIns="0" rIns="0" bIns="0">
            <a:normAutofit/>
          </a:bodyPr>
          <a:lstStyle/>
          <a:p>
            <a:pPr algn="ctr" eaLnBrk="1" fontAlgn="auto" hangingPunct="1">
              <a:spcAft>
                <a:spcPts val="0"/>
              </a:spcAft>
              <a:defRPr/>
            </a:pPr>
            <a:r>
              <a:rPr lang="es-ES" sz="3200" b="1" dirty="0" smtClean="0">
                <a:solidFill>
                  <a:schemeClr val="bg1"/>
                </a:solidFill>
                <a:latin typeface="Tahoma" pitchFamily="34" charset="0"/>
                <a:ea typeface="Tahoma" pitchFamily="34" charset="0"/>
                <a:cs typeface="Tahoma" pitchFamily="34" charset="0"/>
              </a:rPr>
              <a:t>Formato </a:t>
            </a:r>
            <a:r>
              <a:rPr lang="es-ES" sz="3200" b="1" dirty="0">
                <a:solidFill>
                  <a:schemeClr val="bg1"/>
                </a:solidFill>
                <a:latin typeface="Tahoma" pitchFamily="34" charset="0"/>
                <a:ea typeface="Tahoma" pitchFamily="34" charset="0"/>
                <a:cs typeface="Tahoma" pitchFamily="34" charset="0"/>
              </a:rPr>
              <a:t>de las reivindicaciones</a:t>
            </a:r>
            <a:endParaRPr lang="en-US" sz="3200" dirty="0">
              <a:solidFill>
                <a:schemeClr val="bg1"/>
              </a:solidFill>
            </a:endParaRPr>
          </a:p>
        </p:txBody>
      </p:sp>
      <p:sp>
        <p:nvSpPr>
          <p:cNvPr id="45058" name="Content Placeholder 10"/>
          <p:cNvSpPr>
            <a:spLocks noGrp="1"/>
          </p:cNvSpPr>
          <p:nvPr>
            <p:ph idx="4294967295"/>
          </p:nvPr>
        </p:nvSpPr>
        <p:spPr>
          <a:xfrm>
            <a:off x="683568" y="1044575"/>
            <a:ext cx="8229600" cy="4697412"/>
          </a:xfrm>
        </p:spPr>
        <p:txBody>
          <a:bodyPr lIns="0" tIns="137160" rIns="0" bIns="0">
            <a:noAutofit/>
          </a:bodyPr>
          <a:lstStyle/>
          <a:p>
            <a:pPr marL="274320" indent="-274320" algn="ctr" eaLnBrk="1" fontAlgn="auto" hangingPunct="1">
              <a:spcAft>
                <a:spcPts val="0"/>
              </a:spcAft>
              <a:buFont typeface="Wingdings 3" pitchFamily="18" charset="2"/>
              <a:buNone/>
              <a:defRPr/>
            </a:pPr>
            <a:endParaRPr lang="es-ES" dirty="0" smtClean="0">
              <a:latin typeface="Tahoma" pitchFamily="34" charset="0"/>
              <a:ea typeface="Tahoma" pitchFamily="34" charset="0"/>
              <a:cs typeface="Tahoma" pitchFamily="34" charset="0"/>
            </a:endParaRPr>
          </a:p>
          <a:p>
            <a:pPr marL="274320" indent="-274320" eaLnBrk="1" fontAlgn="auto" hangingPunct="1">
              <a:spcAft>
                <a:spcPts val="0"/>
              </a:spcAft>
              <a:buFont typeface="Wingdings" pitchFamily="2" charset="2"/>
              <a:buChar char="ü"/>
              <a:defRPr/>
            </a:pPr>
            <a:r>
              <a:rPr lang="es-ES" sz="2400" dirty="0" smtClean="0">
                <a:latin typeface="Tahoma" pitchFamily="34" charset="0"/>
                <a:ea typeface="Tahoma" pitchFamily="34" charset="0"/>
                <a:cs typeface="Tahoma" pitchFamily="34" charset="0"/>
              </a:rPr>
              <a:t>En algunas jurisdicciones, se recomienda o se exige incluir en las reivindicaciones los números de referencia asociados con elementos específicos identificados en los dibujos. </a:t>
            </a:r>
          </a:p>
          <a:p>
            <a:pPr marL="274320" indent="-274320" eaLnBrk="1" fontAlgn="auto" hangingPunct="1">
              <a:spcAft>
                <a:spcPts val="0"/>
              </a:spcAft>
              <a:buFont typeface="Wingdings"/>
              <a:buChar char=""/>
              <a:defRPr/>
            </a:pPr>
            <a:endParaRPr lang="es-ES" sz="2400" dirty="0" smtClean="0">
              <a:latin typeface="Tahoma" pitchFamily="34" charset="0"/>
              <a:ea typeface="Tahoma" pitchFamily="34" charset="0"/>
              <a:cs typeface="Tahoma" pitchFamily="34" charset="0"/>
            </a:endParaRPr>
          </a:p>
          <a:p>
            <a:pPr marL="274320" indent="-274320" eaLnBrk="1" fontAlgn="auto" hangingPunct="1">
              <a:spcAft>
                <a:spcPts val="0"/>
              </a:spcAft>
              <a:buFont typeface="Wingdings 3" pitchFamily="18" charset="2"/>
              <a:buNone/>
              <a:defRPr/>
            </a:pPr>
            <a:r>
              <a:rPr lang="es-ES" sz="2400" i="1" u="sng" dirty="0" smtClean="0">
                <a:latin typeface="Tahoma" pitchFamily="34" charset="0"/>
                <a:ea typeface="Tahoma" pitchFamily="34" charset="0"/>
                <a:cs typeface="Tahoma" pitchFamily="34" charset="0"/>
              </a:rPr>
              <a:t>Ejemplo</a:t>
            </a:r>
            <a:r>
              <a:rPr lang="es-ES" sz="2400" i="1" dirty="0" smtClean="0">
                <a:latin typeface="Tahoma" pitchFamily="34" charset="0"/>
                <a:ea typeface="Tahoma" pitchFamily="34" charset="0"/>
                <a:cs typeface="Tahoma" pitchFamily="34" charset="0"/>
              </a:rPr>
              <a:t>: 1. Un aparato, que comprende:</a:t>
            </a:r>
          </a:p>
          <a:p>
            <a:pPr marL="274320" indent="-274320" eaLnBrk="1" fontAlgn="auto" hangingPunct="1">
              <a:spcAft>
                <a:spcPts val="0"/>
              </a:spcAft>
              <a:buFont typeface="Wingdings 3" pitchFamily="18" charset="2"/>
              <a:buNone/>
              <a:defRPr/>
            </a:pPr>
            <a:r>
              <a:rPr lang="es-ES" sz="2400" i="1" dirty="0" smtClean="0">
                <a:latin typeface="Tahoma" pitchFamily="34" charset="0"/>
                <a:ea typeface="Tahoma" pitchFamily="34" charset="0"/>
                <a:cs typeface="Tahoma" pitchFamily="34" charset="0"/>
              </a:rPr>
              <a:t>	una pluralidad de páginas impresas (11);</a:t>
            </a:r>
          </a:p>
          <a:p>
            <a:pPr marL="274320" indent="-274320" eaLnBrk="1" fontAlgn="auto" hangingPunct="1">
              <a:spcAft>
                <a:spcPts val="0"/>
              </a:spcAft>
              <a:buFont typeface="Wingdings 3" pitchFamily="18" charset="2"/>
              <a:buNone/>
              <a:defRPr/>
            </a:pPr>
            <a:r>
              <a:rPr lang="es-ES" sz="2400" i="1" dirty="0" smtClean="0">
                <a:latin typeface="Tahoma" pitchFamily="34" charset="0"/>
                <a:ea typeface="Tahoma" pitchFamily="34" charset="0"/>
                <a:cs typeface="Tahoma" pitchFamily="34" charset="0"/>
              </a:rPr>
              <a:t>	una carpeta (14) configurada para sostener juntas las hojas impresas (11); y</a:t>
            </a:r>
          </a:p>
          <a:p>
            <a:pPr marL="274320" indent="-274320" eaLnBrk="1" fontAlgn="auto" hangingPunct="1">
              <a:spcAft>
                <a:spcPts val="0"/>
              </a:spcAft>
              <a:buFont typeface="Wingdings 3" pitchFamily="18" charset="2"/>
              <a:buNone/>
              <a:defRPr/>
            </a:pPr>
            <a:r>
              <a:rPr lang="es-ES" sz="2400" i="1" dirty="0" smtClean="0">
                <a:latin typeface="Tahoma" pitchFamily="34" charset="0"/>
                <a:ea typeface="Tahoma" pitchFamily="34" charset="0"/>
                <a:cs typeface="Tahoma" pitchFamily="34" charset="0"/>
              </a:rPr>
              <a:t>	una tapa (21) unida a la carpeta (14).</a:t>
            </a:r>
            <a:endParaRPr lang="es-ES" sz="2400" i="1"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9880904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44450"/>
            <a:ext cx="9144001" cy="669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0" name="Rectangle 2"/>
          <p:cNvSpPr>
            <a:spLocks noGrp="1" noChangeArrowheads="1"/>
          </p:cNvSpPr>
          <p:nvPr>
            <p:ph type="title" idx="4294967295"/>
          </p:nvPr>
        </p:nvSpPr>
        <p:spPr>
          <a:xfrm>
            <a:off x="0" y="0"/>
            <a:ext cx="8229600" cy="1143000"/>
          </a:xfrm>
        </p:spPr>
        <p:txBody>
          <a:bodyPr lIns="0" tIns="0" rIns="0" bIns="0">
            <a:normAutofit/>
          </a:bodyPr>
          <a:lstStyle/>
          <a:p>
            <a:pPr algn="ctr" eaLnBrk="1" fontAlgn="auto" hangingPunct="1">
              <a:spcAft>
                <a:spcPts val="0"/>
              </a:spcAft>
              <a:defRPr/>
            </a:pPr>
            <a:r>
              <a:rPr lang="es-ES" sz="3200" b="1" dirty="0">
                <a:solidFill>
                  <a:schemeClr val="bg1"/>
                </a:solidFill>
                <a:latin typeface="Tahoma" pitchFamily="34" charset="0"/>
                <a:ea typeface="Tahoma" pitchFamily="34" charset="0"/>
                <a:cs typeface="Tahoma" pitchFamily="34" charset="0"/>
              </a:rPr>
              <a:t>El conjunto de las reivindicaciones</a:t>
            </a:r>
            <a:endParaRPr lang="en-US" sz="3200" b="1" dirty="0">
              <a:solidFill>
                <a:schemeClr val="bg1"/>
              </a:solidFill>
              <a:latin typeface="Tahoma" pitchFamily="34" charset="0"/>
              <a:ea typeface="Tahoma" pitchFamily="34" charset="0"/>
              <a:cs typeface="Tahoma" pitchFamily="34" charset="0"/>
            </a:endParaRPr>
          </a:p>
        </p:txBody>
      </p:sp>
      <p:sp>
        <p:nvSpPr>
          <p:cNvPr id="30723" name="Content Placeholder 10"/>
          <p:cNvSpPr>
            <a:spLocks noGrp="1"/>
          </p:cNvSpPr>
          <p:nvPr>
            <p:ph idx="4294967295"/>
          </p:nvPr>
        </p:nvSpPr>
        <p:spPr>
          <a:xfrm>
            <a:off x="755576" y="1340768"/>
            <a:ext cx="7848600" cy="5040312"/>
          </a:xfrm>
        </p:spPr>
        <p:txBody>
          <a:bodyPr lIns="0" tIns="137160" rIns="0" bIns="0"/>
          <a:lstStyle/>
          <a:p>
            <a:pPr algn="just" eaLnBrk="1" hangingPunct="1"/>
            <a:endParaRPr lang="es-ES_tradnl" dirty="0" smtClean="0"/>
          </a:p>
          <a:p>
            <a:pPr algn="just" eaLnBrk="1" hangingPunct="1">
              <a:buFont typeface="Wingdings" pitchFamily="2" charset="2"/>
              <a:buChar char="ü"/>
            </a:pPr>
            <a:r>
              <a:rPr lang="es-ES_tradnl" sz="2800" dirty="0" smtClean="0">
                <a:latin typeface="Tahoma" pitchFamily="34" charset="0"/>
                <a:cs typeface="Tahoma" pitchFamily="34" charset="0"/>
              </a:rPr>
              <a:t>El juego reivindicatorio en una solicitud normalmente incluye una o más </a:t>
            </a:r>
            <a:r>
              <a:rPr lang="es-ES_tradnl" sz="2800" b="1" dirty="0" smtClean="0">
                <a:latin typeface="Tahoma" pitchFamily="34" charset="0"/>
                <a:cs typeface="Tahoma" pitchFamily="34" charset="0"/>
              </a:rPr>
              <a:t>reivindicaciones independientes </a:t>
            </a:r>
            <a:r>
              <a:rPr lang="es-ES_tradnl" sz="2800" dirty="0" smtClean="0">
                <a:latin typeface="Tahoma" pitchFamily="34" charset="0"/>
                <a:cs typeface="Tahoma" pitchFamily="34" charset="0"/>
              </a:rPr>
              <a:t>(o principales) y una cantidad de </a:t>
            </a:r>
            <a:r>
              <a:rPr lang="es-ES_tradnl" sz="2800" b="1" dirty="0" smtClean="0">
                <a:latin typeface="Tahoma" pitchFamily="34" charset="0"/>
                <a:cs typeface="Tahoma" pitchFamily="34" charset="0"/>
              </a:rPr>
              <a:t>reivindicaciones dependientes</a:t>
            </a:r>
            <a:r>
              <a:rPr lang="es-ES_tradnl" sz="2800" dirty="0" smtClean="0">
                <a:latin typeface="Tahoma" pitchFamily="34" charset="0"/>
                <a:cs typeface="Tahoma" pitchFamily="34" charset="0"/>
              </a:rPr>
              <a:t> o subordinadas (o secundarias).</a:t>
            </a:r>
          </a:p>
          <a:p>
            <a:pPr algn="just" eaLnBrk="1" hangingPunct="1"/>
            <a:endParaRPr lang="es-ES_tradnl" dirty="0" smtClean="0"/>
          </a:p>
        </p:txBody>
      </p:sp>
    </p:spTree>
    <p:extLst>
      <p:ext uri="{BB962C8B-B14F-4D97-AF65-F5344CB8AC3E}">
        <p14:creationId xmlns:p14="http://schemas.microsoft.com/office/powerpoint/2010/main" val="1272008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44450"/>
            <a:ext cx="9144001" cy="669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612576" y="0"/>
            <a:ext cx="8229600" cy="1143000"/>
          </a:xfrm>
        </p:spPr>
        <p:txBody>
          <a:bodyPr/>
          <a:lstStyle/>
          <a:p>
            <a:r>
              <a:rPr lang="es-AR" b="1" dirty="0" smtClean="0">
                <a:solidFill>
                  <a:schemeClr val="bg1"/>
                </a:solidFill>
              </a:rPr>
              <a:t>Invento vs. Invención</a:t>
            </a:r>
            <a:endParaRPr lang="es-AR" b="1" dirty="0">
              <a:solidFill>
                <a:schemeClr val="bg1"/>
              </a:solidFill>
            </a:endParaRPr>
          </a:p>
        </p:txBody>
      </p:sp>
      <p:pic>
        <p:nvPicPr>
          <p:cNvPr id="6" name="Picture 4" descr="http://www.revistaxy.com/assets/bottleloft-beer-_-970x646-c.jp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51520" y="1340768"/>
            <a:ext cx="7776864" cy="517923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4088" y="3140968"/>
            <a:ext cx="3559408" cy="2929096"/>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34075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44450"/>
            <a:ext cx="9144001" cy="669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0" y="76498"/>
            <a:ext cx="8229600" cy="1143000"/>
          </a:xfrm>
        </p:spPr>
        <p:txBody>
          <a:bodyPr>
            <a:normAutofit fontScale="90000"/>
          </a:bodyPr>
          <a:lstStyle/>
          <a:p>
            <a:r>
              <a:rPr lang="es-AR" b="1" dirty="0" smtClean="0">
                <a:solidFill>
                  <a:schemeClr val="bg1"/>
                </a:solidFill>
              </a:rPr>
              <a:t>Alcance de protección de una patente</a:t>
            </a:r>
            <a:endParaRPr lang="es-AR" b="1" dirty="0">
              <a:solidFill>
                <a:schemeClr val="bg1"/>
              </a:solidFill>
            </a:endParaRPr>
          </a:p>
        </p:txBody>
      </p:sp>
      <p:sp>
        <p:nvSpPr>
          <p:cNvPr id="3" name="2 Marcador de contenido"/>
          <p:cNvSpPr>
            <a:spLocks noGrp="1"/>
          </p:cNvSpPr>
          <p:nvPr>
            <p:ph idx="1"/>
          </p:nvPr>
        </p:nvSpPr>
        <p:spPr>
          <a:xfrm>
            <a:off x="683568" y="2060848"/>
            <a:ext cx="8229600" cy="4525963"/>
          </a:xfrm>
        </p:spPr>
        <p:txBody>
          <a:bodyPr/>
          <a:lstStyle/>
          <a:p>
            <a:pPr>
              <a:buFont typeface="Wingdings" pitchFamily="2" charset="2"/>
              <a:buChar char="ü"/>
            </a:pPr>
            <a:r>
              <a:rPr lang="es-AR" dirty="0" smtClean="0"/>
              <a:t>El alcance de protección (exclusividad ó monopolio) de una patente queda definido por sus </a:t>
            </a:r>
            <a:r>
              <a:rPr lang="es-AR" b="1" dirty="0" smtClean="0"/>
              <a:t>reivindicaciones.</a:t>
            </a:r>
            <a:endParaRPr lang="es-AR" dirty="0" smtClean="0"/>
          </a:p>
          <a:p>
            <a:pPr>
              <a:buFont typeface="Wingdings" pitchFamily="2" charset="2"/>
              <a:buChar char="ü"/>
            </a:pPr>
            <a:endParaRPr lang="es-AR" dirty="0"/>
          </a:p>
          <a:p>
            <a:pPr>
              <a:buFont typeface="Wingdings" pitchFamily="2" charset="2"/>
              <a:buChar char="ü"/>
            </a:pPr>
            <a:r>
              <a:rPr lang="es-AR" dirty="0" smtClean="0"/>
              <a:t>Lo reivindicado debe ser novedoso frente a lo conocido en el estado de la técnica.</a:t>
            </a:r>
          </a:p>
          <a:p>
            <a:endParaRPr lang="es-AR" dirty="0"/>
          </a:p>
          <a:p>
            <a:pPr marL="0" indent="0">
              <a:buNone/>
            </a:pPr>
            <a:endParaRPr lang="es-AR" dirty="0" smtClean="0"/>
          </a:p>
          <a:p>
            <a:endParaRPr lang="es-AR" dirty="0"/>
          </a:p>
          <a:p>
            <a:pPr marL="0" indent="0">
              <a:buNone/>
            </a:pPr>
            <a:endParaRPr lang="es-AR" dirty="0" smtClean="0"/>
          </a:p>
          <a:p>
            <a:endParaRPr lang="es-AR" dirty="0"/>
          </a:p>
          <a:p>
            <a:endParaRPr lang="es-AR" dirty="0" smtClean="0"/>
          </a:p>
          <a:p>
            <a:endParaRPr lang="es-AR" dirty="0"/>
          </a:p>
          <a:p>
            <a:endParaRPr lang="es-AR" dirty="0"/>
          </a:p>
        </p:txBody>
      </p:sp>
    </p:spTree>
    <p:extLst>
      <p:ext uri="{BB962C8B-B14F-4D97-AF65-F5344CB8AC3E}">
        <p14:creationId xmlns:p14="http://schemas.microsoft.com/office/powerpoint/2010/main" val="7671517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44450"/>
            <a:ext cx="9144001" cy="669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417240" y="0"/>
            <a:ext cx="8229600" cy="1143000"/>
          </a:xfrm>
        </p:spPr>
        <p:txBody>
          <a:bodyPr>
            <a:normAutofit/>
          </a:bodyPr>
          <a:lstStyle/>
          <a:p>
            <a:r>
              <a:rPr lang="es-AR" b="1" dirty="0" smtClean="0">
                <a:solidFill>
                  <a:schemeClr val="bg1"/>
                </a:solidFill>
              </a:rPr>
              <a:t>Reivindicando «el Invento» </a:t>
            </a:r>
            <a:endParaRPr lang="es-AR" dirty="0">
              <a:solidFill>
                <a:schemeClr val="bg1"/>
              </a:solidFill>
            </a:endParaRPr>
          </a:p>
        </p:txBody>
      </p:sp>
      <p:sp>
        <p:nvSpPr>
          <p:cNvPr id="3" name="2 Marcador de contenido"/>
          <p:cNvSpPr>
            <a:spLocks noGrp="1"/>
          </p:cNvSpPr>
          <p:nvPr>
            <p:ph idx="1"/>
          </p:nvPr>
        </p:nvSpPr>
        <p:spPr/>
        <p:txBody>
          <a:bodyPr>
            <a:normAutofit/>
          </a:bodyPr>
          <a:lstStyle/>
          <a:p>
            <a:pPr marL="0" indent="0">
              <a:buNone/>
            </a:pPr>
            <a:r>
              <a:rPr lang="es-AR" dirty="0" smtClean="0"/>
              <a:t>Reivindicación Independiente:</a:t>
            </a:r>
          </a:p>
          <a:p>
            <a:endParaRPr lang="es-AR" dirty="0"/>
          </a:p>
          <a:p>
            <a:pPr marL="0" indent="0">
              <a:buNone/>
            </a:pPr>
            <a:r>
              <a:rPr lang="es-AR" sz="2800" b="1" dirty="0" smtClean="0"/>
              <a:t>1. Un soporte para botellas de cerveza que está constituido por una placa rectangular de color blanco en la que posee tres imanes de neodimio de forma circular circulares, alineados a lo largo de la mencionada placa, y en donde la misma posee por su cara opuesta una cinta bifaz para su adherencia.</a:t>
            </a:r>
            <a:endParaRPr lang="es-AR" sz="2800" b="1" dirty="0"/>
          </a:p>
          <a:p>
            <a:endParaRPr lang="es-AR" dirty="0" smtClean="0"/>
          </a:p>
          <a:p>
            <a:endParaRPr lang="es-AR" dirty="0"/>
          </a:p>
          <a:p>
            <a:endParaRPr lang="es-AR" dirty="0" smtClean="0"/>
          </a:p>
          <a:p>
            <a:endParaRPr lang="es-AR" dirty="0"/>
          </a:p>
          <a:p>
            <a:endParaRPr lang="es-AR" dirty="0" smtClean="0"/>
          </a:p>
        </p:txBody>
      </p:sp>
    </p:spTree>
    <p:extLst>
      <p:ext uri="{BB962C8B-B14F-4D97-AF65-F5344CB8AC3E}">
        <p14:creationId xmlns:p14="http://schemas.microsoft.com/office/powerpoint/2010/main" val="22536397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44450"/>
            <a:ext cx="9144001" cy="669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468560" y="40298"/>
            <a:ext cx="8229600" cy="1143000"/>
          </a:xfrm>
        </p:spPr>
        <p:txBody>
          <a:bodyPr>
            <a:normAutofit/>
          </a:bodyPr>
          <a:lstStyle/>
          <a:p>
            <a:r>
              <a:rPr lang="es-AR" sz="4000" b="1" dirty="0" smtClean="0">
                <a:solidFill>
                  <a:schemeClr val="bg1"/>
                </a:solidFill>
              </a:rPr>
              <a:t>Reivindicando «La invención»</a:t>
            </a:r>
            <a:endParaRPr lang="es-AR" sz="4000" dirty="0">
              <a:solidFill>
                <a:schemeClr val="bg1"/>
              </a:solidFill>
            </a:endParaRPr>
          </a:p>
        </p:txBody>
      </p:sp>
      <p:sp>
        <p:nvSpPr>
          <p:cNvPr id="3" name="2 Marcador de contenido"/>
          <p:cNvSpPr>
            <a:spLocks noGrp="1"/>
          </p:cNvSpPr>
          <p:nvPr>
            <p:ph idx="1"/>
          </p:nvPr>
        </p:nvSpPr>
        <p:spPr/>
        <p:txBody>
          <a:bodyPr>
            <a:normAutofit/>
          </a:bodyPr>
          <a:lstStyle/>
          <a:p>
            <a:pPr marL="0" indent="0">
              <a:buNone/>
            </a:pPr>
            <a:r>
              <a:rPr lang="es-AR" dirty="0" smtClean="0"/>
              <a:t>Reivindicación 1:</a:t>
            </a:r>
          </a:p>
          <a:p>
            <a:endParaRPr lang="es-AR" dirty="0" smtClean="0"/>
          </a:p>
          <a:p>
            <a:pPr marL="0" indent="0">
              <a:buNone/>
            </a:pPr>
            <a:r>
              <a:rPr lang="es-AR" b="1" i="1" dirty="0" smtClean="0"/>
              <a:t>1. </a:t>
            </a:r>
            <a:r>
              <a:rPr lang="es-AR" b="1" i="1" dirty="0"/>
              <a:t>Un soporte para botellas </a:t>
            </a:r>
            <a:r>
              <a:rPr lang="es-AR" b="1" i="1" dirty="0" smtClean="0"/>
              <a:t>que comprende un cuerpo laminar en el que se ubica al menos  un imán, </a:t>
            </a:r>
            <a:r>
              <a:rPr lang="es-AR" b="1" i="1" dirty="0"/>
              <a:t>y en donde </a:t>
            </a:r>
            <a:r>
              <a:rPr lang="es-AR" b="1" i="1" dirty="0" smtClean="0"/>
              <a:t>dicho cuerpo posee </a:t>
            </a:r>
            <a:r>
              <a:rPr lang="es-AR" b="1" i="1" dirty="0"/>
              <a:t>por su cara opuesta </a:t>
            </a:r>
            <a:r>
              <a:rPr lang="es-AR" b="1" i="1" dirty="0" smtClean="0"/>
              <a:t>un cinta adhesiva para </a:t>
            </a:r>
            <a:r>
              <a:rPr lang="es-AR" b="1" i="1" dirty="0"/>
              <a:t>su </a:t>
            </a:r>
            <a:r>
              <a:rPr lang="es-AR" b="1" i="1" dirty="0" smtClean="0"/>
              <a:t>adherencia.</a:t>
            </a:r>
            <a:endParaRPr lang="es-AR" b="1" i="1" dirty="0"/>
          </a:p>
          <a:p>
            <a:endParaRPr lang="es-AR" dirty="0" smtClean="0"/>
          </a:p>
          <a:p>
            <a:endParaRPr lang="es-AR" dirty="0"/>
          </a:p>
          <a:p>
            <a:endParaRPr lang="es-AR" dirty="0" smtClean="0"/>
          </a:p>
        </p:txBody>
      </p:sp>
    </p:spTree>
    <p:extLst>
      <p:ext uri="{BB962C8B-B14F-4D97-AF65-F5344CB8AC3E}">
        <p14:creationId xmlns:p14="http://schemas.microsoft.com/office/powerpoint/2010/main" val="1348653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44450"/>
            <a:ext cx="9144001" cy="669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324544" y="0"/>
            <a:ext cx="8229600" cy="1143000"/>
          </a:xfrm>
        </p:spPr>
        <p:txBody>
          <a:bodyPr>
            <a:normAutofit/>
          </a:bodyPr>
          <a:lstStyle/>
          <a:p>
            <a:r>
              <a:rPr lang="es-AR" b="1" dirty="0" smtClean="0">
                <a:solidFill>
                  <a:schemeClr val="bg1"/>
                </a:solidFill>
              </a:rPr>
              <a:t>Ejemplo de reivindicaciones</a:t>
            </a:r>
            <a:endParaRPr lang="es-AR" b="1" dirty="0">
              <a:solidFill>
                <a:schemeClr val="bg1"/>
              </a:solidFill>
            </a:endParaRPr>
          </a:p>
        </p:txBody>
      </p:sp>
      <p:pic>
        <p:nvPicPr>
          <p:cNvPr id="49154"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187624" y="1556792"/>
            <a:ext cx="7730366" cy="453650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86423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44450"/>
            <a:ext cx="9144001" cy="669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324544" y="44450"/>
            <a:ext cx="8229600" cy="1143000"/>
          </a:xfrm>
        </p:spPr>
        <p:txBody>
          <a:bodyPr>
            <a:normAutofit/>
          </a:bodyPr>
          <a:lstStyle/>
          <a:p>
            <a:r>
              <a:rPr lang="es-AR" sz="4000" b="1" dirty="0">
                <a:solidFill>
                  <a:schemeClr val="bg1"/>
                </a:solidFill>
              </a:rPr>
              <a:t>Ejemplo de </a:t>
            </a:r>
            <a:r>
              <a:rPr lang="es-AR" sz="4000" b="1" dirty="0" smtClean="0">
                <a:solidFill>
                  <a:schemeClr val="bg1"/>
                </a:solidFill>
              </a:rPr>
              <a:t>reivindicaciones</a:t>
            </a:r>
            <a:endParaRPr lang="es-AR" sz="4000" dirty="0">
              <a:solidFill>
                <a:schemeClr val="bg1"/>
              </a:solidFill>
            </a:endParaRPr>
          </a:p>
        </p:txBody>
      </p:sp>
      <p:pic>
        <p:nvPicPr>
          <p:cNvPr id="50178"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763688" y="1340768"/>
            <a:ext cx="7128792" cy="497261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68079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44450"/>
            <a:ext cx="9144001" cy="669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540568" y="44450"/>
            <a:ext cx="8229600" cy="1143000"/>
          </a:xfrm>
        </p:spPr>
        <p:txBody>
          <a:bodyPr>
            <a:normAutofit/>
          </a:bodyPr>
          <a:lstStyle/>
          <a:p>
            <a:r>
              <a:rPr lang="es-AR" sz="4000" b="1" dirty="0">
                <a:solidFill>
                  <a:schemeClr val="bg1"/>
                </a:solidFill>
              </a:rPr>
              <a:t>Ejemplo de reivindicaciones </a:t>
            </a:r>
            <a:endParaRPr lang="es-AR" sz="4000" dirty="0">
              <a:solidFill>
                <a:schemeClr val="bg1"/>
              </a:solidFill>
            </a:endParaRPr>
          </a:p>
        </p:txBody>
      </p:sp>
      <p:pic>
        <p:nvPicPr>
          <p:cNvPr id="51202"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971600" y="1340768"/>
            <a:ext cx="8064896" cy="4988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3140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44450"/>
            <a:ext cx="9144001" cy="669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396552" y="-26640"/>
            <a:ext cx="8229600" cy="1143000"/>
          </a:xfrm>
        </p:spPr>
        <p:txBody>
          <a:bodyPr/>
          <a:lstStyle/>
          <a:p>
            <a:r>
              <a:rPr lang="es-AR" b="1" dirty="0">
                <a:solidFill>
                  <a:schemeClr val="bg1"/>
                </a:solidFill>
              </a:rPr>
              <a:t>Ejemplo de reivindicaciones </a:t>
            </a:r>
            <a:endParaRPr lang="es-AR" dirty="0">
              <a:solidFill>
                <a:schemeClr val="bg1"/>
              </a:solidFill>
            </a:endParaRPr>
          </a:p>
        </p:txBody>
      </p:sp>
      <p:pic>
        <p:nvPicPr>
          <p:cNvPr id="52226"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187624" y="1412776"/>
            <a:ext cx="7807083" cy="475252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14197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44450"/>
            <a:ext cx="9144001" cy="669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324544" y="44450"/>
            <a:ext cx="8229600" cy="1143000"/>
          </a:xfrm>
        </p:spPr>
        <p:txBody>
          <a:bodyPr>
            <a:normAutofit/>
          </a:bodyPr>
          <a:lstStyle/>
          <a:p>
            <a:r>
              <a:rPr lang="es-AR" sz="4000" b="1" dirty="0">
                <a:solidFill>
                  <a:schemeClr val="bg1"/>
                </a:solidFill>
              </a:rPr>
              <a:t>Ejemplo de reivindicaciones </a:t>
            </a:r>
            <a:r>
              <a:rPr lang="es-AR" sz="4000" b="1" dirty="0" smtClean="0">
                <a:solidFill>
                  <a:schemeClr val="bg1"/>
                </a:solidFill>
              </a:rPr>
              <a:t>1-3</a:t>
            </a:r>
            <a:endParaRPr lang="es-AR" sz="4000" dirty="0">
              <a:solidFill>
                <a:schemeClr val="bg1"/>
              </a:solidFill>
            </a:endParaRPr>
          </a:p>
        </p:txBody>
      </p:sp>
      <p:pic>
        <p:nvPicPr>
          <p:cNvPr id="53250"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059832" y="1052736"/>
            <a:ext cx="4752528" cy="53939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79106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44450"/>
            <a:ext cx="9144001" cy="669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252536" y="0"/>
            <a:ext cx="8229600" cy="1143000"/>
          </a:xfrm>
        </p:spPr>
        <p:txBody>
          <a:bodyPr>
            <a:normAutofit/>
          </a:bodyPr>
          <a:lstStyle/>
          <a:p>
            <a:r>
              <a:rPr lang="es-AR" sz="4000" b="1" dirty="0">
                <a:solidFill>
                  <a:schemeClr val="bg1"/>
                </a:solidFill>
              </a:rPr>
              <a:t>Ejemplo de reivindicaciones </a:t>
            </a:r>
            <a:r>
              <a:rPr lang="es-AR" sz="4000" b="1" dirty="0" smtClean="0">
                <a:solidFill>
                  <a:schemeClr val="bg1"/>
                </a:solidFill>
              </a:rPr>
              <a:t>2 - 3</a:t>
            </a:r>
            <a:endParaRPr lang="es-AR" sz="4000" dirty="0">
              <a:solidFill>
                <a:schemeClr val="bg1"/>
              </a:solidFill>
            </a:endParaRPr>
          </a:p>
        </p:txBody>
      </p:sp>
      <p:pic>
        <p:nvPicPr>
          <p:cNvPr id="54274"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987824" y="1170680"/>
            <a:ext cx="4248472" cy="557143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52222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44450"/>
            <a:ext cx="9144001" cy="66976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8642" y="44490"/>
            <a:ext cx="8229600" cy="1143000"/>
          </a:xfrm>
        </p:spPr>
        <p:txBody>
          <a:bodyPr>
            <a:normAutofit/>
          </a:bodyPr>
          <a:lstStyle/>
          <a:p>
            <a:r>
              <a:rPr lang="es-AR" sz="4000" b="1" dirty="0">
                <a:solidFill>
                  <a:schemeClr val="bg1"/>
                </a:solidFill>
              </a:rPr>
              <a:t>Ejemplo de reivindicaciones </a:t>
            </a:r>
            <a:r>
              <a:rPr lang="es-AR" sz="4000" b="1" dirty="0" smtClean="0">
                <a:solidFill>
                  <a:schemeClr val="bg1"/>
                </a:solidFill>
              </a:rPr>
              <a:t>3 - 3</a:t>
            </a:r>
            <a:endParaRPr lang="es-AR" sz="4000" dirty="0">
              <a:solidFill>
                <a:schemeClr val="bg1"/>
              </a:solidFill>
            </a:endParaRPr>
          </a:p>
        </p:txBody>
      </p:sp>
      <p:pic>
        <p:nvPicPr>
          <p:cNvPr id="55298"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051719" y="1844824"/>
            <a:ext cx="6406087" cy="208823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00932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Content Placeholder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44450"/>
            <a:ext cx="9144001" cy="669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747638" y="1412776"/>
            <a:ext cx="7632848" cy="4392488"/>
          </a:xfrm>
        </p:spPr>
        <p:txBody>
          <a:bodyPr rtlCol="0">
            <a:normAutofit/>
          </a:bodyPr>
          <a:lstStyle/>
          <a:p>
            <a:pPr algn="ctr">
              <a:buFont typeface="Wingdings" pitchFamily="2" charset="2"/>
              <a:buChar char="ü"/>
            </a:pPr>
            <a:r>
              <a:rPr lang="es-AR" sz="2800" b="1" dirty="0" smtClean="0">
                <a:latin typeface="Ubuntu"/>
              </a:rPr>
              <a:t>Plato para cócteles</a:t>
            </a:r>
          </a:p>
          <a:p>
            <a:pPr fontAlgn="auto">
              <a:lnSpc>
                <a:spcPct val="90000"/>
              </a:lnSpc>
              <a:spcAft>
                <a:spcPct val="20000"/>
              </a:spcAft>
              <a:buClr>
                <a:srgbClr val="002060"/>
              </a:buClr>
              <a:buFont typeface="Wingdings" pitchFamily="2" charset="2"/>
              <a:buChar char="ü"/>
              <a:defRPr/>
            </a:pPr>
            <a:endParaRPr lang="es-AR" sz="2400" dirty="0" smtClean="0"/>
          </a:p>
        </p:txBody>
      </p:sp>
      <p:sp>
        <p:nvSpPr>
          <p:cNvPr id="43011" name="Title 1"/>
          <p:cNvSpPr>
            <a:spLocks noGrp="1"/>
          </p:cNvSpPr>
          <p:nvPr>
            <p:ph type="title"/>
          </p:nvPr>
        </p:nvSpPr>
        <p:spPr>
          <a:xfrm>
            <a:off x="-324544" y="-33496"/>
            <a:ext cx="8713788" cy="1143000"/>
          </a:xfrm>
        </p:spPr>
        <p:txBody>
          <a:bodyPr>
            <a:normAutofit/>
          </a:bodyPr>
          <a:lstStyle/>
          <a:p>
            <a:pPr>
              <a:defRPr/>
            </a:pPr>
            <a:r>
              <a:rPr lang="es-ES" sz="4000" b="1" dirty="0" smtClean="0">
                <a:solidFill>
                  <a:schemeClr val="bg1"/>
                </a:solidFill>
                <a:latin typeface="Ubuntu"/>
              </a:rPr>
              <a:t>Análisis de un caso </a:t>
            </a:r>
            <a:endParaRPr lang="es-AR" sz="4000" b="1" dirty="0">
              <a:solidFill>
                <a:schemeClr val="bg1"/>
              </a:solidFill>
              <a:latin typeface="Ubuntu"/>
              <a:ea typeface="+mn-ea"/>
              <a:cs typeface="Arial"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688" y="1988840"/>
            <a:ext cx="6048672" cy="3998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08642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44450"/>
            <a:ext cx="9144001" cy="669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8" name="Rectangle 2"/>
          <p:cNvSpPr>
            <a:spLocks noGrp="1" noChangeArrowheads="1"/>
          </p:cNvSpPr>
          <p:nvPr>
            <p:ph type="title"/>
          </p:nvPr>
        </p:nvSpPr>
        <p:spPr>
          <a:xfrm>
            <a:off x="-540568" y="0"/>
            <a:ext cx="8001000" cy="1000125"/>
          </a:xfrm>
        </p:spPr>
        <p:txBody>
          <a:bodyPr rtlCol="0">
            <a:noAutofit/>
          </a:bodyPr>
          <a:lstStyle/>
          <a:p>
            <a:pPr marL="54864" algn="ctr" eaLnBrk="1" fontAlgn="auto" hangingPunct="1">
              <a:spcAft>
                <a:spcPts val="0"/>
              </a:spcAft>
              <a:defRPr/>
            </a:pPr>
            <a:r>
              <a:rPr lang="es-ES_tradnl" sz="3400" b="1" dirty="0" smtClean="0">
                <a:solidFill>
                  <a:schemeClr val="bg1"/>
                </a:solidFill>
                <a:latin typeface="Tahoma" pitchFamily="34" charset="0"/>
                <a:ea typeface="Tahoma" pitchFamily="34" charset="0"/>
                <a:cs typeface="Tahoma" pitchFamily="34" charset="0"/>
              </a:rPr>
              <a:t>Reivindicaciones</a:t>
            </a:r>
            <a:endParaRPr lang="es-ES" sz="3400" b="1" dirty="0" smtClean="0">
              <a:solidFill>
                <a:schemeClr val="bg1"/>
              </a:solidFill>
              <a:latin typeface="Tahoma" pitchFamily="34" charset="0"/>
              <a:ea typeface="Tahoma" pitchFamily="34" charset="0"/>
              <a:cs typeface="Tahoma" pitchFamily="34" charset="0"/>
            </a:endParaRPr>
          </a:p>
        </p:txBody>
      </p:sp>
      <p:sp>
        <p:nvSpPr>
          <p:cNvPr id="10243" name="Rectangle 3"/>
          <p:cNvSpPr>
            <a:spLocks noGrp="1" noChangeArrowheads="1"/>
          </p:cNvSpPr>
          <p:nvPr>
            <p:ph sz="quarter" idx="1"/>
          </p:nvPr>
        </p:nvSpPr>
        <p:spPr>
          <a:xfrm>
            <a:off x="684213" y="1844675"/>
            <a:ext cx="7780337" cy="4248150"/>
          </a:xfrm>
        </p:spPr>
        <p:txBody>
          <a:bodyPr>
            <a:noAutofit/>
          </a:bodyPr>
          <a:lstStyle/>
          <a:p>
            <a:pPr eaLnBrk="1" hangingPunct="1">
              <a:lnSpc>
                <a:spcPct val="90000"/>
              </a:lnSpc>
              <a:spcBef>
                <a:spcPct val="0"/>
              </a:spcBef>
              <a:buFont typeface="Wingdings" pitchFamily="2" charset="2"/>
              <a:buChar char="ü"/>
            </a:pPr>
            <a:r>
              <a:rPr lang="es-ES_tradnl" sz="2800" dirty="0" smtClean="0">
                <a:latin typeface="Tahoma" pitchFamily="34" charset="0"/>
                <a:cs typeface="Tahoma" pitchFamily="34" charset="0"/>
              </a:rPr>
              <a:t>Pueden tener un alcance limitado al definir el invento o solución particular (invento) encontrada por el inventor</a:t>
            </a:r>
          </a:p>
          <a:p>
            <a:pPr eaLnBrk="1" hangingPunct="1">
              <a:lnSpc>
                <a:spcPct val="90000"/>
              </a:lnSpc>
              <a:spcBef>
                <a:spcPct val="0"/>
              </a:spcBef>
              <a:buFont typeface="Wingdings" pitchFamily="2" charset="2"/>
              <a:buChar char="ü"/>
            </a:pPr>
            <a:endParaRPr lang="es-ES_tradnl" sz="2800" dirty="0">
              <a:latin typeface="Tahoma" pitchFamily="34" charset="0"/>
              <a:cs typeface="Tahoma" pitchFamily="34" charset="0"/>
            </a:endParaRPr>
          </a:p>
          <a:p>
            <a:pPr eaLnBrk="1" hangingPunct="1">
              <a:lnSpc>
                <a:spcPct val="90000"/>
              </a:lnSpc>
              <a:spcBef>
                <a:spcPct val="0"/>
              </a:spcBef>
              <a:buFont typeface="Wingdings" pitchFamily="2" charset="2"/>
              <a:buChar char="ü"/>
            </a:pPr>
            <a:r>
              <a:rPr lang="es-ES_tradnl" sz="2000" dirty="0" smtClean="0">
                <a:latin typeface="Tahoma" pitchFamily="34" charset="0"/>
                <a:cs typeface="Tahoma" pitchFamily="34" charset="0"/>
              </a:rPr>
              <a:t>Ó </a:t>
            </a:r>
          </a:p>
          <a:p>
            <a:pPr eaLnBrk="1" hangingPunct="1">
              <a:lnSpc>
                <a:spcPct val="90000"/>
              </a:lnSpc>
              <a:spcBef>
                <a:spcPct val="0"/>
              </a:spcBef>
              <a:buFont typeface="Wingdings" pitchFamily="2" charset="2"/>
              <a:buChar char="ü"/>
            </a:pPr>
            <a:endParaRPr lang="es-ES_tradnl" sz="2800" dirty="0">
              <a:latin typeface="Tahoma" pitchFamily="34" charset="0"/>
              <a:cs typeface="Tahoma" pitchFamily="34" charset="0"/>
            </a:endParaRPr>
          </a:p>
          <a:p>
            <a:pPr eaLnBrk="1" hangingPunct="1">
              <a:lnSpc>
                <a:spcPct val="90000"/>
              </a:lnSpc>
              <a:spcBef>
                <a:spcPct val="0"/>
              </a:spcBef>
              <a:buFont typeface="Wingdings" pitchFamily="2" charset="2"/>
              <a:buChar char="ü"/>
            </a:pPr>
            <a:r>
              <a:rPr lang="es-ES_tradnl" sz="2800" dirty="0" smtClean="0">
                <a:latin typeface="Tahoma" pitchFamily="34" charset="0"/>
                <a:cs typeface="Tahoma" pitchFamily="34" charset="0"/>
              </a:rPr>
              <a:t>Pueden tener un alcance amplio si definen la invención o concepto inventivo de la solución encontrada.</a:t>
            </a:r>
          </a:p>
          <a:p>
            <a:pPr eaLnBrk="1" hangingPunct="1">
              <a:lnSpc>
                <a:spcPct val="90000"/>
              </a:lnSpc>
              <a:spcBef>
                <a:spcPct val="0"/>
              </a:spcBef>
              <a:buFont typeface="Wingdings" pitchFamily="2" charset="2"/>
              <a:buChar char="ü"/>
            </a:pPr>
            <a:endParaRPr lang="es-ES_tradnl" sz="2800" dirty="0">
              <a:latin typeface="Tahoma" pitchFamily="34" charset="0"/>
              <a:cs typeface="Tahoma" pitchFamily="34" charset="0"/>
            </a:endParaRPr>
          </a:p>
        </p:txBody>
      </p:sp>
    </p:spTree>
    <p:extLst>
      <p:ext uri="{BB962C8B-B14F-4D97-AF65-F5344CB8AC3E}">
        <p14:creationId xmlns:p14="http://schemas.microsoft.com/office/powerpoint/2010/main" val="40493014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Content Placeholder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385" y="-23976"/>
            <a:ext cx="9144001" cy="669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1259632" y="1703647"/>
            <a:ext cx="7562850" cy="4249737"/>
          </a:xfrm>
        </p:spPr>
        <p:txBody>
          <a:bodyPr rtlCol="0">
            <a:normAutofit/>
          </a:bodyPr>
          <a:lstStyle/>
          <a:p>
            <a:pPr>
              <a:buFont typeface="Wingdings" pitchFamily="2" charset="2"/>
              <a:buChar char="ü"/>
            </a:pPr>
            <a:endParaRPr lang="es-AR" sz="2800" b="1" dirty="0" smtClean="0">
              <a:latin typeface="Ubuntu"/>
            </a:endParaRPr>
          </a:p>
          <a:p>
            <a:pPr fontAlgn="auto">
              <a:lnSpc>
                <a:spcPct val="90000"/>
              </a:lnSpc>
              <a:spcAft>
                <a:spcPct val="20000"/>
              </a:spcAft>
              <a:buClr>
                <a:srgbClr val="002060"/>
              </a:buClr>
              <a:buFont typeface="Wingdings" pitchFamily="2" charset="2"/>
              <a:buChar char="ü"/>
              <a:defRPr/>
            </a:pPr>
            <a:endParaRPr lang="es-AR" sz="2400" dirty="0" smtClean="0"/>
          </a:p>
        </p:txBody>
      </p:sp>
      <p:sp>
        <p:nvSpPr>
          <p:cNvPr id="43011" name="Title 1"/>
          <p:cNvSpPr>
            <a:spLocks noGrp="1"/>
          </p:cNvSpPr>
          <p:nvPr>
            <p:ph type="title"/>
          </p:nvPr>
        </p:nvSpPr>
        <p:spPr>
          <a:xfrm>
            <a:off x="-900608" y="-30832"/>
            <a:ext cx="8713788" cy="1143000"/>
          </a:xfrm>
        </p:spPr>
        <p:txBody>
          <a:bodyPr>
            <a:normAutofit/>
          </a:bodyPr>
          <a:lstStyle/>
          <a:p>
            <a:pPr>
              <a:defRPr/>
            </a:pPr>
            <a:r>
              <a:rPr lang="es-ES" sz="4000" b="1" dirty="0" smtClean="0">
                <a:solidFill>
                  <a:schemeClr val="bg1"/>
                </a:solidFill>
                <a:latin typeface="Ubuntu"/>
              </a:rPr>
              <a:t>Plato para cócteles</a:t>
            </a:r>
            <a:endParaRPr lang="es-AR" sz="4000" b="1" dirty="0">
              <a:solidFill>
                <a:schemeClr val="bg1"/>
              </a:solidFill>
              <a:latin typeface="Ubuntu"/>
              <a:ea typeface="+mn-ea"/>
              <a:cs typeface="Arial" pitchFamily="34" charset="0"/>
            </a:endParaRPr>
          </a:p>
        </p:txBody>
      </p:sp>
      <p:pic>
        <p:nvPicPr>
          <p:cNvPr id="5" name="Picture 4" descr="http://cdnimg2.webstaurantstore.com/images/products/extra_large/202242/79148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3921" y="1700808"/>
            <a:ext cx="3744416" cy="351407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d2ydh70d4b5xgv.cloudfront.net/images/8/3/gala-holdaplate-dessert-party-dish-appetizer-hors-d-oeuvre-plates-24-pieces-b82f3fb88906904a51b84cc25424382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984" y="1091619"/>
            <a:ext cx="4215054" cy="242365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68199" y="3666481"/>
            <a:ext cx="3699793" cy="2445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82020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44450"/>
            <a:ext cx="9144001" cy="669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26274" y="0"/>
            <a:ext cx="8229600" cy="1143000"/>
          </a:xfrm>
        </p:spPr>
        <p:txBody>
          <a:bodyPr/>
          <a:lstStyle/>
          <a:p>
            <a:r>
              <a:rPr lang="es-AR" b="1" dirty="0" smtClean="0">
                <a:solidFill>
                  <a:schemeClr val="bg1"/>
                </a:solidFill>
              </a:rPr>
              <a:t>Estado de la técnica</a:t>
            </a:r>
            <a:endParaRPr lang="es-AR" b="1" dirty="0">
              <a:solidFill>
                <a:schemeClr val="bg1"/>
              </a:solidFill>
            </a:endParaRPr>
          </a:p>
        </p:txBody>
      </p:sp>
      <p:pic>
        <p:nvPicPr>
          <p:cNvPr id="4"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49460"/>
            <a:ext cx="4776921" cy="3296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112" y="1196752"/>
            <a:ext cx="3073400" cy="302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platocaterRetail"/>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3347864" y="4203795"/>
            <a:ext cx="4002240" cy="212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4518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Content Placeholder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44450"/>
            <a:ext cx="9144001" cy="669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99592" y="1628800"/>
            <a:ext cx="7562850" cy="4249737"/>
          </a:xfrm>
        </p:spPr>
        <p:txBody>
          <a:bodyPr rtlCol="0">
            <a:normAutofit lnSpcReduction="10000"/>
          </a:bodyPr>
          <a:lstStyle/>
          <a:p>
            <a:pPr>
              <a:buFont typeface="Wingdings" pitchFamily="2" charset="2"/>
              <a:buChar char="ü"/>
            </a:pPr>
            <a:r>
              <a:rPr lang="es-AR" sz="2800" dirty="0" smtClean="0">
                <a:latin typeface="Ubuntu"/>
              </a:rPr>
              <a:t>No se limita a copas de vinos (que dispongan de tallo de agarre)</a:t>
            </a:r>
          </a:p>
          <a:p>
            <a:pPr>
              <a:buFont typeface="Wingdings" pitchFamily="2" charset="2"/>
              <a:buChar char="ü"/>
            </a:pPr>
            <a:endParaRPr lang="es-AR" sz="2800" dirty="0">
              <a:latin typeface="Ubuntu"/>
            </a:endParaRPr>
          </a:p>
          <a:p>
            <a:pPr>
              <a:buFont typeface="Wingdings" pitchFamily="2" charset="2"/>
              <a:buChar char="ü"/>
            </a:pPr>
            <a:r>
              <a:rPr lang="es-AR" sz="2800" dirty="0" smtClean="0">
                <a:latin typeface="Ubuntu"/>
              </a:rPr>
              <a:t>Sujeción de la copa (la copa es sujeta por la mano) </a:t>
            </a:r>
          </a:p>
          <a:p>
            <a:pPr>
              <a:buFont typeface="Wingdings" pitchFamily="2" charset="2"/>
              <a:buChar char="ü"/>
            </a:pPr>
            <a:endParaRPr lang="es-AR" sz="2800" dirty="0">
              <a:latin typeface="Ubuntu"/>
            </a:endParaRPr>
          </a:p>
          <a:p>
            <a:pPr>
              <a:buFont typeface="Wingdings" pitchFamily="2" charset="2"/>
              <a:buChar char="ü"/>
            </a:pPr>
            <a:r>
              <a:rPr lang="es-AR" sz="2800" dirty="0" smtClean="0">
                <a:latin typeface="Ubuntu"/>
              </a:rPr>
              <a:t>Sujeción más firme del plato</a:t>
            </a:r>
          </a:p>
          <a:p>
            <a:pPr>
              <a:buFont typeface="Wingdings" pitchFamily="2" charset="2"/>
              <a:buChar char="ü"/>
            </a:pPr>
            <a:endParaRPr lang="es-AR" sz="2800" dirty="0">
              <a:latin typeface="Ubuntu"/>
            </a:endParaRPr>
          </a:p>
          <a:p>
            <a:pPr>
              <a:buFont typeface="Wingdings" pitchFamily="2" charset="2"/>
              <a:buChar char="ü"/>
            </a:pPr>
            <a:r>
              <a:rPr lang="es-AR" sz="2800" dirty="0" smtClean="0">
                <a:latin typeface="Ubuntu"/>
              </a:rPr>
              <a:t>Uso de mano derecho o izquierda</a:t>
            </a:r>
          </a:p>
          <a:p>
            <a:pPr>
              <a:buFont typeface="Wingdings" pitchFamily="2" charset="2"/>
              <a:buChar char="ü"/>
            </a:pPr>
            <a:endParaRPr lang="es-AR" sz="2800" b="1" dirty="0">
              <a:latin typeface="Ubuntu"/>
            </a:endParaRPr>
          </a:p>
          <a:p>
            <a:pPr>
              <a:buFont typeface="Wingdings" pitchFamily="2" charset="2"/>
              <a:buChar char="ü"/>
            </a:pPr>
            <a:endParaRPr lang="es-AR" sz="2800" b="1" dirty="0" smtClean="0">
              <a:latin typeface="Ubuntu"/>
            </a:endParaRPr>
          </a:p>
          <a:p>
            <a:pPr fontAlgn="auto">
              <a:lnSpc>
                <a:spcPct val="90000"/>
              </a:lnSpc>
              <a:spcAft>
                <a:spcPct val="20000"/>
              </a:spcAft>
              <a:buClr>
                <a:srgbClr val="002060"/>
              </a:buClr>
              <a:buFont typeface="Wingdings" pitchFamily="2" charset="2"/>
              <a:buChar char="ü"/>
              <a:defRPr/>
            </a:pPr>
            <a:endParaRPr lang="es-AR" sz="2400" dirty="0" smtClean="0"/>
          </a:p>
        </p:txBody>
      </p:sp>
      <p:sp>
        <p:nvSpPr>
          <p:cNvPr id="43011" name="Title 1"/>
          <p:cNvSpPr>
            <a:spLocks noGrp="1"/>
          </p:cNvSpPr>
          <p:nvPr>
            <p:ph type="title"/>
          </p:nvPr>
        </p:nvSpPr>
        <p:spPr>
          <a:xfrm>
            <a:off x="-324544" y="52482"/>
            <a:ext cx="8713788" cy="1143000"/>
          </a:xfrm>
        </p:spPr>
        <p:txBody>
          <a:bodyPr>
            <a:normAutofit/>
          </a:bodyPr>
          <a:lstStyle/>
          <a:p>
            <a:pPr>
              <a:defRPr/>
            </a:pPr>
            <a:r>
              <a:rPr lang="es-ES" sz="3200" b="1" dirty="0" smtClean="0">
                <a:solidFill>
                  <a:schemeClr val="bg1"/>
                </a:solidFill>
                <a:latin typeface="Ubuntu"/>
              </a:rPr>
              <a:t>Ventajas sobre el estado de la técnica</a:t>
            </a:r>
            <a:endParaRPr lang="es-AR" sz="3200" b="1" dirty="0">
              <a:solidFill>
                <a:schemeClr val="bg1"/>
              </a:solidFill>
              <a:latin typeface="Ubuntu"/>
              <a:ea typeface="+mn-ea"/>
              <a:cs typeface="Arial" pitchFamily="34" charset="0"/>
            </a:endParaRPr>
          </a:p>
        </p:txBody>
      </p:sp>
    </p:spTree>
    <p:extLst>
      <p:ext uri="{BB962C8B-B14F-4D97-AF65-F5344CB8AC3E}">
        <p14:creationId xmlns:p14="http://schemas.microsoft.com/office/powerpoint/2010/main" val="42582020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Content Placeholder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44450"/>
            <a:ext cx="9144001" cy="669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782637" y="1700808"/>
            <a:ext cx="7562850" cy="4249737"/>
          </a:xfrm>
        </p:spPr>
        <p:txBody>
          <a:bodyPr rtlCol="0">
            <a:normAutofit/>
          </a:bodyPr>
          <a:lstStyle/>
          <a:p>
            <a:pPr>
              <a:buFont typeface="Wingdings" pitchFamily="2" charset="2"/>
              <a:buChar char="ü"/>
            </a:pPr>
            <a:r>
              <a:rPr lang="es-AR" sz="2800" dirty="0" smtClean="0">
                <a:latin typeface="Ubuntu"/>
              </a:rPr>
              <a:t>Debe definir las características técnicas esenciales de la invención</a:t>
            </a:r>
          </a:p>
          <a:p>
            <a:pPr>
              <a:buFont typeface="Wingdings" pitchFamily="2" charset="2"/>
              <a:buChar char="ü"/>
            </a:pPr>
            <a:endParaRPr lang="es-AR" sz="2800" dirty="0">
              <a:latin typeface="Ubuntu"/>
            </a:endParaRPr>
          </a:p>
          <a:p>
            <a:pPr>
              <a:buFont typeface="Wingdings" pitchFamily="2" charset="2"/>
              <a:buChar char="ü"/>
            </a:pPr>
            <a:r>
              <a:rPr lang="es-AR" sz="2800" dirty="0" smtClean="0">
                <a:latin typeface="Ubuntu"/>
              </a:rPr>
              <a:t>No solo listar las características técnicas esenciales sino</a:t>
            </a:r>
          </a:p>
          <a:p>
            <a:pPr>
              <a:buFont typeface="Wingdings" pitchFamily="2" charset="2"/>
              <a:buChar char="ü"/>
            </a:pPr>
            <a:endParaRPr lang="es-AR" sz="2800" dirty="0">
              <a:latin typeface="Ubuntu"/>
            </a:endParaRPr>
          </a:p>
          <a:p>
            <a:pPr>
              <a:buFont typeface="Wingdings" pitchFamily="2" charset="2"/>
              <a:buChar char="ü"/>
            </a:pPr>
            <a:r>
              <a:rPr lang="es-AR" sz="2800" dirty="0" smtClean="0">
                <a:latin typeface="Ubuntu"/>
              </a:rPr>
              <a:t>No debe mencionar </a:t>
            </a:r>
            <a:r>
              <a:rPr lang="es-AR" sz="2800" dirty="0" smtClean="0">
                <a:latin typeface="Ubuntu"/>
              </a:rPr>
              <a:t>características </a:t>
            </a:r>
            <a:r>
              <a:rPr lang="es-AR" sz="2800" dirty="0" smtClean="0">
                <a:latin typeface="Ubuntu"/>
              </a:rPr>
              <a:t>técnicas no esencial o preferentes. </a:t>
            </a:r>
          </a:p>
          <a:p>
            <a:pPr fontAlgn="auto">
              <a:lnSpc>
                <a:spcPct val="90000"/>
              </a:lnSpc>
              <a:spcAft>
                <a:spcPct val="20000"/>
              </a:spcAft>
              <a:buClr>
                <a:srgbClr val="002060"/>
              </a:buClr>
              <a:buFont typeface="Wingdings" pitchFamily="2" charset="2"/>
              <a:buChar char="ü"/>
              <a:defRPr/>
            </a:pPr>
            <a:endParaRPr lang="es-AR" sz="2400" dirty="0" smtClean="0"/>
          </a:p>
        </p:txBody>
      </p:sp>
      <p:sp>
        <p:nvSpPr>
          <p:cNvPr id="43011" name="Title 1"/>
          <p:cNvSpPr>
            <a:spLocks noGrp="1"/>
          </p:cNvSpPr>
          <p:nvPr>
            <p:ph type="title"/>
          </p:nvPr>
        </p:nvSpPr>
        <p:spPr>
          <a:xfrm>
            <a:off x="-900608" y="-30832"/>
            <a:ext cx="8713788" cy="1143000"/>
          </a:xfrm>
        </p:spPr>
        <p:txBody>
          <a:bodyPr>
            <a:normAutofit/>
          </a:bodyPr>
          <a:lstStyle/>
          <a:p>
            <a:pPr>
              <a:defRPr/>
            </a:pPr>
            <a:r>
              <a:rPr lang="es-ES" sz="3600" b="1" dirty="0" smtClean="0">
                <a:solidFill>
                  <a:schemeClr val="bg1"/>
                </a:solidFill>
                <a:latin typeface="Ubuntu"/>
              </a:rPr>
              <a:t>Reivindicación independiente</a:t>
            </a:r>
            <a:endParaRPr lang="es-AR" sz="3600" b="1" dirty="0">
              <a:solidFill>
                <a:schemeClr val="bg1"/>
              </a:solidFill>
              <a:latin typeface="Ubuntu"/>
              <a:ea typeface="+mn-ea"/>
              <a:cs typeface="Arial" pitchFamily="34" charset="0"/>
            </a:endParaRPr>
          </a:p>
        </p:txBody>
      </p:sp>
    </p:spTree>
    <p:extLst>
      <p:ext uri="{BB962C8B-B14F-4D97-AF65-F5344CB8AC3E}">
        <p14:creationId xmlns:p14="http://schemas.microsoft.com/office/powerpoint/2010/main" val="42582020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Content Placeholder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44450"/>
            <a:ext cx="9144001" cy="669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971600" y="1844824"/>
            <a:ext cx="7562850" cy="4249737"/>
          </a:xfrm>
        </p:spPr>
        <p:txBody>
          <a:bodyPr rtlCol="0">
            <a:normAutofit/>
          </a:bodyPr>
          <a:lstStyle/>
          <a:p>
            <a:pPr>
              <a:buFont typeface="Wingdings" pitchFamily="2" charset="2"/>
              <a:buChar char="ü"/>
            </a:pPr>
            <a:r>
              <a:rPr lang="es-AR" sz="2800" dirty="0" smtClean="0">
                <a:latin typeface="Ubuntu"/>
              </a:rPr>
              <a:t>Deben definir características no </a:t>
            </a:r>
            <a:r>
              <a:rPr lang="es-AR" sz="2800" dirty="0" smtClean="0">
                <a:latin typeface="Ubuntu"/>
              </a:rPr>
              <a:t>esenciales ó preferentes de la invención</a:t>
            </a:r>
            <a:endParaRPr lang="es-AR" sz="2800" dirty="0" smtClean="0">
              <a:latin typeface="Ubuntu"/>
            </a:endParaRPr>
          </a:p>
          <a:p>
            <a:pPr>
              <a:buFont typeface="Wingdings" pitchFamily="2" charset="2"/>
              <a:buChar char="ü"/>
            </a:pPr>
            <a:endParaRPr lang="es-AR" sz="2800" dirty="0">
              <a:latin typeface="Ubuntu"/>
            </a:endParaRPr>
          </a:p>
          <a:p>
            <a:pPr>
              <a:buFont typeface="Wingdings" pitchFamily="2" charset="2"/>
              <a:buChar char="ü"/>
            </a:pPr>
            <a:r>
              <a:rPr lang="es-AR" sz="2800" dirty="0" smtClean="0">
                <a:latin typeface="Ubuntu"/>
              </a:rPr>
              <a:t>Deben contemplar al menos las características preferentes existentes del invento</a:t>
            </a:r>
            <a:endParaRPr lang="es-AR" sz="2400" dirty="0" smtClean="0"/>
          </a:p>
        </p:txBody>
      </p:sp>
      <p:sp>
        <p:nvSpPr>
          <p:cNvPr id="43011" name="Title 1"/>
          <p:cNvSpPr>
            <a:spLocks noGrp="1"/>
          </p:cNvSpPr>
          <p:nvPr>
            <p:ph type="title"/>
          </p:nvPr>
        </p:nvSpPr>
        <p:spPr>
          <a:xfrm>
            <a:off x="-684584" y="0"/>
            <a:ext cx="8713788" cy="1143000"/>
          </a:xfrm>
        </p:spPr>
        <p:txBody>
          <a:bodyPr>
            <a:normAutofit/>
          </a:bodyPr>
          <a:lstStyle/>
          <a:p>
            <a:pPr>
              <a:defRPr/>
            </a:pPr>
            <a:r>
              <a:rPr lang="es-ES" sz="3600" b="1" dirty="0" smtClean="0">
                <a:solidFill>
                  <a:schemeClr val="bg1"/>
                </a:solidFill>
                <a:latin typeface="Ubuntu"/>
              </a:rPr>
              <a:t>Reivindicaciones dependientes</a:t>
            </a:r>
            <a:endParaRPr lang="es-AR" sz="3600" b="1" dirty="0">
              <a:solidFill>
                <a:schemeClr val="bg1"/>
              </a:solidFill>
              <a:latin typeface="Ubuntu"/>
              <a:ea typeface="+mn-ea"/>
              <a:cs typeface="Arial" pitchFamily="34" charset="0"/>
            </a:endParaRPr>
          </a:p>
        </p:txBody>
      </p:sp>
    </p:spTree>
    <p:extLst>
      <p:ext uri="{BB962C8B-B14F-4D97-AF65-F5344CB8AC3E}">
        <p14:creationId xmlns:p14="http://schemas.microsoft.com/office/powerpoint/2010/main" val="2303118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Content Placeholder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44450"/>
            <a:ext cx="9144001" cy="669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8" name="Rectangle 2"/>
          <p:cNvSpPr>
            <a:spLocks noChangeArrowheads="1"/>
          </p:cNvSpPr>
          <p:nvPr/>
        </p:nvSpPr>
        <p:spPr bwMode="auto">
          <a:xfrm>
            <a:off x="1835150" y="1557338"/>
            <a:ext cx="6186488" cy="427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s-AR" sz="3400" b="1">
                <a:latin typeface="Ubuntu" pitchFamily="34" charset="0"/>
              </a:rPr>
              <a:t>¿ Dudas, consultas ?</a:t>
            </a:r>
          </a:p>
          <a:p>
            <a:pPr algn="ctr"/>
            <a:endParaRPr lang="es-AR" sz="3400" b="1">
              <a:latin typeface="Ubuntu" pitchFamily="34" charset="0"/>
            </a:endParaRPr>
          </a:p>
          <a:p>
            <a:pPr algn="ctr"/>
            <a:endParaRPr lang="es-AR" sz="3400" b="1">
              <a:latin typeface="Ubuntu" pitchFamily="34" charset="0"/>
            </a:endParaRPr>
          </a:p>
          <a:p>
            <a:pPr algn="ctr"/>
            <a:r>
              <a:rPr lang="es-AR" sz="3400" b="1">
                <a:latin typeface="Ubuntu" pitchFamily="34" charset="0"/>
              </a:rPr>
              <a:t>Muchas gracias !</a:t>
            </a:r>
          </a:p>
          <a:p>
            <a:pPr algn="ctr"/>
            <a:r>
              <a:rPr lang="es-AR" sz="3400" b="1">
                <a:latin typeface="Ubuntu" pitchFamily="34" charset="0"/>
              </a:rPr>
              <a:t/>
            </a:r>
            <a:br>
              <a:rPr lang="es-AR" sz="3400" b="1">
                <a:latin typeface="Ubuntu" pitchFamily="34" charset="0"/>
              </a:rPr>
            </a:br>
            <a:endParaRPr lang="es-AR" sz="3400" b="1">
              <a:latin typeface="Ubuntu" pitchFamily="34" charset="0"/>
            </a:endParaRPr>
          </a:p>
          <a:p>
            <a:pPr algn="ctr"/>
            <a:r>
              <a:rPr lang="es-AR" sz="2800" b="1">
                <a:latin typeface="Ubuntu" pitchFamily="34" charset="0"/>
              </a:rPr>
              <a:t>Pablo Paz</a:t>
            </a:r>
          </a:p>
          <a:p>
            <a:pPr algn="ctr"/>
            <a:r>
              <a:rPr lang="es-AR" sz="2000" b="1">
                <a:latin typeface="Ubuntu" pitchFamily="34" charset="0"/>
              </a:rPr>
              <a:t>E-mail: pablofpaz@speedy.com.ar, pablo_paz@hotmail.com</a:t>
            </a:r>
          </a:p>
        </p:txBody>
      </p:sp>
    </p:spTree>
    <p:extLst>
      <p:ext uri="{BB962C8B-B14F-4D97-AF65-F5344CB8AC3E}">
        <p14:creationId xmlns:p14="http://schemas.microsoft.com/office/powerpoint/2010/main" val="25166321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44450"/>
            <a:ext cx="9144001" cy="669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180528" y="44450"/>
            <a:ext cx="8229600" cy="1143000"/>
          </a:xfrm>
        </p:spPr>
        <p:txBody>
          <a:bodyPr/>
          <a:lstStyle/>
          <a:p>
            <a:r>
              <a:rPr lang="es-AR" sz="4000" b="1" dirty="0" smtClean="0">
                <a:solidFill>
                  <a:schemeClr val="bg1"/>
                </a:solidFill>
              </a:rPr>
              <a:t>Reivindicaciones</a:t>
            </a:r>
            <a:endParaRPr lang="es-AR" b="1" dirty="0">
              <a:solidFill>
                <a:schemeClr val="bg1"/>
              </a:solidFill>
            </a:endParaRPr>
          </a:p>
        </p:txBody>
      </p:sp>
      <p:sp>
        <p:nvSpPr>
          <p:cNvPr id="3" name="2 Marcador de contenido"/>
          <p:cNvSpPr>
            <a:spLocks noGrp="1"/>
          </p:cNvSpPr>
          <p:nvPr>
            <p:ph idx="1"/>
          </p:nvPr>
        </p:nvSpPr>
        <p:spPr>
          <a:xfrm>
            <a:off x="906463" y="1556792"/>
            <a:ext cx="8229600" cy="4525963"/>
          </a:xfrm>
        </p:spPr>
        <p:txBody>
          <a:bodyPr>
            <a:normAutofit lnSpcReduction="10000"/>
          </a:bodyPr>
          <a:lstStyle/>
          <a:p>
            <a:pPr>
              <a:buFont typeface="Wingdings" pitchFamily="2" charset="2"/>
              <a:buChar char="ü"/>
            </a:pPr>
            <a:r>
              <a:rPr lang="es-ES" sz="2400" dirty="0">
                <a:latin typeface="Tahoma" pitchFamily="34" charset="0"/>
                <a:cs typeface="Tahoma" pitchFamily="34" charset="0"/>
              </a:rPr>
              <a:t>Se utilizan expresiones que otorgan amplia protección a fin de impedir a terceros que puedan comercializar productos o procesos </a:t>
            </a:r>
            <a:r>
              <a:rPr lang="es-ES" sz="2400" dirty="0" smtClean="0">
                <a:latin typeface="Tahoma" pitchFamily="34" charset="0"/>
                <a:cs typeface="Tahoma" pitchFamily="34" charset="0"/>
              </a:rPr>
              <a:t>similares</a:t>
            </a:r>
          </a:p>
          <a:p>
            <a:pPr>
              <a:buFont typeface="Wingdings" pitchFamily="2" charset="2"/>
              <a:buChar char="ü"/>
            </a:pPr>
            <a:endParaRPr lang="es-ES" sz="2400" dirty="0">
              <a:latin typeface="Tahoma" pitchFamily="34" charset="0"/>
              <a:cs typeface="Tahoma" pitchFamily="34" charset="0"/>
            </a:endParaRPr>
          </a:p>
          <a:p>
            <a:pPr>
              <a:buFont typeface="Wingdings" pitchFamily="2" charset="2"/>
              <a:buChar char="ü"/>
            </a:pPr>
            <a:r>
              <a:rPr lang="es-ES" sz="2400" dirty="0">
                <a:latin typeface="Tahoma" pitchFamily="34" charset="0"/>
                <a:ea typeface="Tahoma" pitchFamily="34" charset="0"/>
                <a:cs typeface="Tahoma" pitchFamily="34" charset="0"/>
              </a:rPr>
              <a:t>Aunque es una única oración, puede contener  puntuaciones internas (:, ;, etc.) para facilitar su redacción</a:t>
            </a:r>
            <a:r>
              <a:rPr lang="es-ES" sz="2400" dirty="0" smtClean="0">
                <a:latin typeface="Tahoma" pitchFamily="34" charset="0"/>
                <a:ea typeface="Tahoma" pitchFamily="34" charset="0"/>
                <a:cs typeface="Tahoma" pitchFamily="34" charset="0"/>
              </a:rPr>
              <a:t>.</a:t>
            </a:r>
          </a:p>
          <a:p>
            <a:pPr>
              <a:buFont typeface="Wingdings" pitchFamily="2" charset="2"/>
              <a:buChar char="ü"/>
            </a:pPr>
            <a:endParaRPr lang="es-ES" sz="2400" dirty="0">
              <a:latin typeface="Tahoma" pitchFamily="34" charset="0"/>
              <a:ea typeface="Tahoma" pitchFamily="34" charset="0"/>
              <a:cs typeface="Tahoma" pitchFamily="34" charset="0"/>
            </a:endParaRPr>
          </a:p>
          <a:p>
            <a:pPr>
              <a:buFont typeface="Wingdings" pitchFamily="2" charset="2"/>
              <a:buChar char="ü"/>
            </a:pPr>
            <a:r>
              <a:rPr lang="es-ES" sz="2400" dirty="0" smtClean="0">
                <a:latin typeface="Tahoma" pitchFamily="34" charset="0"/>
                <a:ea typeface="Tahoma" pitchFamily="34" charset="0"/>
                <a:cs typeface="Tahoma" pitchFamily="34" charset="0"/>
              </a:rPr>
              <a:t>Deben ser claras y concisas.</a:t>
            </a:r>
          </a:p>
          <a:p>
            <a:pPr>
              <a:buFont typeface="Wingdings" pitchFamily="2" charset="2"/>
              <a:buChar char="ü"/>
            </a:pPr>
            <a:endParaRPr lang="es-ES" sz="2400" dirty="0">
              <a:latin typeface="Tahoma" pitchFamily="34" charset="0"/>
              <a:ea typeface="Tahoma" pitchFamily="34" charset="0"/>
              <a:cs typeface="Tahoma" pitchFamily="34" charset="0"/>
            </a:endParaRPr>
          </a:p>
          <a:p>
            <a:pPr>
              <a:buFont typeface="Wingdings" pitchFamily="2" charset="2"/>
              <a:buChar char="ü"/>
            </a:pPr>
            <a:r>
              <a:rPr lang="es-ES" sz="2400" dirty="0" smtClean="0">
                <a:latin typeface="Tahoma" pitchFamily="34" charset="0"/>
                <a:ea typeface="Tahoma" pitchFamily="34" charset="0"/>
                <a:cs typeface="Tahoma" pitchFamily="34" charset="0"/>
              </a:rPr>
              <a:t>No un simple listado de elementos, sino que debe mencionarse la forma en que los mismos se relacionan</a:t>
            </a:r>
            <a:endParaRPr lang="es-ES" sz="2400" dirty="0">
              <a:latin typeface="Tahoma" pitchFamily="34" charset="0"/>
              <a:ea typeface="Tahoma" pitchFamily="34" charset="0"/>
              <a:cs typeface="Tahoma" pitchFamily="34" charset="0"/>
            </a:endParaRPr>
          </a:p>
          <a:p>
            <a:endParaRPr lang="es-ES" dirty="0">
              <a:latin typeface="Tahoma" pitchFamily="34" charset="0"/>
              <a:cs typeface="Tahoma" pitchFamily="34" charset="0"/>
            </a:endParaRPr>
          </a:p>
          <a:p>
            <a:endParaRPr lang="es-AR" dirty="0"/>
          </a:p>
        </p:txBody>
      </p:sp>
    </p:spTree>
    <p:extLst>
      <p:ext uri="{BB962C8B-B14F-4D97-AF65-F5344CB8AC3E}">
        <p14:creationId xmlns:p14="http://schemas.microsoft.com/office/powerpoint/2010/main" val="15852133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9" y="-53182"/>
            <a:ext cx="9144001" cy="669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6" name="Rectangle 2"/>
          <p:cNvSpPr>
            <a:spLocks noGrp="1" noChangeArrowheads="1"/>
          </p:cNvSpPr>
          <p:nvPr>
            <p:ph type="title" idx="4294967295"/>
          </p:nvPr>
        </p:nvSpPr>
        <p:spPr>
          <a:xfrm>
            <a:off x="-301570" y="44450"/>
            <a:ext cx="8229600" cy="857250"/>
          </a:xfrm>
        </p:spPr>
        <p:txBody>
          <a:bodyPr lIns="0" tIns="0" rIns="0" bIns="0">
            <a:normAutofit/>
          </a:bodyPr>
          <a:lstStyle/>
          <a:p>
            <a:pPr algn="ctr" eaLnBrk="1" fontAlgn="auto" hangingPunct="1">
              <a:spcAft>
                <a:spcPts val="0"/>
              </a:spcAft>
              <a:defRPr/>
            </a:pPr>
            <a:r>
              <a:rPr lang="es-ES" sz="3600" b="1" dirty="0" smtClean="0">
                <a:solidFill>
                  <a:schemeClr val="bg1"/>
                </a:solidFill>
                <a:latin typeface="Tahoma" pitchFamily="34" charset="0"/>
                <a:ea typeface="Tahoma" pitchFamily="34" charset="0"/>
                <a:cs typeface="Tahoma" pitchFamily="34" charset="0"/>
              </a:rPr>
              <a:t>Formato </a:t>
            </a:r>
            <a:r>
              <a:rPr lang="es-ES" sz="3600" b="1" dirty="0">
                <a:solidFill>
                  <a:schemeClr val="bg1"/>
                </a:solidFill>
                <a:latin typeface="Tahoma" pitchFamily="34" charset="0"/>
                <a:ea typeface="Tahoma" pitchFamily="34" charset="0"/>
                <a:cs typeface="Tahoma" pitchFamily="34" charset="0"/>
              </a:rPr>
              <a:t>de </a:t>
            </a:r>
            <a:r>
              <a:rPr lang="es-ES" sz="3600" b="1" dirty="0" smtClean="0">
                <a:solidFill>
                  <a:schemeClr val="bg1"/>
                </a:solidFill>
                <a:latin typeface="Tahoma" pitchFamily="34" charset="0"/>
                <a:ea typeface="Tahoma" pitchFamily="34" charset="0"/>
                <a:cs typeface="Tahoma" pitchFamily="34" charset="0"/>
              </a:rPr>
              <a:t>una reivindicación</a:t>
            </a:r>
            <a:endParaRPr lang="en-US" sz="3600" dirty="0">
              <a:solidFill>
                <a:schemeClr val="bg1"/>
              </a:solidFill>
            </a:endParaRPr>
          </a:p>
        </p:txBody>
      </p:sp>
      <p:sp>
        <p:nvSpPr>
          <p:cNvPr id="12291" name="Content Placeholder 10"/>
          <p:cNvSpPr>
            <a:spLocks noGrp="1"/>
          </p:cNvSpPr>
          <p:nvPr>
            <p:ph idx="4294967295"/>
          </p:nvPr>
        </p:nvSpPr>
        <p:spPr>
          <a:xfrm>
            <a:off x="925513" y="841375"/>
            <a:ext cx="8229600" cy="5021263"/>
          </a:xfrm>
        </p:spPr>
        <p:txBody>
          <a:bodyPr lIns="0" tIns="137160" rIns="0" bIns="0"/>
          <a:lstStyle/>
          <a:p>
            <a:pPr eaLnBrk="1" hangingPunct="1">
              <a:buFontTx/>
              <a:buNone/>
            </a:pPr>
            <a:r>
              <a:rPr lang="es-PA" sz="2200" smtClean="0"/>
              <a:t> </a:t>
            </a:r>
          </a:p>
          <a:p>
            <a:pPr eaLnBrk="1" hangingPunct="1">
              <a:buFontTx/>
              <a:buNone/>
            </a:pPr>
            <a:r>
              <a:rPr lang="es-PA" sz="2200" smtClean="0"/>
              <a:t>		</a:t>
            </a:r>
          </a:p>
          <a:p>
            <a:pPr eaLnBrk="1" hangingPunct="1">
              <a:buFont typeface="Wingdings 3" pitchFamily="18" charset="2"/>
              <a:buNone/>
            </a:pPr>
            <a:endParaRPr lang="es-ES" sz="2200" smtClean="0"/>
          </a:p>
          <a:p>
            <a:pPr eaLnBrk="1" hangingPunct="1">
              <a:buFont typeface="Wingdings 3" pitchFamily="18" charset="2"/>
              <a:buNone/>
            </a:pPr>
            <a:endParaRPr lang="es-ES" sz="2200" smtClean="0"/>
          </a:p>
          <a:p>
            <a:pPr eaLnBrk="1" hangingPunct="1">
              <a:buFont typeface="Wingdings 3" pitchFamily="18" charset="2"/>
              <a:buNone/>
            </a:pPr>
            <a:r>
              <a:rPr lang="es-ES" sz="2200" smtClean="0"/>
              <a:t>				</a:t>
            </a:r>
            <a:endParaRPr lang="es-PA" sz="2200" smtClean="0"/>
          </a:p>
          <a:p>
            <a:pPr eaLnBrk="1" hangingPunct="1">
              <a:buFontTx/>
              <a:buNone/>
            </a:pPr>
            <a:r>
              <a:rPr lang="es-ES" sz="2200" smtClean="0"/>
              <a:t>	</a:t>
            </a:r>
          </a:p>
          <a:p>
            <a:pPr eaLnBrk="1" hangingPunct="1">
              <a:buClr>
                <a:srgbClr val="000000"/>
              </a:buClr>
              <a:buFontTx/>
              <a:buNone/>
            </a:pPr>
            <a:r>
              <a:rPr lang="es-ES" sz="2200" smtClean="0"/>
              <a:t>			</a:t>
            </a:r>
            <a:endParaRPr lang="es-ES" sz="1700" smtClean="0"/>
          </a:p>
        </p:txBody>
      </p:sp>
      <p:graphicFrame>
        <p:nvGraphicFramePr>
          <p:cNvPr id="6163" name="Group 19"/>
          <p:cNvGraphicFramePr>
            <a:graphicFrameLocks noGrp="1"/>
          </p:cNvGraphicFramePr>
          <p:nvPr>
            <p:extLst>
              <p:ext uri="{D42A27DB-BD31-4B8C-83A1-F6EECF244321}">
                <p14:modId xmlns:p14="http://schemas.microsoft.com/office/powerpoint/2010/main" val="2312631210"/>
              </p:ext>
            </p:extLst>
          </p:nvPr>
        </p:nvGraphicFramePr>
        <p:xfrm>
          <a:off x="712788" y="1641475"/>
          <a:ext cx="7391400" cy="4775324"/>
        </p:xfrm>
        <a:graphic>
          <a:graphicData uri="http://schemas.openxmlformats.org/drawingml/2006/table">
            <a:tbl>
              <a:tblPr/>
              <a:tblGrid>
                <a:gridCol w="2552700"/>
                <a:gridCol w="2098600"/>
                <a:gridCol w="2740100"/>
              </a:tblGrid>
              <a:tr h="81143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A" sz="2200" b="0" i="0" u="none" strike="noStrike" cap="none" normalizeH="0" baseline="0" dirty="0" smtClean="0">
                          <a:ln>
                            <a:noFill/>
                          </a:ln>
                          <a:solidFill>
                            <a:schemeClr val="tx1"/>
                          </a:solidFill>
                          <a:effectLst/>
                          <a:latin typeface="Arial" pitchFamily="34" charset="0"/>
                          <a:cs typeface="Arial" pitchFamily="34" charset="0"/>
                        </a:rPr>
                        <a:t> </a:t>
                      </a:r>
                      <a:r>
                        <a:rPr kumimoji="0" lang="es-PA" sz="2200" b="0" i="0" u="sng" strike="noStrike" cap="none" normalizeH="0" baseline="0" dirty="0" smtClean="0">
                          <a:ln>
                            <a:noFill/>
                          </a:ln>
                          <a:solidFill>
                            <a:schemeClr val="tx1"/>
                          </a:solidFill>
                          <a:effectLst>
                            <a:outerShdw blurRad="38100" dist="38100" dir="2700000" algn="tl">
                              <a:srgbClr val="C0C0C0"/>
                            </a:outerShdw>
                          </a:effectLst>
                          <a:latin typeface="Arial" pitchFamily="34" charset="0"/>
                          <a:cs typeface="Arial" pitchFamily="34" charset="0"/>
                        </a:rPr>
                        <a:t>Preámbulo  o exordio </a:t>
                      </a:r>
                      <a:endParaRPr kumimoji="0" lang="es-ES" sz="2200" b="0" i="0" u="sng" strike="noStrike" cap="none" normalizeH="0" baseline="0" dirty="0" smtClean="0">
                        <a:ln>
                          <a:noFill/>
                        </a:ln>
                        <a:solidFill>
                          <a:schemeClr val="tx1"/>
                        </a:solidFill>
                        <a:effectLst>
                          <a:outerShdw blurRad="38100" dist="38100" dir="2700000" algn="tl">
                            <a:srgbClr val="C0C0C0"/>
                          </a:outerShdw>
                        </a:effectLst>
                        <a:latin typeface="Arial" pitchFamily="34" charset="0"/>
                        <a:cs typeface="Arial" pitchFamily="34" charset="0"/>
                      </a:endParaRPr>
                    </a:p>
                  </a:txBody>
                  <a:tcPr marT="45732" marB="45732"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PA" sz="2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PA" sz="2200" b="1" i="0" u="none" strike="noStrike" cap="none" normalizeH="0" baseline="0" dirty="0" smtClean="0">
                          <a:ln>
                            <a:noFill/>
                          </a:ln>
                          <a:solidFill>
                            <a:schemeClr val="tx1"/>
                          </a:solidFill>
                          <a:effectLst/>
                          <a:latin typeface="Arial" pitchFamily="34" charset="0"/>
                          <a:cs typeface="Arial" pitchFamily="34" charset="0"/>
                        </a:rPr>
                        <a:t>FRASE DE TRANSICIÓN</a:t>
                      </a:r>
                      <a:endParaRPr kumimoji="0" lang="es-ES" sz="2200" b="1" i="0" u="none" strike="noStrike" cap="none" normalizeH="0" baseline="0" dirty="0" smtClean="0">
                        <a:ln>
                          <a:noFill/>
                        </a:ln>
                        <a:solidFill>
                          <a:schemeClr val="tx1"/>
                        </a:solidFill>
                        <a:effectLst/>
                        <a:latin typeface="Arial" pitchFamily="34" charset="0"/>
                        <a:cs typeface="Arial" pitchFamily="34" charset="0"/>
                      </a:endParaRPr>
                    </a:p>
                  </a:txBody>
                  <a:tcPr marT="45732" marB="45732"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A" sz="2200" b="0" i="0" u="sng" strike="noStrike" cap="none" normalizeH="0" baseline="0" smtClean="0">
                          <a:ln>
                            <a:noFill/>
                          </a:ln>
                          <a:solidFill>
                            <a:schemeClr val="tx1"/>
                          </a:solidFill>
                          <a:effectLst>
                            <a:outerShdw blurRad="38100" dist="38100" dir="2700000" algn="tl">
                              <a:srgbClr val="C0C0C0"/>
                            </a:outerShdw>
                          </a:effectLst>
                          <a:latin typeface="Arial" pitchFamily="34" charset="0"/>
                          <a:cs typeface="Arial" pitchFamily="34" charset="0"/>
                        </a:rPr>
                        <a:t>Cuerpo de la Reivindicación</a:t>
                      </a:r>
                      <a:endParaRPr kumimoji="0" lang="es-ES" sz="2200" b="0" i="0" u="sng" strike="noStrike" cap="none" normalizeH="0" baseline="0" smtClean="0">
                        <a:ln>
                          <a:noFill/>
                        </a:ln>
                        <a:solidFill>
                          <a:schemeClr val="tx1"/>
                        </a:solidFill>
                        <a:effectLst>
                          <a:outerShdw blurRad="38100" dist="38100" dir="2700000" algn="tl">
                            <a:srgbClr val="C0C0C0"/>
                          </a:outerShdw>
                        </a:effectLst>
                        <a:latin typeface="Arial" pitchFamily="34" charset="0"/>
                        <a:cs typeface="Arial" pitchFamily="34" charset="0"/>
                      </a:endParaRPr>
                    </a:p>
                  </a:txBody>
                  <a:tcPr marT="45732" marB="45732" horzOverflow="overflow">
                    <a:lnL>
                      <a:noFill/>
                    </a:lnL>
                    <a:lnR>
                      <a:noFill/>
                    </a:lnR>
                    <a:lnT>
                      <a:noFill/>
                    </a:lnT>
                    <a:lnB>
                      <a:noFill/>
                    </a:lnB>
                    <a:lnTlToBr>
                      <a:noFill/>
                    </a:lnTlToBr>
                    <a:lnBlToTr>
                      <a:noFill/>
                    </a:lnBlToTr>
                    <a:noFill/>
                  </a:tcPr>
                </a:tc>
              </a:tr>
              <a:tr h="109764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200" b="0" i="0" u="none" strike="noStrike" cap="none" normalizeH="0" baseline="0" dirty="0" smtClean="0">
                          <a:ln>
                            <a:noFill/>
                          </a:ln>
                          <a:solidFill>
                            <a:schemeClr val="tx1"/>
                          </a:solidFill>
                          <a:effectLst/>
                          <a:latin typeface="Arial" pitchFamily="34" charset="0"/>
                          <a:cs typeface="Arial" pitchFamily="34" charset="0"/>
                        </a:rPr>
                        <a:t>Objeto/Título  de Invención</a:t>
                      </a:r>
                    </a:p>
                  </a:txBody>
                  <a:tcPr marT="45732" marB="45732"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2200" b="0" i="0" u="none" strike="noStrike" cap="none" normalizeH="0" baseline="0" dirty="0" smtClean="0">
                        <a:ln>
                          <a:noFill/>
                        </a:ln>
                        <a:solidFill>
                          <a:schemeClr val="tx1"/>
                        </a:solidFill>
                        <a:effectLst/>
                        <a:latin typeface="Arial" pitchFamily="34" charset="0"/>
                        <a:cs typeface="Arial" pitchFamily="34" charset="0"/>
                      </a:endParaRPr>
                    </a:p>
                  </a:txBody>
                  <a:tcPr marT="45732" marB="45732"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200" b="0" i="0" u="none" strike="noStrike" cap="none" normalizeH="0" baseline="0" dirty="0" smtClean="0">
                          <a:ln>
                            <a:noFill/>
                          </a:ln>
                          <a:solidFill>
                            <a:schemeClr val="tx1"/>
                          </a:solidFill>
                          <a:effectLst/>
                          <a:latin typeface="Arial" pitchFamily="34" charset="0"/>
                          <a:cs typeface="Arial" pitchFamily="34" charset="0"/>
                        </a:rPr>
                        <a:t>Características Distintivas  y Esenciales	</a:t>
                      </a:r>
                      <a:endParaRPr kumimoji="0" lang="es-PA" sz="2200" b="0" i="0" u="none" strike="noStrike" cap="none" normalizeH="0" baseline="0" dirty="0" smtClean="0">
                        <a:ln>
                          <a:noFill/>
                        </a:ln>
                        <a:solidFill>
                          <a:schemeClr val="tx1"/>
                        </a:solidFill>
                        <a:effectLst/>
                        <a:latin typeface="Arial" pitchFamily="34" charset="0"/>
                        <a:cs typeface="Arial" pitchFamily="34" charset="0"/>
                      </a:endParaRPr>
                    </a:p>
                  </a:txBody>
                  <a:tcPr marT="45732" marB="45732" horzOverflow="overflow">
                    <a:lnL>
                      <a:noFill/>
                    </a:lnL>
                    <a:lnR>
                      <a:noFill/>
                    </a:lnR>
                    <a:lnT>
                      <a:noFill/>
                    </a:lnT>
                    <a:lnB>
                      <a:noFill/>
                    </a:lnB>
                    <a:lnTlToBr>
                      <a:noFill/>
                    </a:lnTlToBr>
                    <a:lnBlToTr>
                      <a:noFill/>
                    </a:lnBlToTr>
                    <a:noFill/>
                  </a:tcPr>
                </a:tc>
              </a:tr>
              <a:tr h="2580376">
                <a:tc>
                  <a:txBody>
                    <a:bodyPr/>
                    <a:lstStyle/>
                    <a:p>
                      <a:pPr marL="0" marR="0" lvl="0" indent="0" algn="ctr" defTabSz="914400" rtl="0" eaLnBrk="1" fontAlgn="base" latinLnBrk="0" hangingPunct="1">
                        <a:lnSpc>
                          <a:spcPct val="100000"/>
                        </a:lnSpc>
                        <a:spcBef>
                          <a:spcPct val="0"/>
                        </a:spcBef>
                        <a:spcAft>
                          <a:spcPct val="0"/>
                        </a:spcAft>
                        <a:buClr>
                          <a:srgbClr val="000000"/>
                        </a:buClr>
                        <a:buSzTx/>
                        <a:buFontTx/>
                        <a:buNone/>
                        <a:tabLst/>
                      </a:pP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
                          <a:srgbClr val="000000"/>
                        </a:buClr>
                        <a:buSzTx/>
                        <a:buFontTx/>
                        <a:buNone/>
                        <a:tabLst/>
                      </a:pPr>
                      <a:r>
                        <a:rPr kumimoji="0" lang="es-ES" sz="2000" b="0" i="0" u="none" strike="noStrike" cap="none" normalizeH="0" baseline="0" dirty="0" smtClean="0">
                          <a:ln>
                            <a:noFill/>
                          </a:ln>
                          <a:solidFill>
                            <a:schemeClr val="tx1"/>
                          </a:solidFill>
                          <a:effectLst/>
                          <a:latin typeface="Arial" pitchFamily="34" charset="0"/>
                          <a:cs typeface="Arial" pitchFamily="34" charset="0"/>
                        </a:rPr>
                        <a:t>En algunas jurisdicciones</a:t>
                      </a:r>
                    </a:p>
                    <a:p>
                      <a:pPr marL="0" marR="0" lvl="0" indent="0" algn="ctr" defTabSz="914400" rtl="0" eaLnBrk="1" fontAlgn="base" latinLnBrk="0" hangingPunct="1">
                        <a:lnSpc>
                          <a:spcPct val="100000"/>
                        </a:lnSpc>
                        <a:spcBef>
                          <a:spcPct val="0"/>
                        </a:spcBef>
                        <a:spcAft>
                          <a:spcPct val="0"/>
                        </a:spcAft>
                        <a:buClr>
                          <a:srgbClr val="983204"/>
                        </a:buClr>
                        <a:buSzTx/>
                        <a:buFontTx/>
                        <a:buNone/>
                        <a:tabLst/>
                      </a:pPr>
                      <a:r>
                        <a:rPr kumimoji="0" lang="es-ES" sz="2000" b="0" i="0" u="none" strike="noStrike" cap="none" normalizeH="0" baseline="0" dirty="0" smtClean="0">
                          <a:ln>
                            <a:noFill/>
                          </a:ln>
                          <a:solidFill>
                            <a:schemeClr val="tx1"/>
                          </a:solidFill>
                          <a:effectLst/>
                          <a:latin typeface="Arial" pitchFamily="34" charset="0"/>
                          <a:cs typeface="Arial" pitchFamily="34" charset="0"/>
                        </a:rPr>
                        <a:t> incluye los rasgos esenciales </a:t>
                      </a:r>
                      <a:r>
                        <a:rPr kumimoji="0" lang="es-ES" sz="2000" b="0" i="0" u="sng" strike="noStrike" cap="none" normalizeH="0" baseline="0" dirty="0" smtClean="0">
                          <a:ln>
                            <a:noFill/>
                          </a:ln>
                          <a:solidFill>
                            <a:schemeClr val="tx1"/>
                          </a:solidFill>
                          <a:effectLst/>
                          <a:latin typeface="Arial" pitchFamily="34" charset="0"/>
                          <a:cs typeface="Arial" pitchFamily="34" charset="0"/>
                        </a:rPr>
                        <a:t>conocidos del arte anterior </a:t>
                      </a:r>
                    </a:p>
                  </a:txBody>
                  <a:tcPr marT="45732" marB="45732"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2200" b="0" i="0" u="none" strike="noStrike" cap="none" normalizeH="0" baseline="0" dirty="0" smtClean="0">
                        <a:ln>
                          <a:noFill/>
                        </a:ln>
                        <a:solidFill>
                          <a:schemeClr val="tx1"/>
                        </a:solidFill>
                        <a:effectLst/>
                        <a:latin typeface="Arial" pitchFamily="34" charset="0"/>
                        <a:cs typeface="Arial" pitchFamily="34" charset="0"/>
                      </a:endParaRPr>
                    </a:p>
                  </a:txBody>
                  <a:tcPr marT="45732" marB="45732"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Tx/>
                        <a:buFontTx/>
                        <a:buNone/>
                        <a:tabLst/>
                      </a:pPr>
                      <a:r>
                        <a:rPr kumimoji="0" lang="es-ES" sz="2000" b="0" i="0" u="sng" strike="noStrike" cap="none" normalizeH="0" baseline="0" dirty="0" smtClean="0">
                          <a:ln>
                            <a:noFill/>
                          </a:ln>
                          <a:solidFill>
                            <a:schemeClr val="tx1"/>
                          </a:solidFill>
                          <a:effectLst/>
                          <a:latin typeface="Arial" pitchFamily="34" charset="0"/>
                          <a:cs typeface="Arial" pitchFamily="34" charset="0"/>
                        </a:rPr>
                        <a:t>Distintivas: </a:t>
                      </a:r>
                      <a:r>
                        <a:rPr kumimoji="0" lang="es-ES" sz="2000" b="0" i="0" u="none" strike="noStrike" cap="none" normalizeH="0" baseline="0" dirty="0" smtClean="0">
                          <a:ln>
                            <a:noFill/>
                          </a:ln>
                          <a:solidFill>
                            <a:schemeClr val="tx1"/>
                          </a:solidFill>
                          <a:effectLst/>
                          <a:latin typeface="Arial" pitchFamily="34" charset="0"/>
                          <a:cs typeface="Arial" pitchFamily="34" charset="0"/>
                        </a:rPr>
                        <a:t>Determinan los aspectos novedosos</a:t>
                      </a:r>
                    </a:p>
                    <a:p>
                      <a:pPr marL="0" marR="0" lvl="0" indent="0" algn="ctr" defTabSz="914400" rtl="0" eaLnBrk="1" fontAlgn="base" latinLnBrk="0" hangingPunct="1">
                        <a:lnSpc>
                          <a:spcPct val="100000"/>
                        </a:lnSpc>
                        <a:spcBef>
                          <a:spcPct val="0"/>
                        </a:spcBef>
                        <a:spcAft>
                          <a:spcPct val="0"/>
                        </a:spcAft>
                        <a:buClr>
                          <a:srgbClr val="000000"/>
                        </a:buClr>
                        <a:buSzTx/>
                        <a:buFontTx/>
                        <a:buNone/>
                        <a:tabLst/>
                      </a:pPr>
                      <a:r>
                        <a:rPr kumimoji="0" lang="es-ES" sz="2000" b="0" i="0" u="sng" strike="noStrike" cap="none" normalizeH="0" baseline="0" dirty="0" smtClean="0">
                          <a:ln>
                            <a:noFill/>
                          </a:ln>
                          <a:solidFill>
                            <a:schemeClr val="tx1"/>
                          </a:solidFill>
                          <a:effectLst/>
                          <a:latin typeface="Arial" pitchFamily="34" charset="0"/>
                          <a:cs typeface="Arial" pitchFamily="34" charset="0"/>
                        </a:rPr>
                        <a:t>Esenciales: </a:t>
                      </a:r>
                      <a:r>
                        <a:rPr kumimoji="0" lang="es-ES" sz="2000" b="0" i="0" u="none" strike="noStrike" cap="none" normalizeH="0" baseline="0" dirty="0" smtClean="0">
                          <a:ln>
                            <a:noFill/>
                          </a:ln>
                          <a:solidFill>
                            <a:schemeClr val="tx1"/>
                          </a:solidFill>
                          <a:effectLst/>
                          <a:latin typeface="Arial" pitchFamily="34" charset="0"/>
                          <a:cs typeface="Arial" pitchFamily="34" charset="0"/>
                        </a:rPr>
                        <a:t>Necesarias para que la  invención</a:t>
                      </a:r>
                      <a:r>
                        <a:rPr kumimoji="0" lang="es-ES" sz="1800" b="0" i="0" u="none" strike="noStrike" cap="none" normalizeH="0" baseline="0" dirty="0" smtClean="0">
                          <a:ln>
                            <a:noFill/>
                          </a:ln>
                          <a:solidFill>
                            <a:schemeClr val="tx1"/>
                          </a:solidFill>
                          <a:effectLst/>
                          <a:latin typeface="Arial" pitchFamily="34" charset="0"/>
                          <a:cs typeface="Arial" pitchFamily="34" charset="0"/>
                        </a:rPr>
                        <a:t> resuelva el problema                                           	 </a:t>
                      </a:r>
                      <a:endParaRPr kumimoji="0" lang="es-PA" sz="1800" b="0" i="0" u="none" strike="noStrike" cap="none" normalizeH="0" baseline="0" dirty="0" smtClean="0">
                        <a:ln>
                          <a:noFill/>
                        </a:ln>
                        <a:solidFill>
                          <a:schemeClr val="tx1"/>
                        </a:solidFill>
                        <a:effectLst/>
                        <a:latin typeface="Arial" pitchFamily="34" charset="0"/>
                        <a:cs typeface="Arial" pitchFamily="34" charset="0"/>
                      </a:endParaRPr>
                    </a:p>
                  </a:txBody>
                  <a:tcPr marT="45732" marB="45732" horzOverflow="overflow">
                    <a:lnL>
                      <a:noFill/>
                    </a:lnL>
                    <a:lnR>
                      <a:noFill/>
                    </a:lnR>
                    <a:lnT>
                      <a:noFill/>
                    </a:lnT>
                    <a:lnB>
                      <a:noFill/>
                    </a:lnB>
                    <a:lnTlToBr>
                      <a:noFill/>
                    </a:lnTlToBr>
                    <a:lnBlToTr>
                      <a:noFill/>
                    </a:lnBlToTr>
                    <a:noFill/>
                  </a:tcPr>
                </a:tc>
              </a:tr>
            </a:tbl>
          </a:graphicData>
        </a:graphic>
      </p:graphicFrame>
      <p:sp>
        <p:nvSpPr>
          <p:cNvPr id="7" name="TextBox 6"/>
          <p:cNvSpPr txBox="1"/>
          <p:nvPr/>
        </p:nvSpPr>
        <p:spPr>
          <a:xfrm>
            <a:off x="2713038" y="1073150"/>
            <a:ext cx="3390900" cy="584775"/>
          </a:xfrm>
          <a:prstGeom prst="rect">
            <a:avLst/>
          </a:prstGeom>
          <a:noFill/>
        </p:spPr>
        <p:txBody>
          <a:bodyPr>
            <a:spAutoFit/>
          </a:bodyPr>
          <a:lstStyle/>
          <a:p>
            <a:pPr algn="ctr" fontAlgn="auto">
              <a:spcBef>
                <a:spcPts val="0"/>
              </a:spcBef>
              <a:spcAft>
                <a:spcPts val="0"/>
              </a:spcAft>
              <a:defRPr/>
            </a:pPr>
            <a:r>
              <a:rPr lang="es-ES" sz="3200" b="1" dirty="0">
                <a:solidFill>
                  <a:srgbClr val="002060"/>
                </a:solidFill>
                <a:latin typeface="+mj-lt"/>
                <a:cs typeface="+mn-cs"/>
              </a:rPr>
              <a:t>3 elementos</a:t>
            </a:r>
          </a:p>
        </p:txBody>
      </p:sp>
      <p:sp>
        <p:nvSpPr>
          <p:cNvPr id="9" name="Up Arrow 8"/>
          <p:cNvSpPr/>
          <p:nvPr/>
        </p:nvSpPr>
        <p:spPr>
          <a:xfrm>
            <a:off x="1819275" y="3622358"/>
            <a:ext cx="285750" cy="4191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0" name="Curved Right Arrow 9"/>
          <p:cNvSpPr/>
          <p:nvPr/>
        </p:nvSpPr>
        <p:spPr>
          <a:xfrm>
            <a:off x="5205730" y="3295649"/>
            <a:ext cx="457200" cy="97155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schemeClr val="tx1"/>
              </a:solidFill>
            </a:endParaRPr>
          </a:p>
        </p:txBody>
      </p:sp>
      <p:sp>
        <p:nvSpPr>
          <p:cNvPr id="11" name="Curved Left Arrow 10"/>
          <p:cNvSpPr/>
          <p:nvPr/>
        </p:nvSpPr>
        <p:spPr>
          <a:xfrm>
            <a:off x="7884368" y="2781300"/>
            <a:ext cx="781050" cy="237648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schemeClr val="tx1"/>
              </a:solidFill>
            </a:endParaRPr>
          </a:p>
        </p:txBody>
      </p:sp>
    </p:spTree>
    <p:extLst>
      <p:ext uri="{BB962C8B-B14F-4D97-AF65-F5344CB8AC3E}">
        <p14:creationId xmlns:p14="http://schemas.microsoft.com/office/powerpoint/2010/main" val="18225105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44450"/>
            <a:ext cx="9144001" cy="669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Rectangle 2"/>
          <p:cNvSpPr>
            <a:spLocks noGrp="1" noChangeArrowheads="1"/>
          </p:cNvSpPr>
          <p:nvPr>
            <p:ph type="title" idx="4294967295"/>
          </p:nvPr>
        </p:nvSpPr>
        <p:spPr>
          <a:xfrm>
            <a:off x="-252536" y="58961"/>
            <a:ext cx="8229600" cy="993775"/>
          </a:xfrm>
        </p:spPr>
        <p:txBody>
          <a:bodyPr lIns="0" tIns="0" rIns="0" bIns="0"/>
          <a:lstStyle/>
          <a:p>
            <a:pPr algn="ctr" eaLnBrk="1" fontAlgn="auto" hangingPunct="1">
              <a:spcAft>
                <a:spcPts val="0"/>
              </a:spcAft>
              <a:defRPr/>
            </a:pPr>
            <a:r>
              <a:rPr lang="es-ES" sz="3600" b="1" dirty="0">
                <a:solidFill>
                  <a:schemeClr val="bg1"/>
                </a:solidFill>
                <a:latin typeface="Tahoma" pitchFamily="34" charset="0"/>
                <a:ea typeface="Tahoma" pitchFamily="34" charset="0"/>
                <a:cs typeface="Tahoma" pitchFamily="34" charset="0"/>
              </a:rPr>
              <a:t> formato de las reivindicaciones</a:t>
            </a:r>
            <a:endParaRPr lang="en-US" sz="3600" dirty="0">
              <a:solidFill>
                <a:schemeClr val="bg1"/>
              </a:solidFill>
            </a:endParaRPr>
          </a:p>
        </p:txBody>
      </p:sp>
      <p:sp>
        <p:nvSpPr>
          <p:cNvPr id="27651" name="Content Placeholder 10"/>
          <p:cNvSpPr>
            <a:spLocks noGrp="1"/>
          </p:cNvSpPr>
          <p:nvPr>
            <p:ph idx="4294967295"/>
          </p:nvPr>
        </p:nvSpPr>
        <p:spPr>
          <a:xfrm>
            <a:off x="755650" y="1268413"/>
            <a:ext cx="7992814" cy="4751387"/>
          </a:xfrm>
        </p:spPr>
        <p:txBody>
          <a:bodyPr lIns="0" tIns="137160" rIns="0" bIns="0">
            <a:normAutofit/>
          </a:bodyPr>
          <a:lstStyle/>
          <a:p>
            <a:pPr marL="274320" indent="-274320" algn="ctr" eaLnBrk="1" fontAlgn="auto" hangingPunct="1">
              <a:spcAft>
                <a:spcPts val="0"/>
              </a:spcAft>
              <a:buFont typeface="Wingdings 3" pitchFamily="18" charset="2"/>
              <a:buNone/>
              <a:defRPr/>
            </a:pPr>
            <a:r>
              <a:rPr lang="es-ES" sz="2600" b="1" u="sng" dirty="0">
                <a:latin typeface="Tahoma" pitchFamily="34" charset="0"/>
                <a:ea typeface="Tahoma" pitchFamily="34" charset="0"/>
                <a:cs typeface="Tahoma" pitchFamily="34" charset="0"/>
              </a:rPr>
              <a:t>Preámbulo</a:t>
            </a:r>
            <a:r>
              <a:rPr lang="es-ES" sz="2600" dirty="0">
                <a:latin typeface="Tahoma" pitchFamily="34" charset="0"/>
                <a:ea typeface="Tahoma" pitchFamily="34" charset="0"/>
                <a:cs typeface="Tahoma" pitchFamily="34" charset="0"/>
              </a:rPr>
              <a:t>: </a:t>
            </a:r>
            <a:endParaRPr lang="es-ES" sz="2600" dirty="0" smtClean="0">
              <a:latin typeface="Tahoma" pitchFamily="34" charset="0"/>
              <a:ea typeface="Tahoma" pitchFamily="34" charset="0"/>
              <a:cs typeface="Tahoma" pitchFamily="34" charset="0"/>
            </a:endParaRPr>
          </a:p>
          <a:p>
            <a:pPr marL="274320" indent="-274320" eaLnBrk="1" fontAlgn="auto" hangingPunct="1">
              <a:spcAft>
                <a:spcPts val="0"/>
              </a:spcAft>
              <a:buFont typeface="Wingdings 3" pitchFamily="18" charset="2"/>
              <a:buNone/>
              <a:defRPr/>
            </a:pPr>
            <a:endParaRPr lang="es-ES" sz="2600" dirty="0">
              <a:effectLst>
                <a:outerShdw blurRad="38100" dist="38100" dir="2700000" algn="tl">
                  <a:srgbClr val="C0C0C0"/>
                </a:outerShdw>
              </a:effectLst>
              <a:latin typeface="Tahoma" pitchFamily="34" charset="0"/>
              <a:ea typeface="Tahoma" pitchFamily="34" charset="0"/>
              <a:cs typeface="Tahoma" pitchFamily="34" charset="0"/>
            </a:endParaRPr>
          </a:p>
          <a:p>
            <a:pPr marL="274320" indent="-274320" eaLnBrk="1" fontAlgn="auto" hangingPunct="1">
              <a:spcAft>
                <a:spcPts val="0"/>
              </a:spcAft>
              <a:buFont typeface="Wingdings" pitchFamily="2" charset="2"/>
              <a:buChar char="Ø"/>
              <a:defRPr/>
            </a:pPr>
            <a:r>
              <a:rPr lang="es-ES" sz="2600" dirty="0">
                <a:latin typeface="Tahoma" pitchFamily="34" charset="0"/>
                <a:ea typeface="Tahoma" pitchFamily="34" charset="0"/>
                <a:cs typeface="Tahoma" pitchFamily="34" charset="0"/>
              </a:rPr>
              <a:t>Frase introductoria que identifica la </a:t>
            </a:r>
            <a:r>
              <a:rPr lang="es-ES" sz="2600" u="sng" dirty="0">
                <a:latin typeface="Tahoma" pitchFamily="34" charset="0"/>
                <a:ea typeface="Tahoma" pitchFamily="34" charset="0"/>
                <a:cs typeface="Tahoma" pitchFamily="34" charset="0"/>
              </a:rPr>
              <a:t>categoría u objeto de invención que se desea proteger</a:t>
            </a:r>
            <a:r>
              <a:rPr lang="es-ES" sz="2600" dirty="0">
                <a:latin typeface="Tahoma" pitchFamily="34" charset="0"/>
                <a:ea typeface="Tahoma" pitchFamily="34" charset="0"/>
                <a:cs typeface="Tahoma" pitchFamily="34" charset="0"/>
              </a:rPr>
              <a:t> con dicha reivindicación. En algunas jurisdicciones  debe </a:t>
            </a:r>
            <a:r>
              <a:rPr lang="es-ES" sz="2600" dirty="0" smtClean="0">
                <a:latin typeface="Tahoma" pitchFamily="34" charset="0"/>
                <a:ea typeface="Tahoma" pitchFamily="34" charset="0"/>
                <a:cs typeface="Tahoma" pitchFamily="34" charset="0"/>
              </a:rPr>
              <a:t>comenzar con </a:t>
            </a:r>
            <a:r>
              <a:rPr lang="es-ES" sz="2600" dirty="0">
                <a:latin typeface="Tahoma" pitchFamily="34" charset="0"/>
                <a:ea typeface="Tahoma" pitchFamily="34" charset="0"/>
                <a:cs typeface="Tahoma" pitchFamily="34" charset="0"/>
              </a:rPr>
              <a:t>el título de la </a:t>
            </a:r>
            <a:r>
              <a:rPr lang="es-ES" sz="2600" dirty="0" smtClean="0">
                <a:latin typeface="Tahoma" pitchFamily="34" charset="0"/>
                <a:ea typeface="Tahoma" pitchFamily="34" charset="0"/>
                <a:cs typeface="Tahoma" pitchFamily="34" charset="0"/>
              </a:rPr>
              <a:t>invención.</a:t>
            </a:r>
          </a:p>
          <a:p>
            <a:pPr marL="274320" indent="-274320" eaLnBrk="1" fontAlgn="auto" hangingPunct="1">
              <a:spcAft>
                <a:spcPts val="0"/>
              </a:spcAft>
              <a:buFont typeface="Wingdings" pitchFamily="2" charset="2"/>
              <a:buChar char="Ø"/>
              <a:defRPr/>
            </a:pPr>
            <a:endParaRPr lang="es-ES" sz="2600" dirty="0">
              <a:latin typeface="Tahoma" pitchFamily="34" charset="0"/>
              <a:ea typeface="Tahoma" pitchFamily="34" charset="0"/>
              <a:cs typeface="Tahoma" pitchFamily="34" charset="0"/>
            </a:endParaRPr>
          </a:p>
          <a:p>
            <a:pPr marL="274320" indent="-274320" eaLnBrk="1" fontAlgn="auto" hangingPunct="1">
              <a:spcAft>
                <a:spcPts val="0"/>
              </a:spcAft>
              <a:buFont typeface="Wingdings" pitchFamily="2" charset="2"/>
              <a:buChar char="Ø"/>
              <a:defRPr/>
            </a:pPr>
            <a:r>
              <a:rPr lang="es-ES" sz="2600" dirty="0" smtClean="0">
                <a:latin typeface="Tahoma" pitchFamily="34" charset="0"/>
                <a:ea typeface="Tahoma" pitchFamily="34" charset="0"/>
                <a:cs typeface="Tahoma" pitchFamily="34" charset="0"/>
              </a:rPr>
              <a:t>La invención </a:t>
            </a:r>
            <a:r>
              <a:rPr lang="es-ES" sz="2600" dirty="0">
                <a:latin typeface="Tahoma" pitchFamily="34" charset="0"/>
                <a:ea typeface="Tahoma" pitchFamily="34" charset="0"/>
                <a:cs typeface="Tahoma" pitchFamily="34" charset="0"/>
              </a:rPr>
              <a:t>puede ser un aparato, un artículo, una composición (productos), un método/proceso o un nuevo </a:t>
            </a:r>
            <a:r>
              <a:rPr lang="es-ES" sz="2600" dirty="0" smtClean="0">
                <a:latin typeface="Tahoma" pitchFamily="34" charset="0"/>
                <a:ea typeface="Tahoma" pitchFamily="34" charset="0"/>
                <a:cs typeface="Tahoma" pitchFamily="34" charset="0"/>
              </a:rPr>
              <a:t>uso.</a:t>
            </a:r>
            <a:endParaRPr lang="es-ES" sz="260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8616677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44450"/>
            <a:ext cx="9144001" cy="669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 name="Rectangle 2"/>
          <p:cNvSpPr>
            <a:spLocks noGrp="1" noChangeArrowheads="1"/>
          </p:cNvSpPr>
          <p:nvPr>
            <p:ph type="title" idx="4294967295"/>
          </p:nvPr>
        </p:nvSpPr>
        <p:spPr>
          <a:xfrm>
            <a:off x="-396552" y="71914"/>
            <a:ext cx="8229600" cy="1143000"/>
          </a:xfrm>
        </p:spPr>
        <p:txBody>
          <a:bodyPr lIns="0" tIns="0" rIns="0" bIns="0">
            <a:normAutofit/>
          </a:bodyPr>
          <a:lstStyle/>
          <a:p>
            <a:pPr>
              <a:defRPr/>
            </a:pPr>
            <a:r>
              <a:rPr lang="es-ES" sz="3200" b="1" dirty="0">
                <a:solidFill>
                  <a:schemeClr val="bg1"/>
                </a:solidFill>
                <a:latin typeface="Tahoma" pitchFamily="34" charset="0"/>
                <a:ea typeface="Tahoma" pitchFamily="34" charset="0"/>
                <a:cs typeface="Tahoma" pitchFamily="34" charset="0"/>
              </a:rPr>
              <a:t> El preámbulo de una </a:t>
            </a:r>
            <a:r>
              <a:rPr lang="es-ES" sz="3200" b="1" dirty="0" smtClean="0">
                <a:solidFill>
                  <a:schemeClr val="bg1"/>
                </a:solidFill>
                <a:latin typeface="Tahoma" pitchFamily="34" charset="0"/>
                <a:ea typeface="Tahoma" pitchFamily="34" charset="0"/>
                <a:cs typeface="Tahoma" pitchFamily="34" charset="0"/>
              </a:rPr>
              <a:t>reivindicación</a:t>
            </a:r>
            <a:endParaRPr lang="en-US" sz="3200" dirty="0">
              <a:solidFill>
                <a:schemeClr val="bg1"/>
              </a:solidFill>
            </a:endParaRPr>
          </a:p>
        </p:txBody>
      </p:sp>
      <p:sp>
        <p:nvSpPr>
          <p:cNvPr id="7" name="Rectangle 3"/>
          <p:cNvSpPr>
            <a:spLocks noGrp="1" noChangeArrowheads="1"/>
          </p:cNvSpPr>
          <p:nvPr>
            <p:ph idx="4294967295"/>
          </p:nvPr>
        </p:nvSpPr>
        <p:spPr>
          <a:xfrm>
            <a:off x="1259632" y="1196752"/>
            <a:ext cx="7772400" cy="4905375"/>
          </a:xfrm>
        </p:spPr>
        <p:txBody>
          <a:bodyPr lIns="0" tIns="137160" rIns="0" bIns="0">
            <a:normAutofit fontScale="92500" lnSpcReduction="10000"/>
          </a:bodyPr>
          <a:lstStyle/>
          <a:p>
            <a:pPr indent="-214313">
              <a:lnSpc>
                <a:spcPct val="110000"/>
              </a:lnSpc>
              <a:buClr>
                <a:srgbClr val="FFCC00"/>
              </a:buClr>
              <a:buFont typeface="Wingdings 2" pitchFamily="18" charset="2"/>
              <a:buNone/>
              <a:defRPr/>
            </a:pPr>
            <a:r>
              <a:rPr lang="es-ES" sz="2800" b="1" u="sng" dirty="0">
                <a:latin typeface="Tahoma" pitchFamily="34" charset="0"/>
                <a:ea typeface="Tahoma" pitchFamily="34" charset="0"/>
                <a:cs typeface="Tahoma" pitchFamily="34" charset="0"/>
              </a:rPr>
              <a:t>Consejo sobre el preámbulo: </a:t>
            </a:r>
            <a:r>
              <a:rPr lang="es-ES" sz="2800" b="1" u="sng" dirty="0" smtClean="0">
                <a:latin typeface="Tahoma" pitchFamily="34" charset="0"/>
                <a:ea typeface="Tahoma" pitchFamily="34" charset="0"/>
                <a:cs typeface="Tahoma" pitchFamily="34" charset="0"/>
              </a:rPr>
              <a:t> </a:t>
            </a:r>
            <a:r>
              <a:rPr lang="es-ES" sz="2800" i="1" dirty="0" smtClean="0">
                <a:latin typeface="Tahoma" pitchFamily="34" charset="0"/>
                <a:ea typeface="Tahoma" pitchFamily="34" charset="0"/>
                <a:cs typeface="Tahoma" pitchFamily="34" charset="0"/>
              </a:rPr>
              <a:t>¡¡¡</a:t>
            </a:r>
            <a:r>
              <a:rPr lang="es-ES" sz="3200" i="1" dirty="0">
                <a:latin typeface="Tahoma" pitchFamily="34" charset="0"/>
                <a:ea typeface="Tahoma" pitchFamily="34" charset="0"/>
                <a:cs typeface="Tahoma" pitchFamily="34" charset="0"/>
              </a:rPr>
              <a:t>Mucho cuidado de no limitar accidentalmente el alcance de la invención!!!</a:t>
            </a:r>
          </a:p>
          <a:p>
            <a:pPr lvl="2" indent="-214313" eaLnBrk="1" fontAlgn="auto" hangingPunct="1">
              <a:lnSpc>
                <a:spcPct val="110000"/>
              </a:lnSpc>
              <a:spcAft>
                <a:spcPts val="0"/>
              </a:spcAft>
              <a:buClr>
                <a:srgbClr val="FFCC00"/>
              </a:buClr>
              <a:buFont typeface="Wingdings 2" pitchFamily="18" charset="2"/>
              <a:buNone/>
              <a:defRPr/>
            </a:pPr>
            <a:endParaRPr lang="es-ES" b="1" u="sng" dirty="0">
              <a:latin typeface="Tahoma" pitchFamily="34" charset="0"/>
              <a:ea typeface="Tahoma" pitchFamily="34" charset="0"/>
              <a:cs typeface="Tahoma" pitchFamily="34" charset="0"/>
            </a:endParaRPr>
          </a:p>
          <a:p>
            <a:pPr indent="-214313">
              <a:lnSpc>
                <a:spcPct val="110000"/>
              </a:lnSpc>
              <a:buClr>
                <a:srgbClr val="FFCC00"/>
              </a:buClr>
              <a:buFont typeface="Wingdings 2" pitchFamily="18" charset="2"/>
              <a:buNone/>
              <a:defRPr/>
            </a:pPr>
            <a:r>
              <a:rPr lang="es-ES" sz="2600" b="1" u="sng" dirty="0" smtClean="0">
                <a:latin typeface="Tahoma" pitchFamily="34" charset="0"/>
                <a:ea typeface="Tahoma" pitchFamily="34" charset="0"/>
                <a:cs typeface="Tahoma" pitchFamily="34" charset="0"/>
              </a:rPr>
              <a:t>Ejemplo:</a:t>
            </a:r>
            <a:endParaRPr lang="es-ES" sz="2600" b="1" u="sng" dirty="0">
              <a:latin typeface="Tahoma" pitchFamily="34" charset="0"/>
              <a:ea typeface="Tahoma" pitchFamily="34" charset="0"/>
              <a:cs typeface="Tahoma" pitchFamily="34" charset="0"/>
            </a:endParaRPr>
          </a:p>
          <a:p>
            <a:pPr marL="274320" indent="-274320" eaLnBrk="1" fontAlgn="auto" hangingPunct="1">
              <a:spcBef>
                <a:spcPts val="1200"/>
              </a:spcBef>
              <a:spcAft>
                <a:spcPts val="0"/>
              </a:spcAft>
              <a:buFont typeface="Wingdings" pitchFamily="2" charset="2"/>
              <a:buChar char="Ø"/>
              <a:defRPr/>
            </a:pPr>
            <a:r>
              <a:rPr lang="es-ES" sz="2600" dirty="0">
                <a:latin typeface="Tahoma" pitchFamily="34" charset="0"/>
                <a:ea typeface="Tahoma" pitchFamily="34" charset="0"/>
                <a:cs typeface="Tahoma" pitchFamily="34" charset="0"/>
              </a:rPr>
              <a:t>Un solicitante ha inventado un aparato para cocer arroz. Como el objeto de la invención es cocer arroz, el preámbulo y el título podrían redactarse de la siguiente manera: </a:t>
            </a:r>
            <a:endParaRPr lang="es-ES" sz="2600" dirty="0" smtClean="0">
              <a:latin typeface="Tahoma" pitchFamily="34" charset="0"/>
              <a:ea typeface="Tahoma" pitchFamily="34" charset="0"/>
              <a:cs typeface="Tahoma" pitchFamily="34" charset="0"/>
            </a:endParaRPr>
          </a:p>
          <a:p>
            <a:pPr marL="274320" indent="-274320" eaLnBrk="1" fontAlgn="auto" hangingPunct="1">
              <a:spcBef>
                <a:spcPts val="1200"/>
              </a:spcBef>
              <a:spcAft>
                <a:spcPts val="0"/>
              </a:spcAft>
              <a:buFont typeface="Wingdings" pitchFamily="2" charset="2"/>
              <a:buChar char="Ø"/>
              <a:defRPr/>
            </a:pPr>
            <a:endParaRPr lang="es-ES" sz="2600" dirty="0">
              <a:latin typeface="Tahoma" pitchFamily="34" charset="0"/>
              <a:ea typeface="Tahoma" pitchFamily="34" charset="0"/>
              <a:cs typeface="Tahoma" pitchFamily="34" charset="0"/>
            </a:endParaRPr>
          </a:p>
          <a:p>
            <a:pPr marL="274320" indent="-274320" eaLnBrk="1" fontAlgn="auto" hangingPunct="1">
              <a:spcAft>
                <a:spcPts val="0"/>
              </a:spcAft>
              <a:buFont typeface="Wingdings 3" pitchFamily="18" charset="2"/>
              <a:buNone/>
              <a:defRPr/>
            </a:pPr>
            <a:r>
              <a:rPr lang="es-ES" i="1" dirty="0">
                <a:latin typeface="Tahoma" pitchFamily="34" charset="0"/>
                <a:ea typeface="Tahoma" pitchFamily="34" charset="0"/>
                <a:cs typeface="Tahoma" pitchFamily="34" charset="0"/>
              </a:rPr>
              <a:t> 1. Un aparato </a:t>
            </a:r>
            <a:r>
              <a:rPr lang="es-ES" i="1" u="sng" dirty="0">
                <a:latin typeface="Tahoma" pitchFamily="34" charset="0"/>
                <a:ea typeface="Tahoma" pitchFamily="34" charset="0"/>
                <a:cs typeface="Tahoma" pitchFamily="34" charset="0"/>
              </a:rPr>
              <a:t>para cocer arroz</a:t>
            </a:r>
            <a:r>
              <a:rPr lang="es-ES" i="1" dirty="0">
                <a:latin typeface="Tahoma" pitchFamily="34" charset="0"/>
                <a:ea typeface="Tahoma" pitchFamily="34" charset="0"/>
                <a:cs typeface="Tahoma" pitchFamily="34" charset="0"/>
              </a:rPr>
              <a:t>,………</a:t>
            </a:r>
            <a:endParaRPr lang="es-ES" dirty="0">
              <a:latin typeface="Tahoma" pitchFamily="34" charset="0"/>
              <a:ea typeface="Tahoma" pitchFamily="34" charset="0"/>
              <a:cs typeface="Tahoma" pitchFamily="34" charset="0"/>
            </a:endParaRPr>
          </a:p>
          <a:p>
            <a:pPr lvl="2" indent="-214313" eaLnBrk="1" fontAlgn="auto" hangingPunct="1">
              <a:lnSpc>
                <a:spcPct val="110000"/>
              </a:lnSpc>
              <a:spcAft>
                <a:spcPts val="0"/>
              </a:spcAft>
              <a:buClr>
                <a:srgbClr val="FFCC00"/>
              </a:buClr>
              <a:buFont typeface="Wingdings 2" pitchFamily="18" charset="2"/>
              <a:buNone/>
              <a:defRPr/>
            </a:pPr>
            <a:endParaRPr lang="es-ES" sz="2500" u="sng" dirty="0">
              <a:effectLst>
                <a:outerShdw blurRad="38100" dist="38100" dir="2700000" algn="tl">
                  <a:srgbClr val="C0C0C0"/>
                </a:outerShdw>
              </a:effectLst>
            </a:endParaRPr>
          </a:p>
        </p:txBody>
      </p:sp>
    </p:spTree>
    <p:extLst>
      <p:ext uri="{BB962C8B-B14F-4D97-AF65-F5344CB8AC3E}">
        <p14:creationId xmlns:p14="http://schemas.microsoft.com/office/powerpoint/2010/main" val="20112191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44450"/>
            <a:ext cx="9144001" cy="669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8" name="Rectangle 2"/>
          <p:cNvSpPr>
            <a:spLocks noGrp="1" noChangeArrowheads="1"/>
          </p:cNvSpPr>
          <p:nvPr>
            <p:ph type="title" idx="4294967295"/>
          </p:nvPr>
        </p:nvSpPr>
        <p:spPr>
          <a:xfrm>
            <a:off x="-324544" y="188640"/>
            <a:ext cx="8229600" cy="887412"/>
          </a:xfrm>
        </p:spPr>
        <p:txBody>
          <a:bodyPr lIns="0" tIns="0" rIns="0" bIns="0">
            <a:normAutofit/>
          </a:bodyPr>
          <a:lstStyle/>
          <a:p>
            <a:pPr>
              <a:defRPr/>
            </a:pPr>
            <a:r>
              <a:rPr lang="es-ES" sz="3200" b="1" dirty="0">
                <a:solidFill>
                  <a:schemeClr val="bg1"/>
                </a:solidFill>
                <a:latin typeface="Tahoma" pitchFamily="34" charset="0"/>
                <a:ea typeface="Tahoma" pitchFamily="34" charset="0"/>
                <a:cs typeface="Tahoma" pitchFamily="34" charset="0"/>
              </a:rPr>
              <a:t> El preámbulo de una </a:t>
            </a:r>
            <a:r>
              <a:rPr lang="es-ES" sz="3200" b="1" dirty="0" smtClean="0">
                <a:solidFill>
                  <a:schemeClr val="bg1"/>
                </a:solidFill>
                <a:latin typeface="Tahoma" pitchFamily="34" charset="0"/>
                <a:ea typeface="Tahoma" pitchFamily="34" charset="0"/>
                <a:cs typeface="Tahoma" pitchFamily="34" charset="0"/>
              </a:rPr>
              <a:t>reivindicación</a:t>
            </a:r>
            <a:endParaRPr lang="en-US" sz="3200" dirty="0">
              <a:solidFill>
                <a:schemeClr val="bg1"/>
              </a:solidFill>
            </a:endParaRPr>
          </a:p>
        </p:txBody>
      </p:sp>
      <p:sp>
        <p:nvSpPr>
          <p:cNvPr id="17410" name="Rectangle 3"/>
          <p:cNvSpPr>
            <a:spLocks noGrp="1" noChangeArrowheads="1"/>
          </p:cNvSpPr>
          <p:nvPr>
            <p:ph idx="4294967295"/>
          </p:nvPr>
        </p:nvSpPr>
        <p:spPr>
          <a:xfrm>
            <a:off x="1443792" y="1196752"/>
            <a:ext cx="7705104" cy="5256882"/>
          </a:xfrm>
        </p:spPr>
        <p:txBody>
          <a:bodyPr lIns="0" tIns="137160" rIns="0" bIns="0">
            <a:normAutofit/>
          </a:bodyPr>
          <a:lstStyle/>
          <a:p>
            <a:pPr marL="274320" indent="-274320" eaLnBrk="1" fontAlgn="auto" hangingPunct="1">
              <a:spcAft>
                <a:spcPts val="0"/>
              </a:spcAft>
              <a:buFont typeface="Wingdings" pitchFamily="2" charset="2"/>
              <a:buChar char="ü"/>
              <a:defRPr/>
            </a:pPr>
            <a:r>
              <a:rPr lang="es-ES" sz="2400" dirty="0" smtClean="0">
                <a:latin typeface="Tahoma" pitchFamily="34" charset="0"/>
                <a:ea typeface="Tahoma" pitchFamily="34" charset="0"/>
                <a:cs typeface="Tahoma" pitchFamily="34" charset="0"/>
              </a:rPr>
              <a:t>Pero </a:t>
            </a:r>
            <a:r>
              <a:rPr lang="es-ES" sz="2400" dirty="0">
                <a:latin typeface="Tahoma" pitchFamily="34" charset="0"/>
                <a:ea typeface="Tahoma" pitchFamily="34" charset="0"/>
                <a:cs typeface="Tahoma" pitchFamily="34" charset="0"/>
              </a:rPr>
              <a:t>supongamos que el solicitante sabe que su invención podría ser usada </a:t>
            </a:r>
            <a:r>
              <a:rPr lang="es-ES" sz="2400" dirty="0" smtClean="0">
                <a:latin typeface="Tahoma" pitchFamily="34" charset="0"/>
                <a:ea typeface="Tahoma" pitchFamily="34" charset="0"/>
                <a:cs typeface="Tahoma" pitchFamily="34" charset="0"/>
              </a:rPr>
              <a:t>también para </a:t>
            </a:r>
            <a:r>
              <a:rPr lang="es-ES" sz="2400" dirty="0">
                <a:latin typeface="Tahoma" pitchFamily="34" charset="0"/>
                <a:ea typeface="Tahoma" pitchFamily="34" charset="0"/>
                <a:cs typeface="Tahoma" pitchFamily="34" charset="0"/>
              </a:rPr>
              <a:t>cocer todo tipo de granos, y entonces el </a:t>
            </a:r>
            <a:r>
              <a:rPr lang="es-ES" sz="2400" b="1" dirty="0">
                <a:latin typeface="Tahoma" pitchFamily="34" charset="0"/>
                <a:ea typeface="Tahoma" pitchFamily="34" charset="0"/>
                <a:cs typeface="Tahoma" pitchFamily="34" charset="0"/>
              </a:rPr>
              <a:t>preámbulo</a:t>
            </a:r>
            <a:r>
              <a:rPr lang="es-ES" sz="2400" dirty="0">
                <a:latin typeface="Tahoma" pitchFamily="34" charset="0"/>
                <a:ea typeface="Tahoma" pitchFamily="34" charset="0"/>
                <a:cs typeface="Tahoma" pitchFamily="34" charset="0"/>
              </a:rPr>
              <a:t> podría ser: </a:t>
            </a:r>
            <a:endParaRPr lang="es-ES" sz="2400" dirty="0" smtClean="0">
              <a:latin typeface="Tahoma" pitchFamily="34" charset="0"/>
              <a:ea typeface="Tahoma" pitchFamily="34" charset="0"/>
              <a:cs typeface="Tahoma" pitchFamily="34" charset="0"/>
            </a:endParaRPr>
          </a:p>
          <a:p>
            <a:pPr marL="0" indent="0" eaLnBrk="1" fontAlgn="auto" hangingPunct="1">
              <a:spcAft>
                <a:spcPts val="0"/>
              </a:spcAft>
              <a:buFont typeface="Wingdings" pitchFamily="2" charset="2"/>
              <a:buNone/>
              <a:defRPr/>
            </a:pPr>
            <a:endParaRPr lang="es-ES" sz="2400" b="1" dirty="0">
              <a:latin typeface="Tahoma" pitchFamily="34" charset="0"/>
              <a:ea typeface="Tahoma" pitchFamily="34" charset="0"/>
              <a:cs typeface="Tahoma" pitchFamily="34" charset="0"/>
            </a:endParaRPr>
          </a:p>
          <a:p>
            <a:pPr marL="0" indent="0" eaLnBrk="1" fontAlgn="auto" hangingPunct="1">
              <a:spcAft>
                <a:spcPts val="0"/>
              </a:spcAft>
              <a:buFont typeface="Wingdings" pitchFamily="2" charset="2"/>
              <a:buNone/>
              <a:defRPr/>
            </a:pPr>
            <a:r>
              <a:rPr lang="es-ES" sz="2400" i="1" dirty="0" smtClean="0">
                <a:latin typeface="Tahoma" pitchFamily="34" charset="0"/>
                <a:ea typeface="Tahoma" pitchFamily="34" charset="0"/>
                <a:cs typeface="Tahoma" pitchFamily="34" charset="0"/>
              </a:rPr>
              <a:t>1. Un </a:t>
            </a:r>
            <a:r>
              <a:rPr lang="es-ES" sz="2400" i="1" dirty="0">
                <a:latin typeface="Tahoma" pitchFamily="34" charset="0"/>
                <a:ea typeface="Tahoma" pitchFamily="34" charset="0"/>
                <a:cs typeface="Tahoma" pitchFamily="34" charset="0"/>
              </a:rPr>
              <a:t>aparato para </a:t>
            </a:r>
            <a:r>
              <a:rPr lang="es-ES" sz="2400" i="1" u="sng" dirty="0">
                <a:latin typeface="Tahoma" pitchFamily="34" charset="0"/>
                <a:ea typeface="Tahoma" pitchFamily="34" charset="0"/>
                <a:cs typeface="Tahoma" pitchFamily="34" charset="0"/>
              </a:rPr>
              <a:t>cocer granos</a:t>
            </a:r>
            <a:r>
              <a:rPr lang="es-ES" sz="2400" i="1" dirty="0" smtClean="0">
                <a:latin typeface="Tahoma" pitchFamily="34" charset="0"/>
                <a:ea typeface="Tahoma" pitchFamily="34" charset="0"/>
                <a:cs typeface="Tahoma" pitchFamily="34" charset="0"/>
              </a:rPr>
              <a:t>,……..</a:t>
            </a:r>
          </a:p>
          <a:p>
            <a:pPr marL="457200" indent="-457200" eaLnBrk="1" fontAlgn="auto" hangingPunct="1">
              <a:spcAft>
                <a:spcPts val="0"/>
              </a:spcAft>
              <a:buFont typeface="Wingdings" pitchFamily="2" charset="2"/>
              <a:buAutoNum type="arabicPeriod"/>
              <a:defRPr/>
            </a:pPr>
            <a:endParaRPr lang="es-ES" sz="2400" b="1" dirty="0">
              <a:latin typeface="Tahoma" pitchFamily="34" charset="0"/>
              <a:ea typeface="Tahoma" pitchFamily="34" charset="0"/>
              <a:cs typeface="Tahoma" pitchFamily="34" charset="0"/>
            </a:endParaRPr>
          </a:p>
          <a:p>
            <a:pPr marL="274320" indent="-274320" eaLnBrk="1" fontAlgn="auto" hangingPunct="1">
              <a:spcAft>
                <a:spcPts val="0"/>
              </a:spcAft>
              <a:buFont typeface="Wingdings" pitchFamily="2" charset="2"/>
              <a:buChar char="ü"/>
              <a:defRPr/>
            </a:pPr>
            <a:r>
              <a:rPr lang="es-ES" sz="2400" dirty="0">
                <a:latin typeface="Tahoma" pitchFamily="34" charset="0"/>
                <a:ea typeface="Tahoma" pitchFamily="34" charset="0"/>
                <a:cs typeface="Tahoma" pitchFamily="34" charset="0"/>
              </a:rPr>
              <a:t>Supongamos, además, que el solicitante sabe que su invención podría usarse para cocer vegetales, o incluso para fundir queso para </a:t>
            </a:r>
            <a:r>
              <a:rPr lang="es-ES" sz="2400" i="1" dirty="0">
                <a:latin typeface="Tahoma" pitchFamily="34" charset="0"/>
                <a:ea typeface="Tahoma" pitchFamily="34" charset="0"/>
                <a:cs typeface="Tahoma" pitchFamily="34" charset="0"/>
              </a:rPr>
              <a:t>fondue</a:t>
            </a:r>
            <a:r>
              <a:rPr lang="es-ES" sz="2400" dirty="0">
                <a:latin typeface="Tahoma" pitchFamily="34" charset="0"/>
                <a:ea typeface="Tahoma" pitchFamily="34" charset="0"/>
                <a:cs typeface="Tahoma" pitchFamily="34" charset="0"/>
              </a:rPr>
              <a:t>. En ese caso, el </a:t>
            </a:r>
            <a:r>
              <a:rPr lang="es-ES" sz="2400" b="1" dirty="0">
                <a:latin typeface="Tahoma" pitchFamily="34" charset="0"/>
                <a:ea typeface="Tahoma" pitchFamily="34" charset="0"/>
                <a:cs typeface="Tahoma" pitchFamily="34" charset="0"/>
              </a:rPr>
              <a:t>preámbulo</a:t>
            </a:r>
            <a:r>
              <a:rPr lang="es-ES" sz="2400" dirty="0">
                <a:latin typeface="Tahoma" pitchFamily="34" charset="0"/>
                <a:ea typeface="Tahoma" pitchFamily="34" charset="0"/>
                <a:cs typeface="Tahoma" pitchFamily="34" charset="0"/>
              </a:rPr>
              <a:t> podría ser aún más amplio: </a:t>
            </a:r>
            <a:endParaRPr lang="es-ES" sz="2400" dirty="0" smtClean="0">
              <a:latin typeface="Tahoma" pitchFamily="34" charset="0"/>
              <a:ea typeface="Tahoma" pitchFamily="34" charset="0"/>
              <a:cs typeface="Tahoma" pitchFamily="34" charset="0"/>
            </a:endParaRPr>
          </a:p>
          <a:p>
            <a:pPr marL="274320" indent="-274320" eaLnBrk="1" fontAlgn="auto" hangingPunct="1">
              <a:spcAft>
                <a:spcPts val="0"/>
              </a:spcAft>
              <a:buFont typeface="Wingdings" pitchFamily="2" charset="2"/>
              <a:buChar char="ü"/>
              <a:defRPr/>
            </a:pPr>
            <a:endParaRPr lang="es-ES" sz="2400" b="1" dirty="0">
              <a:latin typeface="Tahoma" pitchFamily="34" charset="0"/>
              <a:ea typeface="Tahoma" pitchFamily="34" charset="0"/>
              <a:cs typeface="Tahoma" pitchFamily="34" charset="0"/>
            </a:endParaRPr>
          </a:p>
          <a:p>
            <a:pPr marL="0" indent="0" eaLnBrk="1" fontAlgn="auto" hangingPunct="1">
              <a:spcAft>
                <a:spcPts val="0"/>
              </a:spcAft>
              <a:buFont typeface="Wingdings" pitchFamily="2" charset="2"/>
              <a:buNone/>
              <a:defRPr/>
            </a:pPr>
            <a:r>
              <a:rPr lang="es-ES" sz="2400" i="1" dirty="0" smtClean="0">
                <a:latin typeface="Tahoma" pitchFamily="34" charset="0"/>
                <a:ea typeface="Tahoma" pitchFamily="34" charset="0"/>
                <a:cs typeface="Tahoma" pitchFamily="34" charset="0"/>
              </a:rPr>
              <a:t>1</a:t>
            </a:r>
            <a:r>
              <a:rPr lang="es-ES" sz="2400" i="1" dirty="0">
                <a:latin typeface="Tahoma" pitchFamily="34" charset="0"/>
                <a:ea typeface="Tahoma" pitchFamily="34" charset="0"/>
                <a:cs typeface="Tahoma" pitchFamily="34" charset="0"/>
              </a:rPr>
              <a:t>. Un aparato para </a:t>
            </a:r>
            <a:r>
              <a:rPr lang="es-ES" sz="2400" i="1" u="sng" dirty="0">
                <a:latin typeface="Tahoma" pitchFamily="34" charset="0"/>
                <a:ea typeface="Tahoma" pitchFamily="34" charset="0"/>
                <a:cs typeface="Tahoma" pitchFamily="34" charset="0"/>
              </a:rPr>
              <a:t>cocer alimentos</a:t>
            </a:r>
            <a:r>
              <a:rPr lang="es-ES" sz="2400" i="1" dirty="0">
                <a:latin typeface="Tahoma" pitchFamily="34" charset="0"/>
                <a:ea typeface="Tahoma" pitchFamily="34" charset="0"/>
                <a:cs typeface="Tahoma" pitchFamily="34" charset="0"/>
              </a:rPr>
              <a:t>,………</a:t>
            </a:r>
            <a:endParaRPr lang="es-ES" sz="2400" b="1" dirty="0">
              <a:latin typeface="Tahoma" pitchFamily="34" charset="0"/>
              <a:ea typeface="Tahoma" pitchFamily="34" charset="0"/>
              <a:cs typeface="Tahoma" pitchFamily="34" charset="0"/>
            </a:endParaRPr>
          </a:p>
          <a:p>
            <a:pPr lvl="2" indent="-214313" eaLnBrk="1" fontAlgn="auto" hangingPunct="1">
              <a:lnSpc>
                <a:spcPct val="110000"/>
              </a:lnSpc>
              <a:spcAft>
                <a:spcPts val="0"/>
              </a:spcAft>
              <a:buClr>
                <a:srgbClr val="FFCC00"/>
              </a:buClr>
              <a:buFont typeface="Wingdings 2" pitchFamily="18" charset="2"/>
              <a:buNone/>
              <a:defRPr/>
            </a:pPr>
            <a:endParaRPr lang="es-ES" u="sng" dirty="0">
              <a:effectLst>
                <a:outerShdw blurRad="38100" dist="38100" dir="2700000" algn="tl">
                  <a:srgbClr val="C0C0C0"/>
                </a:outerShdw>
              </a:effectLst>
              <a:latin typeface="Futura Hv"/>
            </a:endParaRPr>
          </a:p>
        </p:txBody>
      </p:sp>
    </p:spTree>
    <p:extLst>
      <p:ext uri="{BB962C8B-B14F-4D97-AF65-F5344CB8AC3E}">
        <p14:creationId xmlns:p14="http://schemas.microsoft.com/office/powerpoint/2010/main" val="9537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44450"/>
            <a:ext cx="9144001" cy="669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8" name="Rectangle 2"/>
          <p:cNvSpPr>
            <a:spLocks noGrp="1" noChangeArrowheads="1"/>
          </p:cNvSpPr>
          <p:nvPr>
            <p:ph type="title" idx="4294967295"/>
          </p:nvPr>
        </p:nvSpPr>
        <p:spPr>
          <a:xfrm>
            <a:off x="-7938" y="-3016"/>
            <a:ext cx="8229600" cy="1143000"/>
          </a:xfrm>
        </p:spPr>
        <p:txBody>
          <a:bodyPr lIns="0" tIns="0" rIns="0" bIns="0"/>
          <a:lstStyle/>
          <a:p>
            <a:r>
              <a:rPr lang="es-PA" sz="3600" b="1" dirty="0">
                <a:solidFill>
                  <a:schemeClr val="bg1"/>
                </a:solidFill>
                <a:latin typeface="Tahoma" pitchFamily="34" charset="0"/>
                <a:cs typeface="Tahoma" pitchFamily="34" charset="0"/>
              </a:rPr>
              <a:t>L</a:t>
            </a:r>
            <a:r>
              <a:rPr lang="es-PA" sz="3600" b="1" dirty="0" smtClean="0">
                <a:solidFill>
                  <a:schemeClr val="bg1"/>
                </a:solidFill>
                <a:latin typeface="Tahoma" pitchFamily="34" charset="0"/>
                <a:cs typeface="Tahoma" pitchFamily="34" charset="0"/>
              </a:rPr>
              <a:t>a frase de transición </a:t>
            </a:r>
            <a:endParaRPr lang="es-PA" sz="3600" b="1" dirty="0">
              <a:solidFill>
                <a:schemeClr val="bg1"/>
              </a:solidFill>
              <a:latin typeface="Tahoma" pitchFamily="34" charset="0"/>
              <a:cs typeface="Tahoma" pitchFamily="34" charset="0"/>
            </a:endParaRPr>
          </a:p>
        </p:txBody>
      </p:sp>
      <p:sp>
        <p:nvSpPr>
          <p:cNvPr id="19459" name="Content Placeholder 10"/>
          <p:cNvSpPr>
            <a:spLocks noGrp="1"/>
          </p:cNvSpPr>
          <p:nvPr>
            <p:ph idx="4294967295"/>
          </p:nvPr>
        </p:nvSpPr>
        <p:spPr>
          <a:xfrm>
            <a:off x="1431975" y="1772816"/>
            <a:ext cx="7704088" cy="4825007"/>
          </a:xfrm>
        </p:spPr>
        <p:txBody>
          <a:bodyPr lIns="0" tIns="137160" rIns="0" bIns="0">
            <a:normAutofit/>
          </a:bodyPr>
          <a:lstStyle/>
          <a:p>
            <a:pPr eaLnBrk="1" hangingPunct="1">
              <a:spcBef>
                <a:spcPts val="1200"/>
              </a:spcBef>
              <a:buFontTx/>
              <a:buNone/>
            </a:pPr>
            <a:r>
              <a:rPr lang="es-PA" sz="2400" b="1" u="sng" dirty="0" smtClean="0">
                <a:latin typeface="Tahoma" pitchFamily="34" charset="0"/>
                <a:cs typeface="Tahoma" pitchFamily="34" charset="0"/>
              </a:rPr>
              <a:t>Abierta</a:t>
            </a:r>
            <a:r>
              <a:rPr lang="es-PA" sz="2400" u="sng" dirty="0" smtClean="0">
                <a:latin typeface="Tahoma" pitchFamily="34" charset="0"/>
                <a:cs typeface="Tahoma" pitchFamily="34" charset="0"/>
              </a:rPr>
              <a:t>:</a:t>
            </a:r>
            <a:r>
              <a:rPr lang="es-PA" sz="2400" dirty="0" smtClean="0">
                <a:latin typeface="Tahoma" pitchFamily="34" charset="0"/>
                <a:cs typeface="Tahoma" pitchFamily="34" charset="0"/>
              </a:rPr>
              <a:t>   “que comprende”, “que contiene”, “que incluye”, “caracterizado por /porque”, “donde”, “en donde”, etc.:   </a:t>
            </a:r>
          </a:p>
          <a:p>
            <a:pPr eaLnBrk="1" hangingPunct="1">
              <a:buFontTx/>
              <a:buNone/>
            </a:pPr>
            <a:r>
              <a:rPr lang="es-PA" sz="2400" b="1" dirty="0" smtClean="0">
                <a:latin typeface="Tahoma" pitchFamily="34" charset="0"/>
                <a:cs typeface="Tahoma" pitchFamily="34" charset="0"/>
              </a:rPr>
              <a:t>  </a:t>
            </a:r>
            <a:r>
              <a:rPr lang="es-PA" sz="2400" dirty="0" smtClean="0">
                <a:latin typeface="Tahoma" pitchFamily="34" charset="0"/>
                <a:cs typeface="Tahoma" pitchFamily="34" charset="0"/>
              </a:rPr>
              <a:t>Abarcadoras: Incluyen los elementos que le siguen , pero no se limitan a ellos.</a:t>
            </a:r>
          </a:p>
          <a:p>
            <a:pPr eaLnBrk="1" hangingPunct="1">
              <a:buFontTx/>
              <a:buNone/>
            </a:pPr>
            <a:endParaRPr lang="es-PA" sz="2400" b="1" u="sng" dirty="0" smtClean="0">
              <a:latin typeface="Tahoma" pitchFamily="34" charset="0"/>
              <a:cs typeface="Tahoma" pitchFamily="34" charset="0"/>
            </a:endParaRPr>
          </a:p>
          <a:p>
            <a:pPr>
              <a:spcBef>
                <a:spcPts val="1200"/>
              </a:spcBef>
              <a:buNone/>
            </a:pPr>
            <a:r>
              <a:rPr lang="es-PA" sz="2400" b="1" u="sng" dirty="0" smtClean="0">
                <a:latin typeface="Tahoma" pitchFamily="34" charset="0"/>
                <a:cs typeface="Tahoma" pitchFamily="34" charset="0"/>
              </a:rPr>
              <a:t>Cerrada</a:t>
            </a:r>
            <a:r>
              <a:rPr lang="es-PA" sz="2400" u="sng" dirty="0" smtClean="0">
                <a:latin typeface="Tahoma" pitchFamily="34" charset="0"/>
                <a:cs typeface="Tahoma" pitchFamily="34" charset="0"/>
              </a:rPr>
              <a:t>:</a:t>
            </a:r>
            <a:r>
              <a:rPr lang="es-PA" sz="2400" dirty="0" smtClean="0">
                <a:latin typeface="Tahoma" pitchFamily="34" charset="0"/>
                <a:cs typeface="Tahoma" pitchFamily="34" charset="0"/>
              </a:rPr>
              <a:t>   “que consiste de/en”, “ constituido por</a:t>
            </a:r>
            <a:r>
              <a:rPr lang="es-PA" sz="2400" dirty="0">
                <a:latin typeface="Tahoma" pitchFamily="34" charset="0"/>
                <a:cs typeface="Tahoma" pitchFamily="34" charset="0"/>
              </a:rPr>
              <a:t>”</a:t>
            </a:r>
            <a:r>
              <a:rPr lang="es-PA" sz="2400" dirty="0" smtClean="0">
                <a:latin typeface="Tahoma" pitchFamily="34" charset="0"/>
                <a:cs typeface="Tahoma" pitchFamily="34" charset="0"/>
              </a:rPr>
              <a:t>.</a:t>
            </a:r>
          </a:p>
          <a:p>
            <a:pPr eaLnBrk="1" hangingPunct="1">
              <a:spcBef>
                <a:spcPts val="1200"/>
              </a:spcBef>
              <a:buFontTx/>
              <a:buNone/>
            </a:pPr>
            <a:r>
              <a:rPr lang="es-PA" sz="2400" dirty="0" smtClean="0">
                <a:latin typeface="Tahoma" pitchFamily="34" charset="0"/>
                <a:cs typeface="Tahoma" pitchFamily="34" charset="0"/>
              </a:rPr>
              <a:t>Solo incluyen los elementos mencionados y no otros. Son restrictivas. </a:t>
            </a:r>
            <a:endParaRPr lang="es-ES" sz="2400" dirty="0" smtClean="0">
              <a:latin typeface="Tahoma" pitchFamily="34" charset="0"/>
              <a:cs typeface="Tahoma" pitchFamily="34" charset="0"/>
            </a:endParaRPr>
          </a:p>
        </p:txBody>
      </p:sp>
    </p:spTree>
    <p:extLst>
      <p:ext uri="{BB962C8B-B14F-4D97-AF65-F5344CB8AC3E}">
        <p14:creationId xmlns:p14="http://schemas.microsoft.com/office/powerpoint/2010/main" val="196636576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20033</TotalTime>
  <Words>1283</Words>
  <Application>Microsoft Office PowerPoint</Application>
  <PresentationFormat>Presentación en pantalla (4:3)</PresentationFormat>
  <Paragraphs>228</Paragraphs>
  <Slides>35</Slides>
  <Notes>35</Notes>
  <HiddenSlides>0</HiddenSlides>
  <MMClips>0</MMClips>
  <ScaleCrop>false</ScaleCrop>
  <HeadingPairs>
    <vt:vector size="4" baseType="variant">
      <vt:variant>
        <vt:lpstr>Tema</vt:lpstr>
      </vt:variant>
      <vt:variant>
        <vt:i4>1</vt:i4>
      </vt:variant>
      <vt:variant>
        <vt:lpstr>Títulos de diapositiva</vt:lpstr>
      </vt:variant>
      <vt:variant>
        <vt:i4>35</vt:i4>
      </vt:variant>
    </vt:vector>
  </HeadingPairs>
  <TitlesOfParts>
    <vt:vector size="36" baseType="lpstr">
      <vt:lpstr>Tema de Office</vt:lpstr>
      <vt:lpstr>Presentación de PowerPoint</vt:lpstr>
      <vt:lpstr>Alcance de protección de una patente</vt:lpstr>
      <vt:lpstr>Reivindicaciones</vt:lpstr>
      <vt:lpstr>Reivindicaciones</vt:lpstr>
      <vt:lpstr>Formato de una reivindicación</vt:lpstr>
      <vt:lpstr> formato de las reivindicaciones</vt:lpstr>
      <vt:lpstr> El preámbulo de una reivindicación</vt:lpstr>
      <vt:lpstr> El preámbulo de una reivindicación</vt:lpstr>
      <vt:lpstr>La frase de transición </vt:lpstr>
      <vt:lpstr>Frases De Transición - Ejemplos  </vt:lpstr>
      <vt:lpstr>El cuerpo de la reivindicación</vt:lpstr>
      <vt:lpstr>El cuerpo de la reivindicación</vt:lpstr>
      <vt:lpstr>El cuerpo de la reivindicación</vt:lpstr>
      <vt:lpstr> Formato de las reivindicaciones</vt:lpstr>
      <vt:lpstr> Formato de las reivindicaciones</vt:lpstr>
      <vt:lpstr> Formato de las reivindicaciones</vt:lpstr>
      <vt:lpstr>Formato de las reivindicaciones</vt:lpstr>
      <vt:lpstr>El conjunto de las reivindicaciones</vt:lpstr>
      <vt:lpstr>Invento vs. Invención</vt:lpstr>
      <vt:lpstr>Reivindicando «el Invento» </vt:lpstr>
      <vt:lpstr>Reivindicando «La invención»</vt:lpstr>
      <vt:lpstr>Ejemplo de reivindicaciones</vt:lpstr>
      <vt:lpstr>Ejemplo de reivindicaciones</vt:lpstr>
      <vt:lpstr>Ejemplo de reivindicaciones </vt:lpstr>
      <vt:lpstr>Ejemplo de reivindicaciones </vt:lpstr>
      <vt:lpstr>Ejemplo de reivindicaciones 1-3</vt:lpstr>
      <vt:lpstr>Ejemplo de reivindicaciones 2 - 3</vt:lpstr>
      <vt:lpstr>Ejemplo de reivindicaciones 3 - 3</vt:lpstr>
      <vt:lpstr>Análisis de un caso </vt:lpstr>
      <vt:lpstr>Plato para cócteles</vt:lpstr>
      <vt:lpstr>Estado de la técnica</vt:lpstr>
      <vt:lpstr>Ventajas sobre el estado de la técnica</vt:lpstr>
      <vt:lpstr>Reivindicación independiente</vt:lpstr>
      <vt:lpstr>Reivindicaciones dependientes</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Usuario</cp:lastModifiedBy>
  <cp:revision>25</cp:revision>
  <dcterms:created xsi:type="dcterms:W3CDTF">2016-04-27T19:11:14Z</dcterms:created>
  <dcterms:modified xsi:type="dcterms:W3CDTF">2016-05-17T02:28:22Z</dcterms:modified>
</cp:coreProperties>
</file>