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48" r:id="rId6"/>
    <p:sldId id="318" r:id="rId7"/>
    <p:sldId id="317" r:id="rId8"/>
    <p:sldId id="290" r:id="rId9"/>
    <p:sldId id="322" r:id="rId10"/>
    <p:sldId id="327" r:id="rId11"/>
    <p:sldId id="328" r:id="rId12"/>
    <p:sldId id="324" r:id="rId13"/>
    <p:sldId id="295" r:id="rId14"/>
    <p:sldId id="332" r:id="rId15"/>
    <p:sldId id="333" r:id="rId16"/>
    <p:sldId id="329" r:id="rId17"/>
    <p:sldId id="330" r:id="rId18"/>
    <p:sldId id="338" r:id="rId19"/>
    <p:sldId id="340" r:id="rId20"/>
    <p:sldId id="344" r:id="rId21"/>
    <p:sldId id="345" r:id="rId22"/>
    <p:sldId id="331" r:id="rId23"/>
    <p:sldId id="347" r:id="rId24"/>
    <p:sldId id="334" r:id="rId25"/>
    <p:sldId id="337" r:id="rId26"/>
    <p:sldId id="341" r:id="rId27"/>
    <p:sldId id="342" r:id="rId28"/>
    <p:sldId id="34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9488F989-16AE-A44D-ABA8-75EEE75D7BA8}">
          <p14:sldIdLst>
            <p14:sldId id="256"/>
            <p14:sldId id="348"/>
            <p14:sldId id="318"/>
            <p14:sldId id="317"/>
            <p14:sldId id="290"/>
            <p14:sldId id="322"/>
            <p14:sldId id="327"/>
            <p14:sldId id="328"/>
            <p14:sldId id="324"/>
            <p14:sldId id="295"/>
            <p14:sldId id="332"/>
            <p14:sldId id="333"/>
            <p14:sldId id="329"/>
            <p14:sldId id="330"/>
            <p14:sldId id="338"/>
            <p14:sldId id="340"/>
            <p14:sldId id="344"/>
            <p14:sldId id="345"/>
            <p14:sldId id="331"/>
            <p14:sldId id="347"/>
            <p14:sldId id="334"/>
            <p14:sldId id="337"/>
            <p14:sldId id="341"/>
            <p14:sldId id="342"/>
            <p14:sldId id="343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7E96"/>
    <a:srgbClr val="999999"/>
    <a:srgbClr val="C43E1C"/>
    <a:srgbClr val="3B3B3B"/>
    <a:srgbClr val="9CA6B6"/>
    <a:srgbClr val="687891"/>
    <a:srgbClr val="314668"/>
    <a:srgbClr val="6E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122" autoAdjust="0"/>
  </p:normalViewPr>
  <p:slideViewPr>
    <p:cSldViewPr snapToGrid="0" snapToObjects="1">
      <p:cViewPr varScale="1">
        <p:scale>
          <a:sx n="50" d="100"/>
          <a:sy n="50" d="100"/>
        </p:scale>
        <p:origin x="121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8" d="100"/>
        <a:sy n="148" d="100"/>
      </p:scale>
      <p:origin x="0" y="-766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5BAA0-3F73-42E0-97B3-D312721115A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C19FD9-7E3C-417F-9B8F-F011BE0E0000}">
      <dgm:prSet phldrT="[Text]" custT="1"/>
      <dgm:spPr/>
      <dgm:t>
        <a:bodyPr/>
        <a:lstStyle/>
        <a:p>
          <a:r>
            <a:rPr lang="en-US" sz="3200" b="1" dirty="0" smtClean="0"/>
            <a:t>Design</a:t>
          </a:r>
          <a:endParaRPr lang="en-US" sz="3200" b="1" dirty="0"/>
        </a:p>
      </dgm:t>
    </dgm:pt>
    <dgm:pt modelId="{FC3C019A-165A-41B5-A148-6C9984A509D4}" type="parTrans" cxnId="{A70257C7-5CFA-4FC0-A0B6-1B8E8F324511}">
      <dgm:prSet/>
      <dgm:spPr/>
      <dgm:t>
        <a:bodyPr/>
        <a:lstStyle/>
        <a:p>
          <a:endParaRPr lang="en-US"/>
        </a:p>
      </dgm:t>
    </dgm:pt>
    <dgm:pt modelId="{9BE8132B-2F8C-4744-92CA-F1D21D1A77FC}" type="sibTrans" cxnId="{A70257C7-5CFA-4FC0-A0B6-1B8E8F324511}">
      <dgm:prSet/>
      <dgm:spPr/>
      <dgm:t>
        <a:bodyPr/>
        <a:lstStyle/>
        <a:p>
          <a:endParaRPr lang="en-US"/>
        </a:p>
      </dgm:t>
    </dgm:pt>
    <dgm:pt modelId="{74EAF593-CCED-4D15-914E-42B37827439D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Trademark</a:t>
          </a:r>
          <a:endParaRPr lang="en-US" dirty="0"/>
        </a:p>
      </dgm:t>
    </dgm:pt>
    <dgm:pt modelId="{F02AAE4D-285F-42E3-A741-D1588FA3B3DE}" type="parTrans" cxnId="{4922C71C-D2C1-49FA-8C4F-1B684AEC456D}">
      <dgm:prSet/>
      <dgm:spPr/>
      <dgm:t>
        <a:bodyPr/>
        <a:lstStyle/>
        <a:p>
          <a:endParaRPr lang="en-US"/>
        </a:p>
      </dgm:t>
    </dgm:pt>
    <dgm:pt modelId="{3A754F61-8461-4A2D-B235-8F752F632F2E}" type="sibTrans" cxnId="{4922C71C-D2C1-49FA-8C4F-1B684AEC456D}">
      <dgm:prSet/>
      <dgm:spPr/>
      <dgm:t>
        <a:bodyPr/>
        <a:lstStyle/>
        <a:p>
          <a:endParaRPr lang="en-US"/>
        </a:p>
      </dgm:t>
    </dgm:pt>
    <dgm:pt modelId="{EACA6AC0-7270-44CC-B649-94239DB4964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Patent</a:t>
          </a:r>
          <a:endParaRPr lang="en-US" dirty="0"/>
        </a:p>
      </dgm:t>
    </dgm:pt>
    <dgm:pt modelId="{51FB0E7B-8F39-4D91-9DB2-72AB134C5A6E}" type="parTrans" cxnId="{A1D90813-A0B2-40A3-A40E-B73C0DEFE623}">
      <dgm:prSet/>
      <dgm:spPr/>
      <dgm:t>
        <a:bodyPr/>
        <a:lstStyle/>
        <a:p>
          <a:endParaRPr lang="en-US"/>
        </a:p>
      </dgm:t>
    </dgm:pt>
    <dgm:pt modelId="{EDF57125-A478-4265-90B2-A68BE32ACEB3}" type="sibTrans" cxnId="{A1D90813-A0B2-40A3-A40E-B73C0DEFE623}">
      <dgm:prSet/>
      <dgm:spPr/>
      <dgm:t>
        <a:bodyPr/>
        <a:lstStyle/>
        <a:p>
          <a:endParaRPr lang="en-US"/>
        </a:p>
      </dgm:t>
    </dgm:pt>
    <dgm:pt modelId="{40D38CE4-43EE-4F82-81A3-32E22E1C0FE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Copyright</a:t>
          </a:r>
          <a:endParaRPr lang="en-US" dirty="0"/>
        </a:p>
      </dgm:t>
    </dgm:pt>
    <dgm:pt modelId="{53FCAA91-4F1F-4028-BA99-A59AC6A40AEF}" type="parTrans" cxnId="{33355700-8317-4FE7-9EE4-F92FC5558939}">
      <dgm:prSet/>
      <dgm:spPr/>
      <dgm:t>
        <a:bodyPr/>
        <a:lstStyle/>
        <a:p>
          <a:endParaRPr lang="en-US"/>
        </a:p>
      </dgm:t>
    </dgm:pt>
    <dgm:pt modelId="{743E682B-A40A-4ADB-A888-767E5DFF679C}" type="sibTrans" cxnId="{33355700-8317-4FE7-9EE4-F92FC5558939}">
      <dgm:prSet/>
      <dgm:spPr/>
      <dgm:t>
        <a:bodyPr/>
        <a:lstStyle/>
        <a:p>
          <a:endParaRPr lang="en-US"/>
        </a:p>
      </dgm:t>
    </dgm:pt>
    <dgm:pt modelId="{B9860E68-27E8-4D2C-B481-AAC73C9A4098}" type="pres">
      <dgm:prSet presAssocID="{C345BAA0-3F73-42E0-97B3-D312721115A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C95BF5-7245-46E2-906D-51FA5ABF6E33}" type="pres">
      <dgm:prSet presAssocID="{C345BAA0-3F73-42E0-97B3-D312721115A8}" presName="diamond" presStyleLbl="bgShp" presStyleIdx="0" presStyleCnt="1"/>
      <dgm:spPr/>
    </dgm:pt>
    <dgm:pt modelId="{540DE685-19B7-4D82-9F98-40F4ACD94569}" type="pres">
      <dgm:prSet presAssocID="{C345BAA0-3F73-42E0-97B3-D312721115A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B0E0E-0D6C-4554-ABAC-46179D2E1C6E}" type="pres">
      <dgm:prSet presAssocID="{C345BAA0-3F73-42E0-97B3-D312721115A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2A72A-4E4C-47C0-8E1A-A3D8D17A7DEE}" type="pres">
      <dgm:prSet presAssocID="{C345BAA0-3F73-42E0-97B3-D312721115A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547D1-EC14-4668-87EB-E9BBFB875BDF}" type="pres">
      <dgm:prSet presAssocID="{C345BAA0-3F73-42E0-97B3-D312721115A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D4ED84-236E-4111-8562-5CBD54D720F3}" type="presOf" srcId="{C345BAA0-3F73-42E0-97B3-D312721115A8}" destId="{B9860E68-27E8-4D2C-B481-AAC73C9A4098}" srcOrd="0" destOrd="0" presId="urn:microsoft.com/office/officeart/2005/8/layout/matrix3"/>
    <dgm:cxn modelId="{44A533E6-B431-48EF-8784-729C93648264}" type="presOf" srcId="{40D38CE4-43EE-4F82-81A3-32E22E1C0FE1}" destId="{3FB547D1-EC14-4668-87EB-E9BBFB875BDF}" srcOrd="0" destOrd="0" presId="urn:microsoft.com/office/officeart/2005/8/layout/matrix3"/>
    <dgm:cxn modelId="{4922C71C-D2C1-49FA-8C4F-1B684AEC456D}" srcId="{C345BAA0-3F73-42E0-97B3-D312721115A8}" destId="{74EAF593-CCED-4D15-914E-42B37827439D}" srcOrd="1" destOrd="0" parTransId="{F02AAE4D-285F-42E3-A741-D1588FA3B3DE}" sibTransId="{3A754F61-8461-4A2D-B235-8F752F632F2E}"/>
    <dgm:cxn modelId="{A1D90813-A0B2-40A3-A40E-B73C0DEFE623}" srcId="{C345BAA0-3F73-42E0-97B3-D312721115A8}" destId="{EACA6AC0-7270-44CC-B649-94239DB49648}" srcOrd="2" destOrd="0" parTransId="{51FB0E7B-8F39-4D91-9DB2-72AB134C5A6E}" sibTransId="{EDF57125-A478-4265-90B2-A68BE32ACEB3}"/>
    <dgm:cxn modelId="{584C5555-DCD5-4DB6-BC31-7FCA69562C78}" type="presOf" srcId="{74EAF593-CCED-4D15-914E-42B37827439D}" destId="{85DB0E0E-0D6C-4554-ABAC-46179D2E1C6E}" srcOrd="0" destOrd="0" presId="urn:microsoft.com/office/officeart/2005/8/layout/matrix3"/>
    <dgm:cxn modelId="{F992E8CE-B61A-4860-9C15-327D3D0569D8}" type="presOf" srcId="{EACA6AC0-7270-44CC-B649-94239DB49648}" destId="{43D2A72A-4E4C-47C0-8E1A-A3D8D17A7DEE}" srcOrd="0" destOrd="0" presId="urn:microsoft.com/office/officeart/2005/8/layout/matrix3"/>
    <dgm:cxn modelId="{A70257C7-5CFA-4FC0-A0B6-1B8E8F324511}" srcId="{C345BAA0-3F73-42E0-97B3-D312721115A8}" destId="{4CC19FD9-7E3C-417F-9B8F-F011BE0E0000}" srcOrd="0" destOrd="0" parTransId="{FC3C019A-165A-41B5-A148-6C9984A509D4}" sibTransId="{9BE8132B-2F8C-4744-92CA-F1D21D1A77FC}"/>
    <dgm:cxn modelId="{33355700-8317-4FE7-9EE4-F92FC5558939}" srcId="{C345BAA0-3F73-42E0-97B3-D312721115A8}" destId="{40D38CE4-43EE-4F82-81A3-32E22E1C0FE1}" srcOrd="3" destOrd="0" parTransId="{53FCAA91-4F1F-4028-BA99-A59AC6A40AEF}" sibTransId="{743E682B-A40A-4ADB-A888-767E5DFF679C}"/>
    <dgm:cxn modelId="{5D3E491A-B346-4062-87F0-CADF210875A0}" type="presOf" srcId="{4CC19FD9-7E3C-417F-9B8F-F011BE0E0000}" destId="{540DE685-19B7-4D82-9F98-40F4ACD94569}" srcOrd="0" destOrd="0" presId="urn:microsoft.com/office/officeart/2005/8/layout/matrix3"/>
    <dgm:cxn modelId="{13D7D5CC-FC6F-40FD-937E-54960550F01C}" type="presParOf" srcId="{B9860E68-27E8-4D2C-B481-AAC73C9A4098}" destId="{8EC95BF5-7245-46E2-906D-51FA5ABF6E33}" srcOrd="0" destOrd="0" presId="urn:microsoft.com/office/officeart/2005/8/layout/matrix3"/>
    <dgm:cxn modelId="{BC57238E-C8A5-424C-8A17-51AD327E7EF8}" type="presParOf" srcId="{B9860E68-27E8-4D2C-B481-AAC73C9A4098}" destId="{540DE685-19B7-4D82-9F98-40F4ACD94569}" srcOrd="1" destOrd="0" presId="urn:microsoft.com/office/officeart/2005/8/layout/matrix3"/>
    <dgm:cxn modelId="{8348902B-E86C-4366-8013-2518DEB33B82}" type="presParOf" srcId="{B9860E68-27E8-4D2C-B481-AAC73C9A4098}" destId="{85DB0E0E-0D6C-4554-ABAC-46179D2E1C6E}" srcOrd="2" destOrd="0" presId="urn:microsoft.com/office/officeart/2005/8/layout/matrix3"/>
    <dgm:cxn modelId="{0D39AFE8-4133-4A15-A798-7664E6C60489}" type="presParOf" srcId="{B9860E68-27E8-4D2C-B481-AAC73C9A4098}" destId="{43D2A72A-4E4C-47C0-8E1A-A3D8D17A7DEE}" srcOrd="3" destOrd="0" presId="urn:microsoft.com/office/officeart/2005/8/layout/matrix3"/>
    <dgm:cxn modelId="{8B0413CE-DF9E-4174-BFF5-332A06B37B9A}" type="presParOf" srcId="{B9860E68-27E8-4D2C-B481-AAC73C9A4098}" destId="{3FB547D1-EC14-4668-87EB-E9BBFB875BD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95BF5-7245-46E2-906D-51FA5ABF6E33}">
      <dsp:nvSpPr>
        <dsp:cNvPr id="0" name=""/>
        <dsp:cNvSpPr/>
      </dsp:nvSpPr>
      <dsp:spPr>
        <a:xfrm>
          <a:off x="421258" y="0"/>
          <a:ext cx="4807029" cy="480702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DE685-19B7-4D82-9F98-40F4ACD94569}">
      <dsp:nvSpPr>
        <dsp:cNvPr id="0" name=""/>
        <dsp:cNvSpPr/>
      </dsp:nvSpPr>
      <dsp:spPr>
        <a:xfrm>
          <a:off x="877926" y="456667"/>
          <a:ext cx="1874741" cy="18747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Design</a:t>
          </a:r>
          <a:endParaRPr lang="en-US" sz="3200" b="1" kern="1200" dirty="0"/>
        </a:p>
      </dsp:txBody>
      <dsp:txXfrm>
        <a:off x="969443" y="548184"/>
        <a:ext cx="1691707" cy="1691707"/>
      </dsp:txXfrm>
    </dsp:sp>
    <dsp:sp modelId="{85DB0E0E-0D6C-4554-ABAC-46179D2E1C6E}">
      <dsp:nvSpPr>
        <dsp:cNvPr id="0" name=""/>
        <dsp:cNvSpPr/>
      </dsp:nvSpPr>
      <dsp:spPr>
        <a:xfrm>
          <a:off x="2896878" y="456667"/>
          <a:ext cx="1874741" cy="1874741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Trademark</a:t>
          </a:r>
          <a:endParaRPr lang="en-US" sz="2400" kern="1200" dirty="0"/>
        </a:p>
      </dsp:txBody>
      <dsp:txXfrm>
        <a:off x="2988395" y="548184"/>
        <a:ext cx="1691707" cy="1691707"/>
      </dsp:txXfrm>
    </dsp:sp>
    <dsp:sp modelId="{43D2A72A-4E4C-47C0-8E1A-A3D8D17A7DEE}">
      <dsp:nvSpPr>
        <dsp:cNvPr id="0" name=""/>
        <dsp:cNvSpPr/>
      </dsp:nvSpPr>
      <dsp:spPr>
        <a:xfrm>
          <a:off x="877926" y="2475619"/>
          <a:ext cx="1874741" cy="187474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Patent</a:t>
          </a:r>
          <a:endParaRPr lang="en-US" sz="2400" kern="1200" dirty="0"/>
        </a:p>
      </dsp:txBody>
      <dsp:txXfrm>
        <a:off x="969443" y="2567136"/>
        <a:ext cx="1691707" cy="1691707"/>
      </dsp:txXfrm>
    </dsp:sp>
    <dsp:sp modelId="{3FB547D1-EC14-4668-87EB-E9BBFB875BDF}">
      <dsp:nvSpPr>
        <dsp:cNvPr id="0" name=""/>
        <dsp:cNvSpPr/>
      </dsp:nvSpPr>
      <dsp:spPr>
        <a:xfrm>
          <a:off x="2896878" y="2475619"/>
          <a:ext cx="1874741" cy="1874741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Copyright</a:t>
          </a:r>
          <a:endParaRPr lang="en-US" sz="2400" kern="1200" dirty="0"/>
        </a:p>
      </dsp:txBody>
      <dsp:txXfrm>
        <a:off x="2988395" y="2567136"/>
        <a:ext cx="1691707" cy="1691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27CFF2-91EA-9445-8AAB-CD47EF542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159D5-B5FF-FC4E-A057-9CCCAFD35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57F0E-C025-E746-9A3A-EFE72267497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05FA0-5BA4-E94D-8706-43CE96AF26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BABBD-7091-A941-8D90-D5FF551A1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369EA-581E-1E44-A278-6C7A70ADE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79AF-CA5E-3841-9ABB-B8BD7D9CAAF8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548AE-B556-3746-9792-D6FA3354F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10FA779-C6BB-45F2-8778-AA8B8C6EE81C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631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B0ED7-C5C7-43F3-B391-8CCD53F5D2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5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B0ED7-C5C7-43F3-B391-8CCD53F5D2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1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5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B0ED7-C5C7-43F3-B391-8CCD53F5D2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7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B0ED7-C5C7-43F3-B391-8CCD53F5D2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8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F458FF1D-A939-4C76-B754-40F014C9A973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2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81284405-0CB4-4BF5-ABF2-BD657DC7D4BC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3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7B6B6AFF-F2FC-45A6-B894-14C89D42E3F8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1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2D13BC5B-C9E0-4EAC-8612-06730B0F94D6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3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548AE-B556-3746-9792-D6FA3354F6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WIPO logo">
            <a:extLst>
              <a:ext uri="{FF2B5EF4-FFF2-40B4-BE49-F238E27FC236}">
                <a16:creationId xmlns:a16="http://schemas.microsoft.com/office/drawing/2014/main" id="{F7E34A24-5F89-104A-94E0-4723A654C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3254" y="5242489"/>
            <a:ext cx="1710186" cy="120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3" y="2592544"/>
            <a:ext cx="4434794" cy="155801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4520153"/>
            <a:ext cx="4434794" cy="301752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86" y="4859289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F99A04D-E0FE-9542-8373-A67813C0E8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986" y="5447262"/>
            <a:ext cx="4435726" cy="301752"/>
          </a:xfrm>
        </p:spPr>
        <p:txBody>
          <a:bodyPr anchor="ctr">
            <a:noAutofit/>
          </a:bodyPr>
          <a:lstStyle>
            <a:lvl1pPr>
              <a:defRPr sz="1600" b="0">
                <a:latin typeface="+mn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Division or section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DAD5704-FF4A-F841-906E-EAD001AE5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2727" y="0"/>
            <a:ext cx="7509273" cy="5753100"/>
          </a:xfrm>
          <a:custGeom>
            <a:avLst/>
            <a:gdLst>
              <a:gd name="connsiteX0" fmla="*/ 0 w 7509273"/>
              <a:gd name="connsiteY0" fmla="*/ 0 h 5753100"/>
              <a:gd name="connsiteX1" fmla="*/ 1655392 w 7509273"/>
              <a:gd name="connsiteY1" fmla="*/ 0 h 5753100"/>
              <a:gd name="connsiteX2" fmla="*/ 2797663 w 7509273"/>
              <a:gd name="connsiteY2" fmla="*/ 4137098 h 5753100"/>
              <a:gd name="connsiteX3" fmla="*/ 4025605 w 7509273"/>
              <a:gd name="connsiteY3" fmla="*/ 0 h 5753100"/>
              <a:gd name="connsiteX4" fmla="*/ 5803359 w 7509273"/>
              <a:gd name="connsiteY4" fmla="*/ 0 h 5753100"/>
              <a:gd name="connsiteX5" fmla="*/ 7002745 w 7509273"/>
              <a:gd name="connsiteY5" fmla="*/ 4137098 h 5753100"/>
              <a:gd name="connsiteX6" fmla="*/ 7509273 w 7509273"/>
              <a:gd name="connsiteY6" fmla="*/ 2302546 h 5753100"/>
              <a:gd name="connsiteX7" fmla="*/ 7509273 w 7509273"/>
              <a:gd name="connsiteY7" fmla="*/ 5753100 h 5753100"/>
              <a:gd name="connsiteX8" fmla="*/ 6214293 w 7509273"/>
              <a:gd name="connsiteY8" fmla="*/ 5753100 h 5753100"/>
              <a:gd name="connsiteX9" fmla="*/ 4924096 w 7509273"/>
              <a:gd name="connsiteY9" fmla="*/ 1524851 h 5753100"/>
              <a:gd name="connsiteX10" fmla="*/ 3639873 w 7509273"/>
              <a:gd name="connsiteY10" fmla="*/ 5753100 h 5753100"/>
              <a:gd name="connsiteX11" fmla="*/ 1925585 w 7509273"/>
              <a:gd name="connsiteY11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9273" h="5753100">
                <a:moveTo>
                  <a:pt x="0" y="0"/>
                </a:moveTo>
                <a:lnTo>
                  <a:pt x="1655392" y="0"/>
                </a:lnTo>
                <a:lnTo>
                  <a:pt x="2797663" y="4137098"/>
                </a:lnTo>
                <a:lnTo>
                  <a:pt x="4025605" y="0"/>
                </a:lnTo>
                <a:lnTo>
                  <a:pt x="5803359" y="0"/>
                </a:lnTo>
                <a:lnTo>
                  <a:pt x="7002745" y="4137098"/>
                </a:lnTo>
                <a:lnTo>
                  <a:pt x="7509273" y="2302546"/>
                </a:lnTo>
                <a:lnTo>
                  <a:pt x="7509273" y="5753100"/>
                </a:lnTo>
                <a:lnTo>
                  <a:pt x="6214293" y="5753100"/>
                </a:lnTo>
                <a:lnTo>
                  <a:pt x="4924096" y="1524851"/>
                </a:lnTo>
                <a:lnTo>
                  <a:pt x="3639873" y="5753100"/>
                </a:lnTo>
                <a:lnTo>
                  <a:pt x="1925585" y="57531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photo, </a:t>
            </a:r>
            <a:br>
              <a:rPr lang="en-US" dirty="0"/>
            </a:br>
            <a:r>
              <a:rPr lang="en-US" dirty="0"/>
              <a:t>or delete the placeholder for a plain title page.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9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E23DB-8A84-8B4E-9EE9-B987387C6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6966514" cy="997196"/>
          </a:xfrm>
        </p:spPr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C7EB901-7740-824D-9A01-AD7BCCAC80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 marL="0" indent="-457200">
              <a:tabLst/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DEE92078-47EE-DE4C-8C99-C85B96B0F0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923" y="0"/>
            <a:ext cx="4997078" cy="6858000"/>
          </a:xfrm>
          <a:custGeom>
            <a:avLst/>
            <a:gdLst>
              <a:gd name="connsiteX0" fmla="*/ 4462378 w 4997078"/>
              <a:gd name="connsiteY0" fmla="*/ 6626880 h 6858000"/>
              <a:gd name="connsiteX1" fmla="*/ 4501466 w 4997078"/>
              <a:gd name="connsiteY1" fmla="*/ 6626880 h 6858000"/>
              <a:gd name="connsiteX2" fmla="*/ 4520829 w 4997078"/>
              <a:gd name="connsiteY2" fmla="*/ 6643207 h 6858000"/>
              <a:gd name="connsiteX3" fmla="*/ 4498339 w 4997078"/>
              <a:gd name="connsiteY3" fmla="*/ 6659651 h 6858000"/>
              <a:gd name="connsiteX4" fmla="*/ 4462378 w 4997078"/>
              <a:gd name="connsiteY4" fmla="*/ 6659651 h 6858000"/>
              <a:gd name="connsiteX5" fmla="*/ 4668152 w 4997078"/>
              <a:gd name="connsiteY5" fmla="*/ 6624087 h 6858000"/>
              <a:gd name="connsiteX6" fmla="*/ 4709284 w 4997078"/>
              <a:gd name="connsiteY6" fmla="*/ 6664900 h 6858000"/>
              <a:gd name="connsiteX7" fmla="*/ 4667196 w 4997078"/>
              <a:gd name="connsiteY7" fmla="*/ 6704785 h 6858000"/>
              <a:gd name="connsiteX8" fmla="*/ 4667196 w 4997078"/>
              <a:gd name="connsiteY8" fmla="*/ 6704435 h 6858000"/>
              <a:gd name="connsiteX9" fmla="*/ 4661837 w 4997078"/>
              <a:gd name="connsiteY9" fmla="*/ 6704398 h 6858000"/>
              <a:gd name="connsiteX10" fmla="*/ 4626064 w 4997078"/>
              <a:gd name="connsiteY10" fmla="*/ 6663967 h 6858000"/>
              <a:gd name="connsiteX11" fmla="*/ 4668152 w 4997078"/>
              <a:gd name="connsiteY11" fmla="*/ 6624087 h 6858000"/>
              <a:gd name="connsiteX12" fmla="*/ 4428823 w 4997078"/>
              <a:gd name="connsiteY12" fmla="*/ 6605188 h 6858000"/>
              <a:gd name="connsiteX13" fmla="*/ 4428823 w 4997078"/>
              <a:gd name="connsiteY13" fmla="*/ 6724960 h 6858000"/>
              <a:gd name="connsiteX14" fmla="*/ 4462378 w 4997078"/>
              <a:gd name="connsiteY14" fmla="*/ 6724960 h 6858000"/>
              <a:gd name="connsiteX15" fmla="*/ 4462378 w 4997078"/>
              <a:gd name="connsiteY15" fmla="*/ 6682160 h 6858000"/>
              <a:gd name="connsiteX16" fmla="*/ 4514334 w 4997078"/>
              <a:gd name="connsiteY16" fmla="*/ 6682160 h 6858000"/>
              <a:gd name="connsiteX17" fmla="*/ 4555226 w 4997078"/>
              <a:gd name="connsiteY17" fmla="*/ 6641575 h 6858000"/>
              <a:gd name="connsiteX18" fmla="*/ 4511688 w 4997078"/>
              <a:gd name="connsiteY18" fmla="*/ 6605188 h 6858000"/>
              <a:gd name="connsiteX19" fmla="*/ 4345838 w 4997078"/>
              <a:gd name="connsiteY19" fmla="*/ 6605188 h 6858000"/>
              <a:gd name="connsiteX20" fmla="*/ 4345838 w 4997078"/>
              <a:gd name="connsiteY20" fmla="*/ 6724844 h 6858000"/>
              <a:gd name="connsiteX21" fmla="*/ 4379393 w 4997078"/>
              <a:gd name="connsiteY21" fmla="*/ 6724844 h 6858000"/>
              <a:gd name="connsiteX22" fmla="*/ 4379393 w 4997078"/>
              <a:gd name="connsiteY22" fmla="*/ 6605188 h 6858000"/>
              <a:gd name="connsiteX23" fmla="*/ 4112878 w 4997078"/>
              <a:gd name="connsiteY23" fmla="*/ 6605188 h 6858000"/>
              <a:gd name="connsiteX24" fmla="*/ 4152927 w 4997078"/>
              <a:gd name="connsiteY24" fmla="*/ 6724844 h 6858000"/>
              <a:gd name="connsiteX25" fmla="*/ 4187445 w 4997078"/>
              <a:gd name="connsiteY25" fmla="*/ 6724844 h 6858000"/>
              <a:gd name="connsiteX26" fmla="*/ 4213302 w 4997078"/>
              <a:gd name="connsiteY26" fmla="*/ 6639709 h 6858000"/>
              <a:gd name="connsiteX27" fmla="*/ 4239280 w 4997078"/>
              <a:gd name="connsiteY27" fmla="*/ 6724844 h 6858000"/>
              <a:gd name="connsiteX28" fmla="*/ 4273797 w 4997078"/>
              <a:gd name="connsiteY28" fmla="*/ 6724844 h 6858000"/>
              <a:gd name="connsiteX29" fmla="*/ 4312765 w 4997078"/>
              <a:gd name="connsiteY29" fmla="*/ 6605188 h 6858000"/>
              <a:gd name="connsiteX30" fmla="*/ 4279210 w 4997078"/>
              <a:gd name="connsiteY30" fmla="*/ 6605188 h 6858000"/>
              <a:gd name="connsiteX31" fmla="*/ 4255156 w 4997078"/>
              <a:gd name="connsiteY31" fmla="*/ 6692306 h 6858000"/>
              <a:gd name="connsiteX32" fmla="*/ 4229899 w 4997078"/>
              <a:gd name="connsiteY32" fmla="*/ 6605188 h 6858000"/>
              <a:gd name="connsiteX33" fmla="*/ 4196344 w 4997078"/>
              <a:gd name="connsiteY33" fmla="*/ 6605188 h 6858000"/>
              <a:gd name="connsiteX34" fmla="*/ 4170487 w 4997078"/>
              <a:gd name="connsiteY34" fmla="*/ 6692306 h 6858000"/>
              <a:gd name="connsiteX35" fmla="*/ 4146433 w 4997078"/>
              <a:gd name="connsiteY35" fmla="*/ 6605188 h 6858000"/>
              <a:gd name="connsiteX36" fmla="*/ 4667196 w 4997078"/>
              <a:gd name="connsiteY36" fmla="*/ 6601340 h 6858000"/>
              <a:gd name="connsiteX37" fmla="*/ 4590585 w 4997078"/>
              <a:gd name="connsiteY37" fmla="*/ 6664433 h 6858000"/>
              <a:gd name="connsiteX38" fmla="*/ 4667316 w 4997078"/>
              <a:gd name="connsiteY38" fmla="*/ 6727643 h 6858000"/>
              <a:gd name="connsiteX39" fmla="*/ 4743928 w 4997078"/>
              <a:gd name="connsiteY39" fmla="*/ 6664433 h 6858000"/>
              <a:gd name="connsiteX40" fmla="*/ 4667196 w 4997078"/>
              <a:gd name="connsiteY40" fmla="*/ 6601340 h 6858000"/>
              <a:gd name="connsiteX41" fmla="*/ 2196932 w 4997078"/>
              <a:gd name="connsiteY41" fmla="*/ 0 h 6858000"/>
              <a:gd name="connsiteX42" fmla="*/ 3650167 w 4997078"/>
              <a:gd name="connsiteY42" fmla="*/ 0 h 6858000"/>
              <a:gd name="connsiteX43" fmla="*/ 4997078 w 4997078"/>
              <a:gd name="connsiteY43" fmla="*/ 0 h 6858000"/>
              <a:gd name="connsiteX44" fmla="*/ 4997078 w 4997078"/>
              <a:gd name="connsiteY44" fmla="*/ 6858000 h 6858000"/>
              <a:gd name="connsiteX45" fmla="*/ 0 w 4997078"/>
              <a:gd name="connsiteY45" fmla="*/ 6858000 h 6858000"/>
              <a:gd name="connsiteX46" fmla="*/ 2194963 w 4997078"/>
              <a:gd name="connsiteY46" fmla="*/ 5915 h 6858000"/>
              <a:gd name="connsiteX47" fmla="*/ 2196932 w 4997078"/>
              <a:gd name="connsiteY47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97078" h="6858000">
                <a:moveTo>
                  <a:pt x="4462378" y="6626880"/>
                </a:moveTo>
                <a:lnTo>
                  <a:pt x="4501466" y="6626880"/>
                </a:lnTo>
                <a:cubicBezTo>
                  <a:pt x="4510967" y="6626880"/>
                  <a:pt x="4520829" y="6626763"/>
                  <a:pt x="4520829" y="6643207"/>
                </a:cubicBezTo>
                <a:cubicBezTo>
                  <a:pt x="4520829" y="6659651"/>
                  <a:pt x="4508682" y="6659651"/>
                  <a:pt x="4498339" y="6659651"/>
                </a:cubicBezTo>
                <a:lnTo>
                  <a:pt x="4462378" y="6659651"/>
                </a:lnTo>
                <a:close/>
                <a:moveTo>
                  <a:pt x="4668152" y="6624087"/>
                </a:moveTo>
                <a:cubicBezTo>
                  <a:pt x="4691133" y="6624343"/>
                  <a:pt x="4709549" y="6642616"/>
                  <a:pt x="4709284" y="6664900"/>
                </a:cubicBezTo>
                <a:cubicBezTo>
                  <a:pt x="4709021" y="6687184"/>
                  <a:pt x="4690177" y="6705041"/>
                  <a:pt x="4667196" y="6704785"/>
                </a:cubicBezTo>
                <a:lnTo>
                  <a:pt x="4667196" y="6704435"/>
                </a:lnTo>
                <a:cubicBezTo>
                  <a:pt x="4665411" y="6704542"/>
                  <a:pt x="4663621" y="6704530"/>
                  <a:pt x="4661837" y="6704398"/>
                </a:cubicBezTo>
                <a:cubicBezTo>
                  <a:pt x="4640446" y="6702812"/>
                  <a:pt x="4624429" y="6684711"/>
                  <a:pt x="4626064" y="6663967"/>
                </a:cubicBezTo>
                <a:cubicBezTo>
                  <a:pt x="4626331" y="6641685"/>
                  <a:pt x="4645174" y="6623831"/>
                  <a:pt x="4668152" y="6624087"/>
                </a:cubicBezTo>
                <a:close/>
                <a:moveTo>
                  <a:pt x="4428823" y="6605188"/>
                </a:moveTo>
                <a:lnTo>
                  <a:pt x="4428823" y="6724960"/>
                </a:lnTo>
                <a:lnTo>
                  <a:pt x="4462378" y="6724960"/>
                </a:lnTo>
                <a:lnTo>
                  <a:pt x="4462378" y="6682160"/>
                </a:lnTo>
                <a:lnTo>
                  <a:pt x="4514334" y="6682160"/>
                </a:lnTo>
                <a:cubicBezTo>
                  <a:pt x="4541395" y="6682160"/>
                  <a:pt x="4555226" y="6666999"/>
                  <a:pt x="4555226" y="6641575"/>
                </a:cubicBezTo>
                <a:cubicBezTo>
                  <a:pt x="4555226" y="6625481"/>
                  <a:pt x="4546687" y="6605188"/>
                  <a:pt x="4511688" y="6605188"/>
                </a:cubicBezTo>
                <a:close/>
                <a:moveTo>
                  <a:pt x="4345838" y="6605188"/>
                </a:moveTo>
                <a:lnTo>
                  <a:pt x="4345838" y="6724844"/>
                </a:lnTo>
                <a:lnTo>
                  <a:pt x="4379393" y="6724844"/>
                </a:lnTo>
                <a:lnTo>
                  <a:pt x="4379393" y="6605188"/>
                </a:lnTo>
                <a:close/>
                <a:moveTo>
                  <a:pt x="4112878" y="6605188"/>
                </a:moveTo>
                <a:lnTo>
                  <a:pt x="4152927" y="6724844"/>
                </a:lnTo>
                <a:lnTo>
                  <a:pt x="4187445" y="6724844"/>
                </a:lnTo>
                <a:lnTo>
                  <a:pt x="4213302" y="6639709"/>
                </a:lnTo>
                <a:lnTo>
                  <a:pt x="4239280" y="6724844"/>
                </a:lnTo>
                <a:lnTo>
                  <a:pt x="4273797" y="6724844"/>
                </a:lnTo>
                <a:lnTo>
                  <a:pt x="4312765" y="6605188"/>
                </a:lnTo>
                <a:lnTo>
                  <a:pt x="4279210" y="6605188"/>
                </a:lnTo>
                <a:lnTo>
                  <a:pt x="4255156" y="6692306"/>
                </a:lnTo>
                <a:lnTo>
                  <a:pt x="4229899" y="6605188"/>
                </a:lnTo>
                <a:lnTo>
                  <a:pt x="4196344" y="6605188"/>
                </a:lnTo>
                <a:lnTo>
                  <a:pt x="4170487" y="6692306"/>
                </a:lnTo>
                <a:lnTo>
                  <a:pt x="4146433" y="6605188"/>
                </a:lnTo>
                <a:close/>
                <a:moveTo>
                  <a:pt x="4667196" y="6601340"/>
                </a:moveTo>
                <a:cubicBezTo>
                  <a:pt x="4600808" y="6601340"/>
                  <a:pt x="4590585" y="6639359"/>
                  <a:pt x="4590585" y="6664433"/>
                </a:cubicBezTo>
                <a:cubicBezTo>
                  <a:pt x="4590585" y="6689507"/>
                  <a:pt x="4601048" y="6727643"/>
                  <a:pt x="4667316" y="6727643"/>
                </a:cubicBezTo>
                <a:cubicBezTo>
                  <a:pt x="4733584" y="6727643"/>
                  <a:pt x="4743928" y="6689391"/>
                  <a:pt x="4743928" y="6664433"/>
                </a:cubicBezTo>
                <a:cubicBezTo>
                  <a:pt x="4743928" y="6639476"/>
                  <a:pt x="4733584" y="6601340"/>
                  <a:pt x="4667196" y="6601340"/>
                </a:cubicBezTo>
                <a:close/>
                <a:moveTo>
                  <a:pt x="2196932" y="0"/>
                </a:moveTo>
                <a:lnTo>
                  <a:pt x="3650167" y="0"/>
                </a:lnTo>
                <a:lnTo>
                  <a:pt x="4997078" y="0"/>
                </a:lnTo>
                <a:lnTo>
                  <a:pt x="4997078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Click the icon to change the photo.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Press the slide reset button if </a:t>
            </a:r>
            <a:br>
              <a:rPr lang="en-US"/>
            </a:br>
            <a:r>
              <a:rPr lang="en-US"/>
              <a:t>the image jumps in front of the text or </a:t>
            </a:r>
            <a:br>
              <a:rPr lang="en-US"/>
            </a:br>
            <a:r>
              <a:rPr lang="en-US"/>
              <a:t>the WIPO logo cutout is not visible.</a:t>
            </a:r>
          </a:p>
        </p:txBody>
      </p:sp>
    </p:spTree>
    <p:extLst>
      <p:ext uri="{BB962C8B-B14F-4D97-AF65-F5344CB8AC3E}">
        <p14:creationId xmlns:p14="http://schemas.microsoft.com/office/powerpoint/2010/main" val="2669983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46C33B0E-317D-5B43-B28E-A9EF6A09D0D6}"/>
              </a:ext>
            </a:extLst>
          </p:cNvPr>
          <p:cNvSpPr/>
          <p:nvPr userDrawn="1"/>
        </p:nvSpPr>
        <p:spPr>
          <a:xfrm>
            <a:off x="7194924" y="0"/>
            <a:ext cx="4997077" cy="6858000"/>
          </a:xfrm>
          <a:custGeom>
            <a:avLst/>
            <a:gdLst>
              <a:gd name="connsiteX0" fmla="*/ 2196932 w 4997077"/>
              <a:gd name="connsiteY0" fmla="*/ 0 h 6858000"/>
              <a:gd name="connsiteX1" fmla="*/ 3650167 w 4997077"/>
              <a:gd name="connsiteY1" fmla="*/ 0 h 6858000"/>
              <a:gd name="connsiteX2" fmla="*/ 4997077 w 4997077"/>
              <a:gd name="connsiteY2" fmla="*/ 0 h 6858000"/>
              <a:gd name="connsiteX3" fmla="*/ 4997077 w 4997077"/>
              <a:gd name="connsiteY3" fmla="*/ 6858000 h 6858000"/>
              <a:gd name="connsiteX4" fmla="*/ 0 w 4997077"/>
              <a:gd name="connsiteY4" fmla="*/ 6858000 h 6858000"/>
              <a:gd name="connsiteX5" fmla="*/ 2194963 w 4997077"/>
              <a:gd name="connsiteY5" fmla="*/ 5915 h 6858000"/>
              <a:gd name="connsiteX6" fmla="*/ 2196932 w 4997077"/>
              <a:gd name="connsiteY6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7077" h="6858000">
                <a:moveTo>
                  <a:pt x="2196932" y="0"/>
                </a:moveTo>
                <a:lnTo>
                  <a:pt x="3650167" y="0"/>
                </a:lnTo>
                <a:lnTo>
                  <a:pt x="4997077" y="0"/>
                </a:lnTo>
                <a:lnTo>
                  <a:pt x="4997077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E9D4826E-16C6-ED41-AFBC-89B8A641A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7" y="571500"/>
            <a:ext cx="8642914" cy="997196"/>
          </a:xfrm>
        </p:spPr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69EE9B1-8CE2-1A45-A92F-24C52CD7E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3600"/>
            <a:ext cx="9601200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2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 b="1">
                <a:solidFill>
                  <a:schemeClr val="tx1"/>
                </a:solidFill>
              </a:defRPr>
            </a:lvl9pPr>
          </a:lstStyle>
          <a:p>
            <a:pPr marL="0" lvl="0" indent="-457200" algn="l" defTabSz="914400" rtl="0" eaLnBrk="1" latinLnBrk="0" hangingPunct="1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Large bold bullets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DE74D9-EC06-1C45-85F0-727DC4277D34}"/>
              </a:ext>
            </a:extLst>
          </p:cNvPr>
          <p:cNvSpPr txBox="1"/>
          <p:nvPr userDrawn="1"/>
        </p:nvSpPr>
        <p:spPr>
          <a:xfrm>
            <a:off x="5315335" y="6603927"/>
            <a:ext cx="1561325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chemeClr val="tx1"/>
                </a:solidFill>
                <a:latin typeface="+mn-lt"/>
              </a:rPr>
              <a:t>WIPO FOR OFFICIAL USE ONLY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0F5BA1B1-4A58-D142-B5F1-CD7FA8F5B19B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1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0B1B41-09DD-8A40-AAC3-D4B135C13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058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1 details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8339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06B673-2D65-3447-BEF6-4CE3BCC42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5112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2 details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393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3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22BC30-8D61-1E48-9B38-9933D4217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166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3 details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044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3D771CA-512F-EB4E-89FF-1C128306A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722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4 details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BC4B3DD-AFA4-BB4E-8175-C3BFEFBE05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501" y="3276224"/>
            <a:ext cx="1837943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5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9A5AE5-7A01-4A48-8851-45ECA8E461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8274" y="4055757"/>
            <a:ext cx="1837943" cy="1697343"/>
          </a:xfrm>
          <a:prstGeom prst="callout1">
            <a:avLst>
              <a:gd name="adj1" fmla="val -95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/>
              <a:t>Stage 5 details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C11E1C-83B7-7D44-9DFF-D0A7A388C2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2557" y="3276224"/>
            <a:ext cx="1837943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Stage 6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88241B-072C-B449-AAFD-EFB30786AA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89330" y="1582495"/>
            <a:ext cx="1837943" cy="1697343"/>
          </a:xfrm>
          <a:prstGeom prst="callout1">
            <a:avLst>
              <a:gd name="adj1" fmla="val 99784"/>
              <a:gd name="adj2" fmla="val -88"/>
              <a:gd name="adj3" fmla="val 50330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91440" rIns="0" b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6 details</a:t>
            </a:r>
          </a:p>
        </p:txBody>
      </p:sp>
    </p:spTree>
    <p:extLst>
      <p:ext uri="{BB962C8B-B14F-4D97-AF65-F5344CB8AC3E}">
        <p14:creationId xmlns:p14="http://schemas.microsoft.com/office/powerpoint/2010/main" val="3108972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/Proc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01BF-B018-2049-9CDF-BEF24B9AC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3417-A064-FB4A-BF7D-9E95113E0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285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1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12A945-2CA1-C54B-80FB-9EE8BEAAB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2034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2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F5801C-4807-1545-90CE-088B49F8C2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0882" y="2649467"/>
            <a:ext cx="2761800" cy="779533"/>
          </a:xfrm>
          <a:solidFill>
            <a:schemeClr val="accent3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3 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576922-EE90-D342-ACBA-C5ED94C211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020" y="2649467"/>
            <a:ext cx="2761800" cy="779533"/>
          </a:xfrm>
          <a:solidFill>
            <a:schemeClr val="accent2"/>
          </a:solidFill>
        </p:spPr>
        <p:txBody>
          <a:bodyPr lIns="182880" tIns="9144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 dirty="0"/>
              <a:t>Stage 4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84AA45-0D50-5A44-9495-8BACE340D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2884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2 details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B08FC0A-35B9-A446-9E5A-07FE62AE50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896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1 details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F5BDFDA-74DD-6845-A35A-6F4DA8C71F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23735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3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3 details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D68184-97FA-7C41-A219-06FCE1F5C1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4748" y="3429000"/>
            <a:ext cx="1837943" cy="1697343"/>
          </a:xfrm>
          <a:prstGeom prst="callout1">
            <a:avLst>
              <a:gd name="adj1" fmla="val -95"/>
              <a:gd name="adj2" fmla="val -88"/>
              <a:gd name="adj3" fmla="val 34588"/>
              <a:gd name="adj4" fmla="val -87"/>
            </a:avLst>
          </a:prstGeom>
          <a:ln>
            <a:solidFill>
              <a:schemeClr val="accent2"/>
            </a:solidFill>
            <a:tailEnd type="oval" w="lg" len="lg"/>
          </a:ln>
        </p:spPr>
        <p:txBody>
          <a:bodyPr lIns="182880" tIns="468000" rIns="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en-US" dirty="0"/>
              <a:t>Stage 4 details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9282B2-CA46-404C-A616-35BDF0FB3D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1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10151B-C378-4045-B0CC-F08DC37F17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2884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2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5342D2C-D747-C247-8A04-E3835BDB0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0882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3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C0B3219-5B19-F142-B6CA-7B62B910AF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4748" y="2146606"/>
            <a:ext cx="1206500" cy="401352"/>
          </a:xfrm>
        </p:spPr>
        <p:txBody>
          <a:bodyPr lIns="180000" anchor="t">
            <a:no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TIME 4</a:t>
            </a:r>
          </a:p>
        </p:txBody>
      </p:sp>
    </p:spTree>
    <p:extLst>
      <p:ext uri="{BB962C8B-B14F-4D97-AF65-F5344CB8AC3E}">
        <p14:creationId xmlns:p14="http://schemas.microsoft.com/office/powerpoint/2010/main" val="2316728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20E76-AC1F-EB4B-A52B-BC56798F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</p:spTree>
    <p:extLst>
      <p:ext uri="{BB962C8B-B14F-4D97-AF65-F5344CB8AC3E}">
        <p14:creationId xmlns:p14="http://schemas.microsoft.com/office/powerpoint/2010/main" val="177009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4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[dar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64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A77F-D794-A140-9457-7D9B0AD9D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5662" y="2592545"/>
            <a:ext cx="5011737" cy="106989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Thank you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F028D-0533-0F42-BA42-179190254B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5663" y="3783677"/>
            <a:ext cx="5011736" cy="875729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details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A402DC-6AF4-1C45-BCE2-8DDD175D044B}"/>
              </a:ext>
            </a:extLst>
          </p:cNvPr>
          <p:cNvSpPr/>
          <p:nvPr userDrawn="1"/>
        </p:nvSpPr>
        <p:spPr>
          <a:xfrm>
            <a:off x="855663" y="4940251"/>
            <a:ext cx="45685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© WIPO,</a:t>
            </a:r>
            <a:endParaRPr kumimoji="0" lang="fr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254EDB-3497-9943-9BE2-CC67FF3C4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8804" y="4940251"/>
            <a:ext cx="4518595" cy="138499"/>
          </a:xfrm>
        </p:spPr>
        <p:txBody>
          <a:bodyPr tIns="0" bIns="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90CBD-E5C3-8841-B94A-2088F4471016}"/>
              </a:ext>
            </a:extLst>
          </p:cNvPr>
          <p:cNvGrpSpPr/>
          <p:nvPr userDrawn="1"/>
        </p:nvGrpSpPr>
        <p:grpSpPr>
          <a:xfrm>
            <a:off x="855662" y="5199990"/>
            <a:ext cx="4689653" cy="276999"/>
            <a:chOff x="855662" y="5196018"/>
            <a:chExt cx="4689653" cy="276999"/>
          </a:xfrm>
        </p:grpSpPr>
        <p:pic>
          <p:nvPicPr>
            <p:cNvPr id="49" name="Image 1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313C6DB-5824-EC4A-82ED-35E7A29C9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62" y="5222408"/>
              <a:ext cx="710850" cy="241689"/>
            </a:xfrm>
            <a:prstGeom prst="rect">
              <a:avLst/>
            </a:prstGeom>
          </p:spPr>
        </p:pic>
        <p:sp>
          <p:nvSpPr>
            <p:cNvPr id="50" name="ZoneTexte 13">
              <a:extLst>
                <a:ext uri="{FF2B5EF4-FFF2-40B4-BE49-F238E27FC236}">
                  <a16:creationId xmlns:a16="http://schemas.microsoft.com/office/drawing/2014/main" id="{E2668129-8FD3-3B44-A70C-B0D4C4B6F32B}"/>
                </a:ext>
              </a:extLst>
            </p:cNvPr>
            <p:cNvSpPr txBox="1"/>
            <p:nvPr userDrawn="1"/>
          </p:nvSpPr>
          <p:spPr>
            <a:xfrm>
              <a:off x="1653046" y="5196018"/>
              <a:ext cx="38922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Attribution 4.0 International 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(CC BY 4.0)</a:t>
              </a: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T Std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57" name="ZoneTexte 13">
            <a:extLst>
              <a:ext uri="{FF2B5EF4-FFF2-40B4-BE49-F238E27FC236}">
                <a16:creationId xmlns:a16="http://schemas.microsoft.com/office/drawing/2014/main" id="{9208F64D-6052-F746-AC5C-D76F5F107E87}"/>
              </a:ext>
            </a:extLst>
          </p:cNvPr>
          <p:cNvSpPr txBox="1"/>
          <p:nvPr userDrawn="1"/>
        </p:nvSpPr>
        <p:spPr>
          <a:xfrm>
            <a:off x="855663" y="5598229"/>
            <a:ext cx="38922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CC license does not apply to non-WIPO content in this presentation.</a:t>
            </a: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 panose="020B0604020202020204" pitchFamily="34" charset="77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1A41-28A5-194D-80FB-670FB779748F}"/>
              </a:ext>
            </a:extLst>
          </p:cNvPr>
          <p:cNvSpPr/>
          <p:nvPr userDrawn="1"/>
        </p:nvSpPr>
        <p:spPr>
          <a:xfrm>
            <a:off x="855663" y="5857968"/>
            <a:ext cx="70532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credits: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39C66D2-5C33-5E4E-BD3E-2FB00B2A19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8291" y="5857968"/>
            <a:ext cx="4279109" cy="138499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cap="all" baseline="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cap="all" baseline="0"/>
            </a:lvl9pPr>
          </a:lstStyle>
          <a:p>
            <a:pPr lvl="0"/>
            <a:r>
              <a:rPr lang="en-US"/>
              <a:t>Enter names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433EE0-B882-E742-AAE4-DAB2428001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70787" y="0"/>
            <a:ext cx="5621213" cy="6858000"/>
          </a:xfrm>
          <a:custGeom>
            <a:avLst/>
            <a:gdLst>
              <a:gd name="connsiteX0" fmla="*/ 5086514 w 5621213"/>
              <a:gd name="connsiteY0" fmla="*/ 6626880 h 6858000"/>
              <a:gd name="connsiteX1" fmla="*/ 5125602 w 5621213"/>
              <a:gd name="connsiteY1" fmla="*/ 6626880 h 6858000"/>
              <a:gd name="connsiteX2" fmla="*/ 5144965 w 5621213"/>
              <a:gd name="connsiteY2" fmla="*/ 6643207 h 6858000"/>
              <a:gd name="connsiteX3" fmla="*/ 5122475 w 5621213"/>
              <a:gd name="connsiteY3" fmla="*/ 6659651 h 6858000"/>
              <a:gd name="connsiteX4" fmla="*/ 5086514 w 5621213"/>
              <a:gd name="connsiteY4" fmla="*/ 6659651 h 6858000"/>
              <a:gd name="connsiteX5" fmla="*/ 5292288 w 5621213"/>
              <a:gd name="connsiteY5" fmla="*/ 6624087 h 6858000"/>
              <a:gd name="connsiteX6" fmla="*/ 5333420 w 5621213"/>
              <a:gd name="connsiteY6" fmla="*/ 6664900 h 6858000"/>
              <a:gd name="connsiteX7" fmla="*/ 5291332 w 5621213"/>
              <a:gd name="connsiteY7" fmla="*/ 6704785 h 6858000"/>
              <a:gd name="connsiteX8" fmla="*/ 5291332 w 5621213"/>
              <a:gd name="connsiteY8" fmla="*/ 6704435 h 6858000"/>
              <a:gd name="connsiteX9" fmla="*/ 5285973 w 5621213"/>
              <a:gd name="connsiteY9" fmla="*/ 6704398 h 6858000"/>
              <a:gd name="connsiteX10" fmla="*/ 5250200 w 5621213"/>
              <a:gd name="connsiteY10" fmla="*/ 6663967 h 6858000"/>
              <a:gd name="connsiteX11" fmla="*/ 5292288 w 5621213"/>
              <a:gd name="connsiteY11" fmla="*/ 6624087 h 6858000"/>
              <a:gd name="connsiteX12" fmla="*/ 5052959 w 5621213"/>
              <a:gd name="connsiteY12" fmla="*/ 6605188 h 6858000"/>
              <a:gd name="connsiteX13" fmla="*/ 5052959 w 5621213"/>
              <a:gd name="connsiteY13" fmla="*/ 6724960 h 6858000"/>
              <a:gd name="connsiteX14" fmla="*/ 5086514 w 5621213"/>
              <a:gd name="connsiteY14" fmla="*/ 6724960 h 6858000"/>
              <a:gd name="connsiteX15" fmla="*/ 5086514 w 5621213"/>
              <a:gd name="connsiteY15" fmla="*/ 6682160 h 6858000"/>
              <a:gd name="connsiteX16" fmla="*/ 5138470 w 5621213"/>
              <a:gd name="connsiteY16" fmla="*/ 6682160 h 6858000"/>
              <a:gd name="connsiteX17" fmla="*/ 5179362 w 5621213"/>
              <a:gd name="connsiteY17" fmla="*/ 6641575 h 6858000"/>
              <a:gd name="connsiteX18" fmla="*/ 5135824 w 5621213"/>
              <a:gd name="connsiteY18" fmla="*/ 6605188 h 6858000"/>
              <a:gd name="connsiteX19" fmla="*/ 4969974 w 5621213"/>
              <a:gd name="connsiteY19" fmla="*/ 6605188 h 6858000"/>
              <a:gd name="connsiteX20" fmla="*/ 4969974 w 5621213"/>
              <a:gd name="connsiteY20" fmla="*/ 6724844 h 6858000"/>
              <a:gd name="connsiteX21" fmla="*/ 5003529 w 5621213"/>
              <a:gd name="connsiteY21" fmla="*/ 6724844 h 6858000"/>
              <a:gd name="connsiteX22" fmla="*/ 5003529 w 5621213"/>
              <a:gd name="connsiteY22" fmla="*/ 6605188 h 6858000"/>
              <a:gd name="connsiteX23" fmla="*/ 4737014 w 5621213"/>
              <a:gd name="connsiteY23" fmla="*/ 6605188 h 6858000"/>
              <a:gd name="connsiteX24" fmla="*/ 4777063 w 5621213"/>
              <a:gd name="connsiteY24" fmla="*/ 6724844 h 6858000"/>
              <a:gd name="connsiteX25" fmla="*/ 4811581 w 5621213"/>
              <a:gd name="connsiteY25" fmla="*/ 6724844 h 6858000"/>
              <a:gd name="connsiteX26" fmla="*/ 4837438 w 5621213"/>
              <a:gd name="connsiteY26" fmla="*/ 6639709 h 6858000"/>
              <a:gd name="connsiteX27" fmla="*/ 4863416 w 5621213"/>
              <a:gd name="connsiteY27" fmla="*/ 6724844 h 6858000"/>
              <a:gd name="connsiteX28" fmla="*/ 4897933 w 5621213"/>
              <a:gd name="connsiteY28" fmla="*/ 6724844 h 6858000"/>
              <a:gd name="connsiteX29" fmla="*/ 4936901 w 5621213"/>
              <a:gd name="connsiteY29" fmla="*/ 6605188 h 6858000"/>
              <a:gd name="connsiteX30" fmla="*/ 4903346 w 5621213"/>
              <a:gd name="connsiteY30" fmla="*/ 6605188 h 6858000"/>
              <a:gd name="connsiteX31" fmla="*/ 4879292 w 5621213"/>
              <a:gd name="connsiteY31" fmla="*/ 6692306 h 6858000"/>
              <a:gd name="connsiteX32" fmla="*/ 4854035 w 5621213"/>
              <a:gd name="connsiteY32" fmla="*/ 6605188 h 6858000"/>
              <a:gd name="connsiteX33" fmla="*/ 4820480 w 5621213"/>
              <a:gd name="connsiteY33" fmla="*/ 6605188 h 6858000"/>
              <a:gd name="connsiteX34" fmla="*/ 4794623 w 5621213"/>
              <a:gd name="connsiteY34" fmla="*/ 6692306 h 6858000"/>
              <a:gd name="connsiteX35" fmla="*/ 4770569 w 5621213"/>
              <a:gd name="connsiteY35" fmla="*/ 6605188 h 6858000"/>
              <a:gd name="connsiteX36" fmla="*/ 5291332 w 5621213"/>
              <a:gd name="connsiteY36" fmla="*/ 6601340 h 6858000"/>
              <a:gd name="connsiteX37" fmla="*/ 5214721 w 5621213"/>
              <a:gd name="connsiteY37" fmla="*/ 6664433 h 6858000"/>
              <a:gd name="connsiteX38" fmla="*/ 5291452 w 5621213"/>
              <a:gd name="connsiteY38" fmla="*/ 6727643 h 6858000"/>
              <a:gd name="connsiteX39" fmla="*/ 5368064 w 5621213"/>
              <a:gd name="connsiteY39" fmla="*/ 6664433 h 6858000"/>
              <a:gd name="connsiteX40" fmla="*/ 5291332 w 5621213"/>
              <a:gd name="connsiteY40" fmla="*/ 6601340 h 6858000"/>
              <a:gd name="connsiteX41" fmla="*/ 2214562 w 5621213"/>
              <a:gd name="connsiteY41" fmla="*/ 0 h 6858000"/>
              <a:gd name="connsiteX42" fmla="*/ 3787123 w 5621213"/>
              <a:gd name="connsiteY42" fmla="*/ 0 h 6858000"/>
              <a:gd name="connsiteX43" fmla="*/ 5019674 w 5621213"/>
              <a:gd name="connsiteY43" fmla="*/ 0 h 6858000"/>
              <a:gd name="connsiteX44" fmla="*/ 5621213 w 5621213"/>
              <a:gd name="connsiteY44" fmla="*/ 0 h 6858000"/>
              <a:gd name="connsiteX45" fmla="*/ 5621213 w 5621213"/>
              <a:gd name="connsiteY45" fmla="*/ 6857999 h 6858000"/>
              <a:gd name="connsiteX46" fmla="*/ 5019674 w 5621213"/>
              <a:gd name="connsiteY46" fmla="*/ 6857999 h 6858000"/>
              <a:gd name="connsiteX47" fmla="*/ 5019674 w 5621213"/>
              <a:gd name="connsiteY47" fmla="*/ 6858000 h 6858000"/>
              <a:gd name="connsiteX48" fmla="*/ 0 w 5621213"/>
              <a:gd name="connsiteY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21213" h="6858000">
                <a:moveTo>
                  <a:pt x="5086514" y="6626880"/>
                </a:moveTo>
                <a:lnTo>
                  <a:pt x="5125602" y="6626880"/>
                </a:lnTo>
                <a:cubicBezTo>
                  <a:pt x="5135103" y="6626880"/>
                  <a:pt x="5144965" y="6626763"/>
                  <a:pt x="5144965" y="6643207"/>
                </a:cubicBezTo>
                <a:cubicBezTo>
                  <a:pt x="5144965" y="6659651"/>
                  <a:pt x="5132818" y="6659651"/>
                  <a:pt x="5122475" y="6659651"/>
                </a:cubicBezTo>
                <a:lnTo>
                  <a:pt x="5086514" y="6659651"/>
                </a:lnTo>
                <a:close/>
                <a:moveTo>
                  <a:pt x="5292288" y="6624087"/>
                </a:moveTo>
                <a:cubicBezTo>
                  <a:pt x="5315269" y="6624343"/>
                  <a:pt x="5333685" y="6642616"/>
                  <a:pt x="5333420" y="6664900"/>
                </a:cubicBezTo>
                <a:cubicBezTo>
                  <a:pt x="5333157" y="6687184"/>
                  <a:pt x="5314313" y="6705041"/>
                  <a:pt x="5291332" y="6704785"/>
                </a:cubicBezTo>
                <a:lnTo>
                  <a:pt x="5291332" y="6704435"/>
                </a:lnTo>
                <a:cubicBezTo>
                  <a:pt x="5289547" y="6704542"/>
                  <a:pt x="5287757" y="6704530"/>
                  <a:pt x="5285973" y="6704398"/>
                </a:cubicBezTo>
                <a:cubicBezTo>
                  <a:pt x="5264582" y="6702812"/>
                  <a:pt x="5248565" y="6684711"/>
                  <a:pt x="5250200" y="6663967"/>
                </a:cubicBezTo>
                <a:cubicBezTo>
                  <a:pt x="5250467" y="6641685"/>
                  <a:pt x="5269310" y="6623831"/>
                  <a:pt x="5292288" y="6624087"/>
                </a:cubicBezTo>
                <a:close/>
                <a:moveTo>
                  <a:pt x="5052959" y="6605188"/>
                </a:moveTo>
                <a:lnTo>
                  <a:pt x="5052959" y="6724960"/>
                </a:lnTo>
                <a:lnTo>
                  <a:pt x="5086514" y="6724960"/>
                </a:lnTo>
                <a:lnTo>
                  <a:pt x="5086514" y="6682160"/>
                </a:lnTo>
                <a:lnTo>
                  <a:pt x="5138470" y="6682160"/>
                </a:lnTo>
                <a:cubicBezTo>
                  <a:pt x="5165531" y="6682160"/>
                  <a:pt x="5179362" y="6666999"/>
                  <a:pt x="5179362" y="6641575"/>
                </a:cubicBezTo>
                <a:cubicBezTo>
                  <a:pt x="5179362" y="6625481"/>
                  <a:pt x="5170823" y="6605188"/>
                  <a:pt x="5135824" y="6605188"/>
                </a:cubicBezTo>
                <a:close/>
                <a:moveTo>
                  <a:pt x="4969974" y="6605188"/>
                </a:moveTo>
                <a:lnTo>
                  <a:pt x="4969974" y="6724844"/>
                </a:lnTo>
                <a:lnTo>
                  <a:pt x="5003529" y="6724844"/>
                </a:lnTo>
                <a:lnTo>
                  <a:pt x="5003529" y="6605188"/>
                </a:lnTo>
                <a:close/>
                <a:moveTo>
                  <a:pt x="4737014" y="6605188"/>
                </a:moveTo>
                <a:lnTo>
                  <a:pt x="4777063" y="6724844"/>
                </a:lnTo>
                <a:lnTo>
                  <a:pt x="4811581" y="6724844"/>
                </a:lnTo>
                <a:lnTo>
                  <a:pt x="4837438" y="6639709"/>
                </a:lnTo>
                <a:lnTo>
                  <a:pt x="4863416" y="6724844"/>
                </a:lnTo>
                <a:lnTo>
                  <a:pt x="4897933" y="6724844"/>
                </a:lnTo>
                <a:lnTo>
                  <a:pt x="4936901" y="6605188"/>
                </a:lnTo>
                <a:lnTo>
                  <a:pt x="4903346" y="6605188"/>
                </a:lnTo>
                <a:lnTo>
                  <a:pt x="4879292" y="6692306"/>
                </a:lnTo>
                <a:lnTo>
                  <a:pt x="4854035" y="6605188"/>
                </a:lnTo>
                <a:lnTo>
                  <a:pt x="4820480" y="6605188"/>
                </a:lnTo>
                <a:lnTo>
                  <a:pt x="4794623" y="6692306"/>
                </a:lnTo>
                <a:lnTo>
                  <a:pt x="4770569" y="6605188"/>
                </a:lnTo>
                <a:close/>
                <a:moveTo>
                  <a:pt x="5291332" y="6601340"/>
                </a:moveTo>
                <a:cubicBezTo>
                  <a:pt x="5224944" y="6601340"/>
                  <a:pt x="5214721" y="6639359"/>
                  <a:pt x="5214721" y="6664433"/>
                </a:cubicBezTo>
                <a:cubicBezTo>
                  <a:pt x="5214721" y="6689507"/>
                  <a:pt x="5225184" y="6727643"/>
                  <a:pt x="5291452" y="6727643"/>
                </a:cubicBezTo>
                <a:cubicBezTo>
                  <a:pt x="5357720" y="6727643"/>
                  <a:pt x="5368064" y="6689391"/>
                  <a:pt x="5368064" y="6664433"/>
                </a:cubicBezTo>
                <a:cubicBezTo>
                  <a:pt x="5368064" y="6639476"/>
                  <a:pt x="5357720" y="6601340"/>
                  <a:pt x="5291332" y="6601340"/>
                </a:cubicBezTo>
                <a:close/>
                <a:moveTo>
                  <a:pt x="2214562" y="0"/>
                </a:moveTo>
                <a:lnTo>
                  <a:pt x="3787123" y="0"/>
                </a:lnTo>
                <a:lnTo>
                  <a:pt x="5019674" y="0"/>
                </a:lnTo>
                <a:lnTo>
                  <a:pt x="5621213" y="0"/>
                </a:lnTo>
                <a:lnTo>
                  <a:pt x="5621213" y="6857999"/>
                </a:lnTo>
                <a:lnTo>
                  <a:pt x="5019674" y="6857999"/>
                </a:lnTo>
                <a:lnTo>
                  <a:pt x="501967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rIns="72000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the icon to change the photo </a:t>
            </a:r>
            <a:br>
              <a:rPr lang="en-US" dirty="0"/>
            </a:br>
            <a:r>
              <a:rPr lang="en-US" dirty="0"/>
              <a:t>(or drag image into the placeholder).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E7FB643-62AA-AF4F-9F17-C64BD9F1999D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bg1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3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Statemen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4D23-7071-9040-8DEB-A0B0FB64E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562100"/>
            <a:ext cx="9601200" cy="2276007"/>
          </a:xfrm>
        </p:spPr>
        <p:txBody>
          <a:bodyPr anchor="b">
            <a:normAutofit/>
          </a:bodyPr>
          <a:lstStyle>
            <a:lvl1pPr>
              <a:defRPr lang="en-US" sz="4000" dirty="0"/>
            </a:lvl1pPr>
          </a:lstStyle>
          <a:p>
            <a:r>
              <a:rPr lang="en-US" dirty="0"/>
              <a:t>You can use this slide as a section divider, or for a key message or quote. Change the slide background color as desired.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049A0-D402-F845-B444-D290ECD2A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4237272"/>
            <a:ext cx="9601200" cy="648764"/>
          </a:xfrm>
        </p:spPr>
        <p:txBody>
          <a:bodyPr>
            <a:normAutofit/>
          </a:bodyPr>
          <a:lstStyle>
            <a:lvl1pPr>
              <a:defRPr lang="en-US" sz="2000" b="0" dirty="0"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 or quote source</a:t>
            </a:r>
          </a:p>
        </p:txBody>
      </p:sp>
    </p:spTree>
    <p:extLst>
      <p:ext uri="{BB962C8B-B14F-4D97-AF65-F5344CB8AC3E}">
        <p14:creationId xmlns:p14="http://schemas.microsoft.com/office/powerpoint/2010/main" val="2415698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Slide to be used with dark background image 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2486024"/>
            <a:ext cx="7391174" cy="2662555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616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with Callou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5E8DD36-9898-A341-B0D2-777361DF7F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57299 w 12191999"/>
              <a:gd name="connsiteY0" fmla="*/ 6626880 h 6858000"/>
              <a:gd name="connsiteX1" fmla="*/ 11696387 w 12191999"/>
              <a:gd name="connsiteY1" fmla="*/ 6626880 h 6858000"/>
              <a:gd name="connsiteX2" fmla="*/ 11715750 w 12191999"/>
              <a:gd name="connsiteY2" fmla="*/ 6643207 h 6858000"/>
              <a:gd name="connsiteX3" fmla="*/ 11693260 w 12191999"/>
              <a:gd name="connsiteY3" fmla="*/ 6659651 h 6858000"/>
              <a:gd name="connsiteX4" fmla="*/ 11657299 w 12191999"/>
              <a:gd name="connsiteY4" fmla="*/ 6659651 h 6858000"/>
              <a:gd name="connsiteX5" fmla="*/ 11863073 w 12191999"/>
              <a:gd name="connsiteY5" fmla="*/ 6624087 h 6858000"/>
              <a:gd name="connsiteX6" fmla="*/ 11904205 w 12191999"/>
              <a:gd name="connsiteY6" fmla="*/ 6664900 h 6858000"/>
              <a:gd name="connsiteX7" fmla="*/ 11862117 w 12191999"/>
              <a:gd name="connsiteY7" fmla="*/ 6704785 h 6858000"/>
              <a:gd name="connsiteX8" fmla="*/ 11862117 w 12191999"/>
              <a:gd name="connsiteY8" fmla="*/ 6704435 h 6858000"/>
              <a:gd name="connsiteX9" fmla="*/ 11856758 w 12191999"/>
              <a:gd name="connsiteY9" fmla="*/ 6704398 h 6858000"/>
              <a:gd name="connsiteX10" fmla="*/ 11820985 w 12191999"/>
              <a:gd name="connsiteY10" fmla="*/ 6663967 h 6858000"/>
              <a:gd name="connsiteX11" fmla="*/ 11863073 w 12191999"/>
              <a:gd name="connsiteY11" fmla="*/ 6624087 h 6858000"/>
              <a:gd name="connsiteX12" fmla="*/ 11623744 w 12191999"/>
              <a:gd name="connsiteY12" fmla="*/ 6605188 h 6858000"/>
              <a:gd name="connsiteX13" fmla="*/ 11623744 w 12191999"/>
              <a:gd name="connsiteY13" fmla="*/ 6724960 h 6858000"/>
              <a:gd name="connsiteX14" fmla="*/ 11657299 w 12191999"/>
              <a:gd name="connsiteY14" fmla="*/ 6724960 h 6858000"/>
              <a:gd name="connsiteX15" fmla="*/ 11657299 w 12191999"/>
              <a:gd name="connsiteY15" fmla="*/ 6682160 h 6858000"/>
              <a:gd name="connsiteX16" fmla="*/ 11709255 w 12191999"/>
              <a:gd name="connsiteY16" fmla="*/ 6682160 h 6858000"/>
              <a:gd name="connsiteX17" fmla="*/ 11750147 w 12191999"/>
              <a:gd name="connsiteY17" fmla="*/ 6641575 h 6858000"/>
              <a:gd name="connsiteX18" fmla="*/ 11706609 w 12191999"/>
              <a:gd name="connsiteY18" fmla="*/ 6605188 h 6858000"/>
              <a:gd name="connsiteX19" fmla="*/ 11540759 w 12191999"/>
              <a:gd name="connsiteY19" fmla="*/ 6605188 h 6858000"/>
              <a:gd name="connsiteX20" fmla="*/ 11540759 w 12191999"/>
              <a:gd name="connsiteY20" fmla="*/ 6724844 h 6858000"/>
              <a:gd name="connsiteX21" fmla="*/ 11574314 w 12191999"/>
              <a:gd name="connsiteY21" fmla="*/ 6724844 h 6858000"/>
              <a:gd name="connsiteX22" fmla="*/ 11574314 w 12191999"/>
              <a:gd name="connsiteY22" fmla="*/ 6605188 h 6858000"/>
              <a:gd name="connsiteX23" fmla="*/ 11307799 w 12191999"/>
              <a:gd name="connsiteY23" fmla="*/ 6605188 h 6858000"/>
              <a:gd name="connsiteX24" fmla="*/ 11347848 w 12191999"/>
              <a:gd name="connsiteY24" fmla="*/ 6724844 h 6858000"/>
              <a:gd name="connsiteX25" fmla="*/ 11382366 w 12191999"/>
              <a:gd name="connsiteY25" fmla="*/ 6724844 h 6858000"/>
              <a:gd name="connsiteX26" fmla="*/ 11408223 w 12191999"/>
              <a:gd name="connsiteY26" fmla="*/ 6639709 h 6858000"/>
              <a:gd name="connsiteX27" fmla="*/ 11434201 w 12191999"/>
              <a:gd name="connsiteY27" fmla="*/ 6724844 h 6858000"/>
              <a:gd name="connsiteX28" fmla="*/ 11468718 w 12191999"/>
              <a:gd name="connsiteY28" fmla="*/ 6724844 h 6858000"/>
              <a:gd name="connsiteX29" fmla="*/ 11507686 w 12191999"/>
              <a:gd name="connsiteY29" fmla="*/ 6605188 h 6858000"/>
              <a:gd name="connsiteX30" fmla="*/ 11474131 w 12191999"/>
              <a:gd name="connsiteY30" fmla="*/ 6605188 h 6858000"/>
              <a:gd name="connsiteX31" fmla="*/ 11450077 w 12191999"/>
              <a:gd name="connsiteY31" fmla="*/ 6692306 h 6858000"/>
              <a:gd name="connsiteX32" fmla="*/ 11424820 w 12191999"/>
              <a:gd name="connsiteY32" fmla="*/ 6605188 h 6858000"/>
              <a:gd name="connsiteX33" fmla="*/ 11391265 w 12191999"/>
              <a:gd name="connsiteY33" fmla="*/ 6605188 h 6858000"/>
              <a:gd name="connsiteX34" fmla="*/ 11365408 w 12191999"/>
              <a:gd name="connsiteY34" fmla="*/ 6692306 h 6858000"/>
              <a:gd name="connsiteX35" fmla="*/ 11341354 w 12191999"/>
              <a:gd name="connsiteY35" fmla="*/ 6605188 h 6858000"/>
              <a:gd name="connsiteX36" fmla="*/ 11862117 w 12191999"/>
              <a:gd name="connsiteY36" fmla="*/ 6601340 h 6858000"/>
              <a:gd name="connsiteX37" fmla="*/ 11785506 w 12191999"/>
              <a:gd name="connsiteY37" fmla="*/ 6664433 h 6858000"/>
              <a:gd name="connsiteX38" fmla="*/ 11862237 w 12191999"/>
              <a:gd name="connsiteY38" fmla="*/ 6727643 h 6858000"/>
              <a:gd name="connsiteX39" fmla="*/ 11938849 w 12191999"/>
              <a:gd name="connsiteY39" fmla="*/ 6664433 h 6858000"/>
              <a:gd name="connsiteX40" fmla="*/ 11862117 w 12191999"/>
              <a:gd name="connsiteY40" fmla="*/ 6601340 h 6858000"/>
              <a:gd name="connsiteX41" fmla="*/ 0 w 12191999"/>
              <a:gd name="connsiteY41" fmla="*/ 0 h 6858000"/>
              <a:gd name="connsiteX42" fmla="*/ 12191999 w 12191999"/>
              <a:gd name="connsiteY42" fmla="*/ 0 h 6858000"/>
              <a:gd name="connsiteX43" fmla="*/ 12191999 w 12191999"/>
              <a:gd name="connsiteY43" fmla="*/ 6858000 h 6858000"/>
              <a:gd name="connsiteX44" fmla="*/ 0 w 12191999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191999" h="6858000">
                <a:moveTo>
                  <a:pt x="11657299" y="6626880"/>
                </a:moveTo>
                <a:lnTo>
                  <a:pt x="11696387" y="6626880"/>
                </a:lnTo>
                <a:cubicBezTo>
                  <a:pt x="11705888" y="6626880"/>
                  <a:pt x="11715750" y="6626763"/>
                  <a:pt x="11715750" y="6643207"/>
                </a:cubicBezTo>
                <a:cubicBezTo>
                  <a:pt x="11715750" y="6659651"/>
                  <a:pt x="11703603" y="6659651"/>
                  <a:pt x="11693260" y="6659651"/>
                </a:cubicBezTo>
                <a:lnTo>
                  <a:pt x="11657299" y="6659651"/>
                </a:lnTo>
                <a:close/>
                <a:moveTo>
                  <a:pt x="11863073" y="6624087"/>
                </a:moveTo>
                <a:cubicBezTo>
                  <a:pt x="11886054" y="6624343"/>
                  <a:pt x="11904470" y="6642616"/>
                  <a:pt x="11904205" y="6664900"/>
                </a:cubicBezTo>
                <a:cubicBezTo>
                  <a:pt x="11903942" y="6687184"/>
                  <a:pt x="11885098" y="6705041"/>
                  <a:pt x="11862117" y="6704785"/>
                </a:cubicBezTo>
                <a:lnTo>
                  <a:pt x="11862117" y="6704435"/>
                </a:lnTo>
                <a:cubicBezTo>
                  <a:pt x="11860332" y="6704542"/>
                  <a:pt x="11858542" y="6704530"/>
                  <a:pt x="11856758" y="6704398"/>
                </a:cubicBezTo>
                <a:cubicBezTo>
                  <a:pt x="11835367" y="6702812"/>
                  <a:pt x="11819350" y="6684711"/>
                  <a:pt x="11820985" y="6663967"/>
                </a:cubicBezTo>
                <a:cubicBezTo>
                  <a:pt x="11821252" y="6641685"/>
                  <a:pt x="11840095" y="6623831"/>
                  <a:pt x="11863073" y="6624087"/>
                </a:cubicBezTo>
                <a:close/>
                <a:moveTo>
                  <a:pt x="11623744" y="6605188"/>
                </a:moveTo>
                <a:lnTo>
                  <a:pt x="11623744" y="6724960"/>
                </a:lnTo>
                <a:lnTo>
                  <a:pt x="11657299" y="6724960"/>
                </a:lnTo>
                <a:lnTo>
                  <a:pt x="11657299" y="6682160"/>
                </a:lnTo>
                <a:lnTo>
                  <a:pt x="11709255" y="6682160"/>
                </a:lnTo>
                <a:cubicBezTo>
                  <a:pt x="11736316" y="6682160"/>
                  <a:pt x="11750147" y="6666999"/>
                  <a:pt x="11750147" y="6641575"/>
                </a:cubicBezTo>
                <a:cubicBezTo>
                  <a:pt x="11750147" y="6625481"/>
                  <a:pt x="11741608" y="6605188"/>
                  <a:pt x="11706609" y="6605188"/>
                </a:cubicBezTo>
                <a:close/>
                <a:moveTo>
                  <a:pt x="11540759" y="6605188"/>
                </a:moveTo>
                <a:lnTo>
                  <a:pt x="11540759" y="6724844"/>
                </a:lnTo>
                <a:lnTo>
                  <a:pt x="11574314" y="6724844"/>
                </a:lnTo>
                <a:lnTo>
                  <a:pt x="11574314" y="6605188"/>
                </a:lnTo>
                <a:close/>
                <a:moveTo>
                  <a:pt x="11307799" y="6605188"/>
                </a:moveTo>
                <a:lnTo>
                  <a:pt x="11347848" y="6724844"/>
                </a:lnTo>
                <a:lnTo>
                  <a:pt x="11382366" y="6724844"/>
                </a:lnTo>
                <a:lnTo>
                  <a:pt x="11408223" y="6639709"/>
                </a:lnTo>
                <a:lnTo>
                  <a:pt x="11434201" y="6724844"/>
                </a:lnTo>
                <a:lnTo>
                  <a:pt x="11468718" y="6724844"/>
                </a:lnTo>
                <a:lnTo>
                  <a:pt x="11507686" y="6605188"/>
                </a:lnTo>
                <a:lnTo>
                  <a:pt x="11474131" y="6605188"/>
                </a:lnTo>
                <a:lnTo>
                  <a:pt x="11450077" y="6692306"/>
                </a:lnTo>
                <a:lnTo>
                  <a:pt x="11424820" y="6605188"/>
                </a:lnTo>
                <a:lnTo>
                  <a:pt x="11391265" y="6605188"/>
                </a:lnTo>
                <a:lnTo>
                  <a:pt x="11365408" y="6692306"/>
                </a:lnTo>
                <a:lnTo>
                  <a:pt x="11341354" y="6605188"/>
                </a:lnTo>
                <a:close/>
                <a:moveTo>
                  <a:pt x="11862117" y="6601340"/>
                </a:moveTo>
                <a:cubicBezTo>
                  <a:pt x="11795729" y="6601340"/>
                  <a:pt x="11785506" y="6639359"/>
                  <a:pt x="11785506" y="6664433"/>
                </a:cubicBezTo>
                <a:cubicBezTo>
                  <a:pt x="11785506" y="6689507"/>
                  <a:pt x="11795969" y="6727643"/>
                  <a:pt x="11862237" y="6727643"/>
                </a:cubicBezTo>
                <a:cubicBezTo>
                  <a:pt x="11928505" y="6727643"/>
                  <a:pt x="11938849" y="6689391"/>
                  <a:pt x="11938849" y="6664433"/>
                </a:cubicBezTo>
                <a:cubicBezTo>
                  <a:pt x="11938849" y="6639476"/>
                  <a:pt x="11928505" y="6601340"/>
                  <a:pt x="11862117" y="660134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7200000" rIns="360000" anchor="t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 can drag and drop an image anywhere on this slide to add it to this placeholder, </a:t>
            </a:r>
            <a:br>
              <a:rPr lang="en-US" dirty="0"/>
            </a:br>
            <a:r>
              <a:rPr lang="en-US" dirty="0"/>
              <a:t>or you can select this placeholder and then paste an image from the clipboard.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Press the slide reset button if the image jumps in front of the text or the WIPO logo cutout is not visible.</a:t>
            </a:r>
          </a:p>
          <a:p>
            <a:endParaRPr lang="en-US" dirty="0"/>
          </a:p>
          <a:p>
            <a:r>
              <a:rPr lang="en-US" dirty="0"/>
              <a:t>Slide to be used with light background image </a:t>
            </a:r>
            <a:br>
              <a:rPr lang="en-US" dirty="0"/>
            </a:br>
            <a:r>
              <a:rPr lang="en-US" dirty="0"/>
              <a:t>for WIPO logo legibility.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E3EAEA-4A62-2A4A-A233-98501C82501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7372350"/>
              <a:gd name="connsiteY0" fmla="*/ 0 h 2643188"/>
              <a:gd name="connsiteX1" fmla="*/ 571500 w 7372350"/>
              <a:gd name="connsiteY1" fmla="*/ 0 h 2643188"/>
              <a:gd name="connsiteX2" fmla="*/ 1143000 w 7372350"/>
              <a:gd name="connsiteY2" fmla="*/ 0 h 2643188"/>
              <a:gd name="connsiteX3" fmla="*/ 7372350 w 7372350"/>
              <a:gd name="connsiteY3" fmla="*/ 0 h 2643188"/>
              <a:gd name="connsiteX4" fmla="*/ 7372350 w 7372350"/>
              <a:gd name="connsiteY4" fmla="*/ 18495 h 2643188"/>
              <a:gd name="connsiteX5" fmla="*/ 6524793 w 7372350"/>
              <a:gd name="connsiteY5" fmla="*/ 2643188 h 2643188"/>
              <a:gd name="connsiteX6" fmla="*/ 1143000 w 7372350"/>
              <a:gd name="connsiteY6" fmla="*/ 2643188 h 2643188"/>
              <a:gd name="connsiteX7" fmla="*/ 571500 w 7372350"/>
              <a:gd name="connsiteY7" fmla="*/ 2643188 h 2643188"/>
              <a:gd name="connsiteX8" fmla="*/ 0 w 7372350"/>
              <a:gd name="connsiteY8" fmla="*/ 2643188 h 2643188"/>
              <a:gd name="connsiteX0" fmla="*/ 0 w 7373552"/>
              <a:gd name="connsiteY0" fmla="*/ 0 h 2643188"/>
              <a:gd name="connsiteX1" fmla="*/ 571500 w 7373552"/>
              <a:gd name="connsiteY1" fmla="*/ 0 h 2643188"/>
              <a:gd name="connsiteX2" fmla="*/ 1143000 w 7373552"/>
              <a:gd name="connsiteY2" fmla="*/ 0 h 2643188"/>
              <a:gd name="connsiteX3" fmla="*/ 7372350 w 7373552"/>
              <a:gd name="connsiteY3" fmla="*/ 0 h 2643188"/>
              <a:gd name="connsiteX4" fmla="*/ 7372350 w 7373552"/>
              <a:gd name="connsiteY4" fmla="*/ 18495 h 2643188"/>
              <a:gd name="connsiteX5" fmla="*/ 7373552 w 7373552"/>
              <a:gd name="connsiteY5" fmla="*/ 2643188 h 2643188"/>
              <a:gd name="connsiteX6" fmla="*/ 1143000 w 7373552"/>
              <a:gd name="connsiteY6" fmla="*/ 2643188 h 2643188"/>
              <a:gd name="connsiteX7" fmla="*/ 571500 w 7373552"/>
              <a:gd name="connsiteY7" fmla="*/ 2643188 h 2643188"/>
              <a:gd name="connsiteX8" fmla="*/ 0 w 7373552"/>
              <a:gd name="connsiteY8" fmla="*/ 2643188 h 2643188"/>
              <a:gd name="connsiteX9" fmla="*/ 0 w 7373552"/>
              <a:gd name="connsiteY9" fmla="*/ 0 h 2643188"/>
              <a:gd name="connsiteX0" fmla="*/ 0 w 7372359"/>
              <a:gd name="connsiteY0" fmla="*/ 0 h 2643188"/>
              <a:gd name="connsiteX1" fmla="*/ 571500 w 7372359"/>
              <a:gd name="connsiteY1" fmla="*/ 0 h 2643188"/>
              <a:gd name="connsiteX2" fmla="*/ 1143000 w 7372359"/>
              <a:gd name="connsiteY2" fmla="*/ 0 h 2643188"/>
              <a:gd name="connsiteX3" fmla="*/ 7372350 w 7372359"/>
              <a:gd name="connsiteY3" fmla="*/ 0 h 2643188"/>
              <a:gd name="connsiteX4" fmla="*/ 7372350 w 7372359"/>
              <a:gd name="connsiteY4" fmla="*/ 18495 h 2643188"/>
              <a:gd name="connsiteX5" fmla="*/ 7360884 w 7372359"/>
              <a:gd name="connsiteY5" fmla="*/ 2643188 h 2643188"/>
              <a:gd name="connsiteX6" fmla="*/ 1143000 w 7372359"/>
              <a:gd name="connsiteY6" fmla="*/ 2643188 h 2643188"/>
              <a:gd name="connsiteX7" fmla="*/ 571500 w 7372359"/>
              <a:gd name="connsiteY7" fmla="*/ 2643188 h 2643188"/>
              <a:gd name="connsiteX8" fmla="*/ 0 w 7372359"/>
              <a:gd name="connsiteY8" fmla="*/ 2643188 h 2643188"/>
              <a:gd name="connsiteX9" fmla="*/ 0 w 7372359"/>
              <a:gd name="connsiteY9" fmla="*/ 0 h 2643188"/>
              <a:gd name="connsiteX0" fmla="*/ 0 w 7373552"/>
              <a:gd name="connsiteY0" fmla="*/ 0 h 2649522"/>
              <a:gd name="connsiteX1" fmla="*/ 571500 w 7373552"/>
              <a:gd name="connsiteY1" fmla="*/ 0 h 2649522"/>
              <a:gd name="connsiteX2" fmla="*/ 1143000 w 7373552"/>
              <a:gd name="connsiteY2" fmla="*/ 0 h 2649522"/>
              <a:gd name="connsiteX3" fmla="*/ 7372350 w 7373552"/>
              <a:gd name="connsiteY3" fmla="*/ 0 h 2649522"/>
              <a:gd name="connsiteX4" fmla="*/ 7372350 w 7373552"/>
              <a:gd name="connsiteY4" fmla="*/ 18495 h 2649522"/>
              <a:gd name="connsiteX5" fmla="*/ 7373552 w 7373552"/>
              <a:gd name="connsiteY5" fmla="*/ 2649522 h 2649522"/>
              <a:gd name="connsiteX6" fmla="*/ 1143000 w 7373552"/>
              <a:gd name="connsiteY6" fmla="*/ 2643188 h 2649522"/>
              <a:gd name="connsiteX7" fmla="*/ 571500 w 7373552"/>
              <a:gd name="connsiteY7" fmla="*/ 2643188 h 2649522"/>
              <a:gd name="connsiteX8" fmla="*/ 0 w 7373552"/>
              <a:gd name="connsiteY8" fmla="*/ 2643188 h 2649522"/>
              <a:gd name="connsiteX9" fmla="*/ 0 w 7373552"/>
              <a:gd name="connsiteY9" fmla="*/ 0 h 2649522"/>
              <a:gd name="connsiteX0" fmla="*/ 0 w 7372359"/>
              <a:gd name="connsiteY0" fmla="*/ 0 h 2655856"/>
              <a:gd name="connsiteX1" fmla="*/ 571500 w 7372359"/>
              <a:gd name="connsiteY1" fmla="*/ 0 h 2655856"/>
              <a:gd name="connsiteX2" fmla="*/ 1143000 w 7372359"/>
              <a:gd name="connsiteY2" fmla="*/ 0 h 2655856"/>
              <a:gd name="connsiteX3" fmla="*/ 7372350 w 7372359"/>
              <a:gd name="connsiteY3" fmla="*/ 0 h 2655856"/>
              <a:gd name="connsiteX4" fmla="*/ 7372350 w 7372359"/>
              <a:gd name="connsiteY4" fmla="*/ 18495 h 2655856"/>
              <a:gd name="connsiteX5" fmla="*/ 7360884 w 7372359"/>
              <a:gd name="connsiteY5" fmla="*/ 2655856 h 2655856"/>
              <a:gd name="connsiteX6" fmla="*/ 1143000 w 7372359"/>
              <a:gd name="connsiteY6" fmla="*/ 2643188 h 2655856"/>
              <a:gd name="connsiteX7" fmla="*/ 571500 w 7372359"/>
              <a:gd name="connsiteY7" fmla="*/ 2643188 h 2655856"/>
              <a:gd name="connsiteX8" fmla="*/ 0 w 7372359"/>
              <a:gd name="connsiteY8" fmla="*/ 2643188 h 2655856"/>
              <a:gd name="connsiteX9" fmla="*/ 0 w 7372359"/>
              <a:gd name="connsiteY9" fmla="*/ 0 h 2655856"/>
              <a:gd name="connsiteX0" fmla="*/ 0 w 7372577"/>
              <a:gd name="connsiteY0" fmla="*/ 0 h 2655856"/>
              <a:gd name="connsiteX1" fmla="*/ 571500 w 7372577"/>
              <a:gd name="connsiteY1" fmla="*/ 0 h 2655856"/>
              <a:gd name="connsiteX2" fmla="*/ 1143000 w 7372577"/>
              <a:gd name="connsiteY2" fmla="*/ 0 h 2655856"/>
              <a:gd name="connsiteX3" fmla="*/ 7372350 w 7372577"/>
              <a:gd name="connsiteY3" fmla="*/ 0 h 2655856"/>
              <a:gd name="connsiteX4" fmla="*/ 7372350 w 7372577"/>
              <a:gd name="connsiteY4" fmla="*/ 18495 h 2655856"/>
              <a:gd name="connsiteX5" fmla="*/ 7372577 w 7372577"/>
              <a:gd name="connsiteY5" fmla="*/ 2655856 h 2655856"/>
              <a:gd name="connsiteX6" fmla="*/ 1143000 w 7372577"/>
              <a:gd name="connsiteY6" fmla="*/ 2643188 h 2655856"/>
              <a:gd name="connsiteX7" fmla="*/ 571500 w 7372577"/>
              <a:gd name="connsiteY7" fmla="*/ 2643188 h 2655856"/>
              <a:gd name="connsiteX8" fmla="*/ 0 w 7372577"/>
              <a:gd name="connsiteY8" fmla="*/ 2643188 h 2655856"/>
              <a:gd name="connsiteX9" fmla="*/ 0 w 7372577"/>
              <a:gd name="connsiteY9" fmla="*/ 0 h 26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2577" h="2655856">
                <a:moveTo>
                  <a:pt x="0" y="0"/>
                </a:moveTo>
                <a:lnTo>
                  <a:pt x="571500" y="0"/>
                </a:lnTo>
                <a:lnTo>
                  <a:pt x="1143000" y="0"/>
                </a:lnTo>
                <a:lnTo>
                  <a:pt x="7372350" y="0"/>
                </a:lnTo>
                <a:lnTo>
                  <a:pt x="7372350" y="18495"/>
                </a:lnTo>
                <a:cubicBezTo>
                  <a:pt x="7372751" y="893393"/>
                  <a:pt x="7372176" y="1780958"/>
                  <a:pt x="7372577" y="2655856"/>
                </a:cubicBezTo>
                <a:lnTo>
                  <a:pt x="1143000" y="2643188"/>
                </a:lnTo>
                <a:lnTo>
                  <a:pt x="571500" y="2643188"/>
                </a:lnTo>
                <a:lnTo>
                  <a:pt x="0" y="26431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0"/>
                </a:schemeClr>
              </a:gs>
              <a:gs pos="50000">
                <a:srgbClr val="000000">
                  <a:alpha val="40000"/>
                </a:srgbClr>
              </a:gs>
              <a:gs pos="0">
                <a:schemeClr val="tx1">
                  <a:alpha val="85000"/>
                </a:schemeClr>
              </a:gs>
            </a:gsLst>
            <a:lin ang="0" scaled="1"/>
            <a:tileRect/>
          </a:gradFill>
        </p:spPr>
        <p:txBody>
          <a:bodyPr wrap="square" lIns="612000" rIns="9144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here. </a:t>
            </a:r>
            <a:br>
              <a:rPr lang="en-US" dirty="0"/>
            </a:br>
            <a:r>
              <a:rPr lang="en-US" dirty="0"/>
              <a:t>You can resize this callout and change the color as desired.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844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4F8E397-9B3E-9449-BB1E-0585240212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9358" y="0"/>
            <a:ext cx="7192642" cy="6858000"/>
          </a:xfrm>
          <a:custGeom>
            <a:avLst/>
            <a:gdLst>
              <a:gd name="connsiteX0" fmla="*/ 6657943 w 7192642"/>
              <a:gd name="connsiteY0" fmla="*/ 6626880 h 6858000"/>
              <a:gd name="connsiteX1" fmla="*/ 6697031 w 7192642"/>
              <a:gd name="connsiteY1" fmla="*/ 6626880 h 6858000"/>
              <a:gd name="connsiteX2" fmla="*/ 6716394 w 7192642"/>
              <a:gd name="connsiteY2" fmla="*/ 6643207 h 6858000"/>
              <a:gd name="connsiteX3" fmla="*/ 6693904 w 7192642"/>
              <a:gd name="connsiteY3" fmla="*/ 6659651 h 6858000"/>
              <a:gd name="connsiteX4" fmla="*/ 6657943 w 7192642"/>
              <a:gd name="connsiteY4" fmla="*/ 6659651 h 6858000"/>
              <a:gd name="connsiteX5" fmla="*/ 6863717 w 7192642"/>
              <a:gd name="connsiteY5" fmla="*/ 6624087 h 6858000"/>
              <a:gd name="connsiteX6" fmla="*/ 6904849 w 7192642"/>
              <a:gd name="connsiteY6" fmla="*/ 6664900 h 6858000"/>
              <a:gd name="connsiteX7" fmla="*/ 6862761 w 7192642"/>
              <a:gd name="connsiteY7" fmla="*/ 6704785 h 6858000"/>
              <a:gd name="connsiteX8" fmla="*/ 6862761 w 7192642"/>
              <a:gd name="connsiteY8" fmla="*/ 6704435 h 6858000"/>
              <a:gd name="connsiteX9" fmla="*/ 6857402 w 7192642"/>
              <a:gd name="connsiteY9" fmla="*/ 6704398 h 6858000"/>
              <a:gd name="connsiteX10" fmla="*/ 6821629 w 7192642"/>
              <a:gd name="connsiteY10" fmla="*/ 6663967 h 6858000"/>
              <a:gd name="connsiteX11" fmla="*/ 6863717 w 7192642"/>
              <a:gd name="connsiteY11" fmla="*/ 6624087 h 6858000"/>
              <a:gd name="connsiteX12" fmla="*/ 6624388 w 7192642"/>
              <a:gd name="connsiteY12" fmla="*/ 6605188 h 6858000"/>
              <a:gd name="connsiteX13" fmla="*/ 6624388 w 7192642"/>
              <a:gd name="connsiteY13" fmla="*/ 6724960 h 6858000"/>
              <a:gd name="connsiteX14" fmla="*/ 6657943 w 7192642"/>
              <a:gd name="connsiteY14" fmla="*/ 6724960 h 6858000"/>
              <a:gd name="connsiteX15" fmla="*/ 6657943 w 7192642"/>
              <a:gd name="connsiteY15" fmla="*/ 6682160 h 6858000"/>
              <a:gd name="connsiteX16" fmla="*/ 6709899 w 7192642"/>
              <a:gd name="connsiteY16" fmla="*/ 6682160 h 6858000"/>
              <a:gd name="connsiteX17" fmla="*/ 6750791 w 7192642"/>
              <a:gd name="connsiteY17" fmla="*/ 6641575 h 6858000"/>
              <a:gd name="connsiteX18" fmla="*/ 6707253 w 7192642"/>
              <a:gd name="connsiteY18" fmla="*/ 6605188 h 6858000"/>
              <a:gd name="connsiteX19" fmla="*/ 6541403 w 7192642"/>
              <a:gd name="connsiteY19" fmla="*/ 6605188 h 6858000"/>
              <a:gd name="connsiteX20" fmla="*/ 6541403 w 7192642"/>
              <a:gd name="connsiteY20" fmla="*/ 6724844 h 6858000"/>
              <a:gd name="connsiteX21" fmla="*/ 6574958 w 7192642"/>
              <a:gd name="connsiteY21" fmla="*/ 6724844 h 6858000"/>
              <a:gd name="connsiteX22" fmla="*/ 6574958 w 7192642"/>
              <a:gd name="connsiteY22" fmla="*/ 6605188 h 6858000"/>
              <a:gd name="connsiteX23" fmla="*/ 6308443 w 7192642"/>
              <a:gd name="connsiteY23" fmla="*/ 6605188 h 6858000"/>
              <a:gd name="connsiteX24" fmla="*/ 6348492 w 7192642"/>
              <a:gd name="connsiteY24" fmla="*/ 6724844 h 6858000"/>
              <a:gd name="connsiteX25" fmla="*/ 6383010 w 7192642"/>
              <a:gd name="connsiteY25" fmla="*/ 6724844 h 6858000"/>
              <a:gd name="connsiteX26" fmla="*/ 6408867 w 7192642"/>
              <a:gd name="connsiteY26" fmla="*/ 6639709 h 6858000"/>
              <a:gd name="connsiteX27" fmla="*/ 6434845 w 7192642"/>
              <a:gd name="connsiteY27" fmla="*/ 6724844 h 6858000"/>
              <a:gd name="connsiteX28" fmla="*/ 6469362 w 7192642"/>
              <a:gd name="connsiteY28" fmla="*/ 6724844 h 6858000"/>
              <a:gd name="connsiteX29" fmla="*/ 6508330 w 7192642"/>
              <a:gd name="connsiteY29" fmla="*/ 6605188 h 6858000"/>
              <a:gd name="connsiteX30" fmla="*/ 6474775 w 7192642"/>
              <a:gd name="connsiteY30" fmla="*/ 6605188 h 6858000"/>
              <a:gd name="connsiteX31" fmla="*/ 6450721 w 7192642"/>
              <a:gd name="connsiteY31" fmla="*/ 6692306 h 6858000"/>
              <a:gd name="connsiteX32" fmla="*/ 6425464 w 7192642"/>
              <a:gd name="connsiteY32" fmla="*/ 6605188 h 6858000"/>
              <a:gd name="connsiteX33" fmla="*/ 6391909 w 7192642"/>
              <a:gd name="connsiteY33" fmla="*/ 6605188 h 6858000"/>
              <a:gd name="connsiteX34" fmla="*/ 6366052 w 7192642"/>
              <a:gd name="connsiteY34" fmla="*/ 6692306 h 6858000"/>
              <a:gd name="connsiteX35" fmla="*/ 6341998 w 7192642"/>
              <a:gd name="connsiteY35" fmla="*/ 6605188 h 6858000"/>
              <a:gd name="connsiteX36" fmla="*/ 6862761 w 7192642"/>
              <a:gd name="connsiteY36" fmla="*/ 6601340 h 6858000"/>
              <a:gd name="connsiteX37" fmla="*/ 6786150 w 7192642"/>
              <a:gd name="connsiteY37" fmla="*/ 6664433 h 6858000"/>
              <a:gd name="connsiteX38" fmla="*/ 6862881 w 7192642"/>
              <a:gd name="connsiteY38" fmla="*/ 6727643 h 6858000"/>
              <a:gd name="connsiteX39" fmla="*/ 6939493 w 7192642"/>
              <a:gd name="connsiteY39" fmla="*/ 6664433 h 6858000"/>
              <a:gd name="connsiteX40" fmla="*/ 6862761 w 7192642"/>
              <a:gd name="connsiteY40" fmla="*/ 6601340 h 6858000"/>
              <a:gd name="connsiteX41" fmla="*/ 2196932 w 7192642"/>
              <a:gd name="connsiteY41" fmla="*/ 0 h 6858000"/>
              <a:gd name="connsiteX42" fmla="*/ 4392894 w 7192642"/>
              <a:gd name="connsiteY42" fmla="*/ 0 h 6858000"/>
              <a:gd name="connsiteX43" fmla="*/ 5965455 w 7192642"/>
              <a:gd name="connsiteY43" fmla="*/ 0 h 6858000"/>
              <a:gd name="connsiteX44" fmla="*/ 7192642 w 7192642"/>
              <a:gd name="connsiteY44" fmla="*/ 0 h 6858000"/>
              <a:gd name="connsiteX45" fmla="*/ 7192642 w 7192642"/>
              <a:gd name="connsiteY45" fmla="*/ 6858000 h 6858000"/>
              <a:gd name="connsiteX46" fmla="*/ 2178332 w 7192642"/>
              <a:gd name="connsiteY46" fmla="*/ 6858000 h 6858000"/>
              <a:gd name="connsiteX47" fmla="*/ 0 w 7192642"/>
              <a:gd name="connsiteY47" fmla="*/ 6858000 h 6858000"/>
              <a:gd name="connsiteX48" fmla="*/ 2194963 w 7192642"/>
              <a:gd name="connsiteY48" fmla="*/ 5915 h 6858000"/>
              <a:gd name="connsiteX49" fmla="*/ 2196932 w 7192642"/>
              <a:gd name="connsiteY49" fmla="*/ 59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92642" h="6858000">
                <a:moveTo>
                  <a:pt x="6657943" y="6626880"/>
                </a:moveTo>
                <a:lnTo>
                  <a:pt x="6697031" y="6626880"/>
                </a:lnTo>
                <a:cubicBezTo>
                  <a:pt x="6706532" y="6626880"/>
                  <a:pt x="6716394" y="6626763"/>
                  <a:pt x="6716394" y="6643207"/>
                </a:cubicBezTo>
                <a:cubicBezTo>
                  <a:pt x="6716394" y="6659651"/>
                  <a:pt x="6704247" y="6659651"/>
                  <a:pt x="6693904" y="6659651"/>
                </a:cubicBezTo>
                <a:lnTo>
                  <a:pt x="6657943" y="6659651"/>
                </a:lnTo>
                <a:close/>
                <a:moveTo>
                  <a:pt x="6863717" y="6624087"/>
                </a:moveTo>
                <a:cubicBezTo>
                  <a:pt x="6886698" y="6624343"/>
                  <a:pt x="6905114" y="6642616"/>
                  <a:pt x="6904849" y="6664900"/>
                </a:cubicBezTo>
                <a:cubicBezTo>
                  <a:pt x="6904586" y="6687184"/>
                  <a:pt x="6885742" y="6705041"/>
                  <a:pt x="6862761" y="6704785"/>
                </a:cubicBezTo>
                <a:lnTo>
                  <a:pt x="6862761" y="6704435"/>
                </a:lnTo>
                <a:cubicBezTo>
                  <a:pt x="6860976" y="6704542"/>
                  <a:pt x="6859186" y="6704530"/>
                  <a:pt x="6857402" y="6704398"/>
                </a:cubicBezTo>
                <a:cubicBezTo>
                  <a:pt x="6836011" y="6702812"/>
                  <a:pt x="6819994" y="6684711"/>
                  <a:pt x="6821629" y="6663967"/>
                </a:cubicBezTo>
                <a:cubicBezTo>
                  <a:pt x="6821896" y="6641685"/>
                  <a:pt x="6840739" y="6623831"/>
                  <a:pt x="6863717" y="6624087"/>
                </a:cubicBezTo>
                <a:close/>
                <a:moveTo>
                  <a:pt x="6624388" y="6605188"/>
                </a:moveTo>
                <a:lnTo>
                  <a:pt x="6624388" y="6724960"/>
                </a:lnTo>
                <a:lnTo>
                  <a:pt x="6657943" y="6724960"/>
                </a:lnTo>
                <a:lnTo>
                  <a:pt x="6657943" y="6682160"/>
                </a:lnTo>
                <a:lnTo>
                  <a:pt x="6709899" y="6682160"/>
                </a:lnTo>
                <a:cubicBezTo>
                  <a:pt x="6736960" y="6682160"/>
                  <a:pt x="6750791" y="6666999"/>
                  <a:pt x="6750791" y="6641575"/>
                </a:cubicBezTo>
                <a:cubicBezTo>
                  <a:pt x="6750791" y="6625481"/>
                  <a:pt x="6742252" y="6605188"/>
                  <a:pt x="6707253" y="6605188"/>
                </a:cubicBezTo>
                <a:close/>
                <a:moveTo>
                  <a:pt x="6541403" y="6605188"/>
                </a:moveTo>
                <a:lnTo>
                  <a:pt x="6541403" y="6724844"/>
                </a:lnTo>
                <a:lnTo>
                  <a:pt x="6574958" y="6724844"/>
                </a:lnTo>
                <a:lnTo>
                  <a:pt x="6574958" y="6605188"/>
                </a:lnTo>
                <a:close/>
                <a:moveTo>
                  <a:pt x="6308443" y="6605188"/>
                </a:moveTo>
                <a:lnTo>
                  <a:pt x="6348492" y="6724844"/>
                </a:lnTo>
                <a:lnTo>
                  <a:pt x="6383010" y="6724844"/>
                </a:lnTo>
                <a:lnTo>
                  <a:pt x="6408867" y="6639709"/>
                </a:lnTo>
                <a:lnTo>
                  <a:pt x="6434845" y="6724844"/>
                </a:lnTo>
                <a:lnTo>
                  <a:pt x="6469362" y="6724844"/>
                </a:lnTo>
                <a:lnTo>
                  <a:pt x="6508330" y="6605188"/>
                </a:lnTo>
                <a:lnTo>
                  <a:pt x="6474775" y="6605188"/>
                </a:lnTo>
                <a:lnTo>
                  <a:pt x="6450721" y="6692306"/>
                </a:lnTo>
                <a:lnTo>
                  <a:pt x="6425464" y="6605188"/>
                </a:lnTo>
                <a:lnTo>
                  <a:pt x="6391909" y="6605188"/>
                </a:lnTo>
                <a:lnTo>
                  <a:pt x="6366052" y="6692306"/>
                </a:lnTo>
                <a:lnTo>
                  <a:pt x="6341998" y="6605188"/>
                </a:lnTo>
                <a:close/>
                <a:moveTo>
                  <a:pt x="6862761" y="6601340"/>
                </a:moveTo>
                <a:cubicBezTo>
                  <a:pt x="6796373" y="6601340"/>
                  <a:pt x="6786150" y="6639359"/>
                  <a:pt x="6786150" y="6664433"/>
                </a:cubicBezTo>
                <a:cubicBezTo>
                  <a:pt x="6786150" y="6689507"/>
                  <a:pt x="6796613" y="6727643"/>
                  <a:pt x="6862881" y="6727643"/>
                </a:cubicBezTo>
                <a:cubicBezTo>
                  <a:pt x="6929149" y="6727643"/>
                  <a:pt x="6939493" y="6689391"/>
                  <a:pt x="6939493" y="6664433"/>
                </a:cubicBezTo>
                <a:cubicBezTo>
                  <a:pt x="6939493" y="6639476"/>
                  <a:pt x="6929149" y="6601340"/>
                  <a:pt x="6862761" y="6601340"/>
                </a:cubicBezTo>
                <a:close/>
                <a:moveTo>
                  <a:pt x="2196932" y="0"/>
                </a:moveTo>
                <a:lnTo>
                  <a:pt x="4392894" y="0"/>
                </a:lnTo>
                <a:lnTo>
                  <a:pt x="5965455" y="0"/>
                </a:lnTo>
                <a:lnTo>
                  <a:pt x="7192642" y="0"/>
                </a:lnTo>
                <a:lnTo>
                  <a:pt x="7192642" y="6858000"/>
                </a:lnTo>
                <a:lnTo>
                  <a:pt x="2178332" y="6858000"/>
                </a:lnTo>
                <a:lnTo>
                  <a:pt x="0" y="6858000"/>
                </a:lnTo>
                <a:lnTo>
                  <a:pt x="2194963" y="5915"/>
                </a:lnTo>
                <a:lnTo>
                  <a:pt x="2196932" y="59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2FC408E1-5EA0-214B-80B4-3146DE34B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286" y="571500"/>
            <a:ext cx="5747313" cy="997196"/>
          </a:xfrm>
        </p:spPr>
        <p:txBody>
          <a:bodyPr anchor="t"/>
          <a:lstStyle/>
          <a:p>
            <a:r>
              <a:rPr lang="en-US" dirty="0"/>
              <a:t>Slide Heading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CDDC59-970E-B347-A87C-2029C0AB76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58" y="2133600"/>
            <a:ext cx="5283842" cy="36195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2800" b="0">
                <a:latin typeface="+mn-lt"/>
              </a:defRPr>
            </a:lvl1pPr>
            <a:lvl2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2pPr>
            <a:lvl3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3pPr>
            <a:lvl4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4pPr>
            <a:lvl5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5pPr>
            <a:lvl6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6pPr>
            <a:lvl7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7pPr>
            <a:lvl8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8pPr>
            <a:lvl9pPr marL="347663" indent="-347663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3600"/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51935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1BD25B5A-4237-884F-AE36-5491A928B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0A927-46C2-4849-AC35-DFBA9475A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5401" y="2139217"/>
            <a:ext cx="9601200" cy="361388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a live chart or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</p:spTree>
    <p:extLst>
      <p:ext uri="{BB962C8B-B14F-4D97-AF65-F5344CB8AC3E}">
        <p14:creationId xmlns:p14="http://schemas.microsoft.com/office/powerpoint/2010/main" val="2597421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DA4D5E-DCC8-FB4F-96A2-EF0710E65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A62CA-4884-9143-9D44-AEBE83797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399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BC8CB-8EB1-C241-B2DA-D8556A422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2834640"/>
            <a:ext cx="4572003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0B9708-06C7-6F4C-9A83-2DF6BDB781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2133600"/>
            <a:ext cx="4572002" cy="5334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200" b="1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200" b="1"/>
            </a:lvl2pPr>
            <a:lvl3pPr marL="0" indent="0">
              <a:spcBef>
                <a:spcPts val="0"/>
              </a:spcBef>
              <a:buNone/>
              <a:defRPr sz="2200" b="1"/>
            </a:lvl3pPr>
            <a:lvl4pPr marL="0" indent="0">
              <a:spcBef>
                <a:spcPts val="0"/>
              </a:spcBef>
              <a:buNone/>
              <a:defRPr sz="2200" b="1"/>
            </a:lvl4pPr>
            <a:lvl5pPr marL="0" indent="0">
              <a:spcBef>
                <a:spcPts val="0"/>
              </a:spcBef>
              <a:buNone/>
              <a:defRPr sz="2200" b="1"/>
            </a:lvl5pPr>
            <a:lvl6pPr marL="0" indent="0">
              <a:spcBef>
                <a:spcPts val="0"/>
              </a:spcBef>
              <a:buNone/>
              <a:defRPr sz="2200" b="1"/>
            </a:lvl6pPr>
            <a:lvl7pPr marL="0" indent="0">
              <a:spcBef>
                <a:spcPts val="0"/>
              </a:spcBef>
              <a:buNone/>
              <a:defRPr sz="2200" b="1"/>
            </a:lvl7pPr>
            <a:lvl8pPr marL="0" indent="0">
              <a:spcBef>
                <a:spcPts val="0"/>
              </a:spcBef>
              <a:buNone/>
              <a:defRPr sz="2200" b="1"/>
            </a:lvl8pPr>
            <a:lvl9pPr marL="0" indent="0">
              <a:spcBef>
                <a:spcPts val="0"/>
              </a:spcBef>
              <a:buNone/>
              <a:defRPr sz="2200" b="1"/>
            </a:lvl9pPr>
          </a:lstStyle>
          <a:p>
            <a:pPr lvl="0"/>
            <a:r>
              <a:rPr lang="en-US"/>
              <a:t>Topic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0FB78-FBBC-BC48-99C1-DABE7363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834640"/>
            <a:ext cx="4572002" cy="29184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56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EC3F-2533-C544-A178-024ED7BDD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/>
              <a:t>Slide Heading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FCF8F64-5881-9245-879D-9E114550A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80565-661B-DE4A-A990-AACD1A6C4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3148926"/>
            <a:ext cx="2895600" cy="2604173"/>
          </a:xfrm>
        </p:spPr>
        <p:txBody>
          <a:bodyPr/>
          <a:lstStyle/>
          <a:p>
            <a:pPr lvl="0"/>
            <a:r>
              <a:rPr lang="en-US" dirty="0"/>
              <a:t>Add numbers to the placeholder above, and add your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1BC0BE-C3A3-C94B-AB53-5594B6752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0B35D70-BC28-AE4B-B79E-95F8533B52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82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duplicate the placeholders if you need more, or continue on a new slide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50E87E-8AAD-F24F-A0E0-195484728D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0" y="2133600"/>
            <a:ext cx="815491" cy="815491"/>
          </a:xfrm>
          <a:prstGeom prst="ellipse">
            <a:avLst/>
          </a:prstGeom>
          <a:solidFill>
            <a:schemeClr val="tx2"/>
          </a:solidFill>
        </p:spPr>
        <p:txBody>
          <a:bodyPr lIns="182880" tIns="91440" rIns="182880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FEA0BD0-1E9A-EC4B-AE16-E01919A499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1000" y="3148926"/>
            <a:ext cx="2895600" cy="2604173"/>
          </a:xfrm>
        </p:spPr>
        <p:txBody>
          <a:bodyPr/>
          <a:lstStyle/>
          <a:p>
            <a:pPr lvl="0"/>
            <a:r>
              <a:rPr lang="en-US"/>
              <a:t>You can also change the background </a:t>
            </a:r>
            <a:r>
              <a:rPr lang="en-US" err="1"/>
              <a:t>colour</a:t>
            </a:r>
            <a:r>
              <a:rPr lang="en-US"/>
              <a:t> of the circle as desired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02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C463E-B664-1047-8FD6-6F2769B76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Heading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62101E-7C86-9347-B3AD-ED5F9BA927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5400" y="2133601"/>
            <a:ext cx="6248400" cy="3619500"/>
          </a:xfrm>
          <a:noFill/>
        </p:spPr>
        <p:txBody>
          <a:bodyPr anchor="t">
            <a:norm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Multi-use placeholder: </a:t>
            </a:r>
            <a:br>
              <a:rPr lang="en-US" dirty="0"/>
            </a:br>
            <a:r>
              <a:rPr lang="en-US" dirty="0"/>
              <a:t>•  paste a graphic from another report</a:t>
            </a:r>
            <a:br>
              <a:rPr lang="en-US" dirty="0"/>
            </a:br>
            <a:r>
              <a:rPr lang="en-US" dirty="0"/>
              <a:t>•  use the icons to add chart/ table</a:t>
            </a:r>
            <a:br>
              <a:rPr lang="en-US" dirty="0"/>
            </a:br>
            <a:r>
              <a:rPr lang="en-US" dirty="0"/>
              <a:t>•  or just use it for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356CD54-6474-9249-BA22-27DDFEE7F7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0" y="2133600"/>
            <a:ext cx="3619500" cy="3619500"/>
          </a:xfrm>
          <a:prstGeom prst="callout1">
            <a:avLst>
              <a:gd name="adj1" fmla="val -97"/>
              <a:gd name="adj2" fmla="val -133"/>
              <a:gd name="adj3" fmla="val 99980"/>
              <a:gd name="adj4" fmla="val -103"/>
            </a:avLst>
          </a:prstGeom>
          <a:ln w="12700">
            <a:solidFill>
              <a:schemeClr val="bg2">
                <a:lumMod val="75000"/>
              </a:schemeClr>
            </a:solidFill>
          </a:ln>
        </p:spPr>
        <p:txBody>
          <a:bodyPr lIns="274320">
            <a:noAutofit/>
          </a:bodyPr>
          <a:lstStyle>
            <a:lvl1pPr>
              <a:defRPr sz="1800"/>
            </a:lvl1pPr>
            <a:lvl2pPr marL="228600" indent="-228600">
              <a:spcBef>
                <a:spcPts val="1600"/>
              </a:spcBef>
              <a:defRPr sz="1800"/>
            </a:lvl2pPr>
            <a:lvl3pPr marL="230188" indent="-230188">
              <a:spcBef>
                <a:spcPts val="1600"/>
              </a:spcBef>
              <a:tabLst/>
              <a:defRPr sz="1800"/>
            </a:lvl3pPr>
            <a:lvl4pPr marL="230188" indent="-230188">
              <a:spcBef>
                <a:spcPts val="1600"/>
              </a:spcBef>
              <a:tabLst/>
              <a:defRPr sz="1800"/>
            </a:lvl4pPr>
            <a:lvl5pPr marL="230188" indent="-230188">
              <a:spcBef>
                <a:spcPts val="1600"/>
              </a:spcBef>
              <a:tabLst/>
              <a:defRPr sz="1800"/>
            </a:lvl5pPr>
            <a:lvl6pPr marL="230188" indent="-230188">
              <a:spcBef>
                <a:spcPts val="1600"/>
              </a:spcBef>
              <a:tabLst/>
              <a:defRPr sz="1800"/>
            </a:lvl6pPr>
            <a:lvl7pPr marL="230188" indent="-230188">
              <a:spcBef>
                <a:spcPts val="1600"/>
              </a:spcBef>
              <a:tabLst/>
              <a:defRPr sz="1800"/>
            </a:lvl7pPr>
            <a:lvl8pPr marL="230188" indent="-230188">
              <a:spcBef>
                <a:spcPts val="1600"/>
              </a:spcBef>
              <a:tabLst/>
              <a:defRPr sz="1800"/>
            </a:lvl8pPr>
            <a:lvl9pPr marL="230188" indent="-230188">
              <a:spcBef>
                <a:spcPts val="1600"/>
              </a:spcBef>
              <a:tabLst/>
              <a:defRPr sz="1800"/>
            </a:lvl9pPr>
          </a:lstStyle>
          <a:p>
            <a:pPr lvl="0"/>
            <a:r>
              <a:rPr lang="en-US"/>
              <a:t>This textbox should be used for descriptive commentary relating to the content at the left side of the slide.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4127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6BB52-4CDA-C844-8F51-3494893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6" y="571500"/>
            <a:ext cx="11043213" cy="9971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Slide Heading (Regular 36pt)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AADFD-F1E4-8F49-A2C8-8CA72E17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305" y="2140196"/>
            <a:ext cx="9589295" cy="36129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level: Body text (Regular 22pt, 1.4 line spacing, 20pt paragraph spacing)</a:t>
            </a:r>
          </a:p>
          <a:p>
            <a:pPr lvl="1"/>
            <a:r>
              <a:rPr lang="en-US"/>
              <a:t>Second level: Bullet (Regular 22pt, 0.9 line spacing, 20pt paragraph spacing)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3FD03D-4087-FC45-8837-3A9171D7A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386716"/>
            <a:ext cx="1104321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3F6B65-61D0-9D47-8FF8-A0DD1E989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4A652-A5B2-F24A-9B8A-F3671A6EB1F7}"/>
              </a:ext>
            </a:extLst>
          </p:cNvPr>
          <p:cNvSpPr txBox="1"/>
          <p:nvPr userDrawn="1"/>
        </p:nvSpPr>
        <p:spPr>
          <a:xfrm>
            <a:off x="5315335" y="6603927"/>
            <a:ext cx="1561325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chemeClr val="tx1"/>
                </a:solidFill>
                <a:latin typeface="+mn-lt"/>
              </a:rPr>
              <a:t>WIPO FOR OFFICIAL USE ONLY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B1797FE0-E135-524D-9F01-9718B71E3AC5}"/>
              </a:ext>
            </a:extLst>
          </p:cNvPr>
          <p:cNvSpPr txBox="1">
            <a:spLocks/>
          </p:cNvSpPr>
          <p:nvPr userDrawn="1"/>
        </p:nvSpPr>
        <p:spPr>
          <a:xfrm>
            <a:off x="571500" y="6588539"/>
            <a:ext cx="508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E8460-A5ED-4944-A355-C144CAB92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10FCD63-2F8F-DE4D-AFF0-F5A5C5703F79}"/>
              </a:ext>
            </a:extLst>
          </p:cNvPr>
          <p:cNvSpPr/>
          <p:nvPr userDrawn="1"/>
        </p:nvSpPr>
        <p:spPr>
          <a:xfrm>
            <a:off x="11307801" y="6601340"/>
            <a:ext cx="631050" cy="126303"/>
          </a:xfrm>
          <a:custGeom>
            <a:avLst/>
            <a:gdLst>
              <a:gd name="connsiteX0" fmla="*/ 349500 w 631050"/>
              <a:gd name="connsiteY0" fmla="*/ 25540 h 126303"/>
              <a:gd name="connsiteX1" fmla="*/ 349500 w 631050"/>
              <a:gd name="connsiteY1" fmla="*/ 58311 h 126303"/>
              <a:gd name="connsiteX2" fmla="*/ 385461 w 631050"/>
              <a:gd name="connsiteY2" fmla="*/ 58311 h 126303"/>
              <a:gd name="connsiteX3" fmla="*/ 407951 w 631050"/>
              <a:gd name="connsiteY3" fmla="*/ 41867 h 126303"/>
              <a:gd name="connsiteX4" fmla="*/ 388588 w 631050"/>
              <a:gd name="connsiteY4" fmla="*/ 25540 h 126303"/>
              <a:gd name="connsiteX5" fmla="*/ 555274 w 631050"/>
              <a:gd name="connsiteY5" fmla="*/ 22747 h 126303"/>
              <a:gd name="connsiteX6" fmla="*/ 513186 w 631050"/>
              <a:gd name="connsiteY6" fmla="*/ 62627 h 126303"/>
              <a:gd name="connsiteX7" fmla="*/ 548959 w 631050"/>
              <a:gd name="connsiteY7" fmla="*/ 103058 h 126303"/>
              <a:gd name="connsiteX8" fmla="*/ 554318 w 631050"/>
              <a:gd name="connsiteY8" fmla="*/ 103095 h 126303"/>
              <a:gd name="connsiteX9" fmla="*/ 554318 w 631050"/>
              <a:gd name="connsiteY9" fmla="*/ 103445 h 126303"/>
              <a:gd name="connsiteX10" fmla="*/ 596406 w 631050"/>
              <a:gd name="connsiteY10" fmla="*/ 63560 h 126303"/>
              <a:gd name="connsiteX11" fmla="*/ 555274 w 631050"/>
              <a:gd name="connsiteY11" fmla="*/ 22747 h 126303"/>
              <a:gd name="connsiteX12" fmla="*/ 315945 w 631050"/>
              <a:gd name="connsiteY12" fmla="*/ 3848 h 126303"/>
              <a:gd name="connsiteX13" fmla="*/ 398810 w 631050"/>
              <a:gd name="connsiteY13" fmla="*/ 3848 h 126303"/>
              <a:gd name="connsiteX14" fmla="*/ 442348 w 631050"/>
              <a:gd name="connsiteY14" fmla="*/ 40235 h 126303"/>
              <a:gd name="connsiteX15" fmla="*/ 401456 w 631050"/>
              <a:gd name="connsiteY15" fmla="*/ 80820 h 126303"/>
              <a:gd name="connsiteX16" fmla="*/ 349500 w 631050"/>
              <a:gd name="connsiteY16" fmla="*/ 80820 h 126303"/>
              <a:gd name="connsiteX17" fmla="*/ 349500 w 631050"/>
              <a:gd name="connsiteY17" fmla="*/ 123620 h 126303"/>
              <a:gd name="connsiteX18" fmla="*/ 315945 w 631050"/>
              <a:gd name="connsiteY18" fmla="*/ 123620 h 126303"/>
              <a:gd name="connsiteX19" fmla="*/ 232960 w 631050"/>
              <a:gd name="connsiteY19" fmla="*/ 3848 h 126303"/>
              <a:gd name="connsiteX20" fmla="*/ 266515 w 631050"/>
              <a:gd name="connsiteY20" fmla="*/ 3848 h 126303"/>
              <a:gd name="connsiteX21" fmla="*/ 266515 w 631050"/>
              <a:gd name="connsiteY21" fmla="*/ 123504 h 126303"/>
              <a:gd name="connsiteX22" fmla="*/ 232960 w 631050"/>
              <a:gd name="connsiteY22" fmla="*/ 123504 h 126303"/>
              <a:gd name="connsiteX23" fmla="*/ 0 w 631050"/>
              <a:gd name="connsiteY23" fmla="*/ 3848 h 126303"/>
              <a:gd name="connsiteX24" fmla="*/ 33555 w 631050"/>
              <a:gd name="connsiteY24" fmla="*/ 3848 h 126303"/>
              <a:gd name="connsiteX25" fmla="*/ 57609 w 631050"/>
              <a:gd name="connsiteY25" fmla="*/ 90966 h 126303"/>
              <a:gd name="connsiteX26" fmla="*/ 83466 w 631050"/>
              <a:gd name="connsiteY26" fmla="*/ 3848 h 126303"/>
              <a:gd name="connsiteX27" fmla="*/ 117021 w 631050"/>
              <a:gd name="connsiteY27" fmla="*/ 3848 h 126303"/>
              <a:gd name="connsiteX28" fmla="*/ 142278 w 631050"/>
              <a:gd name="connsiteY28" fmla="*/ 90966 h 126303"/>
              <a:gd name="connsiteX29" fmla="*/ 166332 w 631050"/>
              <a:gd name="connsiteY29" fmla="*/ 3848 h 126303"/>
              <a:gd name="connsiteX30" fmla="*/ 199887 w 631050"/>
              <a:gd name="connsiteY30" fmla="*/ 3848 h 126303"/>
              <a:gd name="connsiteX31" fmla="*/ 160919 w 631050"/>
              <a:gd name="connsiteY31" fmla="*/ 123504 h 126303"/>
              <a:gd name="connsiteX32" fmla="*/ 126402 w 631050"/>
              <a:gd name="connsiteY32" fmla="*/ 123504 h 126303"/>
              <a:gd name="connsiteX33" fmla="*/ 100424 w 631050"/>
              <a:gd name="connsiteY33" fmla="*/ 38369 h 126303"/>
              <a:gd name="connsiteX34" fmla="*/ 74567 w 631050"/>
              <a:gd name="connsiteY34" fmla="*/ 123504 h 126303"/>
              <a:gd name="connsiteX35" fmla="*/ 40049 w 631050"/>
              <a:gd name="connsiteY35" fmla="*/ 123504 h 126303"/>
              <a:gd name="connsiteX36" fmla="*/ 554318 w 631050"/>
              <a:gd name="connsiteY36" fmla="*/ 0 h 126303"/>
              <a:gd name="connsiteX37" fmla="*/ 631050 w 631050"/>
              <a:gd name="connsiteY37" fmla="*/ 63093 h 126303"/>
              <a:gd name="connsiteX38" fmla="*/ 554438 w 631050"/>
              <a:gd name="connsiteY38" fmla="*/ 126303 h 126303"/>
              <a:gd name="connsiteX39" fmla="*/ 477707 w 631050"/>
              <a:gd name="connsiteY39" fmla="*/ 63093 h 126303"/>
              <a:gd name="connsiteX40" fmla="*/ 554318 w 631050"/>
              <a:gd name="connsiteY40" fmla="*/ 0 h 12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1050" h="126303">
                <a:moveTo>
                  <a:pt x="349500" y="25540"/>
                </a:moveTo>
                <a:lnTo>
                  <a:pt x="349500" y="58311"/>
                </a:lnTo>
                <a:lnTo>
                  <a:pt x="385461" y="58311"/>
                </a:lnTo>
                <a:cubicBezTo>
                  <a:pt x="395804" y="58311"/>
                  <a:pt x="407951" y="58311"/>
                  <a:pt x="407951" y="41867"/>
                </a:cubicBezTo>
                <a:cubicBezTo>
                  <a:pt x="407951" y="25423"/>
                  <a:pt x="398089" y="25540"/>
                  <a:pt x="388588" y="25540"/>
                </a:cubicBezTo>
                <a:close/>
                <a:moveTo>
                  <a:pt x="555274" y="22747"/>
                </a:moveTo>
                <a:cubicBezTo>
                  <a:pt x="532296" y="22491"/>
                  <a:pt x="513453" y="40345"/>
                  <a:pt x="513186" y="62627"/>
                </a:cubicBezTo>
                <a:cubicBezTo>
                  <a:pt x="511551" y="83371"/>
                  <a:pt x="527568" y="101472"/>
                  <a:pt x="548959" y="103058"/>
                </a:cubicBezTo>
                <a:cubicBezTo>
                  <a:pt x="550743" y="103190"/>
                  <a:pt x="552533" y="103202"/>
                  <a:pt x="554318" y="103095"/>
                </a:cubicBezTo>
                <a:lnTo>
                  <a:pt x="554318" y="103445"/>
                </a:lnTo>
                <a:cubicBezTo>
                  <a:pt x="577299" y="103701"/>
                  <a:pt x="596143" y="85844"/>
                  <a:pt x="596406" y="63560"/>
                </a:cubicBezTo>
                <a:cubicBezTo>
                  <a:pt x="596671" y="41276"/>
                  <a:pt x="578255" y="23003"/>
                  <a:pt x="555274" y="22747"/>
                </a:cubicBezTo>
                <a:close/>
                <a:moveTo>
                  <a:pt x="315945" y="3848"/>
                </a:moveTo>
                <a:lnTo>
                  <a:pt x="398810" y="3848"/>
                </a:lnTo>
                <a:cubicBezTo>
                  <a:pt x="433809" y="3848"/>
                  <a:pt x="442348" y="24141"/>
                  <a:pt x="442348" y="40235"/>
                </a:cubicBezTo>
                <a:cubicBezTo>
                  <a:pt x="442348" y="65659"/>
                  <a:pt x="428517" y="80820"/>
                  <a:pt x="401456" y="80820"/>
                </a:cubicBezTo>
                <a:lnTo>
                  <a:pt x="349500" y="80820"/>
                </a:lnTo>
                <a:lnTo>
                  <a:pt x="349500" y="123620"/>
                </a:lnTo>
                <a:lnTo>
                  <a:pt x="315945" y="123620"/>
                </a:lnTo>
                <a:close/>
                <a:moveTo>
                  <a:pt x="232960" y="3848"/>
                </a:moveTo>
                <a:lnTo>
                  <a:pt x="266515" y="3848"/>
                </a:lnTo>
                <a:lnTo>
                  <a:pt x="266515" y="123504"/>
                </a:lnTo>
                <a:lnTo>
                  <a:pt x="232960" y="123504"/>
                </a:lnTo>
                <a:close/>
                <a:moveTo>
                  <a:pt x="0" y="3848"/>
                </a:moveTo>
                <a:lnTo>
                  <a:pt x="33555" y="3848"/>
                </a:lnTo>
                <a:lnTo>
                  <a:pt x="57609" y="90966"/>
                </a:lnTo>
                <a:lnTo>
                  <a:pt x="83466" y="3848"/>
                </a:lnTo>
                <a:lnTo>
                  <a:pt x="117021" y="3848"/>
                </a:lnTo>
                <a:lnTo>
                  <a:pt x="142278" y="90966"/>
                </a:lnTo>
                <a:lnTo>
                  <a:pt x="166332" y="3848"/>
                </a:lnTo>
                <a:lnTo>
                  <a:pt x="199887" y="3848"/>
                </a:lnTo>
                <a:lnTo>
                  <a:pt x="160919" y="123504"/>
                </a:lnTo>
                <a:lnTo>
                  <a:pt x="126402" y="123504"/>
                </a:lnTo>
                <a:lnTo>
                  <a:pt x="100424" y="38369"/>
                </a:lnTo>
                <a:lnTo>
                  <a:pt x="74567" y="123504"/>
                </a:lnTo>
                <a:lnTo>
                  <a:pt x="40049" y="123504"/>
                </a:lnTo>
                <a:close/>
                <a:moveTo>
                  <a:pt x="554318" y="0"/>
                </a:moveTo>
                <a:cubicBezTo>
                  <a:pt x="620706" y="0"/>
                  <a:pt x="631050" y="38136"/>
                  <a:pt x="631050" y="63093"/>
                </a:cubicBezTo>
                <a:cubicBezTo>
                  <a:pt x="631050" y="88051"/>
                  <a:pt x="620706" y="126303"/>
                  <a:pt x="554438" y="126303"/>
                </a:cubicBezTo>
                <a:cubicBezTo>
                  <a:pt x="488170" y="126303"/>
                  <a:pt x="477707" y="88167"/>
                  <a:pt x="477707" y="63093"/>
                </a:cubicBezTo>
                <a:cubicBezTo>
                  <a:pt x="477707" y="38019"/>
                  <a:pt x="487930" y="0"/>
                  <a:pt x="554318" y="0"/>
                </a:cubicBezTo>
                <a:close/>
              </a:path>
            </a:pathLst>
          </a:custGeom>
          <a:solidFill>
            <a:schemeClr val="tx2"/>
          </a:solidFill>
          <a:ln w="119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1A0BD16-C18B-D340-AE19-D5A588F63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0786" y="6588539"/>
            <a:ext cx="305021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r" descr="  "/>
          <p:cNvSpPr txBox="1"/>
          <p:nvPr userDrawn="1"/>
        </p:nvSpPr>
        <p:spPr>
          <a:xfrm>
            <a:off x="0" y="6537960"/>
            <a:ext cx="12192000" cy="13080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en-US" sz="850" b="0" i="0" u="none" baseline="0" dirty="0" err="1" smtClean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0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6" r:id="rId4"/>
    <p:sldLayoutId id="2147483659" r:id="rId5"/>
    <p:sldLayoutId id="2147483650" r:id="rId6"/>
    <p:sldLayoutId id="2147483652" r:id="rId7"/>
    <p:sldLayoutId id="2147483665" r:id="rId8"/>
    <p:sldLayoutId id="2147483656" r:id="rId9"/>
    <p:sldLayoutId id="2147483658" r:id="rId10"/>
    <p:sldLayoutId id="2147483662" r:id="rId11"/>
    <p:sldLayoutId id="2147483664" r:id="rId12"/>
    <p:sldLayoutId id="2147483670" r:id="rId13"/>
    <p:sldLayoutId id="2147483654" r:id="rId14"/>
    <p:sldLayoutId id="2147483655" r:id="rId15"/>
    <p:sldLayoutId id="2147483663" r:id="rId16"/>
    <p:sldLayoutId id="214748367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200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2608" indent="-292608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13" indent="-290513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 userDrawn="1">
          <p15:clr>
            <a:srgbClr val="F26B43"/>
          </p15:clr>
        </p15:guide>
        <p15:guide id="2" pos="360" userDrawn="1">
          <p15:clr>
            <a:srgbClr val="F26B43"/>
          </p15:clr>
        </p15:guide>
        <p15:guide id="3" orient="horz" pos="3936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  <p15:guide id="6" orient="horz" pos="1344" userDrawn="1">
          <p15:clr>
            <a:srgbClr val="F26B43"/>
          </p15:clr>
        </p15:guide>
        <p15:guide id="7" pos="816" userDrawn="1">
          <p15:clr>
            <a:srgbClr val="5ACBF0"/>
          </p15:clr>
        </p15:guide>
        <p15:guide id="8" pos="6864" userDrawn="1">
          <p15:clr>
            <a:srgbClr val="5ACBF0"/>
          </p15:clr>
        </p15:guide>
        <p15:guide id="9" pos="3696" userDrawn="1">
          <p15:clr>
            <a:srgbClr val="5ACBF0"/>
          </p15:clr>
        </p15:guide>
        <p15:guide id="10" pos="3984" userDrawn="1">
          <p15:clr>
            <a:srgbClr val="5ACBF0"/>
          </p15:clr>
        </p15:guide>
        <p15:guide id="12" orient="horz" pos="36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7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8FA710A-ED6E-404F-89F0-D890F0C8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9296" t="9242" r="6470" b="6417"/>
          <a:stretch/>
        </p:blipFill>
        <p:spPr>
          <a:xfrm>
            <a:off x="4682727" y="0"/>
            <a:ext cx="7509273" cy="57531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7CB1C5-B4E9-EC46-96E0-9DD934175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822" y="1463040"/>
            <a:ext cx="6664617" cy="2687517"/>
          </a:xfrm>
        </p:spPr>
        <p:txBody>
          <a:bodyPr>
            <a:normAutofit/>
          </a:bodyPr>
          <a:lstStyle/>
          <a:p>
            <a:r>
              <a:rPr lang="en-US" dirty="0"/>
              <a:t>Design and its Place in the Promotion of Women’s</a:t>
            </a:r>
            <a:br>
              <a:rPr lang="en-US" dirty="0"/>
            </a:br>
            <a:r>
              <a:rPr lang="en-US" dirty="0"/>
              <a:t>Entrepreneurship and Economic Empowerment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F643000-F8DD-1B42-8D69-B9E351BE4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Violeta </a:t>
            </a:r>
            <a:r>
              <a:rPr lang="en-US" dirty="0" err="1" smtClean="0"/>
              <a:t>Ghetu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98065B-2D03-164A-8010-9E70E2A06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Legal Officer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BAF2E-E5B8-2946-B8C0-799CBFAAA3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Brands and Designs Sector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2823" y="6035235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April 12, 2023</a:t>
            </a:r>
          </a:p>
        </p:txBody>
      </p:sp>
    </p:spTree>
    <p:extLst>
      <p:ext uri="{BB962C8B-B14F-4D97-AF65-F5344CB8AC3E}">
        <p14:creationId xmlns:p14="http://schemas.microsoft.com/office/powerpoint/2010/main" val="28564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04AD2-BE8B-1846-A33F-8EEC4043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87" y="423730"/>
            <a:ext cx="8642914" cy="997196"/>
          </a:xfrm>
        </p:spPr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" y="922328"/>
            <a:ext cx="10403032" cy="58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technological designs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12" y="1653008"/>
            <a:ext cx="3817733" cy="4173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13" y="1568696"/>
            <a:ext cx="3318079" cy="35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registration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Independently created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Novelty</a:t>
            </a:r>
            <a:endParaRPr lang="en-US" dirty="0"/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Originality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22801"/>
          <a:stretch>
            <a:fillRect/>
          </a:stretch>
        </p:blipFill>
        <p:spPr>
          <a:xfrm>
            <a:off x="5359400" y="0"/>
            <a:ext cx="6832600" cy="6858000"/>
          </a:xfrm>
        </p:spPr>
      </p:pic>
    </p:spTree>
    <p:extLst>
      <p:ext uri="{BB962C8B-B14F-4D97-AF65-F5344CB8AC3E}">
        <p14:creationId xmlns:p14="http://schemas.microsoft.com/office/powerpoint/2010/main" val="41112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359228" y="432251"/>
            <a:ext cx="11223171" cy="799650"/>
          </a:xfrm>
        </p:spPr>
        <p:txBody>
          <a:bodyPr/>
          <a:lstStyle/>
          <a:p>
            <a:pPr eaLnBrk="1" hangingPunct="1"/>
            <a:r>
              <a:rPr lang="en-US" altLang="en-US" dirty="0"/>
              <a:t>What cannot be protected?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endParaRPr lang="en-US" altLang="en-US" sz="2800" dirty="0"/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5519057" y="5257802"/>
            <a:ext cx="606334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342900" indent="-342900" eaLnBrk="1" hangingPunct="1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Any item which does not consist of the outward appearance of a product or a part of </a:t>
            </a:r>
            <a:r>
              <a:rPr lang="en-US" altLang="en-US" sz="2000" dirty="0" smtClean="0">
                <a:cs typeface="Arial" panose="020B0604020202020204" pitchFamily="34" charset="0"/>
              </a:rPr>
              <a:t>it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823119" y="1373982"/>
            <a:ext cx="41751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342900" indent="-342900" eaLnBrk="1" hangingPunct="1">
              <a:lnSpc>
                <a:spcPct val="80000"/>
              </a:lnSpc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cs typeface="Arial" panose="020B0604020202020204" pitchFamily="34" charset="0"/>
              </a:rPr>
              <a:t>any </a:t>
            </a:r>
            <a:r>
              <a:rPr lang="en-US" altLang="en-US" sz="2000" dirty="0">
                <a:cs typeface="Arial" panose="020B0604020202020204" pitchFamily="34" charset="0"/>
              </a:rPr>
              <a:t>object belonging to the natural world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pic>
        <p:nvPicPr>
          <p:cNvPr id="7373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85" y="2205494"/>
            <a:ext cx="29622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28" y="1815306"/>
            <a:ext cx="461803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3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1" y="3984626"/>
            <a:ext cx="1603375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589935" y="294482"/>
            <a:ext cx="10004425" cy="94138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What cannot be protected?</a:t>
            </a:r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448471" y="1204159"/>
            <a:ext cx="5049836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 Any item whose appearance is exclusively dictated by its technical function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448471" y="2683668"/>
            <a:ext cx="4561628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altLang="en-US" sz="2000" dirty="0">
                <a:cs typeface="Arial" panose="020B0604020202020204" pitchFamily="34" charset="0"/>
              </a:rPr>
              <a:t> Any item which is deemed to be against morality or public order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pic>
        <p:nvPicPr>
          <p:cNvPr id="7578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84625"/>
            <a:ext cx="1907047" cy="19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4" name="TextBox 1"/>
          <p:cNvSpPr txBox="1">
            <a:spLocks noChangeArrowheads="1"/>
          </p:cNvSpPr>
          <p:nvPr/>
        </p:nvSpPr>
        <p:spPr bwMode="auto">
          <a:xfrm>
            <a:off x="1468861" y="5988581"/>
            <a:ext cx="2714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Arial" panose="020B0604020202020204" pitchFamily="34" charset="0"/>
              </a:rPr>
              <a:t>Judgment of 20/11/2011, T-23210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Arial" panose="020B0604020202020204" pitchFamily="34" charset="0"/>
              </a:rPr>
              <a:t>Soviet coat of arms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Arial" panose="020B0604020202020204" pitchFamily="34" charset="0"/>
              </a:rPr>
              <a:t>www.curia.europa.eu</a:t>
            </a:r>
          </a:p>
        </p:txBody>
      </p:sp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962820"/>
            <a:ext cx="13525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72" y="981075"/>
            <a:ext cx="11906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72" y="716776"/>
            <a:ext cx="1260475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72" y="2375260"/>
            <a:ext cx="12096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9" name="TextBox 2"/>
          <p:cNvSpPr txBox="1">
            <a:spLocks noChangeArrowheads="1"/>
          </p:cNvSpPr>
          <p:nvPr/>
        </p:nvSpPr>
        <p:spPr bwMode="auto">
          <a:xfrm>
            <a:off x="6360856" y="3346452"/>
            <a:ext cx="2774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Design number : 000232996-0008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Case R 211/2008-3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http://oami.europa.eu/</a:t>
            </a:r>
          </a:p>
        </p:txBody>
      </p:sp>
      <p:pic>
        <p:nvPicPr>
          <p:cNvPr id="7579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370388"/>
            <a:ext cx="18478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6563213"/>
            <a:ext cx="1076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1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are industrial designs protected?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30872"/>
          <a:stretch>
            <a:fillRect/>
          </a:stretch>
        </p:blipFill>
        <p:spPr/>
      </p:pic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8656" y="2289175"/>
            <a:ext cx="10213975" cy="4568825"/>
          </a:xfrm>
        </p:spPr>
        <p:txBody>
          <a:bodyPr>
            <a:noAutofit/>
          </a:bodyPr>
          <a:lstStyle/>
          <a:p>
            <a:pPr marL="342900" indent="-342900" eaLnBrk="1" hangingPunct="1">
              <a:buClr>
                <a:srgbClr val="687891"/>
              </a:buClr>
              <a:buFont typeface="Wingdings" panose="05000000000000000000" pitchFamily="2" charset="2"/>
              <a:buChar char="q"/>
              <a:defRPr/>
            </a:pPr>
            <a:r>
              <a:rPr lang="fr-CH" dirty="0" smtClean="0"/>
              <a:t> </a:t>
            </a:r>
            <a:r>
              <a:rPr lang="fr-CH" sz="2800" dirty="0" smtClean="0"/>
              <a:t>Registration system</a:t>
            </a:r>
            <a:r>
              <a:rPr lang="fr-CH" sz="2800" dirty="0"/>
              <a:t>	</a:t>
            </a:r>
            <a:endParaRPr lang="fr-CH" sz="2800" dirty="0" smtClean="0"/>
          </a:p>
          <a:p>
            <a:pPr marL="457200" indent="-457200">
              <a:buClr>
                <a:srgbClr val="687891"/>
              </a:buClr>
              <a:buFont typeface="Wingdings" panose="05000000000000000000" pitchFamily="2" charset="2"/>
              <a:buChar char="q"/>
              <a:defRPr/>
            </a:pPr>
            <a:r>
              <a:rPr lang="fr-CH" sz="2800" dirty="0" smtClean="0"/>
              <a:t>Design </a:t>
            </a:r>
            <a:r>
              <a:rPr lang="fr-CH" sz="2800" dirty="0"/>
              <a:t>patent </a:t>
            </a:r>
            <a:r>
              <a:rPr lang="fr-CH" sz="2800" dirty="0" smtClean="0"/>
              <a:t>system</a:t>
            </a:r>
          </a:p>
          <a:p>
            <a:pPr marL="342900" indent="-342900" eaLnBrk="1" hangingPunct="1">
              <a:buClr>
                <a:srgbClr val="687891"/>
              </a:buClr>
              <a:buFont typeface="Wingdings" panose="05000000000000000000" pitchFamily="2" charset="2"/>
              <a:buChar char="q"/>
              <a:defRPr/>
            </a:pPr>
            <a:r>
              <a:rPr lang="fr-CH" sz="2800" dirty="0" smtClean="0"/>
              <a:t> Unregistered design</a:t>
            </a:r>
          </a:p>
          <a:p>
            <a:pPr marL="342900" indent="-342900" eaLnBrk="1" hangingPunct="1">
              <a:buClr>
                <a:srgbClr val="687891"/>
              </a:buClr>
              <a:buFont typeface="Wingdings" panose="05000000000000000000" pitchFamily="2" charset="2"/>
              <a:buChar char="q"/>
              <a:defRPr/>
            </a:pPr>
            <a:r>
              <a:rPr lang="fr-CH" sz="2800" dirty="0" smtClean="0"/>
              <a:t> Copyright</a:t>
            </a:r>
            <a:endParaRPr lang="en-US" sz="2800" dirty="0"/>
          </a:p>
        </p:txBody>
      </p:sp>
      <p:sp>
        <p:nvSpPr>
          <p:cNvPr id="81924" name="Right Arrow 1"/>
          <p:cNvSpPr>
            <a:spLocks noChangeArrowheads="1"/>
          </p:cNvSpPr>
          <p:nvPr/>
        </p:nvSpPr>
        <p:spPr bwMode="auto">
          <a:xfrm>
            <a:off x="5519739" y="1916114"/>
            <a:ext cx="936625" cy="917079"/>
          </a:xfrm>
          <a:prstGeom prst="rightArrow">
            <a:avLst>
              <a:gd name="adj1" fmla="val 50000"/>
              <a:gd name="adj2" fmla="val 500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81927" name="Right Arrow 7"/>
          <p:cNvSpPr>
            <a:spLocks noChangeArrowheads="1"/>
          </p:cNvSpPr>
          <p:nvPr/>
        </p:nvSpPr>
        <p:spPr bwMode="auto">
          <a:xfrm>
            <a:off x="5016501" y="2005014"/>
            <a:ext cx="492125" cy="917079"/>
          </a:xfrm>
          <a:prstGeom prst="rightArrow">
            <a:avLst>
              <a:gd name="adj1" fmla="val 50000"/>
              <a:gd name="adj2" fmla="val 5001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</a:t>
            </a:r>
            <a:r>
              <a:rPr lang="en-US" dirty="0"/>
              <a:t>grants industrial design registrations?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110673" y="1256146"/>
            <a:ext cx="10813472" cy="3619500"/>
          </a:xfrm>
        </p:spPr>
        <p:txBody>
          <a:bodyPr/>
          <a:lstStyle/>
          <a:p>
            <a:pPr marL="457200" indent="-457200"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dirty="0"/>
              <a:t>IP office of the country (or region) where an application is filed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501" y="2185414"/>
            <a:ext cx="3533848" cy="774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6" y="2193500"/>
            <a:ext cx="6737914" cy="4126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501" y="3299192"/>
            <a:ext cx="3655881" cy="599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754" y="4237740"/>
            <a:ext cx="1747626" cy="72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025" y="5113156"/>
            <a:ext cx="2832799" cy="735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755" y="5995409"/>
            <a:ext cx="3536646" cy="7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should </a:t>
            </a:r>
            <a:r>
              <a:rPr lang="en-US" dirty="0" smtClean="0"/>
              <a:t>an application</a:t>
            </a:r>
            <a:r>
              <a:rPr lang="ro-MD" dirty="0" smtClean="0"/>
              <a:t> be filed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7286" y="3276224"/>
            <a:ext cx="1269988" cy="779533"/>
          </a:xfrm>
        </p:spPr>
        <p:txBody>
          <a:bodyPr/>
          <a:lstStyle/>
          <a:p>
            <a:r>
              <a:rPr lang="ro-MD" dirty="0" smtClean="0"/>
              <a:t>January 202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o-MD" dirty="0" smtClean="0"/>
              <a:t>Disclosure of a design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47274" y="3276224"/>
            <a:ext cx="1406712" cy="779533"/>
          </a:xfrm>
        </p:spPr>
        <p:txBody>
          <a:bodyPr/>
          <a:lstStyle/>
          <a:p>
            <a:r>
              <a:rPr lang="ro-MD" dirty="0" smtClean="0"/>
              <a:t>February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43184" y="3276219"/>
            <a:ext cx="1406712" cy="779533"/>
          </a:xfrm>
        </p:spPr>
        <p:txBody>
          <a:bodyPr/>
          <a:lstStyle/>
          <a:p>
            <a:r>
              <a:rPr lang="ro-MD" dirty="0" smtClean="0"/>
              <a:t>March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549896" y="3276218"/>
            <a:ext cx="1837943" cy="779533"/>
          </a:xfrm>
        </p:spPr>
        <p:txBody>
          <a:bodyPr/>
          <a:lstStyle/>
          <a:p>
            <a:r>
              <a:rPr lang="ro-MD" dirty="0" smtClean="0"/>
              <a:t>April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956938" y="3276220"/>
            <a:ext cx="1346706" cy="779533"/>
          </a:xfrm>
        </p:spPr>
        <p:txBody>
          <a:bodyPr/>
          <a:lstStyle/>
          <a:p>
            <a:r>
              <a:rPr lang="ro-MD" dirty="0" smtClean="0"/>
              <a:t>May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724252" y="4055757"/>
            <a:ext cx="1837943" cy="1697343"/>
          </a:xfrm>
        </p:spPr>
        <p:txBody>
          <a:bodyPr/>
          <a:lstStyle/>
          <a:p>
            <a:r>
              <a:rPr lang="ro-MD" dirty="0" smtClean="0"/>
              <a:t>Filing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7303644" y="3276221"/>
            <a:ext cx="1407042" cy="779533"/>
          </a:xfrm>
        </p:spPr>
        <p:txBody>
          <a:bodyPr/>
          <a:lstStyle/>
          <a:p>
            <a:r>
              <a:rPr lang="ro-MD" dirty="0" smtClean="0"/>
              <a:t>June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711441" y="3272589"/>
            <a:ext cx="1346706" cy="779533"/>
          </a:xfrm>
        </p:spPr>
        <p:txBody>
          <a:bodyPr/>
          <a:lstStyle/>
          <a:p>
            <a:r>
              <a:rPr lang="ro-MD" dirty="0" smtClean="0"/>
              <a:t>July</a:t>
            </a:r>
            <a:endParaRPr lang="en-US" dirty="0"/>
          </a:p>
        </p:txBody>
      </p:sp>
      <p:sp>
        <p:nvSpPr>
          <p:cNvPr id="19" name="Right Brace 18"/>
          <p:cNvSpPr/>
          <p:nvPr/>
        </p:nvSpPr>
        <p:spPr>
          <a:xfrm rot="16200000">
            <a:off x="3806865" y="-1347824"/>
            <a:ext cx="1681018" cy="8126629"/>
          </a:xfrm>
          <a:prstGeom prst="rightBrace">
            <a:avLst>
              <a:gd name="adj1" fmla="val 8333"/>
              <a:gd name="adj2" fmla="val 50682"/>
            </a:avLst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77671" y="1583164"/>
            <a:ext cx="26101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o-MD" sz="2200" dirty="0" smtClean="0"/>
              <a:t>Grace period</a:t>
            </a:r>
          </a:p>
          <a:p>
            <a:pPr algn="l"/>
            <a:r>
              <a:rPr lang="ro-MD" sz="2200" dirty="0" smtClean="0"/>
              <a:t>6 (or 12) months</a:t>
            </a:r>
            <a:endParaRPr lang="en-US" sz="2200" dirty="0" err="1" smtClean="0"/>
          </a:p>
        </p:txBody>
      </p:sp>
    </p:spTree>
    <p:extLst>
      <p:ext uri="{BB962C8B-B14F-4D97-AF65-F5344CB8AC3E}">
        <p14:creationId xmlns:p14="http://schemas.microsoft.com/office/powerpoint/2010/main" val="4124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70" y="942359"/>
            <a:ext cx="6462423" cy="5833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564" y="2066780"/>
            <a:ext cx="4038600" cy="4257675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577286" y="275936"/>
            <a:ext cx="11043213" cy="997196"/>
          </a:xfrm>
        </p:spPr>
        <p:txBody>
          <a:bodyPr/>
          <a:lstStyle/>
          <a:p>
            <a:r>
              <a:rPr lang="ro-MD" dirty="0" smtClean="0"/>
              <a:t>               PUMA, Rihanna and Instagram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99491" y="5658571"/>
            <a:ext cx="181032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o-MD" sz="2200" dirty="0" smtClean="0"/>
              <a:t> application filed on </a:t>
            </a:r>
          </a:p>
          <a:p>
            <a:r>
              <a:rPr lang="en-US" sz="2200" dirty="0" smtClean="0"/>
              <a:t>July </a:t>
            </a:r>
            <a:r>
              <a:rPr lang="en-US" sz="2200" dirty="0"/>
              <a:t>25, 2016</a:t>
            </a:r>
            <a:endParaRPr lang="en-US" sz="22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721600" y="1273132"/>
            <a:ext cx="38515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200" dirty="0" smtClean="0"/>
              <a:t>Posted on Instagram in 2014</a:t>
            </a:r>
          </a:p>
        </p:txBody>
      </p:sp>
    </p:spTree>
    <p:extLst>
      <p:ext uri="{BB962C8B-B14F-4D97-AF65-F5344CB8AC3E}">
        <p14:creationId xmlns:p14="http://schemas.microsoft.com/office/powerpoint/2010/main" val="24476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86" y="331483"/>
            <a:ext cx="11043213" cy="997196"/>
          </a:xfrm>
        </p:spPr>
        <p:txBody>
          <a:bodyPr/>
          <a:lstStyle/>
          <a:p>
            <a:r>
              <a:rPr lang="en-US" dirty="0" smtClean="0"/>
              <a:t>Rights conferred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86" y="951345"/>
            <a:ext cx="10420915" cy="4843896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to </a:t>
            </a:r>
            <a:r>
              <a:rPr lang="en-US" dirty="0"/>
              <a:t>prevent third parties not having the owner's consent </a:t>
            </a:r>
            <a:r>
              <a:rPr lang="en-US" dirty="0" smtClean="0"/>
              <a:t>from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749808" lvl="1" indent="-457200">
              <a:buClr>
                <a:srgbClr val="6F7E96"/>
              </a:buCl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/>
                </a:solidFill>
                <a:ea typeface="+mj-ea"/>
                <a:cs typeface="+mj-cs"/>
              </a:rPr>
              <a:t>making</a:t>
            </a:r>
            <a:r>
              <a:rPr lang="en-US" sz="2800" dirty="0"/>
              <a:t>, </a:t>
            </a:r>
            <a:endParaRPr lang="en-US" sz="2800" dirty="0" smtClean="0"/>
          </a:p>
          <a:p>
            <a:pPr marL="749808" lvl="1" indent="-457200">
              <a:buClr>
                <a:srgbClr val="6F7E96"/>
              </a:buCl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/>
                </a:solidFill>
                <a:ea typeface="+mj-ea"/>
                <a:cs typeface="+mj-cs"/>
              </a:rPr>
              <a:t>selling</a:t>
            </a:r>
            <a:r>
              <a:rPr lang="en-US" sz="2800" dirty="0" smtClean="0"/>
              <a:t> </a:t>
            </a:r>
            <a:r>
              <a:rPr lang="en-US" sz="2800" dirty="0"/>
              <a:t>or </a:t>
            </a:r>
            <a:endParaRPr lang="en-US" sz="2800" dirty="0" smtClean="0"/>
          </a:p>
          <a:p>
            <a:pPr marL="749808" lvl="1" indent="-457200">
              <a:buClr>
                <a:srgbClr val="6F7E96"/>
              </a:buCl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/>
                </a:solidFill>
                <a:ea typeface="+mj-ea"/>
                <a:cs typeface="+mj-cs"/>
              </a:rPr>
              <a:t>importing</a:t>
            </a:r>
            <a:endParaRPr lang="en-US" sz="2800" dirty="0"/>
          </a:p>
        </p:txBody>
      </p:sp>
      <p:sp>
        <p:nvSpPr>
          <p:cNvPr id="4" name="Right Brace 3"/>
          <p:cNvSpPr/>
          <p:nvPr/>
        </p:nvSpPr>
        <p:spPr>
          <a:xfrm>
            <a:off x="2805550" y="2449657"/>
            <a:ext cx="618837" cy="1847272"/>
          </a:xfrm>
          <a:prstGeom prst="rightBrac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87438" y="2842166"/>
            <a:ext cx="7121237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2608" lvl="1">
              <a:lnSpc>
                <a:spcPct val="90000"/>
              </a:lnSpc>
              <a:spcBef>
                <a:spcPts val="2000"/>
              </a:spcBef>
              <a:buClr>
                <a:srgbClr val="6F7E96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articles bearing or embodying a design which is </a:t>
            </a:r>
            <a:r>
              <a:rPr lang="en-US" sz="2800" dirty="0">
                <a:solidFill>
                  <a:srgbClr val="4D748A"/>
                </a:solidFill>
              </a:rPr>
              <a:t>a copy, or substantially a copy,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of the protected design, </a:t>
            </a:r>
            <a:endParaRPr lang="en-US" sz="2800" dirty="0">
              <a:solidFill>
                <a:srgbClr val="4D748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563" y="5407442"/>
            <a:ext cx="6363855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2608" lvl="1">
              <a:lnSpc>
                <a:spcPct val="90000"/>
              </a:lnSpc>
              <a:spcBef>
                <a:spcPts val="2000"/>
              </a:spcBef>
              <a:buClr>
                <a:srgbClr val="6F7E96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when such acts are undertaken for </a:t>
            </a:r>
            <a:r>
              <a:rPr lang="en-US" sz="2800" dirty="0">
                <a:solidFill>
                  <a:srgbClr val="4D748A"/>
                </a:solidFill>
              </a:rPr>
              <a:t>commercial purposes.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6275248" y="4443265"/>
            <a:ext cx="819144" cy="52647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 err="1" smtClean="0"/>
          </a:p>
        </p:txBody>
      </p:sp>
    </p:spTree>
    <p:extLst>
      <p:ext uri="{BB962C8B-B14F-4D97-AF65-F5344CB8AC3E}">
        <p14:creationId xmlns:p14="http://schemas.microsoft.com/office/powerpoint/2010/main" val="16258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87" y="334108"/>
            <a:ext cx="6966514" cy="997196"/>
          </a:xfrm>
        </p:spPr>
        <p:txBody>
          <a:bodyPr/>
          <a:lstStyle/>
          <a:p>
            <a:r>
              <a:rPr lang="en-US" dirty="0" smtClean="0"/>
              <a:t>Women’s under-representation </a:t>
            </a:r>
            <a:r>
              <a:rPr lang="en-US" dirty="0"/>
              <a:t>in the industrial designs registration </a:t>
            </a:r>
            <a:r>
              <a:rPr lang="en-US" dirty="0" smtClean="0"/>
              <a:t>activity: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sz="quarter" idx="11"/>
          </p:nvPr>
        </p:nvSpPr>
        <p:spPr>
          <a:xfrm>
            <a:off x="936344" y="2110154"/>
            <a:ext cx="6510741" cy="4205655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4400" dirty="0" smtClean="0"/>
              <a:t>Lower labor market participation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4400" dirty="0" smtClean="0"/>
              <a:t>Under-representation on science, technology, engineering and math degrees 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4400" dirty="0" smtClean="0"/>
              <a:t>Family and household burdens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4400" dirty="0" smtClean="0"/>
              <a:t>Other factors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chemeClr val="tx2"/>
                </a:solidFill>
                <a:ea typeface="+mj-ea"/>
                <a:cs typeface="+mj-cs"/>
              </a:rPr>
              <a:t>Lack of understanding of the importance of Intellectual Property protection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652332203"/>
              </p:ext>
            </p:extLst>
          </p:nvPr>
        </p:nvGraphicFramePr>
        <p:xfrm>
          <a:off x="6868689" y="1217004"/>
          <a:ext cx="5649546" cy="4807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77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dirty="0"/>
              <a:t>Community Design against Copycat Slippers - Court of Milan, Decision of 12 March 2009</a:t>
            </a:r>
            <a:r>
              <a:rPr lang="en-US" altLang="en-US" sz="3200" dirty="0"/>
              <a:t> 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6" y="2277774"/>
            <a:ext cx="417671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47" y="2165062"/>
            <a:ext cx="4284662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1331625" y="5687161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r>
              <a:rPr lang="en-US" altLang="en-US" sz="2400" dirty="0">
                <a:solidFill>
                  <a:schemeClr val="accent2"/>
                </a:solidFill>
              </a:rPr>
              <a:t>De Fonseca slippers</a:t>
            </a:r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6891339" y="5500262"/>
            <a:ext cx="34852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r>
              <a:rPr lang="en-US" altLang="en-US" sz="2400" dirty="0"/>
              <a:t>     </a:t>
            </a:r>
            <a:r>
              <a:rPr lang="en-US" altLang="en-US" sz="2400" dirty="0">
                <a:solidFill>
                  <a:schemeClr val="accent2"/>
                </a:solidFill>
              </a:rPr>
              <a:t>A.C. Distribution's</a:t>
            </a:r>
          </a:p>
          <a:p>
            <a:r>
              <a:rPr lang="en-US" altLang="en-US" sz="2400" dirty="0">
                <a:solidFill>
                  <a:schemeClr val="accent2"/>
                </a:solidFill>
              </a:rPr>
              <a:t> "Linea </a:t>
            </a:r>
            <a:r>
              <a:rPr lang="en-US" altLang="en-US" sz="2400" dirty="0" err="1">
                <a:solidFill>
                  <a:schemeClr val="accent2"/>
                </a:solidFill>
              </a:rPr>
              <a:t>Confort</a:t>
            </a:r>
            <a:r>
              <a:rPr lang="en-US" altLang="en-US" sz="2400" dirty="0">
                <a:solidFill>
                  <a:schemeClr val="accent2"/>
                </a:solidFill>
              </a:rPr>
              <a:t>" slippers</a:t>
            </a:r>
          </a:p>
        </p:txBody>
      </p:sp>
    </p:spTree>
    <p:extLst>
      <p:ext uri="{BB962C8B-B14F-4D97-AF65-F5344CB8AC3E}">
        <p14:creationId xmlns:p14="http://schemas.microsoft.com/office/powerpoint/2010/main" val="23725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Duration of protection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43687" y="3650385"/>
            <a:ext cx="1837943" cy="779533"/>
          </a:xfrm>
        </p:spPr>
        <p:txBody>
          <a:bodyPr/>
          <a:lstStyle/>
          <a:p>
            <a:r>
              <a:rPr lang="en-US" dirty="0" smtClean="0"/>
              <a:t>5 years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450460" y="4429918"/>
            <a:ext cx="1837943" cy="1697343"/>
          </a:xfrm>
        </p:spPr>
        <p:txBody>
          <a:bodyPr/>
          <a:lstStyle/>
          <a:p>
            <a:r>
              <a:rPr lang="en-US" dirty="0" smtClean="0"/>
              <a:t>Initial protection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284741" y="3650385"/>
            <a:ext cx="1837943" cy="779533"/>
          </a:xfrm>
        </p:spPr>
        <p:txBody>
          <a:bodyPr/>
          <a:lstStyle/>
          <a:p>
            <a:r>
              <a:rPr lang="en-US" dirty="0" smtClean="0"/>
              <a:t>5 years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274857" y="1956656"/>
            <a:ext cx="1837943" cy="1697343"/>
          </a:xfrm>
        </p:spPr>
        <p:txBody>
          <a:bodyPr/>
          <a:lstStyle/>
          <a:p>
            <a:r>
              <a:rPr lang="en-US" dirty="0" smtClean="0"/>
              <a:t>Renewal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109138" y="3650385"/>
            <a:ext cx="1837943" cy="779533"/>
          </a:xfrm>
        </p:spPr>
        <p:txBody>
          <a:bodyPr/>
          <a:lstStyle/>
          <a:p>
            <a:r>
              <a:rPr lang="en-US" dirty="0" smtClean="0"/>
              <a:t>5 years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5115911" y="4429918"/>
            <a:ext cx="1837943" cy="1697343"/>
          </a:xfrm>
        </p:spPr>
        <p:txBody>
          <a:bodyPr/>
          <a:lstStyle/>
          <a:p>
            <a:r>
              <a:rPr lang="en-US" dirty="0" smtClean="0"/>
              <a:t>Renewal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50192" y="3650385"/>
            <a:ext cx="1837943" cy="779533"/>
          </a:xfrm>
        </p:spPr>
        <p:txBody>
          <a:bodyPr/>
          <a:lstStyle/>
          <a:p>
            <a:r>
              <a:rPr lang="en-US" dirty="0" smtClean="0"/>
              <a:t>5 years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6956965" y="1956656"/>
            <a:ext cx="1837943" cy="1697343"/>
          </a:xfrm>
        </p:spPr>
        <p:txBody>
          <a:bodyPr/>
          <a:lstStyle/>
          <a:p>
            <a:r>
              <a:rPr lang="en-US" dirty="0" smtClean="0"/>
              <a:t>Renewal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8791246" y="3650385"/>
            <a:ext cx="1837943" cy="779533"/>
          </a:xfrm>
        </p:spPr>
        <p:txBody>
          <a:bodyPr/>
          <a:lstStyle/>
          <a:p>
            <a:r>
              <a:rPr lang="en-US" dirty="0" smtClean="0"/>
              <a:t>5 years 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8798019" y="4429918"/>
            <a:ext cx="1837943" cy="1697343"/>
          </a:xfrm>
        </p:spPr>
        <p:txBody>
          <a:bodyPr/>
          <a:lstStyle/>
          <a:p>
            <a:r>
              <a:rPr lang="en-US" dirty="0" smtClean="0"/>
              <a:t>Renewal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6736" y="1666288"/>
            <a:ext cx="9601200" cy="844550"/>
          </a:xfrm>
        </p:spPr>
        <p:txBody>
          <a:bodyPr/>
          <a:lstStyle/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Protection shall amount to at least 10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International </a:t>
            </a:r>
            <a:r>
              <a:rPr lang="fr-CH" dirty="0" smtClean="0"/>
              <a:t>protection:  Hague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International Registration of Industrial Designs</a:t>
            </a:r>
          </a:p>
          <a:p>
            <a:pPr marL="457200" indent="-457200"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System administered by WIPO</a:t>
            </a:r>
          </a:p>
          <a:p>
            <a:pPr marL="457200" indent="-457200"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Efficient means to protect designs in </a:t>
            </a:r>
            <a:r>
              <a:rPr lang="en-US" b="1" dirty="0" smtClean="0"/>
              <a:t>multiple jurisdictions</a:t>
            </a:r>
            <a:r>
              <a:rPr lang="en-US" dirty="0" smtClean="0"/>
              <a:t>: 96 countries (79 Contracting Parties)</a:t>
            </a:r>
          </a:p>
          <a:p>
            <a:pPr lvl="1"/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29927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in several countries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6" y="1378996"/>
            <a:ext cx="9513454" cy="46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protecting industrial designs 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7350" y="2200399"/>
            <a:ext cx="8621713" cy="4083050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Exclusive rights</a:t>
            </a:r>
          </a:p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Return on investments</a:t>
            </a:r>
          </a:p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Opportunity to license or sell</a:t>
            </a:r>
          </a:p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Strengthen brands</a:t>
            </a:r>
          </a:p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Positive image</a:t>
            </a:r>
          </a:p>
          <a:p>
            <a:pPr marL="571500" indent="-571500">
              <a:lnSpc>
                <a:spcPct val="120000"/>
              </a:lnSpc>
              <a:buClr>
                <a:srgbClr val="687891"/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Encourage Creativity</a:t>
            </a:r>
          </a:p>
          <a:p>
            <a:endParaRPr lang="en-US" b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r="2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73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Not protecting an </a:t>
            </a:r>
            <a:r>
              <a:rPr lang="en-US" b="1" dirty="0"/>
              <a:t>industrial </a:t>
            </a:r>
            <a:r>
              <a:rPr lang="en-US" b="1" dirty="0" smtClean="0"/>
              <a:t>design means:</a:t>
            </a:r>
            <a:endParaRPr lang="en-US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r="4571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31900" y="2533650"/>
            <a:ext cx="9601200" cy="361315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No exclusive right</a:t>
            </a:r>
          </a:p>
          <a:p>
            <a:pPr marL="457200" indent="-457200">
              <a:lnSpc>
                <a:spcPct val="150000"/>
              </a:lnSpc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No legal means to fight</a:t>
            </a:r>
          </a:p>
          <a:p>
            <a:pPr marL="457200" indent="-457200">
              <a:lnSpc>
                <a:spcPct val="150000"/>
              </a:lnSpc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No recoup of the investments </a:t>
            </a:r>
          </a:p>
          <a:p>
            <a:pPr marL="457200" indent="-457200">
              <a:lnSpc>
                <a:spcPct val="150000"/>
              </a:lnSpc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Harm to firm’s reputation/products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55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0" y="1116622"/>
            <a:ext cx="7741839" cy="294769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18F22B-6B09-CB47-AB3B-2728D30DA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2023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26B090-5531-1E40-96F8-5C7B711A3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5E4BB390-AE82-0146-A8B2-35830C1D9A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9" r="20269"/>
          <a:stretch/>
        </p:blipFill>
        <p:spPr/>
      </p:pic>
    </p:spTree>
    <p:extLst>
      <p:ext uri="{BB962C8B-B14F-4D97-AF65-F5344CB8AC3E}">
        <p14:creationId xmlns:p14="http://schemas.microsoft.com/office/powerpoint/2010/main" val="1706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3745" y="184698"/>
            <a:ext cx="11043213" cy="997196"/>
          </a:xfrm>
        </p:spPr>
        <p:txBody>
          <a:bodyPr/>
          <a:lstStyle/>
          <a:p>
            <a:r>
              <a:rPr lang="en-US" sz="2800" b="1" dirty="0"/>
              <a:t>Importance of Design and its </a:t>
            </a:r>
            <a:r>
              <a:rPr lang="en-US" sz="2800" b="1" dirty="0" smtClean="0"/>
              <a:t>place </a:t>
            </a:r>
            <a:r>
              <a:rPr lang="en-US" sz="2800" b="1" dirty="0"/>
              <a:t>in the Promotion of </a:t>
            </a:r>
            <a:r>
              <a:rPr lang="en-US" sz="2800" b="1" dirty="0" smtClean="0"/>
              <a:t>Women’s Entrepreneurship </a:t>
            </a:r>
            <a:r>
              <a:rPr lang="en-US" sz="2800" b="1" dirty="0"/>
              <a:t>and Economic Empowerment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5" y="1185372"/>
            <a:ext cx="3310607" cy="441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33" y="1213787"/>
            <a:ext cx="2752180" cy="2592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18" y="1243682"/>
            <a:ext cx="3370020" cy="5190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60" y="3926099"/>
            <a:ext cx="2700622" cy="25027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160" y="5723091"/>
            <a:ext cx="3310607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/>
              <a:t>© </a:t>
            </a:r>
            <a:r>
              <a:rPr lang="en-US" sz="1600" dirty="0"/>
              <a:t>Cristina </a:t>
            </a:r>
            <a:r>
              <a:rPr lang="en-US" sz="1600" dirty="0" err="1" smtClean="0"/>
              <a:t>Tocari</a:t>
            </a:r>
            <a:endParaRPr lang="en-US" sz="1600" dirty="0" smtClean="0"/>
          </a:p>
          <a:p>
            <a:r>
              <a:rPr lang="en-US" sz="1600" dirty="0" smtClean="0"/>
              <a:t>RECYCLINE Moldova</a:t>
            </a:r>
          </a:p>
          <a:p>
            <a:endParaRPr lang="en-US" sz="1050" dirty="0" smtClean="0"/>
          </a:p>
          <a:p>
            <a:r>
              <a:rPr lang="en-US" sz="1050" dirty="0" smtClean="0"/>
              <a:t>https</a:t>
            </a:r>
            <a:r>
              <a:rPr lang="en-US" sz="1050" dirty="0"/>
              <a:t>://www.instagram.com/recycline_/?hl=en</a:t>
            </a:r>
            <a:endParaRPr lang="en-US" sz="1050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723" y="5703547"/>
            <a:ext cx="1100472" cy="10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468601"/>
            <a:ext cx="10649527" cy="1143000"/>
          </a:xfrm>
        </p:spPr>
        <p:txBody>
          <a:bodyPr/>
          <a:lstStyle/>
          <a:p>
            <a:r>
              <a:rPr lang="en-US" b="1" dirty="0">
                <a:ea typeface="ヒラギノ角ゴ Pro W3" pitchFamily="1" charset="-128"/>
              </a:rPr>
              <a:t>Importance of design and of its protection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826" y="1532475"/>
            <a:ext cx="1649512" cy="2241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826" y="4799538"/>
            <a:ext cx="1633984" cy="1348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889" y="1462563"/>
            <a:ext cx="3516086" cy="193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774416"/>
            <a:ext cx="1652315" cy="2240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451" y="4066235"/>
            <a:ext cx="1293615" cy="1301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" y="3010927"/>
            <a:ext cx="2048618" cy="18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0DF048-101A-C342-9F1A-BF8CA0CB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industrial design?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1"/>
          </p:nvPr>
        </p:nvSpPr>
        <p:spPr>
          <a:xfrm>
            <a:off x="977900" y="1435100"/>
            <a:ext cx="6565900" cy="4851400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«</a:t>
            </a:r>
            <a:r>
              <a:rPr lang="en-US" dirty="0"/>
              <a:t> Look » of a product or its packaging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Ornamental </a:t>
            </a:r>
            <a:r>
              <a:rPr lang="en-US" dirty="0"/>
              <a:t>or aesthetic aspect/appearance of an article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/>
              <a:t>design only covers  </a:t>
            </a:r>
            <a:r>
              <a:rPr lang="en-US" dirty="0" smtClean="0"/>
              <a:t>“the appearance </a:t>
            </a:r>
            <a:r>
              <a:rPr lang="en-US" dirty="0"/>
              <a:t>of a </a:t>
            </a:r>
            <a:r>
              <a:rPr lang="en-US" dirty="0" smtClean="0"/>
              <a:t>product</a:t>
            </a:r>
            <a:r>
              <a:rPr lang="en-US" dirty="0"/>
              <a:t>” </a:t>
            </a:r>
            <a:endParaRPr lang="en-US" dirty="0" smtClean="0"/>
          </a:p>
          <a:p>
            <a:pPr marL="0" lvl="3" indent="0">
              <a:buClr>
                <a:srgbClr val="6F7E96"/>
              </a:buClr>
              <a:buNone/>
            </a:pPr>
            <a:r>
              <a:rPr lang="en-US" dirty="0" smtClean="0"/>
              <a:t>	</a:t>
            </a:r>
            <a:r>
              <a:rPr lang="en-US" sz="2800" b="0" dirty="0" smtClean="0"/>
              <a:t>- no technical aspect  (Patents) </a:t>
            </a:r>
          </a:p>
          <a:p>
            <a:pPr marL="0" lvl="3" indent="0">
              <a:buClr>
                <a:srgbClr val="6F7E96"/>
              </a:buClr>
              <a:buNone/>
            </a:pPr>
            <a:r>
              <a:rPr lang="en-US" sz="2800" b="0" dirty="0" smtClean="0"/>
              <a:t>	- nor its name (Trademarks)</a:t>
            </a:r>
            <a:endParaRPr lang="en-US" sz="2800" b="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r="13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0DF048-101A-C342-9F1A-BF8CA0CB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industrial design?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1"/>
          </p:nvPr>
        </p:nvSpPr>
        <p:spPr>
          <a:xfrm>
            <a:off x="761905" y="1568696"/>
            <a:ext cx="6248400" cy="4184405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Any </a:t>
            </a:r>
            <a:r>
              <a:rPr lang="en-US" dirty="0"/>
              <a:t>kind of article: vehicle, home appliance, furniture, clothes, jewelry, food, etc.</a:t>
            </a:r>
          </a:p>
          <a:p>
            <a:pPr marL="457200" indent="-457200">
              <a:buClr>
                <a:srgbClr val="6F7E96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Three-dimensional </a:t>
            </a:r>
            <a:r>
              <a:rPr lang="en-US" dirty="0"/>
              <a:t>features (shape, etc.) or two-dimensional features (lines, </a:t>
            </a:r>
            <a:r>
              <a:rPr lang="en-US" dirty="0" err="1"/>
              <a:t>colours</a:t>
            </a:r>
            <a:r>
              <a:rPr lang="en-US" dirty="0"/>
              <a:t>, etc.)</a:t>
            </a:r>
          </a:p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r="21763"/>
          <a:stretch>
            <a:fillRect/>
          </a:stretch>
        </p:blipFill>
        <p:spPr>
          <a:xfrm>
            <a:off x="5981700" y="0"/>
            <a:ext cx="6210301" cy="6858000"/>
          </a:xfrm>
        </p:spPr>
      </p:pic>
    </p:spTree>
    <p:extLst>
      <p:ext uri="{BB962C8B-B14F-4D97-AF65-F5344CB8AC3E}">
        <p14:creationId xmlns:p14="http://schemas.microsoft.com/office/powerpoint/2010/main" val="26959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" y="275561"/>
            <a:ext cx="11733027" cy="63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1" y="398132"/>
            <a:ext cx="11263301" cy="61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Ornamentation or pattern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07" y="1015091"/>
            <a:ext cx="10625192" cy="58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4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PO">
  <a:themeElements>
    <a:clrScheme name="WIPO">
      <a:dk1>
        <a:srgbClr val="000000"/>
      </a:dk1>
      <a:lt1>
        <a:srgbClr val="FFFFFF"/>
      </a:lt1>
      <a:dk2>
        <a:srgbClr val="4D748A"/>
      </a:dk2>
      <a:lt2>
        <a:srgbClr val="FAFAFA"/>
      </a:lt2>
      <a:accent1>
        <a:srgbClr val="4C748A"/>
      </a:accent1>
      <a:accent2>
        <a:srgbClr val="002F69"/>
      </a:accent2>
      <a:accent3>
        <a:srgbClr val="68B2E5"/>
      </a:accent3>
      <a:accent4>
        <a:srgbClr val="F16661"/>
      </a:accent4>
      <a:accent5>
        <a:srgbClr val="F4821F"/>
      </a:accent5>
      <a:accent6>
        <a:srgbClr val="37B99B"/>
      </a:accent6>
      <a:hlink>
        <a:srgbClr val="68B2E5"/>
      </a:hlink>
      <a:folHlink>
        <a:srgbClr val="68B3E6"/>
      </a:folHlink>
    </a:clrScheme>
    <a:fontScheme name="WIPO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2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PO_Template_vFinal [Read-Only]" id="{72BDFA6F-823A-4F3F-B24B-5DAD34E25898}" vid="{91A066EB-375E-4785-9F53-5100C525CE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62DE8F92A7542BFDC3C3834D85FF4" ma:contentTypeVersion="13" ma:contentTypeDescription="Create a new document." ma:contentTypeScope="" ma:versionID="91d68ae1aa1545e34ab3a7ae1ee95a1c">
  <xsd:schema xmlns:xsd="http://www.w3.org/2001/XMLSchema" xmlns:xs="http://www.w3.org/2001/XMLSchema" xmlns:p="http://schemas.microsoft.com/office/2006/metadata/properties" xmlns:ns2="76927355-584f-4bc3-9b09-55987a89d7dc" xmlns:ns3="815a20d1-38b0-43c4-8b87-0ea2d0614826" targetNamespace="http://schemas.microsoft.com/office/2006/metadata/properties" ma:root="true" ma:fieldsID="388e002c9608a80f0303991424868dae" ns2:_="" ns3:_="">
    <xsd:import namespace="76927355-584f-4bc3-9b09-55987a89d7dc"/>
    <xsd:import namespace="815a20d1-38b0-43c4-8b87-0ea2d0614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7355-584f-4bc3-9b09-55987a89d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a20d1-38b0-43c4-8b87-0ea2d06148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26D620-F3B1-4068-9179-DDDAD45856FF}">
  <ds:schemaRefs>
    <ds:schemaRef ds:uri="http://purl.org/dc/terms/"/>
    <ds:schemaRef ds:uri="815a20d1-38b0-43c4-8b87-0ea2d0614826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76927355-584f-4bc3-9b09-55987a89d7dc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70465C-D42C-43D1-B88D-66F4123B7E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BD955-17E1-4E50-8467-66555C14A924}">
  <ds:schemaRefs>
    <ds:schemaRef ds:uri="76927355-584f-4bc3-9b09-55987a89d7dc"/>
    <ds:schemaRef ds:uri="815a20d1-38b0-43c4-8b87-0ea2d06148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WIPO_Template_vFinal 2022</Template>
  <TotalTime>1299</TotalTime>
  <Words>577</Words>
  <Application>Microsoft Office PowerPoint</Application>
  <PresentationFormat>Widescreen</PresentationFormat>
  <Paragraphs>127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Bold</vt:lpstr>
      <vt:lpstr>Calibri</vt:lpstr>
      <vt:lpstr>Helvetica Neue LT Std</vt:lpstr>
      <vt:lpstr>Microsoft Sans Serif</vt:lpstr>
      <vt:lpstr>Times New Roman</vt:lpstr>
      <vt:lpstr>Wingdings</vt:lpstr>
      <vt:lpstr>ヒラギノ角ゴ Pro W3</vt:lpstr>
      <vt:lpstr>WIPO</vt:lpstr>
      <vt:lpstr>Design and its Place in the Promotion of Women’s Entrepreneurship and Economic Empowerment</vt:lpstr>
      <vt:lpstr>Women’s under-representation in the industrial designs registration activity: </vt:lpstr>
      <vt:lpstr>Importance of Design and its place in the Promotion of Women’s Entrepreneurship and Economic Empowerment</vt:lpstr>
      <vt:lpstr>Importance of design and of its protection </vt:lpstr>
      <vt:lpstr>What is an industrial design?</vt:lpstr>
      <vt:lpstr>What is an industrial design?</vt:lpstr>
      <vt:lpstr>PowerPoint Presentation</vt:lpstr>
      <vt:lpstr>PowerPoint Presentation</vt:lpstr>
      <vt:lpstr>Ornamentation or pattern </vt:lpstr>
      <vt:lpstr>Texture</vt:lpstr>
      <vt:lpstr>New technological designs</vt:lpstr>
      <vt:lpstr>Criteria for registration</vt:lpstr>
      <vt:lpstr>What cannot be protected?  </vt:lpstr>
      <vt:lpstr>What cannot be protected?</vt:lpstr>
      <vt:lpstr>How are industrial designs protected?</vt:lpstr>
      <vt:lpstr>Who grants industrial design registrations?</vt:lpstr>
      <vt:lpstr>When should an application be filed?</vt:lpstr>
      <vt:lpstr>               PUMA, Rihanna and Instagram </vt:lpstr>
      <vt:lpstr>Rights conferred</vt:lpstr>
      <vt:lpstr>Community Design against Copycat Slippers - Court of Milan, Decision of 12 March 2009 </vt:lpstr>
      <vt:lpstr>Duration of protection</vt:lpstr>
      <vt:lpstr>International protection:  Hague System</vt:lpstr>
      <vt:lpstr>Registration in several countries</vt:lpstr>
      <vt:lpstr>Why protecting industrial designs is important?</vt:lpstr>
      <vt:lpstr>Not protecting an industrial design means: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GHETU Violeta</dc:creator>
  <cp:keywords>FOR OFFICIAL USE ONLY</cp:keywords>
  <cp:lastModifiedBy>GHETU Violeta</cp:lastModifiedBy>
  <cp:revision>66</cp:revision>
  <dcterms:created xsi:type="dcterms:W3CDTF">2022-11-02T12:19:07Z</dcterms:created>
  <dcterms:modified xsi:type="dcterms:W3CDTF">2023-04-13T13:03:17Z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0x01010065462DE8F92A7542BFDC3C3834D85FF4</vt:lpwstr>
  </property>
  <property fmtid="{D5CDD505-2E9C-101B-9397-08002B2CF9AE}" pid="3" name="TitusGUID">
    <vt:lpwstr>257d7163-c203-443b-af68-acf184592d4f</vt:lpwstr>
  </property>
  <property fmtid="{D5CDD505-2E9C-101B-9397-08002B2CF9AE}" pid="4" name="TCSClassification">
    <vt:lpwstr>FOR OFFICIAL USE ONLY</vt:lpwstr>
  </property>
  <property fmtid="{D5CDD505-2E9C-101B-9397-08002B2CF9AE}" pid="5" name="Classification">
    <vt:lpwstr>For Official Use Only</vt:lpwstr>
  </property>
  <property fmtid="{D5CDD505-2E9C-101B-9397-08002B2CF9AE}" pid="6" name="VisualMarkings">
    <vt:lpwstr>None</vt:lpwstr>
  </property>
  <property fmtid="{D5CDD505-2E9C-101B-9397-08002B2CF9AE}" pid="7" name="Alignment">
    <vt:lpwstr>Centre</vt:lpwstr>
  </property>
  <property fmtid="{D5CDD505-2E9C-101B-9397-08002B2CF9AE}" pid="8" name="Language">
    <vt:lpwstr>English</vt:lpwstr>
  </property>
</Properties>
</file>