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315" r:id="rId2"/>
    <p:sldId id="378" r:id="rId3"/>
    <p:sldId id="319" r:id="rId4"/>
    <p:sldId id="335" r:id="rId5"/>
    <p:sldId id="294" r:id="rId6"/>
    <p:sldId id="317" r:id="rId7"/>
    <p:sldId id="362" r:id="rId8"/>
    <p:sldId id="368" r:id="rId9"/>
    <p:sldId id="386" r:id="rId10"/>
    <p:sldId id="387" r:id="rId11"/>
    <p:sldId id="333" r:id="rId12"/>
    <p:sldId id="376" r:id="rId13"/>
    <p:sldId id="352" r:id="rId14"/>
    <p:sldId id="374" r:id="rId15"/>
    <p:sldId id="375" r:id="rId16"/>
    <p:sldId id="341" r:id="rId17"/>
    <p:sldId id="326" r:id="rId18"/>
    <p:sldId id="354" r:id="rId19"/>
    <p:sldId id="355" r:id="rId20"/>
    <p:sldId id="357" r:id="rId21"/>
    <p:sldId id="359" r:id="rId22"/>
    <p:sldId id="370" r:id="rId23"/>
    <p:sldId id="391" r:id="rId24"/>
    <p:sldId id="363" r:id="rId25"/>
    <p:sldId id="365" r:id="rId26"/>
    <p:sldId id="369" r:id="rId27"/>
    <p:sldId id="388" r:id="rId28"/>
    <p:sldId id="389" r:id="rId29"/>
    <p:sldId id="390" r:id="rId30"/>
    <p:sldId id="377" r:id="rId31"/>
    <p:sldId id="372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LIN Nicholas" initials="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0000"/>
    <a:srgbClr val="A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91" autoAdjust="0"/>
    <p:restoredTop sz="78485" autoAdjust="0"/>
  </p:normalViewPr>
  <p:slideViewPr>
    <p:cSldViewPr>
      <p:cViewPr>
        <p:scale>
          <a:sx n="94" d="100"/>
          <a:sy n="94" d="100"/>
        </p:scale>
        <p:origin x="-3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ISC\Recherches_tisc\TISC%20Suivi%20%20demandes%20de%20recherches%2024_11_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ISC\Recherches_tisc\TISC%20Suivi%20%20demandes%20de%20recherches%2024_11_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ISC\Recherches_tisc\TISC%20Suivi%20%20demandes%20de%20recherches%2031_12_201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1039424872041572E-2"/>
                  <c:y val="0.1614853359871094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"/>
              <c:layout>
                <c:manualLayout>
                  <c:x val="1.1039424872041539E-2"/>
                  <c:y val="0.1804836108091218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2"/>
              <c:layout>
                <c:manualLayout>
                  <c:x val="1.9318993526072706E-2"/>
                  <c:y val="0.2184801604531464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3"/>
              <c:layout>
                <c:manualLayout>
                  <c:x val="1.379928109005194E-2"/>
                  <c:y val="0.2564767100971718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43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cat>
            <c:numRef>
              <c:f>'Traitement 2014'!$C$63:$C$66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'Traitement 2014'!$D$63:$D$66</c:f>
              <c:numCache>
                <c:formatCode>General</c:formatCode>
                <c:ptCount val="4"/>
                <c:pt idx="0">
                  <c:v>19</c:v>
                </c:pt>
                <c:pt idx="1">
                  <c:v>27</c:v>
                </c:pt>
                <c:pt idx="2">
                  <c:v>35</c:v>
                </c:pt>
                <c:pt idx="3">
                  <c:v>42</c:v>
                </c:pt>
              </c:numCache>
            </c:numRef>
          </c:val>
        </c:ser>
        <c:dLbls>
          <c:showVal val="1"/>
        </c:dLbls>
        <c:gapWidth val="75"/>
        <c:shape val="cylinder"/>
        <c:axId val="82765312"/>
        <c:axId val="82766848"/>
        <c:axId val="0"/>
      </c:bar3DChart>
      <c:catAx>
        <c:axId val="82765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82766848"/>
        <c:crosses val="autoZero"/>
        <c:auto val="1"/>
        <c:lblAlgn val="ctr"/>
        <c:lblOffset val="100"/>
      </c:catAx>
      <c:valAx>
        <c:axId val="827668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27653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Membres</c:v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6666666666666781E-2"/>
                  <c:y val="0.15740740740740988"/>
                </c:manualLayout>
              </c:layout>
              <c:showVal val="1"/>
            </c:dLbl>
            <c:dLbl>
              <c:idx val="1"/>
              <c:layout>
                <c:manualLayout>
                  <c:x val="1.3888888888889023E-2"/>
                  <c:y val="0.18518518518518617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0.23148148148148331"/>
                </c:manualLayout>
              </c:layout>
              <c:showVal val="1"/>
            </c:dLbl>
            <c:dLbl>
              <c:idx val="3"/>
              <c:layout>
                <c:manualLayout>
                  <c:x val="1.1111111111111181E-2"/>
                  <c:y val="0.263888888888892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numRef>
              <c:f>'Traitement 2014'!$C$69:$C$72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'Traitement 2014'!$D$69:$D$72</c:f>
              <c:numCache>
                <c:formatCode>General</c:formatCode>
                <c:ptCount val="4"/>
                <c:pt idx="0">
                  <c:v>26</c:v>
                </c:pt>
                <c:pt idx="1">
                  <c:v>35</c:v>
                </c:pt>
                <c:pt idx="2">
                  <c:v>47</c:v>
                </c:pt>
                <c:pt idx="3">
                  <c:v>53</c:v>
                </c:pt>
              </c:numCache>
            </c:numRef>
          </c:val>
        </c:ser>
        <c:dLbls>
          <c:showVal val="1"/>
        </c:dLbls>
        <c:gapWidth val="75"/>
        <c:shape val="cylinder"/>
        <c:axId val="75455104"/>
        <c:axId val="75489664"/>
        <c:axId val="0"/>
      </c:bar3DChart>
      <c:catAx>
        <c:axId val="754551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5489664"/>
        <c:crosses val="autoZero"/>
        <c:auto val="1"/>
        <c:lblAlgn val="ctr"/>
        <c:lblOffset val="100"/>
      </c:catAx>
      <c:valAx>
        <c:axId val="754896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54551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1"/>
          <c:order val="1"/>
          <c:dLbls>
            <c:showVal val="1"/>
          </c:dLbls>
          <c:cat>
            <c:multiLvlStrRef>
              <c:f>Feuil1!$C$12:$C$19</c:f>
            </c:multiLvlStrRef>
          </c:cat>
          <c:val>
            <c:numRef>
              <c:f>Feuil1!$D$12:$D$19</c:f>
            </c:numRef>
          </c:val>
        </c:ser>
        <c:ser>
          <c:idx val="2"/>
          <c:order val="2"/>
          <c:dLbls>
            <c:showVal val="1"/>
          </c:dLbls>
          <c:cat>
            <c:multiLvlStrRef>
              <c:f>'Traitement année 2012'!$C$36:$C$37</c:f>
            </c:multiLvlStrRef>
          </c:cat>
          <c:val>
            <c:numRef>
              <c:f>'Traitement année 2012'!$D$36:$D$37</c:f>
            </c:numRef>
          </c:val>
        </c:ser>
        <c:ser>
          <c:idx val="0"/>
          <c:order val="0"/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1.9846175485558885E-2"/>
                  <c:y val="-7.9011792665590434E-3"/>
                </c:manualLayout>
              </c:layout>
              <c:showVal val="1"/>
            </c:dLbl>
            <c:dLbl>
              <c:idx val="2"/>
              <c:layout>
                <c:manualLayout>
                  <c:x val="1.8340109226064164E-2"/>
                  <c:y val="-3.0925651147381803E-2"/>
                </c:manualLayout>
              </c:layout>
              <c:showVal val="1"/>
            </c:dLbl>
            <c:dLbl>
              <c:idx val="3"/>
              <c:layout>
                <c:manualLayout>
                  <c:x val="1.4993201620277691E-2"/>
                  <c:y val="-3.1604717066236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numRef>
              <c:f>'Traitement 2014'!$B$5:$B$8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'Traitement 2014'!$C$5:$C$8</c:f>
              <c:numCache>
                <c:formatCode>General</c:formatCode>
                <c:ptCount val="4"/>
                <c:pt idx="0">
                  <c:v>101</c:v>
                </c:pt>
                <c:pt idx="1">
                  <c:v>168</c:v>
                </c:pt>
                <c:pt idx="2">
                  <c:v>201</c:v>
                </c:pt>
                <c:pt idx="3">
                  <c:v>200</c:v>
                </c:pt>
              </c:numCache>
            </c:numRef>
          </c:val>
        </c:ser>
        <c:dLbls>
          <c:showVal val="1"/>
        </c:dLbls>
        <c:gapWidth val="75"/>
        <c:shape val="cylinder"/>
        <c:axId val="75795840"/>
        <c:axId val="75805824"/>
        <c:axId val="0"/>
      </c:bar3DChart>
      <c:catAx>
        <c:axId val="75795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75805824"/>
        <c:crosses val="autoZero"/>
        <c:auto val="1"/>
        <c:lblAlgn val="ctr"/>
        <c:lblOffset val="100"/>
      </c:catAx>
      <c:valAx>
        <c:axId val="758058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579584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3.1286089238845141E-2"/>
                  <c:y val="-6.761482939632547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7.0491251093613427E-2"/>
                  <c:y val="-5.819699620880727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6.9638814078129274E-2"/>
                  <c:y val="4.225086101544273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8767935258092865E-2"/>
                  <c:y val="9.68511227763198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0738626421697286E-2"/>
                  <c:y val="0.1017031204432782"/>
                </c:manualLayout>
              </c:layout>
              <c:dLblPos val="bestFit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State-of-the-art search</c:v>
                </c:pt>
                <c:pt idx="1">
                  <c:v>Patent mapping</c:v>
                </c:pt>
                <c:pt idx="2">
                  <c:v>Anticipation search</c:v>
                </c:pt>
                <c:pt idx="3">
                  <c:v>Freedom to operate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0.31000000000000039</c:v>
                </c:pt>
                <c:pt idx="1">
                  <c:v>0.16</c:v>
                </c:pt>
                <c:pt idx="2">
                  <c:v>0.49000000000000032</c:v>
                </c:pt>
                <c:pt idx="3">
                  <c:v>4.0000000000000022E-2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7769456011911975"/>
          <c:y val="0.37889901122097597"/>
          <c:w val="0.22230543988088189"/>
          <c:h val="0.51028330185534787"/>
        </c:manualLayout>
      </c:layout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Percentages</c:v>
                </c:pt>
              </c:strCache>
            </c:strRef>
          </c:tx>
          <c:explosion val="19"/>
          <c:dPt>
            <c:idx val="4"/>
            <c:explosion val="12"/>
          </c:dPt>
          <c:dPt>
            <c:idx val="5"/>
            <c:spPr>
              <a:solidFill>
                <a:schemeClr val="bg1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chemeClr val="bg1"/>
              </a:solidFill>
            </c:spPr>
          </c:dPt>
          <c:dLbls>
            <c:dLbl>
              <c:idx val="1"/>
              <c:layout>
                <c:manualLayout>
                  <c:x val="-3.1286089238845141E-2"/>
                  <c:y val="-6.761482939632547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1.1751661883386081E-2"/>
                  <c:y val="-7.5181971680291559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0376421697287842E-2"/>
                  <c:y val="7.0469889180519107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8.5529962960237804E-3"/>
                  <c:y val="7.1373355400638619E-2"/>
                </c:manualLayout>
              </c:layout>
              <c:dLblPos val="bestFit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dLblPos val="ctr"/>
            <c:showVal val="1"/>
            <c:showLeaderLines val="1"/>
          </c:dLbls>
          <c:cat>
            <c:strRef>
              <c:f>Sheet1!$A$2:$A$9</c:f>
              <c:strCache>
                <c:ptCount val="5"/>
                <c:pt idx="0">
                  <c:v>Chemicals</c:v>
                </c:pt>
                <c:pt idx="1">
                  <c:v>Instruments</c:v>
                </c:pt>
                <c:pt idx="2">
                  <c:v>Mechanical</c:v>
                </c:pt>
                <c:pt idx="3">
                  <c:v>Electrotechnical</c:v>
                </c:pt>
                <c:pt idx="4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0.41000000000000031</c:v>
                </c:pt>
                <c:pt idx="1">
                  <c:v>3.0000000000000002E-2</c:v>
                </c:pt>
                <c:pt idx="2">
                  <c:v>9.0000000000000024E-2</c:v>
                </c:pt>
                <c:pt idx="3">
                  <c:v>0.42000000000000032</c:v>
                </c:pt>
                <c:pt idx="4">
                  <c:v>0.05</c:v>
                </c:pt>
              </c:numCache>
            </c:numRef>
          </c:val>
        </c:ser>
        <c:firstSliceAng val="0"/>
      </c:pieChart>
    </c:plotArea>
    <c:legend>
      <c:legendPos val="r"/>
      <c:spPr>
        <a:solidFill>
          <a:schemeClr val="bg1"/>
        </a:solidFill>
      </c:spPr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6AC53-1760-424B-8686-0A8F7A38C1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A63A82-687C-43CE-ACFE-9E031D09D42F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700" noProof="0" dirty="0" smtClean="0">
              <a:solidFill>
                <a:schemeClr val="bg1"/>
              </a:solidFill>
            </a:rPr>
            <a:t>Presentation of  TISC Morocco</a:t>
          </a:r>
          <a:endParaRPr lang="en-US" sz="1700" noProof="0" dirty="0">
            <a:solidFill>
              <a:schemeClr val="bg1"/>
            </a:solidFill>
          </a:endParaRPr>
        </a:p>
      </dgm:t>
    </dgm:pt>
    <dgm:pt modelId="{8F4D806A-0D9D-445F-8AA3-2303CB855AF3}" type="parTrans" cxnId="{05A6A340-1F18-470E-8FC7-7E30988EA7F0}">
      <dgm:prSet/>
      <dgm:spPr/>
      <dgm:t>
        <a:bodyPr/>
        <a:lstStyle/>
        <a:p>
          <a:endParaRPr lang="fr-FR" sz="1700"/>
        </a:p>
      </dgm:t>
    </dgm:pt>
    <dgm:pt modelId="{1A37FFEE-2B62-4FCB-A4EB-4E7A6FF33A8B}" type="sibTrans" cxnId="{05A6A340-1F18-470E-8FC7-7E30988EA7F0}">
      <dgm:prSet/>
      <dgm:spPr/>
      <dgm:t>
        <a:bodyPr/>
        <a:lstStyle/>
        <a:p>
          <a:endParaRPr lang="fr-FR" sz="1700"/>
        </a:p>
      </dgm:t>
    </dgm:pt>
    <dgm:pt modelId="{7D11C5F3-CAF0-46C4-A064-4E33C830A1EB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700" noProof="0" dirty="0" smtClean="0">
              <a:solidFill>
                <a:schemeClr val="bg1"/>
              </a:solidFill>
            </a:rPr>
            <a:t>Composition, organization and services of the TISC Morocco network</a:t>
          </a:r>
          <a:endParaRPr lang="en-US" sz="1700" noProof="0" dirty="0">
            <a:solidFill>
              <a:schemeClr val="bg1"/>
            </a:solidFill>
          </a:endParaRPr>
        </a:p>
      </dgm:t>
    </dgm:pt>
    <dgm:pt modelId="{68662359-D7E1-4BD9-9A39-1DEA09B36CB5}" type="parTrans" cxnId="{DA2287F5-EA6A-4B41-82DC-2B118BC5B7B9}">
      <dgm:prSet/>
      <dgm:spPr/>
      <dgm:t>
        <a:bodyPr/>
        <a:lstStyle/>
        <a:p>
          <a:endParaRPr lang="fr-FR" sz="1700"/>
        </a:p>
      </dgm:t>
    </dgm:pt>
    <dgm:pt modelId="{2BAE18B4-89FF-45A2-8C5B-BD1CC747C108}" type="sibTrans" cxnId="{DA2287F5-EA6A-4B41-82DC-2B118BC5B7B9}">
      <dgm:prSet/>
      <dgm:spPr/>
      <dgm:t>
        <a:bodyPr/>
        <a:lstStyle/>
        <a:p>
          <a:endParaRPr lang="fr-FR" sz="1700"/>
        </a:p>
      </dgm:t>
    </dgm:pt>
    <dgm:pt modelId="{40E6B51A-9ECE-4E8A-AA34-F40E1393E705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700" noProof="0" dirty="0" smtClean="0">
              <a:solidFill>
                <a:schemeClr val="bg1"/>
              </a:solidFill>
            </a:rPr>
            <a:t>TISC achievements in 2014</a:t>
          </a:r>
          <a:endParaRPr lang="en-US" sz="1700" noProof="0" dirty="0">
            <a:solidFill>
              <a:schemeClr val="bg1"/>
            </a:solidFill>
          </a:endParaRPr>
        </a:p>
      </dgm:t>
    </dgm:pt>
    <dgm:pt modelId="{C63D9430-CE0A-4563-A469-E227B379CA25}" type="parTrans" cxnId="{156BB787-1956-4F5F-9375-C1205BB2E139}">
      <dgm:prSet/>
      <dgm:spPr/>
      <dgm:t>
        <a:bodyPr/>
        <a:lstStyle/>
        <a:p>
          <a:endParaRPr lang="fr-FR" sz="1700"/>
        </a:p>
      </dgm:t>
    </dgm:pt>
    <dgm:pt modelId="{B727CA22-E848-4C97-838A-AFC3C3C924FA}" type="sibTrans" cxnId="{156BB787-1956-4F5F-9375-C1205BB2E139}">
      <dgm:prSet/>
      <dgm:spPr/>
      <dgm:t>
        <a:bodyPr/>
        <a:lstStyle/>
        <a:p>
          <a:endParaRPr lang="fr-FR" sz="1700"/>
        </a:p>
      </dgm:t>
    </dgm:pt>
    <dgm:pt modelId="{71F0E467-1F75-4457-901E-24C6942FFAC2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700" noProof="0" dirty="0" smtClean="0">
              <a:solidFill>
                <a:schemeClr val="bg1"/>
              </a:solidFill>
            </a:rPr>
            <a:t>TISC Morocco outreach tools</a:t>
          </a:r>
          <a:endParaRPr lang="en-US" sz="1700" noProof="0" dirty="0">
            <a:solidFill>
              <a:schemeClr val="bg1"/>
            </a:solidFill>
          </a:endParaRPr>
        </a:p>
      </dgm:t>
    </dgm:pt>
    <dgm:pt modelId="{CDD6FA12-F3CD-40BF-8090-390B9D20BE43}" type="parTrans" cxnId="{1B72C1F7-CF36-4501-B950-ABECD660C385}">
      <dgm:prSet/>
      <dgm:spPr/>
      <dgm:t>
        <a:bodyPr/>
        <a:lstStyle/>
        <a:p>
          <a:endParaRPr lang="fr-FR" sz="1700"/>
        </a:p>
      </dgm:t>
    </dgm:pt>
    <dgm:pt modelId="{ECC50C52-422A-435E-A0D8-F04B6870F3BD}" type="sibTrans" cxnId="{1B72C1F7-CF36-4501-B950-ABECD660C385}">
      <dgm:prSet/>
      <dgm:spPr/>
      <dgm:t>
        <a:bodyPr/>
        <a:lstStyle/>
        <a:p>
          <a:endParaRPr lang="fr-FR" sz="1700"/>
        </a:p>
      </dgm:t>
    </dgm:pt>
    <dgm:pt modelId="{260A4A49-473A-4DD0-9548-2C93E22476C8}" type="pres">
      <dgm:prSet presAssocID="{8AC6AC53-1760-424B-8686-0A8F7A38C1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9B902C-FA67-4727-9634-CB8B1C34B730}" type="pres">
      <dgm:prSet presAssocID="{6CA63A82-687C-43CE-ACFE-9E031D09D42F}" presName="parentLin" presStyleCnt="0"/>
      <dgm:spPr/>
    </dgm:pt>
    <dgm:pt modelId="{4835C367-BDA1-413A-97A8-C2EE149A6523}" type="pres">
      <dgm:prSet presAssocID="{6CA63A82-687C-43CE-ACFE-9E031D09D42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54EFC2CD-ABDE-4121-A9AF-59542F213980}" type="pres">
      <dgm:prSet presAssocID="{6CA63A82-687C-43CE-ACFE-9E031D09D4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722649-49B7-49FE-9500-A5E66CA024EB}" type="pres">
      <dgm:prSet presAssocID="{6CA63A82-687C-43CE-ACFE-9E031D09D42F}" presName="negativeSpace" presStyleCnt="0"/>
      <dgm:spPr/>
    </dgm:pt>
    <dgm:pt modelId="{BD83A2BE-F7EC-4AE0-A334-E1EE4CECEFC1}" type="pres">
      <dgm:prSet presAssocID="{6CA63A82-687C-43CE-ACFE-9E031D09D42F}" presName="childText" presStyleLbl="conFgAcc1" presStyleIdx="0" presStyleCnt="4">
        <dgm:presLayoutVars>
          <dgm:bulletEnabled val="1"/>
        </dgm:presLayoutVars>
      </dgm:prSet>
      <dgm:spPr/>
    </dgm:pt>
    <dgm:pt modelId="{0BA21016-E664-4914-862B-0D81390A6252}" type="pres">
      <dgm:prSet presAssocID="{1A37FFEE-2B62-4FCB-A4EB-4E7A6FF33A8B}" presName="spaceBetweenRectangles" presStyleCnt="0"/>
      <dgm:spPr/>
    </dgm:pt>
    <dgm:pt modelId="{4A8BA683-8017-47B1-862C-55D91CAE2D89}" type="pres">
      <dgm:prSet presAssocID="{7D11C5F3-CAF0-46C4-A064-4E33C830A1EB}" presName="parentLin" presStyleCnt="0"/>
      <dgm:spPr/>
    </dgm:pt>
    <dgm:pt modelId="{C8E54F8B-F2C7-4572-B4CC-9881991B09FB}" type="pres">
      <dgm:prSet presAssocID="{7D11C5F3-CAF0-46C4-A064-4E33C830A1EB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55F5E0F2-0480-455D-B318-3BF32E6B72A6}" type="pres">
      <dgm:prSet presAssocID="{7D11C5F3-CAF0-46C4-A064-4E33C830A1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9E250-AB24-4566-86E3-DA7EA50F8B4B}" type="pres">
      <dgm:prSet presAssocID="{7D11C5F3-CAF0-46C4-A064-4E33C830A1EB}" presName="negativeSpace" presStyleCnt="0"/>
      <dgm:spPr/>
    </dgm:pt>
    <dgm:pt modelId="{3125A33A-E6C6-487A-9094-A59BCEE0996E}" type="pres">
      <dgm:prSet presAssocID="{7D11C5F3-CAF0-46C4-A064-4E33C830A1EB}" presName="childText" presStyleLbl="conFgAcc1" presStyleIdx="1" presStyleCnt="4">
        <dgm:presLayoutVars>
          <dgm:bulletEnabled val="1"/>
        </dgm:presLayoutVars>
      </dgm:prSet>
      <dgm:spPr/>
    </dgm:pt>
    <dgm:pt modelId="{EA9C5399-D667-400A-AB80-125A10339025}" type="pres">
      <dgm:prSet presAssocID="{2BAE18B4-89FF-45A2-8C5B-BD1CC747C108}" presName="spaceBetweenRectangles" presStyleCnt="0"/>
      <dgm:spPr/>
    </dgm:pt>
    <dgm:pt modelId="{625EA0AE-8A86-4BD0-8F9C-416AFA880FDD}" type="pres">
      <dgm:prSet presAssocID="{71F0E467-1F75-4457-901E-24C6942FFAC2}" presName="parentLin" presStyleCnt="0"/>
      <dgm:spPr/>
    </dgm:pt>
    <dgm:pt modelId="{241EEA67-54F5-49FF-B963-065DFCC2F3A1}" type="pres">
      <dgm:prSet presAssocID="{71F0E467-1F75-4457-901E-24C6942FFAC2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C42E751-7DFB-419B-A39E-1FBD792086FB}" type="pres">
      <dgm:prSet presAssocID="{71F0E467-1F75-4457-901E-24C6942FFAC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04C04-2AD9-4B5F-8951-FAC2FF4B45EA}" type="pres">
      <dgm:prSet presAssocID="{71F0E467-1F75-4457-901E-24C6942FFAC2}" presName="negativeSpace" presStyleCnt="0"/>
      <dgm:spPr/>
    </dgm:pt>
    <dgm:pt modelId="{F8412227-6402-4AAB-95D3-1D62815FE52D}" type="pres">
      <dgm:prSet presAssocID="{71F0E467-1F75-4457-901E-24C6942FFAC2}" presName="childText" presStyleLbl="conFgAcc1" presStyleIdx="2" presStyleCnt="4">
        <dgm:presLayoutVars>
          <dgm:bulletEnabled val="1"/>
        </dgm:presLayoutVars>
      </dgm:prSet>
      <dgm:spPr/>
    </dgm:pt>
    <dgm:pt modelId="{D622AD7E-E239-4D7F-AAAE-EA36E26CF054}" type="pres">
      <dgm:prSet presAssocID="{ECC50C52-422A-435E-A0D8-F04B6870F3BD}" presName="spaceBetweenRectangles" presStyleCnt="0"/>
      <dgm:spPr/>
    </dgm:pt>
    <dgm:pt modelId="{C598D6C8-2312-4309-B6C7-95D42D2BA9F5}" type="pres">
      <dgm:prSet presAssocID="{40E6B51A-9ECE-4E8A-AA34-F40E1393E705}" presName="parentLin" presStyleCnt="0"/>
      <dgm:spPr/>
    </dgm:pt>
    <dgm:pt modelId="{26983B54-0182-4BB5-BBD9-DC495CE0A6D9}" type="pres">
      <dgm:prSet presAssocID="{40E6B51A-9ECE-4E8A-AA34-F40E1393E705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56B07190-5384-4895-865F-1F88094564C6}" type="pres">
      <dgm:prSet presAssocID="{40E6B51A-9ECE-4E8A-AA34-F40E1393E7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4DA3D0-BF0C-4FAD-BA5C-444E84425F4D}" type="pres">
      <dgm:prSet presAssocID="{40E6B51A-9ECE-4E8A-AA34-F40E1393E705}" presName="negativeSpace" presStyleCnt="0"/>
      <dgm:spPr/>
    </dgm:pt>
    <dgm:pt modelId="{BF1392F0-46FC-49B5-A8DE-84C3DE39EE30}" type="pres">
      <dgm:prSet presAssocID="{40E6B51A-9ECE-4E8A-AA34-F40E1393E70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215797-D7C1-4CFB-A74E-EC956BC8B98B}" type="presOf" srcId="{8AC6AC53-1760-424B-8686-0A8F7A38C101}" destId="{260A4A49-473A-4DD0-9548-2C93E22476C8}" srcOrd="0" destOrd="0" presId="urn:microsoft.com/office/officeart/2005/8/layout/list1"/>
    <dgm:cxn modelId="{156BB787-1956-4F5F-9375-C1205BB2E139}" srcId="{8AC6AC53-1760-424B-8686-0A8F7A38C101}" destId="{40E6B51A-9ECE-4E8A-AA34-F40E1393E705}" srcOrd="3" destOrd="0" parTransId="{C63D9430-CE0A-4563-A469-E227B379CA25}" sibTransId="{B727CA22-E848-4C97-838A-AFC3C3C924FA}"/>
    <dgm:cxn modelId="{151680F9-3540-4B48-AA16-E220D59CE99E}" type="presOf" srcId="{7D11C5F3-CAF0-46C4-A064-4E33C830A1EB}" destId="{C8E54F8B-F2C7-4572-B4CC-9881991B09FB}" srcOrd="0" destOrd="0" presId="urn:microsoft.com/office/officeart/2005/8/layout/list1"/>
    <dgm:cxn modelId="{05A6A340-1F18-470E-8FC7-7E30988EA7F0}" srcId="{8AC6AC53-1760-424B-8686-0A8F7A38C101}" destId="{6CA63A82-687C-43CE-ACFE-9E031D09D42F}" srcOrd="0" destOrd="0" parTransId="{8F4D806A-0D9D-445F-8AA3-2303CB855AF3}" sibTransId="{1A37FFEE-2B62-4FCB-A4EB-4E7A6FF33A8B}"/>
    <dgm:cxn modelId="{9C165EA3-E232-4F47-9B62-CD19A806582E}" type="presOf" srcId="{40E6B51A-9ECE-4E8A-AA34-F40E1393E705}" destId="{26983B54-0182-4BB5-BBD9-DC495CE0A6D9}" srcOrd="0" destOrd="0" presId="urn:microsoft.com/office/officeart/2005/8/layout/list1"/>
    <dgm:cxn modelId="{2DA74F37-BA5C-422B-B139-366E2BF003E3}" type="presOf" srcId="{71F0E467-1F75-4457-901E-24C6942FFAC2}" destId="{241EEA67-54F5-49FF-B963-065DFCC2F3A1}" srcOrd="0" destOrd="0" presId="urn:microsoft.com/office/officeart/2005/8/layout/list1"/>
    <dgm:cxn modelId="{191AE729-23F7-4A54-9874-9D72115090D9}" type="presOf" srcId="{71F0E467-1F75-4457-901E-24C6942FFAC2}" destId="{6C42E751-7DFB-419B-A39E-1FBD792086FB}" srcOrd="1" destOrd="0" presId="urn:microsoft.com/office/officeart/2005/8/layout/list1"/>
    <dgm:cxn modelId="{1B72C1F7-CF36-4501-B950-ABECD660C385}" srcId="{8AC6AC53-1760-424B-8686-0A8F7A38C101}" destId="{71F0E467-1F75-4457-901E-24C6942FFAC2}" srcOrd="2" destOrd="0" parTransId="{CDD6FA12-F3CD-40BF-8090-390B9D20BE43}" sibTransId="{ECC50C52-422A-435E-A0D8-F04B6870F3BD}"/>
    <dgm:cxn modelId="{63C36054-2D13-4CC2-A7AA-D7D600282543}" type="presOf" srcId="{7D11C5F3-CAF0-46C4-A064-4E33C830A1EB}" destId="{55F5E0F2-0480-455D-B318-3BF32E6B72A6}" srcOrd="1" destOrd="0" presId="urn:microsoft.com/office/officeart/2005/8/layout/list1"/>
    <dgm:cxn modelId="{A58491A9-9DA6-4DD7-A106-5648052F94E9}" type="presOf" srcId="{40E6B51A-9ECE-4E8A-AA34-F40E1393E705}" destId="{56B07190-5384-4895-865F-1F88094564C6}" srcOrd="1" destOrd="0" presId="urn:microsoft.com/office/officeart/2005/8/layout/list1"/>
    <dgm:cxn modelId="{45798ED5-2157-446B-B9FB-C32B06FE056A}" type="presOf" srcId="{6CA63A82-687C-43CE-ACFE-9E031D09D42F}" destId="{54EFC2CD-ABDE-4121-A9AF-59542F213980}" srcOrd="1" destOrd="0" presId="urn:microsoft.com/office/officeart/2005/8/layout/list1"/>
    <dgm:cxn modelId="{DA2287F5-EA6A-4B41-82DC-2B118BC5B7B9}" srcId="{8AC6AC53-1760-424B-8686-0A8F7A38C101}" destId="{7D11C5F3-CAF0-46C4-A064-4E33C830A1EB}" srcOrd="1" destOrd="0" parTransId="{68662359-D7E1-4BD9-9A39-1DEA09B36CB5}" sibTransId="{2BAE18B4-89FF-45A2-8C5B-BD1CC747C108}"/>
    <dgm:cxn modelId="{FFCC8A31-1309-470B-AD42-21D40CB48234}" type="presOf" srcId="{6CA63A82-687C-43CE-ACFE-9E031D09D42F}" destId="{4835C367-BDA1-413A-97A8-C2EE149A6523}" srcOrd="0" destOrd="0" presId="urn:microsoft.com/office/officeart/2005/8/layout/list1"/>
    <dgm:cxn modelId="{7804C92C-A8EB-4939-94D4-EFCDF15C2460}" type="presParOf" srcId="{260A4A49-473A-4DD0-9548-2C93E22476C8}" destId="{709B902C-FA67-4727-9634-CB8B1C34B730}" srcOrd="0" destOrd="0" presId="urn:microsoft.com/office/officeart/2005/8/layout/list1"/>
    <dgm:cxn modelId="{B795B7A8-2D4B-4F59-A536-4C04E868A001}" type="presParOf" srcId="{709B902C-FA67-4727-9634-CB8B1C34B730}" destId="{4835C367-BDA1-413A-97A8-C2EE149A6523}" srcOrd="0" destOrd="0" presId="urn:microsoft.com/office/officeart/2005/8/layout/list1"/>
    <dgm:cxn modelId="{5219D153-2852-4B96-8851-AD3C35B54C58}" type="presParOf" srcId="{709B902C-FA67-4727-9634-CB8B1C34B730}" destId="{54EFC2CD-ABDE-4121-A9AF-59542F213980}" srcOrd="1" destOrd="0" presId="urn:microsoft.com/office/officeart/2005/8/layout/list1"/>
    <dgm:cxn modelId="{BD8250EC-3DC8-46B2-A7B3-7A31CC76E42D}" type="presParOf" srcId="{260A4A49-473A-4DD0-9548-2C93E22476C8}" destId="{DD722649-49B7-49FE-9500-A5E66CA024EB}" srcOrd="1" destOrd="0" presId="urn:microsoft.com/office/officeart/2005/8/layout/list1"/>
    <dgm:cxn modelId="{4016D8F3-27C5-40A2-87A0-373C2AEC9E9A}" type="presParOf" srcId="{260A4A49-473A-4DD0-9548-2C93E22476C8}" destId="{BD83A2BE-F7EC-4AE0-A334-E1EE4CECEFC1}" srcOrd="2" destOrd="0" presId="urn:microsoft.com/office/officeart/2005/8/layout/list1"/>
    <dgm:cxn modelId="{8B0BB93B-ADCC-4591-A199-DF7B2240BEBC}" type="presParOf" srcId="{260A4A49-473A-4DD0-9548-2C93E22476C8}" destId="{0BA21016-E664-4914-862B-0D81390A6252}" srcOrd="3" destOrd="0" presId="urn:microsoft.com/office/officeart/2005/8/layout/list1"/>
    <dgm:cxn modelId="{6BA3EB6D-FABB-44C4-8187-C6F66AD6F40B}" type="presParOf" srcId="{260A4A49-473A-4DD0-9548-2C93E22476C8}" destId="{4A8BA683-8017-47B1-862C-55D91CAE2D89}" srcOrd="4" destOrd="0" presId="urn:microsoft.com/office/officeart/2005/8/layout/list1"/>
    <dgm:cxn modelId="{5543EC6D-1BDF-4BE1-87B5-5DA383346DC5}" type="presParOf" srcId="{4A8BA683-8017-47B1-862C-55D91CAE2D89}" destId="{C8E54F8B-F2C7-4572-B4CC-9881991B09FB}" srcOrd="0" destOrd="0" presId="urn:microsoft.com/office/officeart/2005/8/layout/list1"/>
    <dgm:cxn modelId="{D1930077-E16E-401E-842E-4C91141055B8}" type="presParOf" srcId="{4A8BA683-8017-47B1-862C-55D91CAE2D89}" destId="{55F5E0F2-0480-455D-B318-3BF32E6B72A6}" srcOrd="1" destOrd="0" presId="urn:microsoft.com/office/officeart/2005/8/layout/list1"/>
    <dgm:cxn modelId="{A412C346-0BE5-4359-AAF7-D1357E182E2E}" type="presParOf" srcId="{260A4A49-473A-4DD0-9548-2C93E22476C8}" destId="{E6B9E250-AB24-4566-86E3-DA7EA50F8B4B}" srcOrd="5" destOrd="0" presId="urn:microsoft.com/office/officeart/2005/8/layout/list1"/>
    <dgm:cxn modelId="{DB78ABAB-D582-4D41-ABA2-010347ADF4A6}" type="presParOf" srcId="{260A4A49-473A-4DD0-9548-2C93E22476C8}" destId="{3125A33A-E6C6-487A-9094-A59BCEE0996E}" srcOrd="6" destOrd="0" presId="urn:microsoft.com/office/officeart/2005/8/layout/list1"/>
    <dgm:cxn modelId="{5186876B-62CE-4A8A-A6AA-15E7C4B0EF48}" type="presParOf" srcId="{260A4A49-473A-4DD0-9548-2C93E22476C8}" destId="{EA9C5399-D667-400A-AB80-125A10339025}" srcOrd="7" destOrd="0" presId="urn:microsoft.com/office/officeart/2005/8/layout/list1"/>
    <dgm:cxn modelId="{4B463489-620B-401B-A048-F58B66679D55}" type="presParOf" srcId="{260A4A49-473A-4DD0-9548-2C93E22476C8}" destId="{625EA0AE-8A86-4BD0-8F9C-416AFA880FDD}" srcOrd="8" destOrd="0" presId="urn:microsoft.com/office/officeart/2005/8/layout/list1"/>
    <dgm:cxn modelId="{B9101A00-24E2-4D74-B732-DBF4F48E1212}" type="presParOf" srcId="{625EA0AE-8A86-4BD0-8F9C-416AFA880FDD}" destId="{241EEA67-54F5-49FF-B963-065DFCC2F3A1}" srcOrd="0" destOrd="0" presId="urn:microsoft.com/office/officeart/2005/8/layout/list1"/>
    <dgm:cxn modelId="{979E7DAD-1928-45D2-AE48-73FAE7FC0495}" type="presParOf" srcId="{625EA0AE-8A86-4BD0-8F9C-416AFA880FDD}" destId="{6C42E751-7DFB-419B-A39E-1FBD792086FB}" srcOrd="1" destOrd="0" presId="urn:microsoft.com/office/officeart/2005/8/layout/list1"/>
    <dgm:cxn modelId="{454A7CD5-2D96-4E84-96C9-CD283A56C99D}" type="presParOf" srcId="{260A4A49-473A-4DD0-9548-2C93E22476C8}" destId="{DFF04C04-2AD9-4B5F-8951-FAC2FF4B45EA}" srcOrd="9" destOrd="0" presId="urn:microsoft.com/office/officeart/2005/8/layout/list1"/>
    <dgm:cxn modelId="{5B14B6AF-A1B0-4965-8722-EAB6778907A8}" type="presParOf" srcId="{260A4A49-473A-4DD0-9548-2C93E22476C8}" destId="{F8412227-6402-4AAB-95D3-1D62815FE52D}" srcOrd="10" destOrd="0" presId="urn:microsoft.com/office/officeart/2005/8/layout/list1"/>
    <dgm:cxn modelId="{410D95CB-FF10-4F2C-B25E-304C4F83F05B}" type="presParOf" srcId="{260A4A49-473A-4DD0-9548-2C93E22476C8}" destId="{D622AD7E-E239-4D7F-AAAE-EA36E26CF054}" srcOrd="11" destOrd="0" presId="urn:microsoft.com/office/officeart/2005/8/layout/list1"/>
    <dgm:cxn modelId="{02D6B745-61BD-42A5-B5A6-A9C4A6433E3C}" type="presParOf" srcId="{260A4A49-473A-4DD0-9548-2C93E22476C8}" destId="{C598D6C8-2312-4309-B6C7-95D42D2BA9F5}" srcOrd="12" destOrd="0" presId="urn:microsoft.com/office/officeart/2005/8/layout/list1"/>
    <dgm:cxn modelId="{667C25D7-3360-4B70-A79C-78614CCE8210}" type="presParOf" srcId="{C598D6C8-2312-4309-B6C7-95D42D2BA9F5}" destId="{26983B54-0182-4BB5-BBD9-DC495CE0A6D9}" srcOrd="0" destOrd="0" presId="urn:microsoft.com/office/officeart/2005/8/layout/list1"/>
    <dgm:cxn modelId="{B37429DE-BDEC-4F34-BD71-A1ED215CED18}" type="presParOf" srcId="{C598D6C8-2312-4309-B6C7-95D42D2BA9F5}" destId="{56B07190-5384-4895-865F-1F88094564C6}" srcOrd="1" destOrd="0" presId="urn:microsoft.com/office/officeart/2005/8/layout/list1"/>
    <dgm:cxn modelId="{D43F6379-1846-48B0-AB86-2B8FBB2BEFA1}" type="presParOf" srcId="{260A4A49-473A-4DD0-9548-2C93E22476C8}" destId="{194DA3D0-BF0C-4FAD-BA5C-444E84425F4D}" srcOrd="13" destOrd="0" presId="urn:microsoft.com/office/officeart/2005/8/layout/list1"/>
    <dgm:cxn modelId="{14C9E405-A40B-450A-AD3C-EE2500274378}" type="presParOf" srcId="{260A4A49-473A-4DD0-9548-2C93E22476C8}" destId="{BF1392F0-46FC-49B5-A8DE-84C3DE39EE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0A777-47F5-41B1-9CEE-F997A3F3EA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09DC66-224A-4C00-85CE-EFAF1BDD2E6F}">
      <dgm:prSet phldrT="[Texte]"/>
      <dgm:spPr>
        <a:solidFill>
          <a:srgbClr val="C00000"/>
        </a:solidFill>
      </dgm:spPr>
      <dgm:t>
        <a:bodyPr/>
        <a:lstStyle/>
        <a:p>
          <a:pPr algn="ctr"/>
          <a:r>
            <a:rPr lang="en-US" noProof="0" dirty="0" smtClean="0">
              <a:solidFill>
                <a:schemeClr val="bg1"/>
              </a:solidFill>
            </a:rPr>
            <a:t>Technology and Innovation Support Centers</a:t>
          </a:r>
          <a:endParaRPr lang="en-US" noProof="0" dirty="0">
            <a:solidFill>
              <a:schemeClr val="bg1"/>
            </a:solidFill>
          </a:endParaRPr>
        </a:p>
      </dgm:t>
    </dgm:pt>
    <dgm:pt modelId="{B5116E97-44E3-4E4E-88F8-707EC4F33120}" type="parTrans" cxnId="{46E34302-DE79-42DE-ADDF-7A169B742227}">
      <dgm:prSet/>
      <dgm:spPr/>
      <dgm:t>
        <a:bodyPr/>
        <a:lstStyle/>
        <a:p>
          <a:endParaRPr lang="fr-FR"/>
        </a:p>
      </dgm:t>
    </dgm:pt>
    <dgm:pt modelId="{1F40CBCA-54D8-48EF-AFFB-3876683B9A84}" type="sibTrans" cxnId="{46E34302-DE79-42DE-ADDF-7A169B742227}">
      <dgm:prSet/>
      <dgm:spPr/>
      <dgm:t>
        <a:bodyPr/>
        <a:lstStyle/>
        <a:p>
          <a:endParaRPr lang="fr-FR"/>
        </a:p>
      </dgm:t>
    </dgm:pt>
    <dgm:pt modelId="{7BD924D0-94FC-4C95-87A0-708BD17654EF}">
      <dgm:prSet phldrT="[Texte]"/>
      <dgm:spPr/>
      <dgm:t>
        <a:bodyPr/>
        <a:lstStyle/>
        <a:p>
          <a:endParaRPr lang="en-US" noProof="0"/>
        </a:p>
      </dgm:t>
    </dgm:pt>
    <dgm:pt modelId="{DFE418F9-724F-4B7E-8DAF-6A14B8AB1264}" type="parTrans" cxnId="{94CDB475-4575-4BB9-83B0-041B12CDD1E5}">
      <dgm:prSet/>
      <dgm:spPr/>
      <dgm:t>
        <a:bodyPr/>
        <a:lstStyle/>
        <a:p>
          <a:endParaRPr lang="fr-FR"/>
        </a:p>
      </dgm:t>
    </dgm:pt>
    <dgm:pt modelId="{23805530-FF16-450C-B852-3F08B3921269}" type="sibTrans" cxnId="{94CDB475-4575-4BB9-83B0-041B12CDD1E5}">
      <dgm:prSet/>
      <dgm:spPr/>
      <dgm:t>
        <a:bodyPr/>
        <a:lstStyle/>
        <a:p>
          <a:endParaRPr lang="fr-FR"/>
        </a:p>
      </dgm:t>
    </dgm:pt>
    <dgm:pt modelId="{D7536DD7-0909-46C0-BC5F-E3995AE4F694}">
      <dgm:prSet phldrT="[Texte]"/>
      <dgm:spPr>
        <a:solidFill>
          <a:srgbClr val="C00000"/>
        </a:solidFill>
      </dgm:spPr>
      <dgm:t>
        <a:bodyPr/>
        <a:lstStyle/>
        <a:p>
          <a:pPr algn="ctr"/>
          <a:r>
            <a:rPr lang="en-US" noProof="0" dirty="0" smtClean="0">
              <a:solidFill>
                <a:schemeClr val="bg1"/>
              </a:solidFill>
            </a:rPr>
            <a:t>Network of  Technological </a:t>
          </a:r>
        </a:p>
        <a:p>
          <a:pPr algn="ctr"/>
          <a:r>
            <a:rPr lang="en-US" noProof="0" dirty="0" smtClean="0">
              <a:solidFill>
                <a:schemeClr val="bg1"/>
              </a:solidFill>
            </a:rPr>
            <a:t>Information Centers</a:t>
          </a:r>
          <a:endParaRPr lang="en-US" noProof="0" dirty="0">
            <a:solidFill>
              <a:schemeClr val="bg1"/>
            </a:solidFill>
          </a:endParaRPr>
        </a:p>
      </dgm:t>
    </dgm:pt>
    <dgm:pt modelId="{5212166F-1C6A-4CB8-8A7B-2D0823DCBDC8}" type="parTrans" cxnId="{DDC78E16-14D3-4FF5-BC48-617D686F76B9}">
      <dgm:prSet/>
      <dgm:spPr/>
      <dgm:t>
        <a:bodyPr/>
        <a:lstStyle/>
        <a:p>
          <a:endParaRPr lang="fr-FR"/>
        </a:p>
      </dgm:t>
    </dgm:pt>
    <dgm:pt modelId="{6E296FC5-D83E-4B03-97BF-5B21AFFEDAE0}" type="sibTrans" cxnId="{DDC78E16-14D3-4FF5-BC48-617D686F76B9}">
      <dgm:prSet/>
      <dgm:spPr/>
      <dgm:t>
        <a:bodyPr/>
        <a:lstStyle/>
        <a:p>
          <a:endParaRPr lang="fr-FR"/>
        </a:p>
      </dgm:t>
    </dgm:pt>
    <dgm:pt modelId="{BC9604EE-F304-4AA7-BD50-184A9A59A1F1}" type="pres">
      <dgm:prSet presAssocID="{1620A777-47F5-41B1-9CEE-F997A3F3E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1E7A96-77E5-4A5B-9A9A-8114CA052D56}" type="pres">
      <dgm:prSet presAssocID="{E709DC66-224A-4C00-85CE-EFAF1BDD2E6F}" presName="parentText" presStyleLbl="node1" presStyleIdx="0" presStyleCnt="2" custScaleY="2797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1296EC-711D-431D-96B9-C68D084FE843}" type="pres">
      <dgm:prSet presAssocID="{E709DC66-224A-4C00-85CE-EFAF1BDD2E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343252-7BB7-417A-8011-557544619CB6}" type="pres">
      <dgm:prSet presAssocID="{D7536DD7-0909-46C0-BC5F-E3995AE4F694}" presName="parentText" presStyleLbl="node1" presStyleIdx="1" presStyleCnt="2" custScaleY="25510" custLinFactNeighborX="-39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0BEF82-CBC5-48C3-B561-E7111BD52113}" type="presOf" srcId="{D7536DD7-0909-46C0-BC5F-E3995AE4F694}" destId="{0E343252-7BB7-417A-8011-557544619CB6}" srcOrd="0" destOrd="0" presId="urn:microsoft.com/office/officeart/2005/8/layout/vList2"/>
    <dgm:cxn modelId="{94CDB475-4575-4BB9-83B0-041B12CDD1E5}" srcId="{E709DC66-224A-4C00-85CE-EFAF1BDD2E6F}" destId="{7BD924D0-94FC-4C95-87A0-708BD17654EF}" srcOrd="0" destOrd="0" parTransId="{DFE418F9-724F-4B7E-8DAF-6A14B8AB1264}" sibTransId="{23805530-FF16-450C-B852-3F08B3921269}"/>
    <dgm:cxn modelId="{05F1A166-929F-4A1F-8C8F-0258B21FD18D}" type="presOf" srcId="{1620A777-47F5-41B1-9CEE-F997A3F3EAB7}" destId="{BC9604EE-F304-4AA7-BD50-184A9A59A1F1}" srcOrd="0" destOrd="0" presId="urn:microsoft.com/office/officeart/2005/8/layout/vList2"/>
    <dgm:cxn modelId="{04931050-6B4A-42A1-B185-EC173D98E085}" type="presOf" srcId="{E709DC66-224A-4C00-85CE-EFAF1BDD2E6F}" destId="{3E1E7A96-77E5-4A5B-9A9A-8114CA052D56}" srcOrd="0" destOrd="0" presId="urn:microsoft.com/office/officeart/2005/8/layout/vList2"/>
    <dgm:cxn modelId="{DDC78E16-14D3-4FF5-BC48-617D686F76B9}" srcId="{1620A777-47F5-41B1-9CEE-F997A3F3EAB7}" destId="{D7536DD7-0909-46C0-BC5F-E3995AE4F694}" srcOrd="1" destOrd="0" parTransId="{5212166F-1C6A-4CB8-8A7B-2D0823DCBDC8}" sibTransId="{6E296FC5-D83E-4B03-97BF-5B21AFFEDAE0}"/>
    <dgm:cxn modelId="{46E34302-DE79-42DE-ADDF-7A169B742227}" srcId="{1620A777-47F5-41B1-9CEE-F997A3F3EAB7}" destId="{E709DC66-224A-4C00-85CE-EFAF1BDD2E6F}" srcOrd="0" destOrd="0" parTransId="{B5116E97-44E3-4E4E-88F8-707EC4F33120}" sibTransId="{1F40CBCA-54D8-48EF-AFFB-3876683B9A84}"/>
    <dgm:cxn modelId="{074D2948-54B0-4E3F-9224-85963DA7883D}" type="presOf" srcId="{7BD924D0-94FC-4C95-87A0-708BD17654EF}" destId="{BD1296EC-711D-431D-96B9-C68D084FE843}" srcOrd="0" destOrd="0" presId="urn:microsoft.com/office/officeart/2005/8/layout/vList2"/>
    <dgm:cxn modelId="{987A4F41-CEA2-4ECD-AE8E-B3A1CD548DF6}" type="presParOf" srcId="{BC9604EE-F304-4AA7-BD50-184A9A59A1F1}" destId="{3E1E7A96-77E5-4A5B-9A9A-8114CA052D56}" srcOrd="0" destOrd="0" presId="urn:microsoft.com/office/officeart/2005/8/layout/vList2"/>
    <dgm:cxn modelId="{267310AF-AB74-4BA4-ABE4-99DA845E3706}" type="presParOf" srcId="{BC9604EE-F304-4AA7-BD50-184A9A59A1F1}" destId="{BD1296EC-711D-431D-96B9-C68D084FE843}" srcOrd="1" destOrd="0" presId="urn:microsoft.com/office/officeart/2005/8/layout/vList2"/>
    <dgm:cxn modelId="{023B9E98-14EE-4987-BD3B-57B53632CB0E}" type="presParOf" srcId="{BC9604EE-F304-4AA7-BD50-184A9A59A1F1}" destId="{0E343252-7BB7-417A-8011-557544619C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6AC53-1760-424B-8686-0A8F7A38C1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A63A82-687C-43CE-ACFE-9E031D09D42F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2400" noProof="0" smtClean="0">
              <a:solidFill>
                <a:schemeClr val="bg1"/>
              </a:solidFill>
            </a:rPr>
            <a:t>Technological development of companies</a:t>
          </a:r>
          <a:endParaRPr lang="en-US" sz="2400" noProof="0">
            <a:solidFill>
              <a:schemeClr val="bg1"/>
            </a:solidFill>
          </a:endParaRPr>
        </a:p>
      </dgm:t>
    </dgm:pt>
    <dgm:pt modelId="{8F4D806A-0D9D-445F-8AA3-2303CB855AF3}" type="parTrans" cxnId="{05A6A340-1F18-470E-8FC7-7E30988EA7F0}">
      <dgm:prSet/>
      <dgm:spPr/>
      <dgm:t>
        <a:bodyPr/>
        <a:lstStyle/>
        <a:p>
          <a:endParaRPr lang="fr-FR"/>
        </a:p>
      </dgm:t>
    </dgm:pt>
    <dgm:pt modelId="{1A37FFEE-2B62-4FCB-A4EB-4E7A6FF33A8B}" type="sibTrans" cxnId="{05A6A340-1F18-470E-8FC7-7E30988EA7F0}">
      <dgm:prSet/>
      <dgm:spPr/>
      <dgm:t>
        <a:bodyPr/>
        <a:lstStyle/>
        <a:p>
          <a:endParaRPr lang="fr-FR"/>
        </a:p>
      </dgm:t>
    </dgm:pt>
    <dgm:pt modelId="{7D11C5F3-CAF0-46C4-A064-4E33C830A1EB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2400" noProof="0" dirty="0" smtClean="0">
              <a:solidFill>
                <a:schemeClr val="bg1"/>
              </a:solidFill>
            </a:rPr>
            <a:t>Promotion of the results of research </a:t>
          </a:r>
          <a:endParaRPr lang="en-US" sz="2400" noProof="0" dirty="0">
            <a:solidFill>
              <a:schemeClr val="bg1"/>
            </a:solidFill>
          </a:endParaRPr>
        </a:p>
      </dgm:t>
    </dgm:pt>
    <dgm:pt modelId="{68662359-D7E1-4BD9-9A39-1DEA09B36CB5}" type="parTrans" cxnId="{DA2287F5-EA6A-4B41-82DC-2B118BC5B7B9}">
      <dgm:prSet/>
      <dgm:spPr/>
      <dgm:t>
        <a:bodyPr/>
        <a:lstStyle/>
        <a:p>
          <a:endParaRPr lang="fr-FR"/>
        </a:p>
      </dgm:t>
    </dgm:pt>
    <dgm:pt modelId="{2BAE18B4-89FF-45A2-8C5B-BD1CC747C108}" type="sibTrans" cxnId="{DA2287F5-EA6A-4B41-82DC-2B118BC5B7B9}">
      <dgm:prSet/>
      <dgm:spPr/>
      <dgm:t>
        <a:bodyPr/>
        <a:lstStyle/>
        <a:p>
          <a:endParaRPr lang="fr-FR"/>
        </a:p>
      </dgm:t>
    </dgm:pt>
    <dgm:pt modelId="{40E6B51A-9ECE-4E8A-AA34-F40E1393E705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2400" noProof="0" dirty="0" smtClean="0">
              <a:solidFill>
                <a:schemeClr val="bg1"/>
              </a:solidFill>
            </a:rPr>
            <a:t>Establishment of links between universities and companies</a:t>
          </a:r>
          <a:endParaRPr lang="en-US" sz="2400" noProof="0" dirty="0">
            <a:solidFill>
              <a:schemeClr val="bg1"/>
            </a:solidFill>
          </a:endParaRPr>
        </a:p>
      </dgm:t>
    </dgm:pt>
    <dgm:pt modelId="{C63D9430-CE0A-4563-A469-E227B379CA25}" type="parTrans" cxnId="{156BB787-1956-4F5F-9375-C1205BB2E139}">
      <dgm:prSet/>
      <dgm:spPr/>
      <dgm:t>
        <a:bodyPr/>
        <a:lstStyle/>
        <a:p>
          <a:endParaRPr lang="fr-FR"/>
        </a:p>
      </dgm:t>
    </dgm:pt>
    <dgm:pt modelId="{B727CA22-E848-4C97-838A-AFC3C3C924FA}" type="sibTrans" cxnId="{156BB787-1956-4F5F-9375-C1205BB2E139}">
      <dgm:prSet/>
      <dgm:spPr/>
      <dgm:t>
        <a:bodyPr/>
        <a:lstStyle/>
        <a:p>
          <a:endParaRPr lang="fr-FR"/>
        </a:p>
      </dgm:t>
    </dgm:pt>
    <dgm:pt modelId="{260A4A49-473A-4DD0-9548-2C93E22476C8}" type="pres">
      <dgm:prSet presAssocID="{8AC6AC53-1760-424B-8686-0A8F7A38C1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9B902C-FA67-4727-9634-CB8B1C34B730}" type="pres">
      <dgm:prSet presAssocID="{6CA63A82-687C-43CE-ACFE-9E031D09D42F}" presName="parentLin" presStyleCnt="0"/>
      <dgm:spPr/>
    </dgm:pt>
    <dgm:pt modelId="{4835C367-BDA1-413A-97A8-C2EE149A6523}" type="pres">
      <dgm:prSet presAssocID="{6CA63A82-687C-43CE-ACFE-9E031D09D4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54EFC2CD-ABDE-4121-A9AF-59542F213980}" type="pres">
      <dgm:prSet presAssocID="{6CA63A82-687C-43CE-ACFE-9E031D09D4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722649-49B7-49FE-9500-A5E66CA024EB}" type="pres">
      <dgm:prSet presAssocID="{6CA63A82-687C-43CE-ACFE-9E031D09D42F}" presName="negativeSpace" presStyleCnt="0"/>
      <dgm:spPr/>
    </dgm:pt>
    <dgm:pt modelId="{BD83A2BE-F7EC-4AE0-A334-E1EE4CECEFC1}" type="pres">
      <dgm:prSet presAssocID="{6CA63A82-687C-43CE-ACFE-9E031D09D42F}" presName="childText" presStyleLbl="conFgAcc1" presStyleIdx="0" presStyleCnt="3">
        <dgm:presLayoutVars>
          <dgm:bulletEnabled val="1"/>
        </dgm:presLayoutVars>
      </dgm:prSet>
      <dgm:spPr/>
    </dgm:pt>
    <dgm:pt modelId="{0BA21016-E664-4914-862B-0D81390A6252}" type="pres">
      <dgm:prSet presAssocID="{1A37FFEE-2B62-4FCB-A4EB-4E7A6FF33A8B}" presName="spaceBetweenRectangles" presStyleCnt="0"/>
      <dgm:spPr/>
    </dgm:pt>
    <dgm:pt modelId="{4A8BA683-8017-47B1-862C-55D91CAE2D89}" type="pres">
      <dgm:prSet presAssocID="{7D11C5F3-CAF0-46C4-A064-4E33C830A1EB}" presName="parentLin" presStyleCnt="0"/>
      <dgm:spPr/>
    </dgm:pt>
    <dgm:pt modelId="{C8E54F8B-F2C7-4572-B4CC-9881991B09FB}" type="pres">
      <dgm:prSet presAssocID="{7D11C5F3-CAF0-46C4-A064-4E33C830A1E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55F5E0F2-0480-455D-B318-3BF32E6B72A6}" type="pres">
      <dgm:prSet presAssocID="{7D11C5F3-CAF0-46C4-A064-4E33C830A1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9E250-AB24-4566-86E3-DA7EA50F8B4B}" type="pres">
      <dgm:prSet presAssocID="{7D11C5F3-CAF0-46C4-A064-4E33C830A1EB}" presName="negativeSpace" presStyleCnt="0"/>
      <dgm:spPr/>
    </dgm:pt>
    <dgm:pt modelId="{3125A33A-E6C6-487A-9094-A59BCEE0996E}" type="pres">
      <dgm:prSet presAssocID="{7D11C5F3-CAF0-46C4-A064-4E33C830A1EB}" presName="childText" presStyleLbl="conFgAcc1" presStyleIdx="1" presStyleCnt="3">
        <dgm:presLayoutVars>
          <dgm:bulletEnabled val="1"/>
        </dgm:presLayoutVars>
      </dgm:prSet>
      <dgm:spPr/>
    </dgm:pt>
    <dgm:pt modelId="{EA9C5399-D667-400A-AB80-125A10339025}" type="pres">
      <dgm:prSet presAssocID="{2BAE18B4-89FF-45A2-8C5B-BD1CC747C108}" presName="spaceBetweenRectangles" presStyleCnt="0"/>
      <dgm:spPr/>
    </dgm:pt>
    <dgm:pt modelId="{C598D6C8-2312-4309-B6C7-95D42D2BA9F5}" type="pres">
      <dgm:prSet presAssocID="{40E6B51A-9ECE-4E8A-AA34-F40E1393E705}" presName="parentLin" presStyleCnt="0"/>
      <dgm:spPr/>
    </dgm:pt>
    <dgm:pt modelId="{26983B54-0182-4BB5-BBD9-DC495CE0A6D9}" type="pres">
      <dgm:prSet presAssocID="{40E6B51A-9ECE-4E8A-AA34-F40E1393E705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56B07190-5384-4895-865F-1F88094564C6}" type="pres">
      <dgm:prSet presAssocID="{40E6B51A-9ECE-4E8A-AA34-F40E1393E7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4DA3D0-BF0C-4FAD-BA5C-444E84425F4D}" type="pres">
      <dgm:prSet presAssocID="{40E6B51A-9ECE-4E8A-AA34-F40E1393E705}" presName="negativeSpace" presStyleCnt="0"/>
      <dgm:spPr/>
    </dgm:pt>
    <dgm:pt modelId="{BF1392F0-46FC-49B5-A8DE-84C3DE39EE30}" type="pres">
      <dgm:prSet presAssocID="{40E6B51A-9ECE-4E8A-AA34-F40E1393E7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0D1829-85FA-4282-A85D-1B836BB87D79}" type="presOf" srcId="{6CA63A82-687C-43CE-ACFE-9E031D09D42F}" destId="{4835C367-BDA1-413A-97A8-C2EE149A6523}" srcOrd="0" destOrd="0" presId="urn:microsoft.com/office/officeart/2005/8/layout/list1"/>
    <dgm:cxn modelId="{156BB787-1956-4F5F-9375-C1205BB2E139}" srcId="{8AC6AC53-1760-424B-8686-0A8F7A38C101}" destId="{40E6B51A-9ECE-4E8A-AA34-F40E1393E705}" srcOrd="2" destOrd="0" parTransId="{C63D9430-CE0A-4563-A469-E227B379CA25}" sibTransId="{B727CA22-E848-4C97-838A-AFC3C3C924FA}"/>
    <dgm:cxn modelId="{05A6A340-1F18-470E-8FC7-7E30988EA7F0}" srcId="{8AC6AC53-1760-424B-8686-0A8F7A38C101}" destId="{6CA63A82-687C-43CE-ACFE-9E031D09D42F}" srcOrd="0" destOrd="0" parTransId="{8F4D806A-0D9D-445F-8AA3-2303CB855AF3}" sibTransId="{1A37FFEE-2B62-4FCB-A4EB-4E7A6FF33A8B}"/>
    <dgm:cxn modelId="{C587FA2E-5FD8-4E5E-99BD-D5C342227C3D}" type="presOf" srcId="{6CA63A82-687C-43CE-ACFE-9E031D09D42F}" destId="{54EFC2CD-ABDE-4121-A9AF-59542F213980}" srcOrd="1" destOrd="0" presId="urn:microsoft.com/office/officeart/2005/8/layout/list1"/>
    <dgm:cxn modelId="{3FD77B87-E9EB-4B64-81CE-A5A51FD71803}" type="presOf" srcId="{40E6B51A-9ECE-4E8A-AA34-F40E1393E705}" destId="{56B07190-5384-4895-865F-1F88094564C6}" srcOrd="1" destOrd="0" presId="urn:microsoft.com/office/officeart/2005/8/layout/list1"/>
    <dgm:cxn modelId="{2B1DFFE6-722B-4754-9A65-EFD00DA92BAB}" type="presOf" srcId="{40E6B51A-9ECE-4E8A-AA34-F40E1393E705}" destId="{26983B54-0182-4BB5-BBD9-DC495CE0A6D9}" srcOrd="0" destOrd="0" presId="urn:microsoft.com/office/officeart/2005/8/layout/list1"/>
    <dgm:cxn modelId="{345B6447-8645-43F6-A8AA-4D0A468CCC39}" type="presOf" srcId="{7D11C5F3-CAF0-46C4-A064-4E33C830A1EB}" destId="{55F5E0F2-0480-455D-B318-3BF32E6B72A6}" srcOrd="1" destOrd="0" presId="urn:microsoft.com/office/officeart/2005/8/layout/list1"/>
    <dgm:cxn modelId="{D59434C8-CF4B-4728-8B60-510D586B3306}" type="presOf" srcId="{7D11C5F3-CAF0-46C4-A064-4E33C830A1EB}" destId="{C8E54F8B-F2C7-4572-B4CC-9881991B09FB}" srcOrd="0" destOrd="0" presId="urn:microsoft.com/office/officeart/2005/8/layout/list1"/>
    <dgm:cxn modelId="{1AB74112-DB12-4C35-BAC2-EC533F9FAC76}" type="presOf" srcId="{8AC6AC53-1760-424B-8686-0A8F7A38C101}" destId="{260A4A49-473A-4DD0-9548-2C93E22476C8}" srcOrd="0" destOrd="0" presId="urn:microsoft.com/office/officeart/2005/8/layout/list1"/>
    <dgm:cxn modelId="{DA2287F5-EA6A-4B41-82DC-2B118BC5B7B9}" srcId="{8AC6AC53-1760-424B-8686-0A8F7A38C101}" destId="{7D11C5F3-CAF0-46C4-A064-4E33C830A1EB}" srcOrd="1" destOrd="0" parTransId="{68662359-D7E1-4BD9-9A39-1DEA09B36CB5}" sibTransId="{2BAE18B4-89FF-45A2-8C5B-BD1CC747C108}"/>
    <dgm:cxn modelId="{25FB9D29-987E-4699-A5F5-F29AC47A6419}" type="presParOf" srcId="{260A4A49-473A-4DD0-9548-2C93E22476C8}" destId="{709B902C-FA67-4727-9634-CB8B1C34B730}" srcOrd="0" destOrd="0" presId="urn:microsoft.com/office/officeart/2005/8/layout/list1"/>
    <dgm:cxn modelId="{8EE831B3-0B70-487E-9999-8C42918D8F1A}" type="presParOf" srcId="{709B902C-FA67-4727-9634-CB8B1C34B730}" destId="{4835C367-BDA1-413A-97A8-C2EE149A6523}" srcOrd="0" destOrd="0" presId="urn:microsoft.com/office/officeart/2005/8/layout/list1"/>
    <dgm:cxn modelId="{F31435D8-3F33-4E61-8C45-CFE233B9E3BF}" type="presParOf" srcId="{709B902C-FA67-4727-9634-CB8B1C34B730}" destId="{54EFC2CD-ABDE-4121-A9AF-59542F213980}" srcOrd="1" destOrd="0" presId="urn:microsoft.com/office/officeart/2005/8/layout/list1"/>
    <dgm:cxn modelId="{9FB89716-C48A-459A-B7D3-87F987900320}" type="presParOf" srcId="{260A4A49-473A-4DD0-9548-2C93E22476C8}" destId="{DD722649-49B7-49FE-9500-A5E66CA024EB}" srcOrd="1" destOrd="0" presId="urn:microsoft.com/office/officeart/2005/8/layout/list1"/>
    <dgm:cxn modelId="{BB142064-6F91-4063-A02E-50B7F405389F}" type="presParOf" srcId="{260A4A49-473A-4DD0-9548-2C93E22476C8}" destId="{BD83A2BE-F7EC-4AE0-A334-E1EE4CECEFC1}" srcOrd="2" destOrd="0" presId="urn:microsoft.com/office/officeart/2005/8/layout/list1"/>
    <dgm:cxn modelId="{350965E1-603E-41E1-A545-7FB103427791}" type="presParOf" srcId="{260A4A49-473A-4DD0-9548-2C93E22476C8}" destId="{0BA21016-E664-4914-862B-0D81390A6252}" srcOrd="3" destOrd="0" presId="urn:microsoft.com/office/officeart/2005/8/layout/list1"/>
    <dgm:cxn modelId="{77EC9B5F-EFF5-4DEF-B821-3F5B225F0CAF}" type="presParOf" srcId="{260A4A49-473A-4DD0-9548-2C93E22476C8}" destId="{4A8BA683-8017-47B1-862C-55D91CAE2D89}" srcOrd="4" destOrd="0" presId="urn:microsoft.com/office/officeart/2005/8/layout/list1"/>
    <dgm:cxn modelId="{F4EC9F22-F59B-48AE-837E-7AE292370E2B}" type="presParOf" srcId="{4A8BA683-8017-47B1-862C-55D91CAE2D89}" destId="{C8E54F8B-F2C7-4572-B4CC-9881991B09FB}" srcOrd="0" destOrd="0" presId="urn:microsoft.com/office/officeart/2005/8/layout/list1"/>
    <dgm:cxn modelId="{194B02C1-EB36-4822-9748-DE2B76816B01}" type="presParOf" srcId="{4A8BA683-8017-47B1-862C-55D91CAE2D89}" destId="{55F5E0F2-0480-455D-B318-3BF32E6B72A6}" srcOrd="1" destOrd="0" presId="urn:microsoft.com/office/officeart/2005/8/layout/list1"/>
    <dgm:cxn modelId="{8221DE8B-B343-4F93-B9F4-E16521DC6300}" type="presParOf" srcId="{260A4A49-473A-4DD0-9548-2C93E22476C8}" destId="{E6B9E250-AB24-4566-86E3-DA7EA50F8B4B}" srcOrd="5" destOrd="0" presId="urn:microsoft.com/office/officeart/2005/8/layout/list1"/>
    <dgm:cxn modelId="{457746B7-CE73-4191-A3BC-A0E628B9E8CE}" type="presParOf" srcId="{260A4A49-473A-4DD0-9548-2C93E22476C8}" destId="{3125A33A-E6C6-487A-9094-A59BCEE0996E}" srcOrd="6" destOrd="0" presId="urn:microsoft.com/office/officeart/2005/8/layout/list1"/>
    <dgm:cxn modelId="{822B76D1-43DC-49FF-BED5-27550BE3E06B}" type="presParOf" srcId="{260A4A49-473A-4DD0-9548-2C93E22476C8}" destId="{EA9C5399-D667-400A-AB80-125A10339025}" srcOrd="7" destOrd="0" presId="urn:microsoft.com/office/officeart/2005/8/layout/list1"/>
    <dgm:cxn modelId="{038E7237-9692-4E6A-A199-AE92A6CBA209}" type="presParOf" srcId="{260A4A49-473A-4DD0-9548-2C93E22476C8}" destId="{C598D6C8-2312-4309-B6C7-95D42D2BA9F5}" srcOrd="8" destOrd="0" presId="urn:microsoft.com/office/officeart/2005/8/layout/list1"/>
    <dgm:cxn modelId="{C8F45694-B14D-4175-B8E1-E1152551EFCE}" type="presParOf" srcId="{C598D6C8-2312-4309-B6C7-95D42D2BA9F5}" destId="{26983B54-0182-4BB5-BBD9-DC495CE0A6D9}" srcOrd="0" destOrd="0" presId="urn:microsoft.com/office/officeart/2005/8/layout/list1"/>
    <dgm:cxn modelId="{2BCECA30-DE12-4B8B-AE4D-55794B48655C}" type="presParOf" srcId="{C598D6C8-2312-4309-B6C7-95D42D2BA9F5}" destId="{56B07190-5384-4895-865F-1F88094564C6}" srcOrd="1" destOrd="0" presId="urn:microsoft.com/office/officeart/2005/8/layout/list1"/>
    <dgm:cxn modelId="{88639F67-F2E4-4859-BB14-9FF3AC0859A6}" type="presParOf" srcId="{260A4A49-473A-4DD0-9548-2C93E22476C8}" destId="{194DA3D0-BF0C-4FAD-BA5C-444E84425F4D}" srcOrd="9" destOrd="0" presId="urn:microsoft.com/office/officeart/2005/8/layout/list1"/>
    <dgm:cxn modelId="{8604B42A-0E3E-4B32-8B9B-5808CB30CA83}" type="presParOf" srcId="{260A4A49-473A-4DD0-9548-2C93E22476C8}" destId="{BF1392F0-46FC-49B5-A8DE-84C3DE39EE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F7300-CA32-4495-B057-FAD952B44EF4}" type="doc">
      <dgm:prSet loTypeId="urn:microsoft.com/office/officeart/2005/8/layout/radial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5AB165-820D-4CE7-B3DD-F6B4D30F3553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600" b="1" dirty="0" smtClean="0">
              <a:solidFill>
                <a:schemeClr val="bg1"/>
              </a:solidFill>
            </a:rPr>
            <a:t>TISC-</a:t>
          </a:r>
          <a:r>
            <a:rPr lang="fr-FR" sz="1600" b="1" dirty="0" err="1" smtClean="0">
              <a:solidFill>
                <a:schemeClr val="bg1"/>
              </a:solidFill>
            </a:rPr>
            <a:t>Company</a:t>
          </a:r>
          <a:r>
            <a:rPr lang="fr-FR" sz="1600" b="1" dirty="0" smtClean="0">
              <a:solidFill>
                <a:schemeClr val="bg1"/>
              </a:solidFill>
            </a:rPr>
            <a:t> </a:t>
          </a:r>
          <a:endParaRPr lang="fr-FR" sz="1600" b="1" dirty="0">
            <a:solidFill>
              <a:schemeClr val="bg1"/>
            </a:solidFill>
          </a:endParaRPr>
        </a:p>
      </dgm:t>
    </dgm:pt>
    <dgm:pt modelId="{7E136FCB-93F7-489F-A9F6-56B7F8D4654E}" type="parTrans" cxnId="{1793A51D-6ECD-4006-ACC4-5667CBB0D3D6}">
      <dgm:prSet/>
      <dgm:spPr/>
      <dgm:t>
        <a:bodyPr/>
        <a:lstStyle/>
        <a:p>
          <a:endParaRPr lang="fr-FR" sz="1100"/>
        </a:p>
      </dgm:t>
    </dgm:pt>
    <dgm:pt modelId="{EC8127EA-3D27-4E4D-88A5-7F8696E81331}" type="sibTrans" cxnId="{1793A51D-6ECD-4006-ACC4-5667CBB0D3D6}">
      <dgm:prSet/>
      <dgm:spPr/>
      <dgm:t>
        <a:bodyPr/>
        <a:lstStyle/>
        <a:p>
          <a:endParaRPr lang="fr-FR" sz="1100"/>
        </a:p>
      </dgm:t>
    </dgm:pt>
    <dgm:pt modelId="{349341CC-C843-48B7-AA58-2AAF3CBBF7D4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 smtClean="0">
              <a:solidFill>
                <a:schemeClr val="bg1"/>
              </a:solidFill>
            </a:rPr>
            <a:t>TISC-R&amp;D</a:t>
          </a:r>
          <a:endParaRPr lang="fr-FR" sz="2000" b="1" dirty="0">
            <a:solidFill>
              <a:schemeClr val="bg1"/>
            </a:solidFill>
          </a:endParaRPr>
        </a:p>
      </dgm:t>
    </dgm:pt>
    <dgm:pt modelId="{D29B7D2C-034F-45FA-92C7-01C8829CF856}" type="parTrans" cxnId="{7AEC5341-89E0-411F-8217-922233B1402F}">
      <dgm:prSet/>
      <dgm:spPr/>
      <dgm:t>
        <a:bodyPr/>
        <a:lstStyle/>
        <a:p>
          <a:endParaRPr lang="fr-FR" sz="1100"/>
        </a:p>
      </dgm:t>
    </dgm:pt>
    <dgm:pt modelId="{4FC68943-DB8E-4E99-BA8E-703F5625E54E}" type="sibTrans" cxnId="{7AEC5341-89E0-411F-8217-922233B1402F}">
      <dgm:prSet/>
      <dgm:spPr/>
      <dgm:t>
        <a:bodyPr/>
        <a:lstStyle/>
        <a:p>
          <a:endParaRPr lang="fr-FR" sz="1100"/>
        </a:p>
      </dgm:t>
    </dgm:pt>
    <dgm:pt modelId="{F65247FC-8947-4351-8681-CF8516EB8DEA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800" b="1" noProof="0" dirty="0" smtClean="0">
              <a:solidFill>
                <a:schemeClr val="bg1"/>
              </a:solidFill>
            </a:rPr>
            <a:t>TISC-Technical</a:t>
          </a:r>
          <a:endParaRPr lang="en-US" sz="1800" b="1" noProof="0" dirty="0">
            <a:solidFill>
              <a:schemeClr val="bg1"/>
            </a:solidFill>
          </a:endParaRPr>
        </a:p>
      </dgm:t>
    </dgm:pt>
    <dgm:pt modelId="{C46E11A1-12BE-4182-88DD-9CC866F80480}" type="parTrans" cxnId="{A4C9CDE0-FDA4-4548-9DAA-900CDB3792DA}">
      <dgm:prSet/>
      <dgm:spPr/>
      <dgm:t>
        <a:bodyPr/>
        <a:lstStyle/>
        <a:p>
          <a:endParaRPr lang="fr-FR" sz="1100"/>
        </a:p>
      </dgm:t>
    </dgm:pt>
    <dgm:pt modelId="{E008135D-7483-431B-B668-7EAC3C767A2D}" type="sibTrans" cxnId="{A4C9CDE0-FDA4-4548-9DAA-900CDB3792DA}">
      <dgm:prSet/>
      <dgm:spPr/>
      <dgm:t>
        <a:bodyPr/>
        <a:lstStyle/>
        <a:p>
          <a:endParaRPr lang="fr-FR" sz="1100"/>
        </a:p>
      </dgm:t>
    </dgm:pt>
    <dgm:pt modelId="{B8C1F1D1-EC24-4D4C-9F09-53BD3B964768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600" b="1" noProof="0" dirty="0" smtClean="0">
              <a:solidFill>
                <a:schemeClr val="bg1"/>
              </a:solidFill>
            </a:rPr>
            <a:t>TISC-Universities</a:t>
          </a:r>
          <a:endParaRPr lang="en-US" sz="1600" b="1" noProof="0" dirty="0">
            <a:solidFill>
              <a:schemeClr val="bg1"/>
            </a:solidFill>
          </a:endParaRPr>
        </a:p>
      </dgm:t>
    </dgm:pt>
    <dgm:pt modelId="{70C50320-BD63-4A8C-863A-721CA43CC1EE}" type="parTrans" cxnId="{BB2B235D-B418-4F81-913D-C91E13371CA9}">
      <dgm:prSet/>
      <dgm:spPr/>
      <dgm:t>
        <a:bodyPr/>
        <a:lstStyle/>
        <a:p>
          <a:endParaRPr lang="fr-FR" sz="1100"/>
        </a:p>
      </dgm:t>
    </dgm:pt>
    <dgm:pt modelId="{B201A611-8418-4C02-AFE3-DCDC6AC8A525}" type="sibTrans" cxnId="{BB2B235D-B418-4F81-913D-C91E13371CA9}">
      <dgm:prSet/>
      <dgm:spPr/>
      <dgm:t>
        <a:bodyPr/>
        <a:lstStyle/>
        <a:p>
          <a:endParaRPr lang="fr-FR" sz="1100"/>
        </a:p>
      </dgm:t>
    </dgm:pt>
    <dgm:pt modelId="{D967FD71-F571-4229-A4F6-A6D17CF00ACF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600" b="1" noProof="0" dirty="0" smtClean="0">
              <a:solidFill>
                <a:schemeClr val="bg1"/>
              </a:solidFill>
            </a:rPr>
            <a:t>Animation Unit</a:t>
          </a:r>
          <a:endParaRPr lang="en-US" sz="1600" b="1" noProof="0" dirty="0">
            <a:solidFill>
              <a:schemeClr val="bg1"/>
            </a:solidFill>
          </a:endParaRPr>
        </a:p>
      </dgm:t>
    </dgm:pt>
    <dgm:pt modelId="{B66048E8-3C9D-421E-A935-44597CD532E3}" type="sibTrans" cxnId="{0BF4B6DD-EA6C-4F15-ACB8-6EEC575BCB4A}">
      <dgm:prSet/>
      <dgm:spPr/>
      <dgm:t>
        <a:bodyPr/>
        <a:lstStyle/>
        <a:p>
          <a:endParaRPr lang="fr-FR" sz="1100"/>
        </a:p>
      </dgm:t>
    </dgm:pt>
    <dgm:pt modelId="{03F37F08-1168-4649-A000-2D465F1F82C1}" type="parTrans" cxnId="{0BF4B6DD-EA6C-4F15-ACB8-6EEC575BCB4A}">
      <dgm:prSet/>
      <dgm:spPr/>
      <dgm:t>
        <a:bodyPr/>
        <a:lstStyle/>
        <a:p>
          <a:endParaRPr lang="fr-FR" sz="1100"/>
        </a:p>
      </dgm:t>
    </dgm:pt>
    <dgm:pt modelId="{D0B00377-6F04-4F21-9639-F1B776869426}">
      <dgm:prSet phldrT="[Texte]" custT="1"/>
      <dgm:spPr>
        <a:solidFill>
          <a:srgbClr val="C00000"/>
        </a:solidFill>
      </dgm:spPr>
      <dgm:t>
        <a:bodyPr/>
        <a:lstStyle/>
        <a:p>
          <a:pPr algn="ctr"/>
          <a:r>
            <a:rPr lang="fr-FR" sz="1600" b="1" dirty="0" smtClean="0">
              <a:solidFill>
                <a:schemeClr val="bg1"/>
              </a:solidFill>
            </a:rPr>
            <a:t>TISC- OMPIC</a:t>
          </a:r>
          <a:endParaRPr lang="fr-FR" sz="1600" b="1" dirty="0">
            <a:solidFill>
              <a:schemeClr val="bg1"/>
            </a:solidFill>
          </a:endParaRPr>
        </a:p>
      </dgm:t>
    </dgm:pt>
    <dgm:pt modelId="{36A87139-C352-420D-A2E1-8B861A427692}" type="parTrans" cxnId="{BCF4AB9A-B5B9-49B6-BFE4-AA5C313B3725}">
      <dgm:prSet/>
      <dgm:spPr/>
      <dgm:t>
        <a:bodyPr/>
        <a:lstStyle/>
        <a:p>
          <a:endParaRPr lang="fr-FR"/>
        </a:p>
      </dgm:t>
    </dgm:pt>
    <dgm:pt modelId="{87FC84CB-29AC-4EC5-9916-54A5126451F4}" type="sibTrans" cxnId="{BCF4AB9A-B5B9-49B6-BFE4-AA5C313B3725}">
      <dgm:prSet/>
      <dgm:spPr/>
      <dgm:t>
        <a:bodyPr/>
        <a:lstStyle/>
        <a:p>
          <a:pPr algn="ctr"/>
          <a:endParaRPr lang="fr-FR"/>
        </a:p>
      </dgm:t>
    </dgm:pt>
    <dgm:pt modelId="{C7F7EC2C-1AD5-44B1-A69A-40868B0E5D78}" type="pres">
      <dgm:prSet presAssocID="{C73F7300-CA32-4495-B057-FAD952B44E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15EFD5-DA48-40F7-95F9-7F6982FDE8DA}" type="pres">
      <dgm:prSet presAssocID="{D967FD71-F571-4229-A4F6-A6D17CF00ACF}" presName="centerShape" presStyleLbl="node0" presStyleIdx="0" presStyleCnt="1" custScaleX="78918" custScaleY="65706" custLinFactNeighborX="-138" custLinFactNeighborY="-1332"/>
      <dgm:spPr/>
      <dgm:t>
        <a:bodyPr/>
        <a:lstStyle/>
        <a:p>
          <a:endParaRPr lang="fr-FR"/>
        </a:p>
      </dgm:t>
    </dgm:pt>
    <dgm:pt modelId="{2F9F9E7F-7DFB-4DA2-89EC-807D6EE083FF}" type="pres">
      <dgm:prSet presAssocID="{205AB165-820D-4CE7-B3DD-F6B4D30F3553}" presName="node" presStyleLbl="node1" presStyleIdx="0" presStyleCnt="5" custScaleX="123895" custScaleY="75521" custRadScaleRad="103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AAD9FD-EA0D-4FA3-BE2E-E2E710F0731E}" type="pres">
      <dgm:prSet presAssocID="{205AB165-820D-4CE7-B3DD-F6B4D30F3553}" presName="dummy" presStyleCnt="0"/>
      <dgm:spPr/>
      <dgm:t>
        <a:bodyPr/>
        <a:lstStyle/>
        <a:p>
          <a:endParaRPr lang="fr-FR"/>
        </a:p>
      </dgm:t>
    </dgm:pt>
    <dgm:pt modelId="{C5893363-6EFD-4A5B-AA78-D9EC06211212}" type="pres">
      <dgm:prSet presAssocID="{EC8127EA-3D27-4E4D-88A5-7F8696E81331}" presName="sibTrans" presStyleLbl="sibTrans2D1" presStyleIdx="0" presStyleCnt="5" custScaleX="99964"/>
      <dgm:spPr/>
      <dgm:t>
        <a:bodyPr/>
        <a:lstStyle/>
        <a:p>
          <a:endParaRPr lang="fr-FR"/>
        </a:p>
      </dgm:t>
    </dgm:pt>
    <dgm:pt modelId="{8F617DC6-1504-49A1-B08D-C23C8D296A27}" type="pres">
      <dgm:prSet presAssocID="{349341CC-C843-48B7-AA58-2AAF3CBBF7D4}" presName="node" presStyleLbl="node1" presStyleIdx="1" presStyleCnt="5" custRadScaleRad="118716" custRadScaleInc="-130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6477EF-183B-4FDF-8E9E-D74695B573BC}" type="pres">
      <dgm:prSet presAssocID="{349341CC-C843-48B7-AA58-2AAF3CBBF7D4}" presName="dummy" presStyleCnt="0"/>
      <dgm:spPr/>
      <dgm:t>
        <a:bodyPr/>
        <a:lstStyle/>
        <a:p>
          <a:endParaRPr lang="fr-FR"/>
        </a:p>
      </dgm:t>
    </dgm:pt>
    <dgm:pt modelId="{A5C9BA05-B39A-494E-BB6A-F60A8D172FAD}" type="pres">
      <dgm:prSet presAssocID="{4FC68943-DB8E-4E99-BA8E-703F5625E54E}" presName="sibTrans" presStyleLbl="sibTrans2D1" presStyleIdx="1" presStyleCnt="5"/>
      <dgm:spPr/>
      <dgm:t>
        <a:bodyPr/>
        <a:lstStyle/>
        <a:p>
          <a:endParaRPr lang="fr-FR"/>
        </a:p>
      </dgm:t>
    </dgm:pt>
    <dgm:pt modelId="{D61C367B-D1CB-4553-852D-800F878B77F4}" type="pres">
      <dgm:prSet presAssocID="{F65247FC-8947-4351-8681-CF8516EB8DEA}" presName="node" presStyleLbl="node1" presStyleIdx="2" presStyleCnt="5" custScaleX="127271" custScaleY="90206" custRadScaleRad="91002" custRadScaleInc="-109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5A6889-0CE1-4DF4-A097-72C4C0B61A54}" type="pres">
      <dgm:prSet presAssocID="{F65247FC-8947-4351-8681-CF8516EB8DEA}" presName="dummy" presStyleCnt="0"/>
      <dgm:spPr/>
      <dgm:t>
        <a:bodyPr/>
        <a:lstStyle/>
        <a:p>
          <a:endParaRPr lang="fr-FR"/>
        </a:p>
      </dgm:t>
    </dgm:pt>
    <dgm:pt modelId="{612CA753-4485-4907-B7F0-18E194A68D0B}" type="pres">
      <dgm:prSet presAssocID="{E008135D-7483-431B-B668-7EAC3C767A2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EF83FC1D-399E-42AE-A38A-592B6AD0FCA4}" type="pres">
      <dgm:prSet presAssocID="{B8C1F1D1-EC24-4D4C-9F09-53BD3B964768}" presName="node" presStyleLbl="node1" presStyleIdx="3" presStyleCnt="5" custScaleX="122555" custRadScaleRad="98795" custRadScaleInc="112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A8C233-8A4A-4EE2-B768-848AD8D0CCBF}" type="pres">
      <dgm:prSet presAssocID="{B8C1F1D1-EC24-4D4C-9F09-53BD3B964768}" presName="dummy" presStyleCnt="0"/>
      <dgm:spPr/>
      <dgm:t>
        <a:bodyPr/>
        <a:lstStyle/>
        <a:p>
          <a:endParaRPr lang="fr-FR"/>
        </a:p>
      </dgm:t>
    </dgm:pt>
    <dgm:pt modelId="{89F759AF-F90E-488D-814E-C50A56EB4B02}" type="pres">
      <dgm:prSet presAssocID="{B201A611-8418-4C02-AFE3-DCDC6AC8A525}" presName="sibTrans" presStyleLbl="sibTrans2D1" presStyleIdx="3" presStyleCnt="5"/>
      <dgm:spPr/>
      <dgm:t>
        <a:bodyPr/>
        <a:lstStyle/>
        <a:p>
          <a:endParaRPr lang="fr-FR"/>
        </a:p>
      </dgm:t>
    </dgm:pt>
    <dgm:pt modelId="{5260DE05-E8D2-4159-9AA1-308ADB45251D}" type="pres">
      <dgm:prSet presAssocID="{D0B00377-6F04-4F21-9639-F1B776869426}" presName="node" presStyleLbl="node1" presStyleIdx="4" presStyleCnt="5" custRadScaleRad="119291" custRadScaleInc="-221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7C4859-B58E-4D7F-A4F0-563D3634D241}" type="pres">
      <dgm:prSet presAssocID="{D0B00377-6F04-4F21-9639-F1B776869426}" presName="dummy" presStyleCnt="0"/>
      <dgm:spPr/>
    </dgm:pt>
    <dgm:pt modelId="{2455CD30-B226-4611-9A84-39E7D7739E55}" type="pres">
      <dgm:prSet presAssocID="{87FC84CB-29AC-4EC5-9916-54A5126451F4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AEC5341-89E0-411F-8217-922233B1402F}" srcId="{D967FD71-F571-4229-A4F6-A6D17CF00ACF}" destId="{349341CC-C843-48B7-AA58-2AAF3CBBF7D4}" srcOrd="1" destOrd="0" parTransId="{D29B7D2C-034F-45FA-92C7-01C8829CF856}" sibTransId="{4FC68943-DB8E-4E99-BA8E-703F5625E54E}"/>
    <dgm:cxn modelId="{0BF4B6DD-EA6C-4F15-ACB8-6EEC575BCB4A}" srcId="{C73F7300-CA32-4495-B057-FAD952B44EF4}" destId="{D967FD71-F571-4229-A4F6-A6D17CF00ACF}" srcOrd="0" destOrd="0" parTransId="{03F37F08-1168-4649-A000-2D465F1F82C1}" sibTransId="{B66048E8-3C9D-421E-A935-44597CD532E3}"/>
    <dgm:cxn modelId="{E102D91A-D4D4-4FB1-A644-1838DE603300}" type="presOf" srcId="{4FC68943-DB8E-4E99-BA8E-703F5625E54E}" destId="{A5C9BA05-B39A-494E-BB6A-F60A8D172FAD}" srcOrd="0" destOrd="0" presId="urn:microsoft.com/office/officeart/2005/8/layout/radial6"/>
    <dgm:cxn modelId="{C64CBE5E-9EE0-4270-AD2E-38137862F7F5}" type="presOf" srcId="{D967FD71-F571-4229-A4F6-A6D17CF00ACF}" destId="{3115EFD5-DA48-40F7-95F9-7F6982FDE8DA}" srcOrd="0" destOrd="0" presId="urn:microsoft.com/office/officeart/2005/8/layout/radial6"/>
    <dgm:cxn modelId="{95303B1D-54C3-41D2-89AE-3CCC85FDC993}" type="presOf" srcId="{87FC84CB-29AC-4EC5-9916-54A5126451F4}" destId="{2455CD30-B226-4611-9A84-39E7D7739E55}" srcOrd="0" destOrd="0" presId="urn:microsoft.com/office/officeart/2005/8/layout/radial6"/>
    <dgm:cxn modelId="{622280D0-3431-4137-917C-E106B587F007}" type="presOf" srcId="{F65247FC-8947-4351-8681-CF8516EB8DEA}" destId="{D61C367B-D1CB-4553-852D-800F878B77F4}" srcOrd="0" destOrd="0" presId="urn:microsoft.com/office/officeart/2005/8/layout/radial6"/>
    <dgm:cxn modelId="{1793A51D-6ECD-4006-ACC4-5667CBB0D3D6}" srcId="{D967FD71-F571-4229-A4F6-A6D17CF00ACF}" destId="{205AB165-820D-4CE7-B3DD-F6B4D30F3553}" srcOrd="0" destOrd="0" parTransId="{7E136FCB-93F7-489F-A9F6-56B7F8D4654E}" sibTransId="{EC8127EA-3D27-4E4D-88A5-7F8696E81331}"/>
    <dgm:cxn modelId="{A78737BD-0E44-4328-B47E-AEDB0C308463}" type="presOf" srcId="{B201A611-8418-4C02-AFE3-DCDC6AC8A525}" destId="{89F759AF-F90E-488D-814E-C50A56EB4B02}" srcOrd="0" destOrd="0" presId="urn:microsoft.com/office/officeart/2005/8/layout/radial6"/>
    <dgm:cxn modelId="{4B4C1975-12C6-485D-829F-6837C3477735}" type="presOf" srcId="{349341CC-C843-48B7-AA58-2AAF3CBBF7D4}" destId="{8F617DC6-1504-49A1-B08D-C23C8D296A27}" srcOrd="0" destOrd="0" presId="urn:microsoft.com/office/officeart/2005/8/layout/radial6"/>
    <dgm:cxn modelId="{C83CE419-6DF9-4E7B-9D53-7BDA67F2E425}" type="presOf" srcId="{B8C1F1D1-EC24-4D4C-9F09-53BD3B964768}" destId="{EF83FC1D-399E-42AE-A38A-592B6AD0FCA4}" srcOrd="0" destOrd="0" presId="urn:microsoft.com/office/officeart/2005/8/layout/radial6"/>
    <dgm:cxn modelId="{FBDB81D0-5DDF-4D23-BFC7-B5CEE5DCE46C}" type="presOf" srcId="{E008135D-7483-431B-B668-7EAC3C767A2D}" destId="{612CA753-4485-4907-B7F0-18E194A68D0B}" srcOrd="0" destOrd="0" presId="urn:microsoft.com/office/officeart/2005/8/layout/radial6"/>
    <dgm:cxn modelId="{BB2B235D-B418-4F81-913D-C91E13371CA9}" srcId="{D967FD71-F571-4229-A4F6-A6D17CF00ACF}" destId="{B8C1F1D1-EC24-4D4C-9F09-53BD3B964768}" srcOrd="3" destOrd="0" parTransId="{70C50320-BD63-4A8C-863A-721CA43CC1EE}" sibTransId="{B201A611-8418-4C02-AFE3-DCDC6AC8A525}"/>
    <dgm:cxn modelId="{A4C9CDE0-FDA4-4548-9DAA-900CDB3792DA}" srcId="{D967FD71-F571-4229-A4F6-A6D17CF00ACF}" destId="{F65247FC-8947-4351-8681-CF8516EB8DEA}" srcOrd="2" destOrd="0" parTransId="{C46E11A1-12BE-4182-88DD-9CC866F80480}" sibTransId="{E008135D-7483-431B-B668-7EAC3C767A2D}"/>
    <dgm:cxn modelId="{9EF539BF-D072-4504-BB2F-9BF59DEEAE02}" type="presOf" srcId="{205AB165-820D-4CE7-B3DD-F6B4D30F3553}" destId="{2F9F9E7F-7DFB-4DA2-89EC-807D6EE083FF}" srcOrd="0" destOrd="0" presId="urn:microsoft.com/office/officeart/2005/8/layout/radial6"/>
    <dgm:cxn modelId="{CBBF7C14-359E-4EE4-96D9-0E4F52EE20DF}" type="presOf" srcId="{EC8127EA-3D27-4E4D-88A5-7F8696E81331}" destId="{C5893363-6EFD-4A5B-AA78-D9EC06211212}" srcOrd="0" destOrd="0" presId="urn:microsoft.com/office/officeart/2005/8/layout/radial6"/>
    <dgm:cxn modelId="{BCF4AB9A-B5B9-49B6-BFE4-AA5C313B3725}" srcId="{D967FD71-F571-4229-A4F6-A6D17CF00ACF}" destId="{D0B00377-6F04-4F21-9639-F1B776869426}" srcOrd="4" destOrd="0" parTransId="{36A87139-C352-420D-A2E1-8B861A427692}" sibTransId="{87FC84CB-29AC-4EC5-9916-54A5126451F4}"/>
    <dgm:cxn modelId="{1FCE5664-AF99-47AA-8D71-6DB24B6B5FFE}" type="presOf" srcId="{D0B00377-6F04-4F21-9639-F1B776869426}" destId="{5260DE05-E8D2-4159-9AA1-308ADB45251D}" srcOrd="0" destOrd="0" presId="urn:microsoft.com/office/officeart/2005/8/layout/radial6"/>
    <dgm:cxn modelId="{4A016033-A70C-4CBD-A0BE-ACE368C93529}" type="presOf" srcId="{C73F7300-CA32-4495-B057-FAD952B44EF4}" destId="{C7F7EC2C-1AD5-44B1-A69A-40868B0E5D78}" srcOrd="0" destOrd="0" presId="urn:microsoft.com/office/officeart/2005/8/layout/radial6"/>
    <dgm:cxn modelId="{6294257E-124D-45A9-AECF-1670E7FD6DEC}" type="presParOf" srcId="{C7F7EC2C-1AD5-44B1-A69A-40868B0E5D78}" destId="{3115EFD5-DA48-40F7-95F9-7F6982FDE8DA}" srcOrd="0" destOrd="0" presId="urn:microsoft.com/office/officeart/2005/8/layout/radial6"/>
    <dgm:cxn modelId="{CE33B17C-93DB-41E9-93D0-39EA47E8B244}" type="presParOf" srcId="{C7F7EC2C-1AD5-44B1-A69A-40868B0E5D78}" destId="{2F9F9E7F-7DFB-4DA2-89EC-807D6EE083FF}" srcOrd="1" destOrd="0" presId="urn:microsoft.com/office/officeart/2005/8/layout/radial6"/>
    <dgm:cxn modelId="{352C0EC5-E320-4883-81DE-0BC82A7ADF9E}" type="presParOf" srcId="{C7F7EC2C-1AD5-44B1-A69A-40868B0E5D78}" destId="{BCAAD9FD-EA0D-4FA3-BE2E-E2E710F0731E}" srcOrd="2" destOrd="0" presId="urn:microsoft.com/office/officeart/2005/8/layout/radial6"/>
    <dgm:cxn modelId="{F555904B-752E-4DAD-9A4E-9C6BBBA6BA12}" type="presParOf" srcId="{C7F7EC2C-1AD5-44B1-A69A-40868B0E5D78}" destId="{C5893363-6EFD-4A5B-AA78-D9EC06211212}" srcOrd="3" destOrd="0" presId="urn:microsoft.com/office/officeart/2005/8/layout/radial6"/>
    <dgm:cxn modelId="{590EE820-7B7E-4207-AC58-B1DB84E2FFF7}" type="presParOf" srcId="{C7F7EC2C-1AD5-44B1-A69A-40868B0E5D78}" destId="{8F617DC6-1504-49A1-B08D-C23C8D296A27}" srcOrd="4" destOrd="0" presId="urn:microsoft.com/office/officeart/2005/8/layout/radial6"/>
    <dgm:cxn modelId="{3DD46E4F-EB8F-40F3-8F47-C59B24488094}" type="presParOf" srcId="{C7F7EC2C-1AD5-44B1-A69A-40868B0E5D78}" destId="{A46477EF-183B-4FDF-8E9E-D74695B573BC}" srcOrd="5" destOrd="0" presId="urn:microsoft.com/office/officeart/2005/8/layout/radial6"/>
    <dgm:cxn modelId="{85CD58FD-37A0-4EB3-AAC4-F91530DA03E1}" type="presParOf" srcId="{C7F7EC2C-1AD5-44B1-A69A-40868B0E5D78}" destId="{A5C9BA05-B39A-494E-BB6A-F60A8D172FAD}" srcOrd="6" destOrd="0" presId="urn:microsoft.com/office/officeart/2005/8/layout/radial6"/>
    <dgm:cxn modelId="{6ED71F73-5A1F-4C06-8253-077DAEE8370A}" type="presParOf" srcId="{C7F7EC2C-1AD5-44B1-A69A-40868B0E5D78}" destId="{D61C367B-D1CB-4553-852D-800F878B77F4}" srcOrd="7" destOrd="0" presId="urn:microsoft.com/office/officeart/2005/8/layout/radial6"/>
    <dgm:cxn modelId="{6A6E424E-2813-4409-BBFC-D185C3AA3F5A}" type="presParOf" srcId="{C7F7EC2C-1AD5-44B1-A69A-40868B0E5D78}" destId="{D05A6889-0CE1-4DF4-A097-72C4C0B61A54}" srcOrd="8" destOrd="0" presId="urn:microsoft.com/office/officeart/2005/8/layout/radial6"/>
    <dgm:cxn modelId="{A7079C8A-06E3-42DE-81E1-2507C97B2848}" type="presParOf" srcId="{C7F7EC2C-1AD5-44B1-A69A-40868B0E5D78}" destId="{612CA753-4485-4907-B7F0-18E194A68D0B}" srcOrd="9" destOrd="0" presId="urn:microsoft.com/office/officeart/2005/8/layout/radial6"/>
    <dgm:cxn modelId="{D9463F7F-D593-4D35-A91D-D09B7A7A3EE1}" type="presParOf" srcId="{C7F7EC2C-1AD5-44B1-A69A-40868B0E5D78}" destId="{EF83FC1D-399E-42AE-A38A-592B6AD0FCA4}" srcOrd="10" destOrd="0" presId="urn:microsoft.com/office/officeart/2005/8/layout/radial6"/>
    <dgm:cxn modelId="{4FB925AD-CCBB-498C-B3D7-3F08797CFF7B}" type="presParOf" srcId="{C7F7EC2C-1AD5-44B1-A69A-40868B0E5D78}" destId="{2EA8C233-8A4A-4EE2-B768-848AD8D0CCBF}" srcOrd="11" destOrd="0" presId="urn:microsoft.com/office/officeart/2005/8/layout/radial6"/>
    <dgm:cxn modelId="{C0B1F53B-843F-496E-A3F2-FD5D62B8575F}" type="presParOf" srcId="{C7F7EC2C-1AD5-44B1-A69A-40868B0E5D78}" destId="{89F759AF-F90E-488D-814E-C50A56EB4B02}" srcOrd="12" destOrd="0" presId="urn:microsoft.com/office/officeart/2005/8/layout/radial6"/>
    <dgm:cxn modelId="{4922D25C-0F7F-4E5C-BFE7-ADC5DC7D6E52}" type="presParOf" srcId="{C7F7EC2C-1AD5-44B1-A69A-40868B0E5D78}" destId="{5260DE05-E8D2-4159-9AA1-308ADB45251D}" srcOrd="13" destOrd="0" presId="urn:microsoft.com/office/officeart/2005/8/layout/radial6"/>
    <dgm:cxn modelId="{C62E3E85-F63D-4156-AED8-54A7E4000678}" type="presParOf" srcId="{C7F7EC2C-1AD5-44B1-A69A-40868B0E5D78}" destId="{EC7C4859-B58E-4D7F-A4F0-563D3634D241}" srcOrd="14" destOrd="0" presId="urn:microsoft.com/office/officeart/2005/8/layout/radial6"/>
    <dgm:cxn modelId="{065054B9-9184-4559-B25D-186BD8D3FB2E}" type="presParOf" srcId="{C7F7EC2C-1AD5-44B1-A69A-40868B0E5D78}" destId="{2455CD30-B226-4611-9A84-39E7D7739E5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00E02-F7E3-4978-A19F-E2A75C05BEF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96E271-840C-473B-ABB7-BBF8BA6FD929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900" b="0" noProof="0" dirty="0" smtClean="0">
              <a:solidFill>
                <a:schemeClr val="bg1"/>
              </a:solidFill>
            </a:rPr>
            <a:t>43 Members &amp; 58 focal points</a:t>
          </a:r>
          <a:endParaRPr lang="en-US" sz="1900" b="0" noProof="0" dirty="0">
            <a:solidFill>
              <a:schemeClr val="bg1"/>
            </a:solidFill>
          </a:endParaRPr>
        </a:p>
      </dgm:t>
    </dgm:pt>
    <dgm:pt modelId="{424D1DD4-0954-4B81-BEB4-9B5D5E7731E8}" type="parTrans" cxnId="{663CCA41-E43E-4C0A-B763-A095839CEA95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F6FF9D85-A193-4486-832F-FA4A441A1C59}" type="sibTrans" cxnId="{663CCA41-E43E-4C0A-B763-A095839CEA95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86F2A4F1-A9AD-4314-B73F-CE01D9736DC3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200" b="1" noProof="0" dirty="0" smtClean="0">
              <a:solidFill>
                <a:schemeClr val="bg1"/>
              </a:solidFill>
            </a:rPr>
            <a:t>18 Public Universities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0709A691-DA57-4DF6-9561-BC6C9D211621}" type="parTrans" cxnId="{DB141C8E-6FDA-44CF-B3C1-E3777E33E751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4537B510-60F7-4E1F-AD74-D4B1964B61F4}" type="sibTrans" cxnId="{DB141C8E-6FDA-44CF-B3C1-E3777E33E751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39DBA34E-D3C9-402C-B7F0-F53FBFC076D9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000" b="1" noProof="0" dirty="0" smtClean="0">
              <a:solidFill>
                <a:schemeClr val="bg1"/>
              </a:solidFill>
            </a:rPr>
            <a:t>12   MCINT Delegations</a:t>
          </a:r>
          <a:endParaRPr lang="en-US" sz="1000" b="1" noProof="0" dirty="0">
            <a:solidFill>
              <a:schemeClr val="bg1"/>
            </a:solidFill>
          </a:endParaRPr>
        </a:p>
      </dgm:t>
    </dgm:pt>
    <dgm:pt modelId="{918FD6D3-BA75-4D61-BB5C-481DD2216BA6}" type="parTrans" cxnId="{BEF5B903-0321-4783-98CE-6E3677C1610B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6D67D33D-CAD0-4F91-A3AF-CF94F3BC1C79}" type="sibTrans" cxnId="{BEF5B903-0321-4783-98CE-6E3677C1610B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C4B784FC-60B4-494C-BF4B-599ADCC6CD59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600" b="1" noProof="0" dirty="0" smtClean="0">
              <a:solidFill>
                <a:schemeClr val="bg1"/>
              </a:solidFill>
            </a:rPr>
            <a:t>8 </a:t>
          </a:r>
          <a:r>
            <a:rPr lang="en-US" sz="1200" b="1" noProof="0" dirty="0" smtClean="0">
              <a:solidFill>
                <a:schemeClr val="bg1"/>
              </a:solidFill>
            </a:rPr>
            <a:t>R&amp;D Centers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7B224E3E-0E28-460D-96C2-997375F26DCC}" type="parTrans" cxnId="{164729E8-5F9B-4651-B347-39CDEA1AD80B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2C5F95CC-E246-426C-BD84-42E453EFCADA}" type="sibTrans" cxnId="{164729E8-5F9B-4651-B347-39CDEA1AD80B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A123F0CB-2570-4927-905A-80DF079E3463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200" b="0" noProof="0" dirty="0" smtClean="0">
              <a:solidFill>
                <a:schemeClr val="bg1"/>
              </a:solidFill>
            </a:rPr>
            <a:t>6 Engineering schools</a:t>
          </a:r>
          <a:endParaRPr lang="en-US" sz="1200" b="0" noProof="0" dirty="0">
            <a:solidFill>
              <a:schemeClr val="bg1"/>
            </a:solidFill>
          </a:endParaRPr>
        </a:p>
      </dgm:t>
    </dgm:pt>
    <dgm:pt modelId="{C8EEB56F-0F2F-4782-9F44-6241A8223CDB}" type="parTrans" cxnId="{95808023-4530-4347-8464-EEF1885B09CB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25EFDF0E-8FC0-438D-A97C-7EF6E230EAE2}" type="sibTrans" cxnId="{95808023-4530-4347-8464-EEF1885B09CB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EC315FE6-7663-4364-A2DD-6249991C6811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600" b="1" noProof="0" dirty="0" smtClean="0">
              <a:solidFill>
                <a:schemeClr val="bg1"/>
              </a:solidFill>
            </a:rPr>
            <a:t>3</a:t>
          </a:r>
          <a:r>
            <a:rPr lang="en-US" sz="1200" b="1" noProof="0" dirty="0" smtClean="0">
              <a:solidFill>
                <a:schemeClr val="bg1"/>
              </a:solidFill>
            </a:rPr>
            <a:t> Clusters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87C02A45-6E19-41B1-B1A4-D4CD150F5AB0}" type="parTrans" cxnId="{E4C44C99-2D33-4454-821E-B18AD5E090DD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2FEE04D2-09F0-4DC5-8F25-2E5F433875E9}" type="sibTrans" cxnId="{E4C44C99-2D33-4454-821E-B18AD5E090DD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1FC703AB-7A26-48B8-82FF-AD6D4907377F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600" b="1" noProof="0" smtClean="0">
              <a:solidFill>
                <a:schemeClr val="bg1"/>
              </a:solidFill>
            </a:rPr>
            <a:t>1 </a:t>
          </a:r>
          <a:r>
            <a:rPr lang="en-US" sz="1100" b="1" noProof="0" smtClean="0">
              <a:solidFill>
                <a:schemeClr val="bg1"/>
              </a:solidFill>
            </a:rPr>
            <a:t>Innovation support fund</a:t>
          </a:r>
          <a:endParaRPr lang="en-US" sz="1100" b="1" noProof="0">
            <a:solidFill>
              <a:schemeClr val="bg1"/>
            </a:solidFill>
          </a:endParaRPr>
        </a:p>
      </dgm:t>
    </dgm:pt>
    <dgm:pt modelId="{AC1F315F-EFF1-43FE-A06A-6E7316F6A692}" type="parTrans" cxnId="{98FF52A4-3E3E-4015-B000-7AA038FF27FA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4214AD4C-C02D-4890-9CDF-198F2EE8A7A0}" type="sibTrans" cxnId="{98FF52A4-3E3E-4015-B000-7AA038FF27FA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B9C734B6-37EE-4880-B253-36E916F0E5F3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600" b="1" noProof="0" dirty="0" smtClean="0">
              <a:solidFill>
                <a:schemeClr val="bg1"/>
              </a:solidFill>
            </a:rPr>
            <a:t>1</a:t>
          </a:r>
          <a:r>
            <a:rPr lang="en-US" sz="1200" b="1" noProof="0" dirty="0" smtClean="0">
              <a:solidFill>
                <a:schemeClr val="bg1"/>
              </a:solidFill>
            </a:rPr>
            <a:t> Faculty of Sciences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63907F24-21CD-4CC0-A665-F4EE952B1066}" type="parTrans" cxnId="{2CBF691F-C34A-467B-A2EC-6E7A1CE3F832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75933E83-FA60-49DD-9851-BA39233A0A14}" type="sibTrans" cxnId="{2CBF691F-C34A-467B-A2EC-6E7A1CE3F832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7C566A4B-6819-430B-A683-3C93982BD094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000" b="1" noProof="0" smtClean="0">
              <a:solidFill>
                <a:schemeClr val="bg1"/>
              </a:solidFill>
            </a:rPr>
            <a:t>1 Technical center</a:t>
          </a:r>
          <a:endParaRPr lang="en-US" sz="1000" b="1" noProof="0">
            <a:solidFill>
              <a:schemeClr val="bg1"/>
            </a:solidFill>
          </a:endParaRPr>
        </a:p>
      </dgm:t>
    </dgm:pt>
    <dgm:pt modelId="{4B7257CE-E41D-43A1-B012-E436BB1C8939}" type="parTrans" cxnId="{633F1DB1-37BB-4685-AC78-1B0468D15A91}">
      <dgm:prSet/>
      <dgm:spPr/>
      <dgm:t>
        <a:bodyPr/>
        <a:lstStyle/>
        <a:p>
          <a:endParaRPr lang="fr-FR" sz="1200" b="1">
            <a:solidFill>
              <a:schemeClr val="bg1"/>
            </a:solidFill>
          </a:endParaRPr>
        </a:p>
      </dgm:t>
    </dgm:pt>
    <dgm:pt modelId="{2C73645F-1C63-42F8-8B3C-4688076EC7DB}" type="sibTrans" cxnId="{633F1DB1-37BB-4685-AC78-1B0468D15A91}">
      <dgm:prSet/>
      <dgm:spPr>
        <a:solidFill>
          <a:srgbClr val="0070C0"/>
        </a:solidFill>
      </dgm:spPr>
      <dgm:t>
        <a:bodyPr/>
        <a:lstStyle/>
        <a:p>
          <a:endParaRPr lang="en-US" sz="1200" b="1" noProof="0">
            <a:solidFill>
              <a:schemeClr val="bg1"/>
            </a:solidFill>
          </a:endParaRPr>
        </a:p>
      </dgm:t>
    </dgm:pt>
    <dgm:pt modelId="{153C72FC-B484-48FC-B02E-3B5CBD8EE8F5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1200" b="1" noProof="0" smtClean="0">
              <a:solidFill>
                <a:schemeClr val="bg1"/>
              </a:solidFill>
            </a:rPr>
            <a:t>1 IP Office</a:t>
          </a:r>
          <a:endParaRPr lang="en-US" sz="1200" b="1" noProof="0">
            <a:solidFill>
              <a:schemeClr val="bg1"/>
            </a:solidFill>
          </a:endParaRPr>
        </a:p>
      </dgm:t>
    </dgm:pt>
    <dgm:pt modelId="{C96CA50F-D5D1-4B62-9BDE-672324F90339}" type="parTrans" cxnId="{8FC9C172-7640-4494-8787-7FF3AA186C66}">
      <dgm:prSet/>
      <dgm:spPr/>
      <dgm:t>
        <a:bodyPr/>
        <a:lstStyle/>
        <a:p>
          <a:endParaRPr lang="fr-FR"/>
        </a:p>
      </dgm:t>
    </dgm:pt>
    <dgm:pt modelId="{3D036902-3206-4990-8295-A5BE1465C969}" type="sibTrans" cxnId="{8FC9C172-7640-4494-8787-7FF3AA186C66}">
      <dgm:prSet/>
      <dgm:spPr>
        <a:solidFill>
          <a:srgbClr val="0070C0"/>
        </a:solidFill>
      </dgm:spPr>
      <dgm:t>
        <a:bodyPr/>
        <a:lstStyle/>
        <a:p>
          <a:endParaRPr lang="en-US" noProof="0"/>
        </a:p>
      </dgm:t>
    </dgm:pt>
    <dgm:pt modelId="{33EEFBC6-2124-475C-93B8-53127B468EE9}">
      <dgm:prSet phldrT="[Texte]" custT="1"/>
      <dgm:spPr>
        <a:solidFill>
          <a:srgbClr val="C00000"/>
        </a:solidFill>
      </dgm:spPr>
      <dgm:t>
        <a:bodyPr/>
        <a:lstStyle/>
        <a:p>
          <a:r>
            <a:rPr lang="en-US" sz="900" b="1" noProof="0" dirty="0" smtClean="0">
              <a:solidFill>
                <a:schemeClr val="bg1"/>
              </a:solidFill>
            </a:rPr>
            <a:t>3 Corporate association</a:t>
          </a:r>
          <a:endParaRPr lang="en-US" sz="900" b="1" noProof="0" dirty="0">
            <a:solidFill>
              <a:schemeClr val="bg1"/>
            </a:solidFill>
          </a:endParaRPr>
        </a:p>
      </dgm:t>
    </dgm:pt>
    <dgm:pt modelId="{CB60C6FA-7957-4167-9B7F-C8490F454767}" type="parTrans" cxnId="{992CF1C0-7454-4E73-A272-40BE0038221A}">
      <dgm:prSet/>
      <dgm:spPr/>
      <dgm:t>
        <a:bodyPr/>
        <a:lstStyle/>
        <a:p>
          <a:endParaRPr lang="fr-FR"/>
        </a:p>
      </dgm:t>
    </dgm:pt>
    <dgm:pt modelId="{0F17291B-24CC-433D-8C40-EC7835625FD2}" type="sibTrans" cxnId="{992CF1C0-7454-4E73-A272-40BE0038221A}">
      <dgm:prSet/>
      <dgm:spPr>
        <a:solidFill>
          <a:srgbClr val="0070C0"/>
        </a:solidFill>
      </dgm:spPr>
      <dgm:t>
        <a:bodyPr/>
        <a:lstStyle/>
        <a:p>
          <a:endParaRPr lang="en-US" noProof="0"/>
        </a:p>
      </dgm:t>
    </dgm:pt>
    <dgm:pt modelId="{92E60417-841C-4A88-A81C-ADF60877370E}" type="pres">
      <dgm:prSet presAssocID="{10900E02-F7E3-4978-A19F-E2A75C05BE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4CAC5E-56DF-490E-9246-9B579743C59E}" type="pres">
      <dgm:prSet presAssocID="{5996E271-840C-473B-ABB7-BBF8BA6FD929}" presName="centerShape" presStyleLbl="node0" presStyleIdx="0" presStyleCnt="1" custScaleX="142947" custScaleY="124688"/>
      <dgm:spPr/>
      <dgm:t>
        <a:bodyPr/>
        <a:lstStyle/>
        <a:p>
          <a:endParaRPr lang="fr-FR"/>
        </a:p>
      </dgm:t>
    </dgm:pt>
    <dgm:pt modelId="{C200953E-2C1E-4E16-AB98-73FBAF037E5E}" type="pres">
      <dgm:prSet presAssocID="{86F2A4F1-A9AD-4314-B73F-CE01D9736DC3}" presName="node" presStyleLbl="node1" presStyleIdx="0" presStyleCnt="10" custScaleX="108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B590E3-AA4D-4992-84CA-1C99FCEB761D}" type="pres">
      <dgm:prSet presAssocID="{86F2A4F1-A9AD-4314-B73F-CE01D9736DC3}" presName="dummy" presStyleCnt="0"/>
      <dgm:spPr/>
    </dgm:pt>
    <dgm:pt modelId="{EDB5EEE0-B7B3-4577-A609-3A226CA5DA0C}" type="pres">
      <dgm:prSet presAssocID="{4537B510-60F7-4E1F-AD74-D4B1964B61F4}" presName="sibTrans" presStyleLbl="sibTrans2D1" presStyleIdx="0" presStyleCnt="10"/>
      <dgm:spPr/>
      <dgm:t>
        <a:bodyPr/>
        <a:lstStyle/>
        <a:p>
          <a:endParaRPr lang="fr-FR"/>
        </a:p>
      </dgm:t>
    </dgm:pt>
    <dgm:pt modelId="{EA28959C-4B14-49DA-9D31-9A09AE619B4F}" type="pres">
      <dgm:prSet presAssocID="{39DBA34E-D3C9-402C-B7F0-F53FBFC076D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64D234-7F2E-408E-AD5B-E404379C92E7}" type="pres">
      <dgm:prSet presAssocID="{39DBA34E-D3C9-402C-B7F0-F53FBFC076D9}" presName="dummy" presStyleCnt="0"/>
      <dgm:spPr/>
    </dgm:pt>
    <dgm:pt modelId="{1D93D57B-2481-4825-8943-6261479F35ED}" type="pres">
      <dgm:prSet presAssocID="{6D67D33D-CAD0-4F91-A3AF-CF94F3BC1C79}" presName="sibTrans" presStyleLbl="sibTrans2D1" presStyleIdx="1" presStyleCnt="10" custScaleX="97378" custScaleY="96170"/>
      <dgm:spPr/>
      <dgm:t>
        <a:bodyPr/>
        <a:lstStyle/>
        <a:p>
          <a:endParaRPr lang="fr-FR"/>
        </a:p>
      </dgm:t>
    </dgm:pt>
    <dgm:pt modelId="{FA9A3CE8-C2EA-4ED8-A1E8-E253EC86A39B}" type="pres">
      <dgm:prSet presAssocID="{C4B784FC-60B4-494C-BF4B-599ADCC6CD5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17BF69-764D-4E3D-8B25-E9AC101E2B97}" type="pres">
      <dgm:prSet presAssocID="{C4B784FC-60B4-494C-BF4B-599ADCC6CD59}" presName="dummy" presStyleCnt="0"/>
      <dgm:spPr/>
    </dgm:pt>
    <dgm:pt modelId="{B667F795-F9DD-4440-963E-B9DA8D39374A}" type="pres">
      <dgm:prSet presAssocID="{2C5F95CC-E246-426C-BD84-42E453EFCADA}" presName="sibTrans" presStyleLbl="sibTrans2D1" presStyleIdx="2" presStyleCnt="10"/>
      <dgm:spPr/>
      <dgm:t>
        <a:bodyPr/>
        <a:lstStyle/>
        <a:p>
          <a:endParaRPr lang="fr-FR"/>
        </a:p>
      </dgm:t>
    </dgm:pt>
    <dgm:pt modelId="{2426E2CD-E89F-42BF-B5FF-FEE41080E5FC}" type="pres">
      <dgm:prSet presAssocID="{A123F0CB-2570-4927-905A-80DF079E3463}" presName="node" presStyleLbl="node1" presStyleIdx="3" presStyleCnt="10" custScaleX="1197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0D1B58-667E-4BFB-86B2-1DDE8A957928}" type="pres">
      <dgm:prSet presAssocID="{A123F0CB-2570-4927-905A-80DF079E3463}" presName="dummy" presStyleCnt="0"/>
      <dgm:spPr/>
    </dgm:pt>
    <dgm:pt modelId="{AFDE8F43-34B0-4204-AC6E-E8EEBD88BBA6}" type="pres">
      <dgm:prSet presAssocID="{25EFDF0E-8FC0-438D-A97C-7EF6E230EAE2}" presName="sibTrans" presStyleLbl="sibTrans2D1" presStyleIdx="3" presStyleCnt="10"/>
      <dgm:spPr/>
      <dgm:t>
        <a:bodyPr/>
        <a:lstStyle/>
        <a:p>
          <a:endParaRPr lang="fr-FR"/>
        </a:p>
      </dgm:t>
    </dgm:pt>
    <dgm:pt modelId="{CBAAFABE-0C95-431C-9104-00029E20FB01}" type="pres">
      <dgm:prSet presAssocID="{EC315FE6-7663-4364-A2DD-6249991C6811}" presName="node" presStyleLbl="node1" presStyleIdx="4" presStyleCnt="10" custScaleX="1121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958046-146F-45E1-B013-6D5A08D12A20}" type="pres">
      <dgm:prSet presAssocID="{EC315FE6-7663-4364-A2DD-6249991C6811}" presName="dummy" presStyleCnt="0"/>
      <dgm:spPr/>
    </dgm:pt>
    <dgm:pt modelId="{06D8D5A8-969C-4B51-ACB1-DB0128CBFF51}" type="pres">
      <dgm:prSet presAssocID="{2FEE04D2-09F0-4DC5-8F25-2E5F433875E9}" presName="sibTrans" presStyleLbl="sibTrans2D1" presStyleIdx="4" presStyleCnt="10"/>
      <dgm:spPr/>
      <dgm:t>
        <a:bodyPr/>
        <a:lstStyle/>
        <a:p>
          <a:endParaRPr lang="fr-FR"/>
        </a:p>
      </dgm:t>
    </dgm:pt>
    <dgm:pt modelId="{9C1409C7-1F1D-4649-BB36-4A79E798B076}" type="pres">
      <dgm:prSet presAssocID="{1FC703AB-7A26-48B8-82FF-AD6D4907377F}" presName="node" presStyleLbl="node1" presStyleIdx="5" presStyleCnt="10" custScaleX="126709" custRadScaleRad="91786" custRadScaleInc="-71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EB0D98-BCF9-4422-A12E-E862490DDDB5}" type="pres">
      <dgm:prSet presAssocID="{1FC703AB-7A26-48B8-82FF-AD6D4907377F}" presName="dummy" presStyleCnt="0"/>
      <dgm:spPr/>
    </dgm:pt>
    <dgm:pt modelId="{4FF59E08-53ED-4C8C-BC77-69AA689D21AD}" type="pres">
      <dgm:prSet presAssocID="{4214AD4C-C02D-4890-9CDF-198F2EE8A7A0}" presName="sibTrans" presStyleLbl="sibTrans2D1" presStyleIdx="5" presStyleCnt="10"/>
      <dgm:spPr/>
      <dgm:t>
        <a:bodyPr/>
        <a:lstStyle/>
        <a:p>
          <a:endParaRPr lang="fr-FR"/>
        </a:p>
      </dgm:t>
    </dgm:pt>
    <dgm:pt modelId="{B3DB976F-9BED-44F0-AA95-797F13DD4E74}" type="pres">
      <dgm:prSet presAssocID="{B9C734B6-37EE-4880-B253-36E916F0E5F3}" presName="node" presStyleLbl="node1" presStyleIdx="6" presStyleCnt="10" custScaleX="124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2213B4-BD14-4CEF-8548-11E2455E4ED1}" type="pres">
      <dgm:prSet presAssocID="{B9C734B6-37EE-4880-B253-36E916F0E5F3}" presName="dummy" presStyleCnt="0"/>
      <dgm:spPr/>
    </dgm:pt>
    <dgm:pt modelId="{C773904C-FD87-4531-AEC4-515FD9E9E3DF}" type="pres">
      <dgm:prSet presAssocID="{75933E83-FA60-49DD-9851-BA39233A0A14}" presName="sibTrans" presStyleLbl="sibTrans2D1" presStyleIdx="6" presStyleCnt="10"/>
      <dgm:spPr/>
      <dgm:t>
        <a:bodyPr/>
        <a:lstStyle/>
        <a:p>
          <a:endParaRPr lang="fr-FR"/>
        </a:p>
      </dgm:t>
    </dgm:pt>
    <dgm:pt modelId="{641DAB7E-1F1B-430C-B5A8-F54F6DB4EFFB}" type="pres">
      <dgm:prSet presAssocID="{7C566A4B-6819-430B-A683-3C93982BD09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05DD89-ED33-44F3-9768-CB803F54BCAA}" type="pres">
      <dgm:prSet presAssocID="{7C566A4B-6819-430B-A683-3C93982BD094}" presName="dummy" presStyleCnt="0"/>
      <dgm:spPr/>
    </dgm:pt>
    <dgm:pt modelId="{A152DEBC-413F-461F-9EA3-4A8AAC81BA23}" type="pres">
      <dgm:prSet presAssocID="{2C73645F-1C63-42F8-8B3C-4688076EC7DB}" presName="sibTrans" presStyleLbl="sibTrans2D1" presStyleIdx="7" presStyleCnt="10"/>
      <dgm:spPr/>
      <dgm:t>
        <a:bodyPr/>
        <a:lstStyle/>
        <a:p>
          <a:endParaRPr lang="fr-FR"/>
        </a:p>
      </dgm:t>
    </dgm:pt>
    <dgm:pt modelId="{7090B318-1A96-47AC-A8FB-926CA8214FB5}" type="pres">
      <dgm:prSet presAssocID="{153C72FC-B484-48FC-B02E-3B5CBD8EE8F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F6AB8F-557A-457C-9DB4-2EBE7A9C0ACA}" type="pres">
      <dgm:prSet presAssocID="{153C72FC-B484-48FC-B02E-3B5CBD8EE8F5}" presName="dummy" presStyleCnt="0"/>
      <dgm:spPr/>
    </dgm:pt>
    <dgm:pt modelId="{9796B14D-A5B2-4974-BC91-4FC9195B3423}" type="pres">
      <dgm:prSet presAssocID="{3D036902-3206-4990-8295-A5BE1465C969}" presName="sibTrans" presStyleLbl="sibTrans2D1" presStyleIdx="8" presStyleCnt="10"/>
      <dgm:spPr/>
      <dgm:t>
        <a:bodyPr/>
        <a:lstStyle/>
        <a:p>
          <a:endParaRPr lang="fr-FR"/>
        </a:p>
      </dgm:t>
    </dgm:pt>
    <dgm:pt modelId="{B4BDF14C-56F9-4CE5-8393-8B2ADFF4B9E3}" type="pres">
      <dgm:prSet presAssocID="{33EEFBC6-2124-475C-93B8-53127B468EE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F3D838-2CA9-4E15-9853-9AEE3297A2E3}" type="pres">
      <dgm:prSet presAssocID="{33EEFBC6-2124-475C-93B8-53127B468EE9}" presName="dummy" presStyleCnt="0"/>
      <dgm:spPr/>
    </dgm:pt>
    <dgm:pt modelId="{592BF5A9-669A-4EBE-855D-99C144EF2C7F}" type="pres">
      <dgm:prSet presAssocID="{0F17291B-24CC-433D-8C40-EC7835625FD2}" presName="sibTrans" presStyleLbl="sibTrans2D1" presStyleIdx="9" presStyleCnt="10"/>
      <dgm:spPr/>
      <dgm:t>
        <a:bodyPr/>
        <a:lstStyle/>
        <a:p>
          <a:endParaRPr lang="fr-FR"/>
        </a:p>
      </dgm:t>
    </dgm:pt>
  </dgm:ptLst>
  <dgm:cxnLst>
    <dgm:cxn modelId="{8FC9C172-7640-4494-8787-7FF3AA186C66}" srcId="{5996E271-840C-473B-ABB7-BBF8BA6FD929}" destId="{153C72FC-B484-48FC-B02E-3B5CBD8EE8F5}" srcOrd="8" destOrd="0" parTransId="{C96CA50F-D5D1-4B62-9BDE-672324F90339}" sibTransId="{3D036902-3206-4990-8295-A5BE1465C969}"/>
    <dgm:cxn modelId="{9C24951B-47DB-46E3-97F4-3196D56FB55E}" type="presOf" srcId="{4214AD4C-C02D-4890-9CDF-198F2EE8A7A0}" destId="{4FF59E08-53ED-4C8C-BC77-69AA689D21AD}" srcOrd="0" destOrd="0" presId="urn:microsoft.com/office/officeart/2005/8/layout/radial6"/>
    <dgm:cxn modelId="{8AD99064-5A72-477D-B39B-B5DEDA1E2CE5}" type="presOf" srcId="{5996E271-840C-473B-ABB7-BBF8BA6FD929}" destId="{4F4CAC5E-56DF-490E-9246-9B579743C59E}" srcOrd="0" destOrd="0" presId="urn:microsoft.com/office/officeart/2005/8/layout/radial6"/>
    <dgm:cxn modelId="{A3C95AE0-8516-4E45-BD54-66FD7535D0C1}" type="presOf" srcId="{86F2A4F1-A9AD-4314-B73F-CE01D9736DC3}" destId="{C200953E-2C1E-4E16-AB98-73FBAF037E5E}" srcOrd="0" destOrd="0" presId="urn:microsoft.com/office/officeart/2005/8/layout/radial6"/>
    <dgm:cxn modelId="{47E32B03-C9AE-4BF9-8F43-44C0A0D81881}" type="presOf" srcId="{C4B784FC-60B4-494C-BF4B-599ADCC6CD59}" destId="{FA9A3CE8-C2EA-4ED8-A1E8-E253EC86A39B}" srcOrd="0" destOrd="0" presId="urn:microsoft.com/office/officeart/2005/8/layout/radial6"/>
    <dgm:cxn modelId="{DB141C8E-6FDA-44CF-B3C1-E3777E33E751}" srcId="{5996E271-840C-473B-ABB7-BBF8BA6FD929}" destId="{86F2A4F1-A9AD-4314-B73F-CE01D9736DC3}" srcOrd="0" destOrd="0" parTransId="{0709A691-DA57-4DF6-9561-BC6C9D211621}" sibTransId="{4537B510-60F7-4E1F-AD74-D4B1964B61F4}"/>
    <dgm:cxn modelId="{4D483C19-E586-4512-8DAA-A8DD7B17B312}" type="presOf" srcId="{39DBA34E-D3C9-402C-B7F0-F53FBFC076D9}" destId="{EA28959C-4B14-49DA-9D31-9A09AE619B4F}" srcOrd="0" destOrd="0" presId="urn:microsoft.com/office/officeart/2005/8/layout/radial6"/>
    <dgm:cxn modelId="{98FF52A4-3E3E-4015-B000-7AA038FF27FA}" srcId="{5996E271-840C-473B-ABB7-BBF8BA6FD929}" destId="{1FC703AB-7A26-48B8-82FF-AD6D4907377F}" srcOrd="5" destOrd="0" parTransId="{AC1F315F-EFF1-43FE-A06A-6E7316F6A692}" sibTransId="{4214AD4C-C02D-4890-9CDF-198F2EE8A7A0}"/>
    <dgm:cxn modelId="{1C75F7FB-6F76-4AD4-BAAC-8CC7C9131B69}" type="presOf" srcId="{6D67D33D-CAD0-4F91-A3AF-CF94F3BC1C79}" destId="{1D93D57B-2481-4825-8943-6261479F35ED}" srcOrd="0" destOrd="0" presId="urn:microsoft.com/office/officeart/2005/8/layout/radial6"/>
    <dgm:cxn modelId="{BB4AF07A-C972-4D2E-BEC0-C68910A85CE6}" type="presOf" srcId="{1FC703AB-7A26-48B8-82FF-AD6D4907377F}" destId="{9C1409C7-1F1D-4649-BB36-4A79E798B076}" srcOrd="0" destOrd="0" presId="urn:microsoft.com/office/officeart/2005/8/layout/radial6"/>
    <dgm:cxn modelId="{016982BC-CC29-40D5-9B2B-A1469EEDBDBF}" type="presOf" srcId="{75933E83-FA60-49DD-9851-BA39233A0A14}" destId="{C773904C-FD87-4531-AEC4-515FD9E9E3DF}" srcOrd="0" destOrd="0" presId="urn:microsoft.com/office/officeart/2005/8/layout/radial6"/>
    <dgm:cxn modelId="{4D7339D6-50BC-4637-80A3-6A8A733B1801}" type="presOf" srcId="{2FEE04D2-09F0-4DC5-8F25-2E5F433875E9}" destId="{06D8D5A8-969C-4B51-ACB1-DB0128CBFF51}" srcOrd="0" destOrd="0" presId="urn:microsoft.com/office/officeart/2005/8/layout/radial6"/>
    <dgm:cxn modelId="{60EDED18-8E25-4C3B-9ECE-98A61484D141}" type="presOf" srcId="{10900E02-F7E3-4978-A19F-E2A75C05BEF3}" destId="{92E60417-841C-4A88-A81C-ADF60877370E}" srcOrd="0" destOrd="0" presId="urn:microsoft.com/office/officeart/2005/8/layout/radial6"/>
    <dgm:cxn modelId="{5A8ADA11-4B92-42EC-A197-F41191B2E70E}" type="presOf" srcId="{3D036902-3206-4990-8295-A5BE1465C969}" destId="{9796B14D-A5B2-4974-BC91-4FC9195B3423}" srcOrd="0" destOrd="0" presId="urn:microsoft.com/office/officeart/2005/8/layout/radial6"/>
    <dgm:cxn modelId="{992CF1C0-7454-4E73-A272-40BE0038221A}" srcId="{5996E271-840C-473B-ABB7-BBF8BA6FD929}" destId="{33EEFBC6-2124-475C-93B8-53127B468EE9}" srcOrd="9" destOrd="0" parTransId="{CB60C6FA-7957-4167-9B7F-C8490F454767}" sibTransId="{0F17291B-24CC-433D-8C40-EC7835625FD2}"/>
    <dgm:cxn modelId="{164729E8-5F9B-4651-B347-39CDEA1AD80B}" srcId="{5996E271-840C-473B-ABB7-BBF8BA6FD929}" destId="{C4B784FC-60B4-494C-BF4B-599ADCC6CD59}" srcOrd="2" destOrd="0" parTransId="{7B224E3E-0E28-460D-96C2-997375F26DCC}" sibTransId="{2C5F95CC-E246-426C-BD84-42E453EFCADA}"/>
    <dgm:cxn modelId="{9AC3445F-5C66-4643-A42D-7E6CD9D11356}" type="presOf" srcId="{4537B510-60F7-4E1F-AD74-D4B1964B61F4}" destId="{EDB5EEE0-B7B3-4577-A609-3A226CA5DA0C}" srcOrd="0" destOrd="0" presId="urn:microsoft.com/office/officeart/2005/8/layout/radial6"/>
    <dgm:cxn modelId="{79BB5DE8-84CE-4E46-BF17-A2FF7AC0FC0F}" type="presOf" srcId="{7C566A4B-6819-430B-A683-3C93982BD094}" destId="{641DAB7E-1F1B-430C-B5A8-F54F6DB4EFFB}" srcOrd="0" destOrd="0" presId="urn:microsoft.com/office/officeart/2005/8/layout/radial6"/>
    <dgm:cxn modelId="{F7635391-4262-4410-BC09-46DC84466EBD}" type="presOf" srcId="{EC315FE6-7663-4364-A2DD-6249991C6811}" destId="{CBAAFABE-0C95-431C-9104-00029E20FB01}" srcOrd="0" destOrd="0" presId="urn:microsoft.com/office/officeart/2005/8/layout/radial6"/>
    <dgm:cxn modelId="{BEF5B903-0321-4783-98CE-6E3677C1610B}" srcId="{5996E271-840C-473B-ABB7-BBF8BA6FD929}" destId="{39DBA34E-D3C9-402C-B7F0-F53FBFC076D9}" srcOrd="1" destOrd="0" parTransId="{918FD6D3-BA75-4D61-BB5C-481DD2216BA6}" sibTransId="{6D67D33D-CAD0-4F91-A3AF-CF94F3BC1C79}"/>
    <dgm:cxn modelId="{E4C44C99-2D33-4454-821E-B18AD5E090DD}" srcId="{5996E271-840C-473B-ABB7-BBF8BA6FD929}" destId="{EC315FE6-7663-4364-A2DD-6249991C6811}" srcOrd="4" destOrd="0" parTransId="{87C02A45-6E19-41B1-B1A4-D4CD150F5AB0}" sibTransId="{2FEE04D2-09F0-4DC5-8F25-2E5F433875E9}"/>
    <dgm:cxn modelId="{663CCA41-E43E-4C0A-B763-A095839CEA95}" srcId="{10900E02-F7E3-4978-A19F-E2A75C05BEF3}" destId="{5996E271-840C-473B-ABB7-BBF8BA6FD929}" srcOrd="0" destOrd="0" parTransId="{424D1DD4-0954-4B81-BEB4-9B5D5E7731E8}" sibTransId="{F6FF9D85-A193-4486-832F-FA4A441A1C59}"/>
    <dgm:cxn modelId="{FC2E5214-D788-460B-B0BA-0425A71F346A}" type="presOf" srcId="{A123F0CB-2570-4927-905A-80DF079E3463}" destId="{2426E2CD-E89F-42BF-B5FF-FEE41080E5FC}" srcOrd="0" destOrd="0" presId="urn:microsoft.com/office/officeart/2005/8/layout/radial6"/>
    <dgm:cxn modelId="{633F1DB1-37BB-4685-AC78-1B0468D15A91}" srcId="{5996E271-840C-473B-ABB7-BBF8BA6FD929}" destId="{7C566A4B-6819-430B-A683-3C93982BD094}" srcOrd="7" destOrd="0" parTransId="{4B7257CE-E41D-43A1-B012-E436BB1C8939}" sibTransId="{2C73645F-1C63-42F8-8B3C-4688076EC7DB}"/>
    <dgm:cxn modelId="{7265F341-8CE5-4EDF-B172-A67838E67FCE}" type="presOf" srcId="{B9C734B6-37EE-4880-B253-36E916F0E5F3}" destId="{B3DB976F-9BED-44F0-AA95-797F13DD4E74}" srcOrd="0" destOrd="0" presId="urn:microsoft.com/office/officeart/2005/8/layout/radial6"/>
    <dgm:cxn modelId="{72E38CDF-CEEE-457D-ACDB-AACCFF9988FA}" type="presOf" srcId="{153C72FC-B484-48FC-B02E-3B5CBD8EE8F5}" destId="{7090B318-1A96-47AC-A8FB-926CA8214FB5}" srcOrd="0" destOrd="0" presId="urn:microsoft.com/office/officeart/2005/8/layout/radial6"/>
    <dgm:cxn modelId="{4B846B9E-CE95-40F3-B486-7B2FB3E6071A}" type="presOf" srcId="{33EEFBC6-2124-475C-93B8-53127B468EE9}" destId="{B4BDF14C-56F9-4CE5-8393-8B2ADFF4B9E3}" srcOrd="0" destOrd="0" presId="urn:microsoft.com/office/officeart/2005/8/layout/radial6"/>
    <dgm:cxn modelId="{421A091C-7C70-42D9-9D27-30540DDD5243}" type="presOf" srcId="{25EFDF0E-8FC0-438D-A97C-7EF6E230EAE2}" destId="{AFDE8F43-34B0-4204-AC6E-E8EEBD88BBA6}" srcOrd="0" destOrd="0" presId="urn:microsoft.com/office/officeart/2005/8/layout/radial6"/>
    <dgm:cxn modelId="{2CBF691F-C34A-467B-A2EC-6E7A1CE3F832}" srcId="{5996E271-840C-473B-ABB7-BBF8BA6FD929}" destId="{B9C734B6-37EE-4880-B253-36E916F0E5F3}" srcOrd="6" destOrd="0" parTransId="{63907F24-21CD-4CC0-A665-F4EE952B1066}" sibTransId="{75933E83-FA60-49DD-9851-BA39233A0A14}"/>
    <dgm:cxn modelId="{95808023-4530-4347-8464-EEF1885B09CB}" srcId="{5996E271-840C-473B-ABB7-BBF8BA6FD929}" destId="{A123F0CB-2570-4927-905A-80DF079E3463}" srcOrd="3" destOrd="0" parTransId="{C8EEB56F-0F2F-4782-9F44-6241A8223CDB}" sibTransId="{25EFDF0E-8FC0-438D-A97C-7EF6E230EAE2}"/>
    <dgm:cxn modelId="{C8046C99-190C-4325-B1C5-07E25593A5BF}" type="presOf" srcId="{0F17291B-24CC-433D-8C40-EC7835625FD2}" destId="{592BF5A9-669A-4EBE-855D-99C144EF2C7F}" srcOrd="0" destOrd="0" presId="urn:microsoft.com/office/officeart/2005/8/layout/radial6"/>
    <dgm:cxn modelId="{5652D50C-50C5-4C88-AC4F-4C782DEDDAD9}" type="presOf" srcId="{2C73645F-1C63-42F8-8B3C-4688076EC7DB}" destId="{A152DEBC-413F-461F-9EA3-4A8AAC81BA23}" srcOrd="0" destOrd="0" presId="urn:microsoft.com/office/officeart/2005/8/layout/radial6"/>
    <dgm:cxn modelId="{5A0B682C-4CC9-4674-A32F-1857E35BF91D}" type="presOf" srcId="{2C5F95CC-E246-426C-BD84-42E453EFCADA}" destId="{B667F795-F9DD-4440-963E-B9DA8D39374A}" srcOrd="0" destOrd="0" presId="urn:microsoft.com/office/officeart/2005/8/layout/radial6"/>
    <dgm:cxn modelId="{F8CC879E-E623-4607-9989-98382DED0924}" type="presParOf" srcId="{92E60417-841C-4A88-A81C-ADF60877370E}" destId="{4F4CAC5E-56DF-490E-9246-9B579743C59E}" srcOrd="0" destOrd="0" presId="urn:microsoft.com/office/officeart/2005/8/layout/radial6"/>
    <dgm:cxn modelId="{C1DA9261-DADD-4922-8ED9-D08B75A25668}" type="presParOf" srcId="{92E60417-841C-4A88-A81C-ADF60877370E}" destId="{C200953E-2C1E-4E16-AB98-73FBAF037E5E}" srcOrd="1" destOrd="0" presId="urn:microsoft.com/office/officeart/2005/8/layout/radial6"/>
    <dgm:cxn modelId="{C8169D97-545B-43B8-8467-7BA405C82BE3}" type="presParOf" srcId="{92E60417-841C-4A88-A81C-ADF60877370E}" destId="{16B590E3-AA4D-4992-84CA-1C99FCEB761D}" srcOrd="2" destOrd="0" presId="urn:microsoft.com/office/officeart/2005/8/layout/radial6"/>
    <dgm:cxn modelId="{39A538FA-A21B-477C-B755-66AA4901EA93}" type="presParOf" srcId="{92E60417-841C-4A88-A81C-ADF60877370E}" destId="{EDB5EEE0-B7B3-4577-A609-3A226CA5DA0C}" srcOrd="3" destOrd="0" presId="urn:microsoft.com/office/officeart/2005/8/layout/radial6"/>
    <dgm:cxn modelId="{531974CD-A86E-47D0-9641-2D8086E87526}" type="presParOf" srcId="{92E60417-841C-4A88-A81C-ADF60877370E}" destId="{EA28959C-4B14-49DA-9D31-9A09AE619B4F}" srcOrd="4" destOrd="0" presId="urn:microsoft.com/office/officeart/2005/8/layout/radial6"/>
    <dgm:cxn modelId="{FB9E9D00-9A6C-4692-93F0-DAC6C7C5C085}" type="presParOf" srcId="{92E60417-841C-4A88-A81C-ADF60877370E}" destId="{9364D234-7F2E-408E-AD5B-E404379C92E7}" srcOrd="5" destOrd="0" presId="urn:microsoft.com/office/officeart/2005/8/layout/radial6"/>
    <dgm:cxn modelId="{F4FE808D-02E8-4172-950B-619BB3CF0CC3}" type="presParOf" srcId="{92E60417-841C-4A88-A81C-ADF60877370E}" destId="{1D93D57B-2481-4825-8943-6261479F35ED}" srcOrd="6" destOrd="0" presId="urn:microsoft.com/office/officeart/2005/8/layout/radial6"/>
    <dgm:cxn modelId="{B5297AC9-B5E8-4EDD-B7EA-ED3D4C01295E}" type="presParOf" srcId="{92E60417-841C-4A88-A81C-ADF60877370E}" destId="{FA9A3CE8-C2EA-4ED8-A1E8-E253EC86A39B}" srcOrd="7" destOrd="0" presId="urn:microsoft.com/office/officeart/2005/8/layout/radial6"/>
    <dgm:cxn modelId="{1925BD3A-4F2B-4FC3-B9AA-D93F9B6EC44F}" type="presParOf" srcId="{92E60417-841C-4A88-A81C-ADF60877370E}" destId="{2C17BF69-764D-4E3D-8B25-E9AC101E2B97}" srcOrd="8" destOrd="0" presId="urn:microsoft.com/office/officeart/2005/8/layout/radial6"/>
    <dgm:cxn modelId="{F3F03555-A060-4EF6-8BF9-130AF637D514}" type="presParOf" srcId="{92E60417-841C-4A88-A81C-ADF60877370E}" destId="{B667F795-F9DD-4440-963E-B9DA8D39374A}" srcOrd="9" destOrd="0" presId="urn:microsoft.com/office/officeart/2005/8/layout/radial6"/>
    <dgm:cxn modelId="{8AE6E945-D781-49A2-9930-D7139C9FA08D}" type="presParOf" srcId="{92E60417-841C-4A88-A81C-ADF60877370E}" destId="{2426E2CD-E89F-42BF-B5FF-FEE41080E5FC}" srcOrd="10" destOrd="0" presId="urn:microsoft.com/office/officeart/2005/8/layout/radial6"/>
    <dgm:cxn modelId="{84DBEABC-D7B3-4464-BAB4-7B8BDF6D34C9}" type="presParOf" srcId="{92E60417-841C-4A88-A81C-ADF60877370E}" destId="{CE0D1B58-667E-4BFB-86B2-1DDE8A957928}" srcOrd="11" destOrd="0" presId="urn:microsoft.com/office/officeart/2005/8/layout/radial6"/>
    <dgm:cxn modelId="{DC68320E-0A82-40FD-A4A2-25AAB9397C88}" type="presParOf" srcId="{92E60417-841C-4A88-A81C-ADF60877370E}" destId="{AFDE8F43-34B0-4204-AC6E-E8EEBD88BBA6}" srcOrd="12" destOrd="0" presId="urn:microsoft.com/office/officeart/2005/8/layout/radial6"/>
    <dgm:cxn modelId="{CDEF6417-B1B4-4D2A-AAC5-BDC034728763}" type="presParOf" srcId="{92E60417-841C-4A88-A81C-ADF60877370E}" destId="{CBAAFABE-0C95-431C-9104-00029E20FB01}" srcOrd="13" destOrd="0" presId="urn:microsoft.com/office/officeart/2005/8/layout/radial6"/>
    <dgm:cxn modelId="{4F587522-4D9F-421A-B6FF-9849C3A869FE}" type="presParOf" srcId="{92E60417-841C-4A88-A81C-ADF60877370E}" destId="{D7958046-146F-45E1-B013-6D5A08D12A20}" srcOrd="14" destOrd="0" presId="urn:microsoft.com/office/officeart/2005/8/layout/radial6"/>
    <dgm:cxn modelId="{AF0AE211-5FEF-4840-AC67-FDAFDD4B7267}" type="presParOf" srcId="{92E60417-841C-4A88-A81C-ADF60877370E}" destId="{06D8D5A8-969C-4B51-ACB1-DB0128CBFF51}" srcOrd="15" destOrd="0" presId="urn:microsoft.com/office/officeart/2005/8/layout/radial6"/>
    <dgm:cxn modelId="{4B3D22AC-75DC-478F-BA8B-9BF98D3B31DF}" type="presParOf" srcId="{92E60417-841C-4A88-A81C-ADF60877370E}" destId="{9C1409C7-1F1D-4649-BB36-4A79E798B076}" srcOrd="16" destOrd="0" presId="urn:microsoft.com/office/officeart/2005/8/layout/radial6"/>
    <dgm:cxn modelId="{5AD810A2-E225-4BA0-8117-C4FE0C4E1035}" type="presParOf" srcId="{92E60417-841C-4A88-A81C-ADF60877370E}" destId="{20EB0D98-BCF9-4422-A12E-E862490DDDB5}" srcOrd="17" destOrd="0" presId="urn:microsoft.com/office/officeart/2005/8/layout/radial6"/>
    <dgm:cxn modelId="{8811A541-BFEF-4198-ABAA-094E314E6713}" type="presParOf" srcId="{92E60417-841C-4A88-A81C-ADF60877370E}" destId="{4FF59E08-53ED-4C8C-BC77-69AA689D21AD}" srcOrd="18" destOrd="0" presId="urn:microsoft.com/office/officeart/2005/8/layout/radial6"/>
    <dgm:cxn modelId="{988ACE68-005C-40B8-B896-567CBA0FF0BE}" type="presParOf" srcId="{92E60417-841C-4A88-A81C-ADF60877370E}" destId="{B3DB976F-9BED-44F0-AA95-797F13DD4E74}" srcOrd="19" destOrd="0" presId="urn:microsoft.com/office/officeart/2005/8/layout/radial6"/>
    <dgm:cxn modelId="{460F08D0-7B96-4AC4-BFB7-39F8DB69203F}" type="presParOf" srcId="{92E60417-841C-4A88-A81C-ADF60877370E}" destId="{712213B4-BD14-4CEF-8548-11E2455E4ED1}" srcOrd="20" destOrd="0" presId="urn:microsoft.com/office/officeart/2005/8/layout/radial6"/>
    <dgm:cxn modelId="{41A1BC65-3198-4483-8C13-D7523960AC4C}" type="presParOf" srcId="{92E60417-841C-4A88-A81C-ADF60877370E}" destId="{C773904C-FD87-4531-AEC4-515FD9E9E3DF}" srcOrd="21" destOrd="0" presId="urn:microsoft.com/office/officeart/2005/8/layout/radial6"/>
    <dgm:cxn modelId="{62B571F4-1F3E-4316-80AB-5191DB177C3C}" type="presParOf" srcId="{92E60417-841C-4A88-A81C-ADF60877370E}" destId="{641DAB7E-1F1B-430C-B5A8-F54F6DB4EFFB}" srcOrd="22" destOrd="0" presId="urn:microsoft.com/office/officeart/2005/8/layout/radial6"/>
    <dgm:cxn modelId="{3579E5B0-B531-469A-B507-1CB84AEB0F7E}" type="presParOf" srcId="{92E60417-841C-4A88-A81C-ADF60877370E}" destId="{0805DD89-ED33-44F3-9768-CB803F54BCAA}" srcOrd="23" destOrd="0" presId="urn:microsoft.com/office/officeart/2005/8/layout/radial6"/>
    <dgm:cxn modelId="{67172917-1A26-42CB-B946-4A71BB87569E}" type="presParOf" srcId="{92E60417-841C-4A88-A81C-ADF60877370E}" destId="{A152DEBC-413F-461F-9EA3-4A8AAC81BA23}" srcOrd="24" destOrd="0" presId="urn:microsoft.com/office/officeart/2005/8/layout/radial6"/>
    <dgm:cxn modelId="{E480D514-19EE-4D8A-9B95-08ABA639C8E9}" type="presParOf" srcId="{92E60417-841C-4A88-A81C-ADF60877370E}" destId="{7090B318-1A96-47AC-A8FB-926CA8214FB5}" srcOrd="25" destOrd="0" presId="urn:microsoft.com/office/officeart/2005/8/layout/radial6"/>
    <dgm:cxn modelId="{B691FEDE-1B05-449A-B72D-F23EF6625FE1}" type="presParOf" srcId="{92E60417-841C-4A88-A81C-ADF60877370E}" destId="{D7F6AB8F-557A-457C-9DB4-2EBE7A9C0ACA}" srcOrd="26" destOrd="0" presId="urn:microsoft.com/office/officeart/2005/8/layout/radial6"/>
    <dgm:cxn modelId="{1B45ADC6-E141-40DC-A60E-139A94F4D95C}" type="presParOf" srcId="{92E60417-841C-4A88-A81C-ADF60877370E}" destId="{9796B14D-A5B2-4974-BC91-4FC9195B3423}" srcOrd="27" destOrd="0" presId="urn:microsoft.com/office/officeart/2005/8/layout/radial6"/>
    <dgm:cxn modelId="{463C2C4B-5A99-4A95-A270-A707FED0D780}" type="presParOf" srcId="{92E60417-841C-4A88-A81C-ADF60877370E}" destId="{B4BDF14C-56F9-4CE5-8393-8B2ADFF4B9E3}" srcOrd="28" destOrd="0" presId="urn:microsoft.com/office/officeart/2005/8/layout/radial6"/>
    <dgm:cxn modelId="{5F82761E-AEE2-4555-BC42-E172A44117AD}" type="presParOf" srcId="{92E60417-841C-4A88-A81C-ADF60877370E}" destId="{01F3D838-2CA9-4E15-9853-9AEE3297A2E3}" srcOrd="29" destOrd="0" presId="urn:microsoft.com/office/officeart/2005/8/layout/radial6"/>
    <dgm:cxn modelId="{845AC8BD-C4FD-49CD-B6DD-1370DB11246B}" type="presParOf" srcId="{92E60417-841C-4A88-A81C-ADF60877370E}" destId="{592BF5A9-669A-4EBE-855D-99C144EF2C7F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CB3B15-FBF1-4F53-B96D-17C32C2E203B}" type="doc">
      <dgm:prSet loTypeId="urn:microsoft.com/office/officeart/2005/8/layout/cycle4#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CD5636-2382-4718-A069-557EFDDC5730}">
      <dgm:prSet phldrT="[Texte]"/>
      <dgm:spPr>
        <a:solidFill>
          <a:srgbClr val="C00000"/>
        </a:solidFill>
      </dgm:spPr>
      <dgm:t>
        <a:bodyPr/>
        <a:lstStyle/>
        <a:p>
          <a:r>
            <a:rPr lang="en-US" noProof="0" dirty="0" smtClean="0"/>
            <a:t>Steering Committee</a:t>
          </a:r>
          <a:endParaRPr lang="en-US" noProof="0" dirty="0"/>
        </a:p>
      </dgm:t>
    </dgm:pt>
    <dgm:pt modelId="{9D00F877-B5A2-4287-9172-26292DC0C038}" type="parTrans" cxnId="{D9C66D2C-A31B-460A-B360-CEAD5CE45BBD}">
      <dgm:prSet/>
      <dgm:spPr/>
      <dgm:t>
        <a:bodyPr/>
        <a:lstStyle/>
        <a:p>
          <a:endParaRPr lang="fr-FR"/>
        </a:p>
      </dgm:t>
    </dgm:pt>
    <dgm:pt modelId="{E13FF94C-D5F4-42AF-879C-4CBE0F7B699D}" type="sibTrans" cxnId="{D9C66D2C-A31B-460A-B360-CEAD5CE45BBD}">
      <dgm:prSet/>
      <dgm:spPr/>
      <dgm:t>
        <a:bodyPr/>
        <a:lstStyle/>
        <a:p>
          <a:endParaRPr lang="fr-FR"/>
        </a:p>
      </dgm:t>
    </dgm:pt>
    <dgm:pt modelId="{3B3ADFB2-D237-4E32-8CC7-E3D53A2E2E7F}">
      <dgm:prSet phldrT="[Texte]"/>
      <dgm:spPr/>
      <dgm:t>
        <a:bodyPr/>
        <a:lstStyle/>
        <a:p>
          <a:r>
            <a:rPr lang="en-US" noProof="0" dirty="0" smtClean="0"/>
            <a:t>TISC-university</a:t>
          </a:r>
          <a:endParaRPr lang="en-US" noProof="0" dirty="0"/>
        </a:p>
      </dgm:t>
    </dgm:pt>
    <dgm:pt modelId="{6B4E6C98-B50B-4C06-8EAA-5FC75AC596C6}" type="parTrans" cxnId="{DF5D3351-DCD5-465A-B246-8A88DCD71A0B}">
      <dgm:prSet/>
      <dgm:spPr/>
      <dgm:t>
        <a:bodyPr/>
        <a:lstStyle/>
        <a:p>
          <a:endParaRPr lang="fr-FR"/>
        </a:p>
      </dgm:t>
    </dgm:pt>
    <dgm:pt modelId="{ABDDA047-7187-4E6E-AEAC-31FE3E09BBF5}" type="sibTrans" cxnId="{DF5D3351-DCD5-465A-B246-8A88DCD71A0B}">
      <dgm:prSet/>
      <dgm:spPr/>
      <dgm:t>
        <a:bodyPr/>
        <a:lstStyle/>
        <a:p>
          <a:endParaRPr lang="fr-FR"/>
        </a:p>
      </dgm:t>
    </dgm:pt>
    <dgm:pt modelId="{4D5400B4-4A5B-4A24-B8DC-A32EA94D6FC6}">
      <dgm:prSet phldrT="[Texte]"/>
      <dgm:spPr/>
      <dgm:t>
        <a:bodyPr/>
        <a:lstStyle/>
        <a:p>
          <a:r>
            <a:rPr lang="en-US" noProof="0" dirty="0" smtClean="0"/>
            <a:t>TISC- companies</a:t>
          </a:r>
          <a:endParaRPr lang="en-US" noProof="0" dirty="0"/>
        </a:p>
      </dgm:t>
    </dgm:pt>
    <dgm:pt modelId="{704C28A5-8E97-477A-A11D-4E5CF21E9E99}" type="parTrans" cxnId="{28B8B04A-9D29-4D84-9F6A-1F0AFD6F0817}">
      <dgm:prSet/>
      <dgm:spPr/>
      <dgm:t>
        <a:bodyPr/>
        <a:lstStyle/>
        <a:p>
          <a:endParaRPr lang="fr-FR"/>
        </a:p>
      </dgm:t>
    </dgm:pt>
    <dgm:pt modelId="{3F50B7E7-BCB5-4CF8-A4C4-31C9E178C648}" type="sibTrans" cxnId="{28B8B04A-9D29-4D84-9F6A-1F0AFD6F0817}">
      <dgm:prSet/>
      <dgm:spPr/>
      <dgm:t>
        <a:bodyPr/>
        <a:lstStyle/>
        <a:p>
          <a:endParaRPr lang="fr-FR"/>
        </a:p>
      </dgm:t>
    </dgm:pt>
    <dgm:pt modelId="{31FC8A74-B517-46D8-BCF6-EDCEAB67C56F}">
      <dgm:prSet phldrT="[Texte]"/>
      <dgm:spPr>
        <a:solidFill>
          <a:srgbClr val="C00000"/>
        </a:solidFill>
      </dgm:spPr>
      <dgm:t>
        <a:bodyPr/>
        <a:lstStyle/>
        <a:p>
          <a:r>
            <a:rPr lang="en-US" noProof="0" dirty="0" smtClean="0"/>
            <a:t>Animation unit</a:t>
          </a:r>
          <a:endParaRPr lang="en-US" noProof="0" dirty="0"/>
        </a:p>
      </dgm:t>
    </dgm:pt>
    <dgm:pt modelId="{E7933EEF-2125-4BE7-BA38-53B0BFA0F25B}" type="parTrans" cxnId="{A7A77A96-EBF4-4076-BFE3-F07CD8CB8360}">
      <dgm:prSet/>
      <dgm:spPr/>
      <dgm:t>
        <a:bodyPr/>
        <a:lstStyle/>
        <a:p>
          <a:endParaRPr lang="fr-FR"/>
        </a:p>
      </dgm:t>
    </dgm:pt>
    <dgm:pt modelId="{061614E1-D17C-4560-A893-C5BF7B2F97EF}" type="sibTrans" cxnId="{A7A77A96-EBF4-4076-BFE3-F07CD8CB8360}">
      <dgm:prSet/>
      <dgm:spPr/>
      <dgm:t>
        <a:bodyPr/>
        <a:lstStyle/>
        <a:p>
          <a:endParaRPr lang="fr-FR"/>
        </a:p>
      </dgm:t>
    </dgm:pt>
    <dgm:pt modelId="{3E0756A9-308D-4AAA-B77E-B7BCA32D2EE6}">
      <dgm:prSet phldrT="[Texte]"/>
      <dgm:spPr/>
      <dgm:t>
        <a:bodyPr/>
        <a:lstStyle/>
        <a:p>
          <a:r>
            <a:rPr lang="fr-FR" dirty="0" smtClean="0"/>
            <a:t>TISC-R&amp;D</a:t>
          </a:r>
          <a:endParaRPr lang="fr-FR" dirty="0"/>
        </a:p>
      </dgm:t>
    </dgm:pt>
    <dgm:pt modelId="{18723C69-B7DD-4FA4-9431-0070CBBA709C}" type="parTrans" cxnId="{68DDF625-1D09-4E2A-893F-3C9EE3389634}">
      <dgm:prSet/>
      <dgm:spPr/>
      <dgm:t>
        <a:bodyPr/>
        <a:lstStyle/>
        <a:p>
          <a:endParaRPr lang="fr-FR"/>
        </a:p>
      </dgm:t>
    </dgm:pt>
    <dgm:pt modelId="{3C644516-9CEB-46FE-BDBF-1E8F085CEF10}" type="sibTrans" cxnId="{68DDF625-1D09-4E2A-893F-3C9EE3389634}">
      <dgm:prSet/>
      <dgm:spPr/>
      <dgm:t>
        <a:bodyPr/>
        <a:lstStyle/>
        <a:p>
          <a:endParaRPr lang="fr-FR"/>
        </a:p>
      </dgm:t>
    </dgm:pt>
    <dgm:pt modelId="{E055BD39-F555-4A3E-979C-EDF7392518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93AB39B-4C88-441C-95EC-25BB3EDF1E6A}" type="parTrans" cxnId="{8E7494C0-701C-4293-A5A2-B0D05A30E022}">
      <dgm:prSet/>
      <dgm:spPr/>
      <dgm:t>
        <a:bodyPr/>
        <a:lstStyle/>
        <a:p>
          <a:endParaRPr lang="fr-FR"/>
        </a:p>
      </dgm:t>
    </dgm:pt>
    <dgm:pt modelId="{B22E3721-11B8-4E1F-A032-F2384048B766}" type="sibTrans" cxnId="{8E7494C0-701C-4293-A5A2-B0D05A30E022}">
      <dgm:prSet/>
      <dgm:spPr/>
      <dgm:t>
        <a:bodyPr/>
        <a:lstStyle/>
        <a:p>
          <a:endParaRPr lang="fr-FR"/>
        </a:p>
      </dgm:t>
    </dgm:pt>
    <dgm:pt modelId="{67D62635-95F4-4F4C-AB29-04D1F56B31ED}">
      <dgm:prSet phldrT="[Texte]"/>
      <dgm:spPr/>
      <dgm:t>
        <a:bodyPr/>
        <a:lstStyle/>
        <a:p>
          <a:r>
            <a:rPr lang="en-US" noProof="0" dirty="0" smtClean="0"/>
            <a:t>TISC-Technical</a:t>
          </a:r>
          <a:endParaRPr lang="en-US" noProof="0" dirty="0"/>
        </a:p>
      </dgm:t>
    </dgm:pt>
    <dgm:pt modelId="{597447DB-5E83-4897-A041-3FA2ABEEEF19}" type="parTrans" cxnId="{421DD586-38D5-4259-AE99-FB5C63DF16FE}">
      <dgm:prSet/>
      <dgm:spPr/>
      <dgm:t>
        <a:bodyPr/>
        <a:lstStyle/>
        <a:p>
          <a:endParaRPr lang="fr-FR"/>
        </a:p>
      </dgm:t>
    </dgm:pt>
    <dgm:pt modelId="{F0C2E7B2-299A-4102-BF0B-4F5EB0EA85FC}" type="sibTrans" cxnId="{421DD586-38D5-4259-AE99-FB5C63DF16FE}">
      <dgm:prSet/>
      <dgm:spPr/>
      <dgm:t>
        <a:bodyPr/>
        <a:lstStyle/>
        <a:p>
          <a:endParaRPr lang="fr-FR"/>
        </a:p>
      </dgm:t>
    </dgm:pt>
    <dgm:pt modelId="{78D84CEC-9824-46C9-8086-3BF30FA3EEED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CD8051CD-C19F-45E2-86AE-98D5C84054D8}" type="sibTrans" cxnId="{31206B30-A014-4A38-AC44-2395121E2115}">
      <dgm:prSet/>
      <dgm:spPr/>
      <dgm:t>
        <a:bodyPr/>
        <a:lstStyle/>
        <a:p>
          <a:endParaRPr lang="fr-FR"/>
        </a:p>
      </dgm:t>
    </dgm:pt>
    <dgm:pt modelId="{8909B522-6C9C-4418-B622-D02E4F3E58F2}" type="parTrans" cxnId="{31206B30-A014-4A38-AC44-2395121E2115}">
      <dgm:prSet/>
      <dgm:spPr/>
      <dgm:t>
        <a:bodyPr/>
        <a:lstStyle/>
        <a:p>
          <a:endParaRPr lang="fr-FR"/>
        </a:p>
      </dgm:t>
    </dgm:pt>
    <dgm:pt modelId="{06E0527C-99D3-4C6E-B4B5-67E7C8613708}" type="pres">
      <dgm:prSet presAssocID="{BCCB3B15-FBF1-4F53-B96D-17C32C2E20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C64EA2-CB7C-42B1-8E9F-BAFD13ED4E6D}" type="pres">
      <dgm:prSet presAssocID="{BCCB3B15-FBF1-4F53-B96D-17C32C2E203B}" presName="children" presStyleCnt="0"/>
      <dgm:spPr/>
    </dgm:pt>
    <dgm:pt modelId="{72451759-D83A-4FE6-BE5A-FB61B87E404E}" type="pres">
      <dgm:prSet presAssocID="{BCCB3B15-FBF1-4F53-B96D-17C32C2E203B}" presName="child1group" presStyleCnt="0"/>
      <dgm:spPr/>
    </dgm:pt>
    <dgm:pt modelId="{FC5DF56D-DA6D-47D7-A78F-46B55E65F205}" type="pres">
      <dgm:prSet presAssocID="{BCCB3B15-FBF1-4F53-B96D-17C32C2E203B}" presName="child1" presStyleLbl="bgAcc1" presStyleIdx="0" presStyleCnt="4"/>
      <dgm:spPr/>
      <dgm:t>
        <a:bodyPr/>
        <a:lstStyle/>
        <a:p>
          <a:endParaRPr lang="fr-FR"/>
        </a:p>
      </dgm:t>
    </dgm:pt>
    <dgm:pt modelId="{A87F6860-6913-4092-B767-BFEFFC9359F2}" type="pres">
      <dgm:prSet presAssocID="{BCCB3B15-FBF1-4F53-B96D-17C32C2E20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EEE67B-C72B-433D-98CB-4C18AF334F09}" type="pres">
      <dgm:prSet presAssocID="{BCCB3B15-FBF1-4F53-B96D-17C32C2E203B}" presName="child2group" presStyleCnt="0"/>
      <dgm:spPr/>
    </dgm:pt>
    <dgm:pt modelId="{0AF39B7E-A48E-45E2-9C77-0CB548A3ED50}" type="pres">
      <dgm:prSet presAssocID="{BCCB3B15-FBF1-4F53-B96D-17C32C2E203B}" presName="child2" presStyleLbl="bgAcc1" presStyleIdx="1" presStyleCnt="4"/>
      <dgm:spPr/>
      <dgm:t>
        <a:bodyPr/>
        <a:lstStyle/>
        <a:p>
          <a:endParaRPr lang="fr-FR"/>
        </a:p>
      </dgm:t>
    </dgm:pt>
    <dgm:pt modelId="{82029829-38FD-424B-A754-FC1F6BD12C78}" type="pres">
      <dgm:prSet presAssocID="{BCCB3B15-FBF1-4F53-B96D-17C32C2E20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737008-8ADD-423D-A96B-C84419F02C32}" type="pres">
      <dgm:prSet presAssocID="{BCCB3B15-FBF1-4F53-B96D-17C32C2E203B}" presName="child3group" presStyleCnt="0"/>
      <dgm:spPr/>
    </dgm:pt>
    <dgm:pt modelId="{7C694F58-AA5A-45F8-8847-FF57514B8140}" type="pres">
      <dgm:prSet presAssocID="{BCCB3B15-FBF1-4F53-B96D-17C32C2E203B}" presName="child3" presStyleLbl="bgAcc1" presStyleIdx="2" presStyleCnt="4"/>
      <dgm:spPr/>
      <dgm:t>
        <a:bodyPr/>
        <a:lstStyle/>
        <a:p>
          <a:endParaRPr lang="fr-FR"/>
        </a:p>
      </dgm:t>
    </dgm:pt>
    <dgm:pt modelId="{6E7F7085-78DB-4A41-862B-A442E99B15EC}" type="pres">
      <dgm:prSet presAssocID="{BCCB3B15-FBF1-4F53-B96D-17C32C2E20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D8C9CD-8D1A-481B-B973-F0858761148D}" type="pres">
      <dgm:prSet presAssocID="{BCCB3B15-FBF1-4F53-B96D-17C32C2E203B}" presName="child4group" presStyleCnt="0"/>
      <dgm:spPr/>
    </dgm:pt>
    <dgm:pt modelId="{9A249DD9-7198-4AC3-91D5-E8EA8F4E2583}" type="pres">
      <dgm:prSet presAssocID="{BCCB3B15-FBF1-4F53-B96D-17C32C2E203B}" presName="child4" presStyleLbl="bgAcc1" presStyleIdx="3" presStyleCnt="4"/>
      <dgm:spPr/>
      <dgm:t>
        <a:bodyPr/>
        <a:lstStyle/>
        <a:p>
          <a:endParaRPr lang="fr-FR"/>
        </a:p>
      </dgm:t>
    </dgm:pt>
    <dgm:pt modelId="{91985819-365C-42A1-9F5D-17DA9BC8B3AE}" type="pres">
      <dgm:prSet presAssocID="{BCCB3B15-FBF1-4F53-B96D-17C32C2E20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2CA00A-E7EC-4C43-9071-7610D3FEC655}" type="pres">
      <dgm:prSet presAssocID="{BCCB3B15-FBF1-4F53-B96D-17C32C2E203B}" presName="childPlaceholder" presStyleCnt="0"/>
      <dgm:spPr/>
    </dgm:pt>
    <dgm:pt modelId="{8C673D37-78BE-4991-8F6D-BD36086285B5}" type="pres">
      <dgm:prSet presAssocID="{BCCB3B15-FBF1-4F53-B96D-17C32C2E203B}" presName="circle" presStyleCnt="0"/>
      <dgm:spPr/>
    </dgm:pt>
    <dgm:pt modelId="{B26F1005-6456-4D13-9906-8E48449B75E1}" type="pres">
      <dgm:prSet presAssocID="{BCCB3B15-FBF1-4F53-B96D-17C32C2E203B}" presName="quadrant1" presStyleLbl="node1" presStyleIdx="0" presStyleCnt="4" custLinFactNeighborX="-175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BDFE4C-BC0C-4307-8DA9-5FEBE7A14B55}" type="pres">
      <dgm:prSet presAssocID="{BCCB3B15-FBF1-4F53-B96D-17C32C2E20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BF32D-C466-434D-B024-F2322674A608}" type="pres">
      <dgm:prSet presAssocID="{BCCB3B15-FBF1-4F53-B96D-17C32C2E20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78CD9-2209-4A77-8448-B4BF1B79D651}" type="pres">
      <dgm:prSet presAssocID="{BCCB3B15-FBF1-4F53-B96D-17C32C2E20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8D94F7-47F4-45A6-B2AD-09587F9901CA}" type="pres">
      <dgm:prSet presAssocID="{BCCB3B15-FBF1-4F53-B96D-17C32C2E203B}" presName="quadrantPlaceholder" presStyleCnt="0"/>
      <dgm:spPr/>
    </dgm:pt>
    <dgm:pt modelId="{D5D945B5-8BB1-4DBD-A035-CAE1D2E8933E}" type="pres">
      <dgm:prSet presAssocID="{BCCB3B15-FBF1-4F53-B96D-17C32C2E203B}" presName="center1" presStyleLbl="fgShp" presStyleIdx="0" presStyleCnt="2"/>
      <dgm:spPr>
        <a:solidFill>
          <a:schemeClr val="accent2">
            <a:lumMod val="75000"/>
          </a:schemeClr>
        </a:solidFill>
      </dgm:spPr>
    </dgm:pt>
    <dgm:pt modelId="{43CF8496-AE92-4369-8CC4-9C25C584ED1A}" type="pres">
      <dgm:prSet presAssocID="{BCCB3B15-FBF1-4F53-B96D-17C32C2E203B}" presName="center2" presStyleLbl="fgShp" presStyleIdx="1" presStyleCnt="2"/>
      <dgm:spPr>
        <a:solidFill>
          <a:schemeClr val="accent2">
            <a:lumMod val="75000"/>
          </a:schemeClr>
        </a:solidFill>
      </dgm:spPr>
    </dgm:pt>
  </dgm:ptLst>
  <dgm:cxnLst>
    <dgm:cxn modelId="{28B8B04A-9D29-4D84-9F6A-1F0AFD6F0817}" srcId="{78D84CEC-9824-46C9-8086-3BF30FA3EEED}" destId="{4D5400B4-4A5B-4A24-B8DC-A32EA94D6FC6}" srcOrd="0" destOrd="0" parTransId="{704C28A5-8E97-477A-A11D-4E5CF21E9E99}" sibTransId="{3F50B7E7-BCB5-4CF8-A4C4-31C9E178C648}"/>
    <dgm:cxn modelId="{8E7494C0-701C-4293-A5A2-B0D05A30E022}" srcId="{BCCB3B15-FBF1-4F53-B96D-17C32C2E203B}" destId="{E055BD39-F555-4A3E-979C-EDF739251861}" srcOrd="3" destOrd="0" parTransId="{293AB39B-4C88-441C-95EC-25BB3EDF1E6A}" sibTransId="{B22E3721-11B8-4E1F-A032-F2384048B766}"/>
    <dgm:cxn modelId="{E2B73D9C-3DB4-4CEB-B564-B5B55E6974BF}" type="presOf" srcId="{3E0756A9-308D-4AAA-B77E-B7BCA32D2EE6}" destId="{6E7F7085-78DB-4A41-862B-A442E99B15EC}" srcOrd="1" destOrd="0" presId="urn:microsoft.com/office/officeart/2005/8/layout/cycle4#1"/>
    <dgm:cxn modelId="{DF5D3351-DCD5-465A-B246-8A88DCD71A0B}" srcId="{D4CD5636-2382-4718-A069-557EFDDC5730}" destId="{3B3ADFB2-D237-4E32-8CC7-E3D53A2E2E7F}" srcOrd="0" destOrd="0" parTransId="{6B4E6C98-B50B-4C06-8EAA-5FC75AC596C6}" sibTransId="{ABDDA047-7187-4E6E-AEAC-31FE3E09BBF5}"/>
    <dgm:cxn modelId="{D9C66D2C-A31B-460A-B360-CEAD5CE45BBD}" srcId="{BCCB3B15-FBF1-4F53-B96D-17C32C2E203B}" destId="{D4CD5636-2382-4718-A069-557EFDDC5730}" srcOrd="0" destOrd="0" parTransId="{9D00F877-B5A2-4287-9172-26292DC0C038}" sibTransId="{E13FF94C-D5F4-42AF-879C-4CBE0F7B699D}"/>
    <dgm:cxn modelId="{4D0895B4-7974-4131-A730-4EF2EE1B351F}" type="presOf" srcId="{4D5400B4-4A5B-4A24-B8DC-A32EA94D6FC6}" destId="{0AF39B7E-A48E-45E2-9C77-0CB548A3ED50}" srcOrd="0" destOrd="0" presId="urn:microsoft.com/office/officeart/2005/8/layout/cycle4#1"/>
    <dgm:cxn modelId="{42A3618A-F4B3-46D3-9A97-7B3DB0F8702F}" type="presOf" srcId="{BCCB3B15-FBF1-4F53-B96D-17C32C2E203B}" destId="{06E0527C-99D3-4C6E-B4B5-67E7C8613708}" srcOrd="0" destOrd="0" presId="urn:microsoft.com/office/officeart/2005/8/layout/cycle4#1"/>
    <dgm:cxn modelId="{32FD302D-EBEA-4EDA-A399-A80AF49B1DF5}" type="presOf" srcId="{E055BD39-F555-4A3E-979C-EDF739251861}" destId="{FD678CD9-2209-4A77-8448-B4BF1B79D651}" srcOrd="0" destOrd="0" presId="urn:microsoft.com/office/officeart/2005/8/layout/cycle4#1"/>
    <dgm:cxn modelId="{31206B30-A014-4A38-AC44-2395121E2115}" srcId="{BCCB3B15-FBF1-4F53-B96D-17C32C2E203B}" destId="{78D84CEC-9824-46C9-8086-3BF30FA3EEED}" srcOrd="1" destOrd="0" parTransId="{8909B522-6C9C-4418-B622-D02E4F3E58F2}" sibTransId="{CD8051CD-C19F-45E2-86AE-98D5C84054D8}"/>
    <dgm:cxn modelId="{E882476A-24B4-4C1D-8BB1-656D6D71786C}" type="presOf" srcId="{67D62635-95F4-4F4C-AB29-04D1F56B31ED}" destId="{9A249DD9-7198-4AC3-91D5-E8EA8F4E2583}" srcOrd="0" destOrd="0" presId="urn:microsoft.com/office/officeart/2005/8/layout/cycle4#1"/>
    <dgm:cxn modelId="{68DDF625-1D09-4E2A-893F-3C9EE3389634}" srcId="{31FC8A74-B517-46D8-BCF6-EDCEAB67C56F}" destId="{3E0756A9-308D-4AAA-B77E-B7BCA32D2EE6}" srcOrd="0" destOrd="0" parTransId="{18723C69-B7DD-4FA4-9431-0070CBBA709C}" sibTransId="{3C644516-9CEB-46FE-BDBF-1E8F085CEF10}"/>
    <dgm:cxn modelId="{77F02B86-2360-4336-999D-6DA6576B4CAB}" type="presOf" srcId="{4D5400B4-4A5B-4A24-B8DC-A32EA94D6FC6}" destId="{82029829-38FD-424B-A754-FC1F6BD12C78}" srcOrd="1" destOrd="0" presId="urn:microsoft.com/office/officeart/2005/8/layout/cycle4#1"/>
    <dgm:cxn modelId="{E673794B-05FC-4F3E-9C09-223CDF9DD62E}" type="presOf" srcId="{3E0756A9-308D-4AAA-B77E-B7BCA32D2EE6}" destId="{7C694F58-AA5A-45F8-8847-FF57514B8140}" srcOrd="0" destOrd="0" presId="urn:microsoft.com/office/officeart/2005/8/layout/cycle4#1"/>
    <dgm:cxn modelId="{FEC46D4D-0D59-4239-92FB-E69718F7F70F}" type="presOf" srcId="{3B3ADFB2-D237-4E32-8CC7-E3D53A2E2E7F}" destId="{A87F6860-6913-4092-B767-BFEFFC9359F2}" srcOrd="1" destOrd="0" presId="urn:microsoft.com/office/officeart/2005/8/layout/cycle4#1"/>
    <dgm:cxn modelId="{E007AA48-4835-440E-8DC5-868BC4CBD197}" type="presOf" srcId="{67D62635-95F4-4F4C-AB29-04D1F56B31ED}" destId="{91985819-365C-42A1-9F5D-17DA9BC8B3AE}" srcOrd="1" destOrd="0" presId="urn:microsoft.com/office/officeart/2005/8/layout/cycle4#1"/>
    <dgm:cxn modelId="{421DD586-38D5-4259-AE99-FB5C63DF16FE}" srcId="{E055BD39-F555-4A3E-979C-EDF739251861}" destId="{67D62635-95F4-4F4C-AB29-04D1F56B31ED}" srcOrd="0" destOrd="0" parTransId="{597447DB-5E83-4897-A041-3FA2ABEEEF19}" sibTransId="{F0C2E7B2-299A-4102-BF0B-4F5EB0EA85FC}"/>
    <dgm:cxn modelId="{3B5B7C68-0CD0-40F6-BFB4-88E187753384}" type="presOf" srcId="{78D84CEC-9824-46C9-8086-3BF30FA3EEED}" destId="{43BDFE4C-BC0C-4307-8DA9-5FEBE7A14B55}" srcOrd="0" destOrd="0" presId="urn:microsoft.com/office/officeart/2005/8/layout/cycle4#1"/>
    <dgm:cxn modelId="{25C889A9-0A10-47F4-8E19-1FB9FAECA22F}" type="presOf" srcId="{3B3ADFB2-D237-4E32-8CC7-E3D53A2E2E7F}" destId="{FC5DF56D-DA6D-47D7-A78F-46B55E65F205}" srcOrd="0" destOrd="0" presId="urn:microsoft.com/office/officeart/2005/8/layout/cycle4#1"/>
    <dgm:cxn modelId="{27ABDC75-3B56-42AA-8FE3-17A88D5D1865}" type="presOf" srcId="{D4CD5636-2382-4718-A069-557EFDDC5730}" destId="{B26F1005-6456-4D13-9906-8E48449B75E1}" srcOrd="0" destOrd="0" presId="urn:microsoft.com/office/officeart/2005/8/layout/cycle4#1"/>
    <dgm:cxn modelId="{3029F775-6398-4AD7-9270-318BB0A879C8}" type="presOf" srcId="{31FC8A74-B517-46D8-BCF6-EDCEAB67C56F}" destId="{2AABF32D-C466-434D-B024-F2322674A608}" srcOrd="0" destOrd="0" presId="urn:microsoft.com/office/officeart/2005/8/layout/cycle4#1"/>
    <dgm:cxn modelId="{A7A77A96-EBF4-4076-BFE3-F07CD8CB8360}" srcId="{BCCB3B15-FBF1-4F53-B96D-17C32C2E203B}" destId="{31FC8A74-B517-46D8-BCF6-EDCEAB67C56F}" srcOrd="2" destOrd="0" parTransId="{E7933EEF-2125-4BE7-BA38-53B0BFA0F25B}" sibTransId="{061614E1-D17C-4560-A893-C5BF7B2F97EF}"/>
    <dgm:cxn modelId="{4707BCDF-8776-4172-B693-382961207C0B}" type="presParOf" srcId="{06E0527C-99D3-4C6E-B4B5-67E7C8613708}" destId="{A0C64EA2-CB7C-42B1-8E9F-BAFD13ED4E6D}" srcOrd="0" destOrd="0" presId="urn:microsoft.com/office/officeart/2005/8/layout/cycle4#1"/>
    <dgm:cxn modelId="{D2600C20-5565-451F-AA02-48FB551B407B}" type="presParOf" srcId="{A0C64EA2-CB7C-42B1-8E9F-BAFD13ED4E6D}" destId="{72451759-D83A-4FE6-BE5A-FB61B87E404E}" srcOrd="0" destOrd="0" presId="urn:microsoft.com/office/officeart/2005/8/layout/cycle4#1"/>
    <dgm:cxn modelId="{D4A5F326-3AE6-469E-B7C9-FFF06DF5DE14}" type="presParOf" srcId="{72451759-D83A-4FE6-BE5A-FB61B87E404E}" destId="{FC5DF56D-DA6D-47D7-A78F-46B55E65F205}" srcOrd="0" destOrd="0" presId="urn:microsoft.com/office/officeart/2005/8/layout/cycle4#1"/>
    <dgm:cxn modelId="{6BDAE472-8069-4733-8C00-6C3C425DA10A}" type="presParOf" srcId="{72451759-D83A-4FE6-BE5A-FB61B87E404E}" destId="{A87F6860-6913-4092-B767-BFEFFC9359F2}" srcOrd="1" destOrd="0" presId="urn:microsoft.com/office/officeart/2005/8/layout/cycle4#1"/>
    <dgm:cxn modelId="{5ECA5BC7-17ED-4B4A-BF2F-3163DA2B8D9A}" type="presParOf" srcId="{A0C64EA2-CB7C-42B1-8E9F-BAFD13ED4E6D}" destId="{89EEE67B-C72B-433D-98CB-4C18AF334F09}" srcOrd="1" destOrd="0" presId="urn:microsoft.com/office/officeart/2005/8/layout/cycle4#1"/>
    <dgm:cxn modelId="{AF146684-A695-4F41-A058-0D2CC7F9A10E}" type="presParOf" srcId="{89EEE67B-C72B-433D-98CB-4C18AF334F09}" destId="{0AF39B7E-A48E-45E2-9C77-0CB548A3ED50}" srcOrd="0" destOrd="0" presId="urn:microsoft.com/office/officeart/2005/8/layout/cycle4#1"/>
    <dgm:cxn modelId="{74E5E123-2BED-4650-842C-92EC0C0331F8}" type="presParOf" srcId="{89EEE67B-C72B-433D-98CB-4C18AF334F09}" destId="{82029829-38FD-424B-A754-FC1F6BD12C78}" srcOrd="1" destOrd="0" presId="urn:microsoft.com/office/officeart/2005/8/layout/cycle4#1"/>
    <dgm:cxn modelId="{E92DAF92-EF87-4A74-B562-0AE11394221C}" type="presParOf" srcId="{A0C64EA2-CB7C-42B1-8E9F-BAFD13ED4E6D}" destId="{01737008-8ADD-423D-A96B-C84419F02C32}" srcOrd="2" destOrd="0" presId="urn:microsoft.com/office/officeart/2005/8/layout/cycle4#1"/>
    <dgm:cxn modelId="{5B6985F4-D31D-43C4-BE32-E44522345DE7}" type="presParOf" srcId="{01737008-8ADD-423D-A96B-C84419F02C32}" destId="{7C694F58-AA5A-45F8-8847-FF57514B8140}" srcOrd="0" destOrd="0" presId="urn:microsoft.com/office/officeart/2005/8/layout/cycle4#1"/>
    <dgm:cxn modelId="{A7197848-6920-4BF2-AF02-D42D3C49D35F}" type="presParOf" srcId="{01737008-8ADD-423D-A96B-C84419F02C32}" destId="{6E7F7085-78DB-4A41-862B-A442E99B15EC}" srcOrd="1" destOrd="0" presId="urn:microsoft.com/office/officeart/2005/8/layout/cycle4#1"/>
    <dgm:cxn modelId="{554BD58A-4204-4236-9669-6FD702EB15A8}" type="presParOf" srcId="{A0C64EA2-CB7C-42B1-8E9F-BAFD13ED4E6D}" destId="{55D8C9CD-8D1A-481B-B973-F0858761148D}" srcOrd="3" destOrd="0" presId="urn:microsoft.com/office/officeart/2005/8/layout/cycle4#1"/>
    <dgm:cxn modelId="{F9703C35-78A8-4324-A97F-3B23541BFEC7}" type="presParOf" srcId="{55D8C9CD-8D1A-481B-B973-F0858761148D}" destId="{9A249DD9-7198-4AC3-91D5-E8EA8F4E2583}" srcOrd="0" destOrd="0" presId="urn:microsoft.com/office/officeart/2005/8/layout/cycle4#1"/>
    <dgm:cxn modelId="{DDCDC267-7937-40F1-8DFE-DB2DA01B26D1}" type="presParOf" srcId="{55D8C9CD-8D1A-481B-B973-F0858761148D}" destId="{91985819-365C-42A1-9F5D-17DA9BC8B3AE}" srcOrd="1" destOrd="0" presId="urn:microsoft.com/office/officeart/2005/8/layout/cycle4#1"/>
    <dgm:cxn modelId="{E041EC0C-05F5-4E20-AFC3-8AFD2CAB7BC2}" type="presParOf" srcId="{A0C64EA2-CB7C-42B1-8E9F-BAFD13ED4E6D}" destId="{CD2CA00A-E7EC-4C43-9071-7610D3FEC655}" srcOrd="4" destOrd="0" presId="urn:microsoft.com/office/officeart/2005/8/layout/cycle4#1"/>
    <dgm:cxn modelId="{89487C65-6390-4234-8FDF-4AFB8AAEE8FA}" type="presParOf" srcId="{06E0527C-99D3-4C6E-B4B5-67E7C8613708}" destId="{8C673D37-78BE-4991-8F6D-BD36086285B5}" srcOrd="1" destOrd="0" presId="urn:microsoft.com/office/officeart/2005/8/layout/cycle4#1"/>
    <dgm:cxn modelId="{E47AD068-1C9A-471F-AA84-E1830E68F96C}" type="presParOf" srcId="{8C673D37-78BE-4991-8F6D-BD36086285B5}" destId="{B26F1005-6456-4D13-9906-8E48449B75E1}" srcOrd="0" destOrd="0" presId="urn:microsoft.com/office/officeart/2005/8/layout/cycle4#1"/>
    <dgm:cxn modelId="{F33BDEA6-F7C6-4A88-958A-95C1CDE1A39B}" type="presParOf" srcId="{8C673D37-78BE-4991-8F6D-BD36086285B5}" destId="{43BDFE4C-BC0C-4307-8DA9-5FEBE7A14B55}" srcOrd="1" destOrd="0" presId="urn:microsoft.com/office/officeart/2005/8/layout/cycle4#1"/>
    <dgm:cxn modelId="{0DD5E2EC-421B-4D74-B6F4-B482965D807E}" type="presParOf" srcId="{8C673D37-78BE-4991-8F6D-BD36086285B5}" destId="{2AABF32D-C466-434D-B024-F2322674A608}" srcOrd="2" destOrd="0" presId="urn:microsoft.com/office/officeart/2005/8/layout/cycle4#1"/>
    <dgm:cxn modelId="{73B1F64A-81DB-4C03-94D0-94DFBDD0282F}" type="presParOf" srcId="{8C673D37-78BE-4991-8F6D-BD36086285B5}" destId="{FD678CD9-2209-4A77-8448-B4BF1B79D651}" srcOrd="3" destOrd="0" presId="urn:microsoft.com/office/officeart/2005/8/layout/cycle4#1"/>
    <dgm:cxn modelId="{A20858F2-79C1-4123-AB72-50B2B48D583D}" type="presParOf" srcId="{8C673D37-78BE-4991-8F6D-BD36086285B5}" destId="{0B8D94F7-47F4-45A6-B2AD-09587F9901CA}" srcOrd="4" destOrd="0" presId="urn:microsoft.com/office/officeart/2005/8/layout/cycle4#1"/>
    <dgm:cxn modelId="{8D968931-B2F5-45A8-97B4-18874ED72A36}" type="presParOf" srcId="{06E0527C-99D3-4C6E-B4B5-67E7C8613708}" destId="{D5D945B5-8BB1-4DBD-A035-CAE1D2E8933E}" srcOrd="2" destOrd="0" presId="urn:microsoft.com/office/officeart/2005/8/layout/cycle4#1"/>
    <dgm:cxn modelId="{8FEF54F3-B2CC-4462-8736-018AB4370437}" type="presParOf" srcId="{06E0527C-99D3-4C6E-B4B5-67E7C8613708}" destId="{43CF8496-AE92-4369-8CC4-9C25C584ED1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5F5EC-D5A0-4439-A8B6-A0533E487B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4B68353-43FC-48C3-8BDF-1A8EEC77A5F9}">
      <dgm:prSet phldrT="[Texte]"/>
      <dgm:spPr>
        <a:solidFill>
          <a:srgbClr val="C80000"/>
        </a:solidFill>
      </dgm:spPr>
      <dgm:t>
        <a:bodyPr/>
        <a:lstStyle/>
        <a:p>
          <a:r>
            <a:rPr lang="en-US" noProof="0" dirty="0" smtClean="0"/>
            <a:t>Universities</a:t>
          </a:r>
          <a:endParaRPr lang="en-US" noProof="0" dirty="0"/>
        </a:p>
      </dgm:t>
    </dgm:pt>
    <dgm:pt modelId="{66B55C77-14EA-4FE7-B702-9BE01476902B}" type="parTrans" cxnId="{3F1C0C5C-EFB6-4A1E-B628-BCC14D714073}">
      <dgm:prSet/>
      <dgm:spPr/>
      <dgm:t>
        <a:bodyPr/>
        <a:lstStyle/>
        <a:p>
          <a:endParaRPr lang="fr-FR"/>
        </a:p>
      </dgm:t>
    </dgm:pt>
    <dgm:pt modelId="{8E5611ED-9300-4960-AC09-752215181651}" type="sibTrans" cxnId="{3F1C0C5C-EFB6-4A1E-B628-BCC14D714073}">
      <dgm:prSet/>
      <dgm:spPr/>
      <dgm:t>
        <a:bodyPr/>
        <a:lstStyle/>
        <a:p>
          <a:endParaRPr lang="fr-FR"/>
        </a:p>
      </dgm:t>
    </dgm:pt>
    <dgm:pt modelId="{FD104C12-BBD0-4894-B04D-C992148FA170}">
      <dgm:prSet phldrT="[Texte]" custT="1"/>
      <dgm:spPr/>
      <dgm:t>
        <a:bodyPr/>
        <a:lstStyle/>
        <a:p>
          <a:r>
            <a:rPr lang="en-US" sz="2000" noProof="0" dirty="0" smtClean="0"/>
            <a:t>Lecturers-researchers</a:t>
          </a:r>
          <a:endParaRPr lang="en-US" sz="2000" noProof="0" dirty="0"/>
        </a:p>
      </dgm:t>
    </dgm:pt>
    <dgm:pt modelId="{E9A42FD8-4197-4121-835F-129403D7CC44}" type="parTrans" cxnId="{A3670084-54B2-4C57-AAFD-1469FD292DCD}">
      <dgm:prSet/>
      <dgm:spPr/>
      <dgm:t>
        <a:bodyPr/>
        <a:lstStyle/>
        <a:p>
          <a:endParaRPr lang="fr-FR"/>
        </a:p>
      </dgm:t>
    </dgm:pt>
    <dgm:pt modelId="{88040275-2754-4D22-B7F6-CA3316D26F0A}" type="sibTrans" cxnId="{A3670084-54B2-4C57-AAFD-1469FD292DCD}">
      <dgm:prSet/>
      <dgm:spPr/>
      <dgm:t>
        <a:bodyPr/>
        <a:lstStyle/>
        <a:p>
          <a:endParaRPr lang="fr-FR"/>
        </a:p>
      </dgm:t>
    </dgm:pt>
    <dgm:pt modelId="{795B18FA-C6A4-4626-B7AB-AC9BBE79D6E5}">
      <dgm:prSet phldrT="[Texte]" custT="1"/>
      <dgm:spPr/>
      <dgm:t>
        <a:bodyPr/>
        <a:lstStyle/>
        <a:p>
          <a:r>
            <a:rPr lang="en-US" sz="2000" noProof="0" dirty="0" smtClean="0"/>
            <a:t>Doctoral and other students</a:t>
          </a:r>
          <a:endParaRPr lang="en-US" sz="2000" noProof="0" dirty="0"/>
        </a:p>
      </dgm:t>
    </dgm:pt>
    <dgm:pt modelId="{4A661572-9C91-4FE2-98A4-DBC50F4FED3C}" type="parTrans" cxnId="{B0226790-8366-471D-AEE3-EBAD66154746}">
      <dgm:prSet/>
      <dgm:spPr/>
      <dgm:t>
        <a:bodyPr/>
        <a:lstStyle/>
        <a:p>
          <a:endParaRPr lang="fr-FR"/>
        </a:p>
      </dgm:t>
    </dgm:pt>
    <dgm:pt modelId="{246F0405-AE32-4CB0-A86A-A98324DB9B0E}" type="sibTrans" cxnId="{B0226790-8366-471D-AEE3-EBAD66154746}">
      <dgm:prSet/>
      <dgm:spPr/>
      <dgm:t>
        <a:bodyPr/>
        <a:lstStyle/>
        <a:p>
          <a:endParaRPr lang="fr-FR"/>
        </a:p>
      </dgm:t>
    </dgm:pt>
    <dgm:pt modelId="{C5012CBA-5FF9-4CE0-BA33-F531ADC3831B}">
      <dgm:prSet phldrT="[Texte]"/>
      <dgm:spPr>
        <a:solidFill>
          <a:srgbClr val="C80000"/>
        </a:solidFill>
      </dgm:spPr>
      <dgm:t>
        <a:bodyPr/>
        <a:lstStyle/>
        <a:p>
          <a:r>
            <a:rPr lang="en-US" noProof="0" dirty="0" smtClean="0"/>
            <a:t>Companies</a:t>
          </a:r>
          <a:endParaRPr lang="en-US" noProof="0" dirty="0"/>
        </a:p>
      </dgm:t>
    </dgm:pt>
    <dgm:pt modelId="{4D7D2DAF-F101-46B8-AECD-AE244D81C133}" type="parTrans" cxnId="{661843DC-0F23-4357-97B9-5737D2617CAA}">
      <dgm:prSet/>
      <dgm:spPr/>
      <dgm:t>
        <a:bodyPr/>
        <a:lstStyle/>
        <a:p>
          <a:endParaRPr lang="fr-FR"/>
        </a:p>
      </dgm:t>
    </dgm:pt>
    <dgm:pt modelId="{766C9AEF-C59E-485F-ACA6-DCE561F30767}" type="sibTrans" cxnId="{661843DC-0F23-4357-97B9-5737D2617CAA}">
      <dgm:prSet/>
      <dgm:spPr/>
      <dgm:t>
        <a:bodyPr/>
        <a:lstStyle/>
        <a:p>
          <a:endParaRPr lang="fr-FR"/>
        </a:p>
      </dgm:t>
    </dgm:pt>
    <dgm:pt modelId="{73C589E5-C38C-4710-8159-E707812227C4}">
      <dgm:prSet phldrT="[Texte]" custT="1"/>
      <dgm:spPr/>
      <dgm:t>
        <a:bodyPr/>
        <a:lstStyle/>
        <a:p>
          <a:r>
            <a:rPr lang="en-US" sz="2000" noProof="0" dirty="0" smtClean="0"/>
            <a:t>Companies</a:t>
          </a:r>
          <a:endParaRPr lang="en-US" sz="2000" noProof="0" dirty="0"/>
        </a:p>
      </dgm:t>
    </dgm:pt>
    <dgm:pt modelId="{D8352B74-5B74-473A-A40D-DE2B691DA34F}" type="parTrans" cxnId="{7003A580-5FAA-45CA-9030-58151DEB4C57}">
      <dgm:prSet/>
      <dgm:spPr/>
      <dgm:t>
        <a:bodyPr/>
        <a:lstStyle/>
        <a:p>
          <a:endParaRPr lang="fr-FR"/>
        </a:p>
      </dgm:t>
    </dgm:pt>
    <dgm:pt modelId="{04B75FBD-82BC-49AE-A74E-0F41FC5FEDA1}" type="sibTrans" cxnId="{7003A580-5FAA-45CA-9030-58151DEB4C57}">
      <dgm:prSet/>
      <dgm:spPr/>
      <dgm:t>
        <a:bodyPr/>
        <a:lstStyle/>
        <a:p>
          <a:endParaRPr lang="fr-FR"/>
        </a:p>
      </dgm:t>
    </dgm:pt>
    <dgm:pt modelId="{3A9CD6B8-0B60-409A-B1ED-A0FA9D51C099}">
      <dgm:prSet phldrT="[Texte]" custT="1"/>
      <dgm:spPr/>
      <dgm:t>
        <a:bodyPr/>
        <a:lstStyle/>
        <a:p>
          <a:r>
            <a:rPr lang="en-US" sz="2000" noProof="0" dirty="0" smtClean="0"/>
            <a:t>Professional associations</a:t>
          </a:r>
          <a:endParaRPr lang="en-US" sz="2000" noProof="0" dirty="0"/>
        </a:p>
      </dgm:t>
    </dgm:pt>
    <dgm:pt modelId="{29E516EF-00CE-4C3A-AF07-328C3A1B973D}" type="parTrans" cxnId="{9C1134E3-457C-4790-9C41-6BC35E7D62EB}">
      <dgm:prSet/>
      <dgm:spPr/>
      <dgm:t>
        <a:bodyPr/>
        <a:lstStyle/>
        <a:p>
          <a:endParaRPr lang="fr-FR"/>
        </a:p>
      </dgm:t>
    </dgm:pt>
    <dgm:pt modelId="{C18AF8C3-7CB7-4007-B058-674C46B4C119}" type="sibTrans" cxnId="{9C1134E3-457C-4790-9C41-6BC35E7D62EB}">
      <dgm:prSet/>
      <dgm:spPr/>
      <dgm:t>
        <a:bodyPr/>
        <a:lstStyle/>
        <a:p>
          <a:endParaRPr lang="fr-FR"/>
        </a:p>
      </dgm:t>
    </dgm:pt>
    <dgm:pt modelId="{82C96EF7-2253-422D-9F56-D578A7B94A57}">
      <dgm:prSet phldrT="[Texte]"/>
      <dgm:spPr>
        <a:solidFill>
          <a:srgbClr val="C80000"/>
        </a:solidFill>
      </dgm:spPr>
      <dgm:t>
        <a:bodyPr/>
        <a:lstStyle/>
        <a:p>
          <a:r>
            <a:rPr lang="en-US" noProof="0" dirty="0" smtClean="0"/>
            <a:t>Private individuals</a:t>
          </a:r>
          <a:endParaRPr lang="en-US" noProof="0" dirty="0"/>
        </a:p>
      </dgm:t>
    </dgm:pt>
    <dgm:pt modelId="{8C9CBEEC-6DBA-4281-A1FE-8542CB42569E}" type="parTrans" cxnId="{3762CEA1-E92B-47F4-970B-E01A8548C9B5}">
      <dgm:prSet/>
      <dgm:spPr/>
      <dgm:t>
        <a:bodyPr/>
        <a:lstStyle/>
        <a:p>
          <a:endParaRPr lang="fr-FR"/>
        </a:p>
      </dgm:t>
    </dgm:pt>
    <dgm:pt modelId="{047CBC69-56E6-43B9-96AF-4A031E04E287}" type="sibTrans" cxnId="{3762CEA1-E92B-47F4-970B-E01A8548C9B5}">
      <dgm:prSet/>
      <dgm:spPr/>
      <dgm:t>
        <a:bodyPr/>
        <a:lstStyle/>
        <a:p>
          <a:endParaRPr lang="fr-FR"/>
        </a:p>
      </dgm:t>
    </dgm:pt>
    <dgm:pt modelId="{89A9DF40-A435-4637-BE23-672071611DB5}">
      <dgm:prSet phldrT="[Texte]" custT="1"/>
      <dgm:spPr/>
      <dgm:t>
        <a:bodyPr/>
        <a:lstStyle/>
        <a:p>
          <a:r>
            <a:rPr lang="en-US" sz="2000" noProof="0" dirty="0" smtClean="0"/>
            <a:t>Inventors</a:t>
          </a:r>
          <a:endParaRPr lang="en-US" sz="2000" noProof="0" dirty="0"/>
        </a:p>
      </dgm:t>
    </dgm:pt>
    <dgm:pt modelId="{29127D15-ED4A-4984-85DC-DC7104DE17E5}" type="parTrans" cxnId="{32508B0E-6332-45F3-B35C-79E36A282371}">
      <dgm:prSet/>
      <dgm:spPr/>
      <dgm:t>
        <a:bodyPr/>
        <a:lstStyle/>
        <a:p>
          <a:endParaRPr lang="fr-FR"/>
        </a:p>
      </dgm:t>
    </dgm:pt>
    <dgm:pt modelId="{F0CE18BE-1825-4A46-BF4E-B2743CF0E24B}" type="sibTrans" cxnId="{32508B0E-6332-45F3-B35C-79E36A282371}">
      <dgm:prSet/>
      <dgm:spPr/>
      <dgm:t>
        <a:bodyPr/>
        <a:lstStyle/>
        <a:p>
          <a:endParaRPr lang="fr-FR"/>
        </a:p>
      </dgm:t>
    </dgm:pt>
    <dgm:pt modelId="{AB94078B-B2FF-4D59-953F-FE9D50463A7D}">
      <dgm:prSet phldrT="[Texte]" custT="1"/>
      <dgm:spPr/>
      <dgm:t>
        <a:bodyPr/>
        <a:lstStyle/>
        <a:p>
          <a:r>
            <a:rPr lang="en-US" sz="2000" noProof="0" dirty="0" smtClean="0"/>
            <a:t>Private individuals</a:t>
          </a:r>
        </a:p>
      </dgm:t>
    </dgm:pt>
    <dgm:pt modelId="{C6A88B77-A392-422D-8A3E-7F440CA8ABAA}" type="parTrans" cxnId="{4BF63C7B-2F92-4B95-83DF-391D8555501E}">
      <dgm:prSet/>
      <dgm:spPr/>
      <dgm:t>
        <a:bodyPr/>
        <a:lstStyle/>
        <a:p>
          <a:endParaRPr lang="fr-FR"/>
        </a:p>
      </dgm:t>
    </dgm:pt>
    <dgm:pt modelId="{0377553E-44C5-4FB8-8563-0A6F3282C2F3}" type="sibTrans" cxnId="{4BF63C7B-2F92-4B95-83DF-391D8555501E}">
      <dgm:prSet/>
      <dgm:spPr/>
      <dgm:t>
        <a:bodyPr/>
        <a:lstStyle/>
        <a:p>
          <a:endParaRPr lang="fr-FR"/>
        </a:p>
      </dgm:t>
    </dgm:pt>
    <dgm:pt modelId="{5423D08D-5062-4689-B10B-9863DFA85F95}">
      <dgm:prSet phldrT="[Texte]" custT="1"/>
      <dgm:spPr/>
      <dgm:t>
        <a:bodyPr/>
        <a:lstStyle/>
        <a:p>
          <a:r>
            <a:rPr lang="en-US" sz="2000" noProof="0" dirty="0" smtClean="0"/>
            <a:t>Laboratories and research centers</a:t>
          </a:r>
          <a:endParaRPr lang="en-US" sz="2000" noProof="0" dirty="0"/>
        </a:p>
      </dgm:t>
    </dgm:pt>
    <dgm:pt modelId="{A4703771-01B8-4BFE-94D8-BEAD95FF1C9E}" type="parTrans" cxnId="{67C3C21B-537C-45C1-9D8D-0052DDF8F6EE}">
      <dgm:prSet/>
      <dgm:spPr/>
      <dgm:t>
        <a:bodyPr/>
        <a:lstStyle/>
        <a:p>
          <a:endParaRPr lang="fr-FR"/>
        </a:p>
      </dgm:t>
    </dgm:pt>
    <dgm:pt modelId="{52217D75-8775-45A1-898C-20F3F5055405}" type="sibTrans" cxnId="{67C3C21B-537C-45C1-9D8D-0052DDF8F6EE}">
      <dgm:prSet/>
      <dgm:spPr/>
      <dgm:t>
        <a:bodyPr/>
        <a:lstStyle/>
        <a:p>
          <a:endParaRPr lang="fr-FR"/>
        </a:p>
      </dgm:t>
    </dgm:pt>
    <dgm:pt modelId="{235FF0A1-A656-4870-8A51-4DAA00DF1492}" type="pres">
      <dgm:prSet presAssocID="{3915F5EC-D5A0-4439-A8B6-A0533E487B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781FE1-3F0A-4E60-965B-599B7A89C636}" type="pres">
      <dgm:prSet presAssocID="{54B68353-43FC-48C3-8BDF-1A8EEC77A5F9}" presName="composite" presStyleCnt="0"/>
      <dgm:spPr/>
    </dgm:pt>
    <dgm:pt modelId="{32BAB9E1-B502-4C68-8134-E7FCF3790287}" type="pres">
      <dgm:prSet presAssocID="{54B68353-43FC-48C3-8BDF-1A8EEC77A5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51B01-E36F-467B-A18F-97B8241F98BD}" type="pres">
      <dgm:prSet presAssocID="{54B68353-43FC-48C3-8BDF-1A8EEC77A5F9}" presName="descendantText" presStyleLbl="alignAcc1" presStyleIdx="0" presStyleCnt="3" custScaleY="1040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2C2992-B840-4A3C-AE41-8365D77185BD}" type="pres">
      <dgm:prSet presAssocID="{8E5611ED-9300-4960-AC09-752215181651}" presName="sp" presStyleCnt="0"/>
      <dgm:spPr/>
    </dgm:pt>
    <dgm:pt modelId="{A834B6C1-81B3-4F97-ADA1-83B796B133F3}" type="pres">
      <dgm:prSet presAssocID="{C5012CBA-5FF9-4CE0-BA33-F531ADC3831B}" presName="composite" presStyleCnt="0"/>
      <dgm:spPr/>
    </dgm:pt>
    <dgm:pt modelId="{B581BE64-2047-4969-98E9-37E796B7AA9D}" type="pres">
      <dgm:prSet presAssocID="{C5012CBA-5FF9-4CE0-BA33-F531ADC383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37620B-C0CC-4AFE-8E21-F03DEE2D66FF}" type="pres">
      <dgm:prSet presAssocID="{C5012CBA-5FF9-4CE0-BA33-F531ADC383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97893C-BE61-4EEB-8CD9-22D7B72FE545}" type="pres">
      <dgm:prSet presAssocID="{766C9AEF-C59E-485F-ACA6-DCE561F30767}" presName="sp" presStyleCnt="0"/>
      <dgm:spPr/>
    </dgm:pt>
    <dgm:pt modelId="{CF1F82BC-4971-495F-A3DF-2B812DBC51D6}" type="pres">
      <dgm:prSet presAssocID="{82C96EF7-2253-422D-9F56-D578A7B94A57}" presName="composite" presStyleCnt="0"/>
      <dgm:spPr/>
    </dgm:pt>
    <dgm:pt modelId="{6DD57175-F11A-4547-82D0-50D227D1EA09}" type="pres">
      <dgm:prSet presAssocID="{82C96EF7-2253-422D-9F56-D578A7B94A5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3FE113-8DC3-46CB-A5A9-635C4FF6417B}" type="pres">
      <dgm:prSet presAssocID="{82C96EF7-2253-422D-9F56-D578A7B94A5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670084-54B2-4C57-AAFD-1469FD292DCD}" srcId="{54B68353-43FC-48C3-8BDF-1A8EEC77A5F9}" destId="{FD104C12-BBD0-4894-B04D-C992148FA170}" srcOrd="0" destOrd="0" parTransId="{E9A42FD8-4197-4121-835F-129403D7CC44}" sibTransId="{88040275-2754-4D22-B7F6-CA3316D26F0A}"/>
    <dgm:cxn modelId="{16E3B381-07EF-4D3D-91F6-5D26FDC1219C}" type="presOf" srcId="{AB94078B-B2FF-4D59-953F-FE9D50463A7D}" destId="{423FE113-8DC3-46CB-A5A9-635C4FF6417B}" srcOrd="0" destOrd="1" presId="urn:microsoft.com/office/officeart/2005/8/layout/chevron2"/>
    <dgm:cxn modelId="{3F1C0C5C-EFB6-4A1E-B628-BCC14D714073}" srcId="{3915F5EC-D5A0-4439-A8B6-A0533E487BA3}" destId="{54B68353-43FC-48C3-8BDF-1A8EEC77A5F9}" srcOrd="0" destOrd="0" parTransId="{66B55C77-14EA-4FE7-B702-9BE01476902B}" sibTransId="{8E5611ED-9300-4960-AC09-752215181651}"/>
    <dgm:cxn modelId="{661843DC-0F23-4357-97B9-5737D2617CAA}" srcId="{3915F5EC-D5A0-4439-A8B6-A0533E487BA3}" destId="{C5012CBA-5FF9-4CE0-BA33-F531ADC3831B}" srcOrd="1" destOrd="0" parTransId="{4D7D2DAF-F101-46B8-AECD-AE244D81C133}" sibTransId="{766C9AEF-C59E-485F-ACA6-DCE561F30767}"/>
    <dgm:cxn modelId="{82C8C32D-A4C4-47D8-A017-934E1812984C}" type="presOf" srcId="{3915F5EC-D5A0-4439-A8B6-A0533E487BA3}" destId="{235FF0A1-A656-4870-8A51-4DAA00DF1492}" srcOrd="0" destOrd="0" presId="urn:microsoft.com/office/officeart/2005/8/layout/chevron2"/>
    <dgm:cxn modelId="{B0226790-8366-471D-AEE3-EBAD66154746}" srcId="{54B68353-43FC-48C3-8BDF-1A8EEC77A5F9}" destId="{795B18FA-C6A4-4626-B7AB-AC9BBE79D6E5}" srcOrd="1" destOrd="0" parTransId="{4A661572-9C91-4FE2-98A4-DBC50F4FED3C}" sibTransId="{246F0405-AE32-4CB0-A86A-A98324DB9B0E}"/>
    <dgm:cxn modelId="{B578B002-93E5-4B69-A7F2-3068A31C0E53}" type="presOf" srcId="{82C96EF7-2253-422D-9F56-D578A7B94A57}" destId="{6DD57175-F11A-4547-82D0-50D227D1EA09}" srcOrd="0" destOrd="0" presId="urn:microsoft.com/office/officeart/2005/8/layout/chevron2"/>
    <dgm:cxn modelId="{7003A580-5FAA-45CA-9030-58151DEB4C57}" srcId="{C5012CBA-5FF9-4CE0-BA33-F531ADC3831B}" destId="{73C589E5-C38C-4710-8159-E707812227C4}" srcOrd="0" destOrd="0" parTransId="{D8352B74-5B74-473A-A40D-DE2B691DA34F}" sibTransId="{04B75FBD-82BC-49AE-A74E-0F41FC5FEDA1}"/>
    <dgm:cxn modelId="{DE65C98C-1EEB-47A8-A5FC-4F8A2A29CB1E}" type="presOf" srcId="{FD104C12-BBD0-4894-B04D-C992148FA170}" destId="{6A651B01-E36F-467B-A18F-97B8241F98BD}" srcOrd="0" destOrd="0" presId="urn:microsoft.com/office/officeart/2005/8/layout/chevron2"/>
    <dgm:cxn modelId="{CF81194F-DD89-4121-8AE6-4AC43C961ADE}" type="presOf" srcId="{5423D08D-5062-4689-B10B-9863DFA85F95}" destId="{6A651B01-E36F-467B-A18F-97B8241F98BD}" srcOrd="0" destOrd="2" presId="urn:microsoft.com/office/officeart/2005/8/layout/chevron2"/>
    <dgm:cxn modelId="{E24BB531-F96B-4083-A7AA-544ABE2A189F}" type="presOf" srcId="{3A9CD6B8-0B60-409A-B1ED-A0FA9D51C099}" destId="{3937620B-C0CC-4AFE-8E21-F03DEE2D66FF}" srcOrd="0" destOrd="1" presId="urn:microsoft.com/office/officeart/2005/8/layout/chevron2"/>
    <dgm:cxn modelId="{0D110197-80DC-47C6-904B-3E13F7778402}" type="presOf" srcId="{73C589E5-C38C-4710-8159-E707812227C4}" destId="{3937620B-C0CC-4AFE-8E21-F03DEE2D66FF}" srcOrd="0" destOrd="0" presId="urn:microsoft.com/office/officeart/2005/8/layout/chevron2"/>
    <dgm:cxn modelId="{9F937E83-45A7-4501-85C6-B26B45B738FC}" type="presOf" srcId="{795B18FA-C6A4-4626-B7AB-AC9BBE79D6E5}" destId="{6A651B01-E36F-467B-A18F-97B8241F98BD}" srcOrd="0" destOrd="1" presId="urn:microsoft.com/office/officeart/2005/8/layout/chevron2"/>
    <dgm:cxn modelId="{9C1134E3-457C-4790-9C41-6BC35E7D62EB}" srcId="{C5012CBA-5FF9-4CE0-BA33-F531ADC3831B}" destId="{3A9CD6B8-0B60-409A-B1ED-A0FA9D51C099}" srcOrd="1" destOrd="0" parTransId="{29E516EF-00CE-4C3A-AF07-328C3A1B973D}" sibTransId="{C18AF8C3-7CB7-4007-B058-674C46B4C119}"/>
    <dgm:cxn modelId="{DC26BBB6-D821-49A8-8FD4-CC3A5007BE28}" type="presOf" srcId="{C5012CBA-5FF9-4CE0-BA33-F531ADC3831B}" destId="{B581BE64-2047-4969-98E9-37E796B7AA9D}" srcOrd="0" destOrd="0" presId="urn:microsoft.com/office/officeart/2005/8/layout/chevron2"/>
    <dgm:cxn modelId="{CEF50966-7CDD-4218-A1D2-F156FC18B635}" type="presOf" srcId="{89A9DF40-A435-4637-BE23-672071611DB5}" destId="{423FE113-8DC3-46CB-A5A9-635C4FF6417B}" srcOrd="0" destOrd="0" presId="urn:microsoft.com/office/officeart/2005/8/layout/chevron2"/>
    <dgm:cxn modelId="{3762CEA1-E92B-47F4-970B-E01A8548C9B5}" srcId="{3915F5EC-D5A0-4439-A8B6-A0533E487BA3}" destId="{82C96EF7-2253-422D-9F56-D578A7B94A57}" srcOrd="2" destOrd="0" parTransId="{8C9CBEEC-6DBA-4281-A1FE-8542CB42569E}" sibTransId="{047CBC69-56E6-43B9-96AF-4A031E04E287}"/>
    <dgm:cxn modelId="{67C3C21B-537C-45C1-9D8D-0052DDF8F6EE}" srcId="{54B68353-43FC-48C3-8BDF-1A8EEC77A5F9}" destId="{5423D08D-5062-4689-B10B-9863DFA85F95}" srcOrd="2" destOrd="0" parTransId="{A4703771-01B8-4BFE-94D8-BEAD95FF1C9E}" sibTransId="{52217D75-8775-45A1-898C-20F3F5055405}"/>
    <dgm:cxn modelId="{32508B0E-6332-45F3-B35C-79E36A282371}" srcId="{82C96EF7-2253-422D-9F56-D578A7B94A57}" destId="{89A9DF40-A435-4637-BE23-672071611DB5}" srcOrd="0" destOrd="0" parTransId="{29127D15-ED4A-4984-85DC-DC7104DE17E5}" sibTransId="{F0CE18BE-1825-4A46-BF4E-B2743CF0E24B}"/>
    <dgm:cxn modelId="{4BF63C7B-2F92-4B95-83DF-391D8555501E}" srcId="{82C96EF7-2253-422D-9F56-D578A7B94A57}" destId="{AB94078B-B2FF-4D59-953F-FE9D50463A7D}" srcOrd="1" destOrd="0" parTransId="{C6A88B77-A392-422D-8A3E-7F440CA8ABAA}" sibTransId="{0377553E-44C5-4FB8-8563-0A6F3282C2F3}"/>
    <dgm:cxn modelId="{D63D5DCC-08B4-4C8B-B7CA-6EE2E3B430D6}" type="presOf" srcId="{54B68353-43FC-48C3-8BDF-1A8EEC77A5F9}" destId="{32BAB9E1-B502-4C68-8134-E7FCF3790287}" srcOrd="0" destOrd="0" presId="urn:microsoft.com/office/officeart/2005/8/layout/chevron2"/>
    <dgm:cxn modelId="{E85F1AA9-53EC-443B-A19F-E70878454B68}" type="presParOf" srcId="{235FF0A1-A656-4870-8A51-4DAA00DF1492}" destId="{15781FE1-3F0A-4E60-965B-599B7A89C636}" srcOrd="0" destOrd="0" presId="urn:microsoft.com/office/officeart/2005/8/layout/chevron2"/>
    <dgm:cxn modelId="{7F5140D9-51FC-4BD1-B3C1-107AA74A5FE5}" type="presParOf" srcId="{15781FE1-3F0A-4E60-965B-599B7A89C636}" destId="{32BAB9E1-B502-4C68-8134-E7FCF3790287}" srcOrd="0" destOrd="0" presId="urn:microsoft.com/office/officeart/2005/8/layout/chevron2"/>
    <dgm:cxn modelId="{3405E1D8-002D-4E1F-8923-45B1831330D0}" type="presParOf" srcId="{15781FE1-3F0A-4E60-965B-599B7A89C636}" destId="{6A651B01-E36F-467B-A18F-97B8241F98BD}" srcOrd="1" destOrd="0" presId="urn:microsoft.com/office/officeart/2005/8/layout/chevron2"/>
    <dgm:cxn modelId="{24BD48BD-CA24-4C6D-95F0-54CFBA8341E0}" type="presParOf" srcId="{235FF0A1-A656-4870-8A51-4DAA00DF1492}" destId="{0C2C2992-B840-4A3C-AE41-8365D77185BD}" srcOrd="1" destOrd="0" presId="urn:microsoft.com/office/officeart/2005/8/layout/chevron2"/>
    <dgm:cxn modelId="{EE56FF35-3CDC-463A-A3ED-107C206F3CC2}" type="presParOf" srcId="{235FF0A1-A656-4870-8A51-4DAA00DF1492}" destId="{A834B6C1-81B3-4F97-ADA1-83B796B133F3}" srcOrd="2" destOrd="0" presId="urn:microsoft.com/office/officeart/2005/8/layout/chevron2"/>
    <dgm:cxn modelId="{BCBBF2AD-2527-4C5E-8293-D8973B211F08}" type="presParOf" srcId="{A834B6C1-81B3-4F97-ADA1-83B796B133F3}" destId="{B581BE64-2047-4969-98E9-37E796B7AA9D}" srcOrd="0" destOrd="0" presId="urn:microsoft.com/office/officeart/2005/8/layout/chevron2"/>
    <dgm:cxn modelId="{5D78B5AA-A196-4D90-B511-C1B772813991}" type="presParOf" srcId="{A834B6C1-81B3-4F97-ADA1-83B796B133F3}" destId="{3937620B-C0CC-4AFE-8E21-F03DEE2D66FF}" srcOrd="1" destOrd="0" presId="urn:microsoft.com/office/officeart/2005/8/layout/chevron2"/>
    <dgm:cxn modelId="{7575786C-EE18-4E45-8266-A9F9965902F6}" type="presParOf" srcId="{235FF0A1-A656-4870-8A51-4DAA00DF1492}" destId="{7B97893C-BE61-4EEB-8CD9-22D7B72FE545}" srcOrd="3" destOrd="0" presId="urn:microsoft.com/office/officeart/2005/8/layout/chevron2"/>
    <dgm:cxn modelId="{EC8F1847-2F96-43ED-AEF1-558757526F33}" type="presParOf" srcId="{235FF0A1-A656-4870-8A51-4DAA00DF1492}" destId="{CF1F82BC-4971-495F-A3DF-2B812DBC51D6}" srcOrd="4" destOrd="0" presId="urn:microsoft.com/office/officeart/2005/8/layout/chevron2"/>
    <dgm:cxn modelId="{FAE19902-463D-4E7F-AC32-76CE51D03D08}" type="presParOf" srcId="{CF1F82BC-4971-495F-A3DF-2B812DBC51D6}" destId="{6DD57175-F11A-4547-82D0-50D227D1EA09}" srcOrd="0" destOrd="0" presId="urn:microsoft.com/office/officeart/2005/8/layout/chevron2"/>
    <dgm:cxn modelId="{AF7D542A-D4BD-4E34-9D9E-FA225FB764E6}" type="presParOf" srcId="{CF1F82BC-4971-495F-A3DF-2B812DBC51D6}" destId="{423FE113-8DC3-46CB-A5A9-635C4FF641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BF5A9-669A-4EBE-855D-99C144EF2C7F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14040000"/>
            <a:gd name="adj2" fmla="val 1620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6B14D-A5B2-4974-BC91-4FC9195B3423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11880000"/>
            <a:gd name="adj2" fmla="val 1404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DEBC-413F-461F-9EA3-4A8AAC81BA23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9720000"/>
            <a:gd name="adj2" fmla="val 1188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3904C-FD87-4531-AEC4-515FD9E9E3DF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7560000"/>
            <a:gd name="adj2" fmla="val 972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59E08-53ED-4C8C-BC77-69AA689D21AD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5400000"/>
            <a:gd name="adj2" fmla="val 756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8D5A8-969C-4B51-ACB1-DB0128CBFF51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3240000"/>
            <a:gd name="adj2" fmla="val 540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E8F43-34B0-4204-AC6E-E8EEBD88BBA6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1080000"/>
            <a:gd name="adj2" fmla="val 324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7F795-F9DD-4440-963E-B9DA8D39374A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20520000"/>
            <a:gd name="adj2" fmla="val 108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3D57B-2481-4825-8943-6261479F35ED}">
      <dsp:nvSpPr>
        <dsp:cNvPr id="0" name=""/>
        <dsp:cNvSpPr/>
      </dsp:nvSpPr>
      <dsp:spPr>
        <a:xfrm>
          <a:off x="1643067" y="500074"/>
          <a:ext cx="4484774" cy="4429139"/>
        </a:xfrm>
        <a:prstGeom prst="blockArc">
          <a:avLst>
            <a:gd name="adj1" fmla="val 18360000"/>
            <a:gd name="adj2" fmla="val 2052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5EEE0-B7B3-4577-A609-3A226CA5DA0C}">
      <dsp:nvSpPr>
        <dsp:cNvPr id="0" name=""/>
        <dsp:cNvSpPr/>
      </dsp:nvSpPr>
      <dsp:spPr>
        <a:xfrm>
          <a:off x="1582689" y="411878"/>
          <a:ext cx="4605531" cy="4605531"/>
        </a:xfrm>
        <a:prstGeom prst="blockArc">
          <a:avLst>
            <a:gd name="adj1" fmla="val 16200000"/>
            <a:gd name="adj2" fmla="val 18360000"/>
            <a:gd name="adj3" fmla="val 275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CAC5E-56DF-490E-9246-9B579743C59E}">
      <dsp:nvSpPr>
        <dsp:cNvPr id="0" name=""/>
        <dsp:cNvSpPr/>
      </dsp:nvSpPr>
      <dsp:spPr>
        <a:xfrm>
          <a:off x="2984563" y="1928825"/>
          <a:ext cx="1801782" cy="157163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noProof="0" smtClean="0">
              <a:solidFill>
                <a:schemeClr val="bg1"/>
              </a:solidFill>
            </a:rPr>
            <a:t>33 Members &amp; 45 focal points</a:t>
          </a:r>
          <a:endParaRPr lang="en-US" sz="1900" b="0" kern="1200" noProof="0">
            <a:solidFill>
              <a:schemeClr val="bg1"/>
            </a:solidFill>
          </a:endParaRPr>
        </a:p>
      </dsp:txBody>
      <dsp:txXfrm>
        <a:off x="3248428" y="2158986"/>
        <a:ext cx="1274052" cy="1111314"/>
      </dsp:txXfrm>
    </dsp:sp>
    <dsp:sp modelId="{C200953E-2C1E-4E16-AB98-73FBAF037E5E}">
      <dsp:nvSpPr>
        <dsp:cNvPr id="0" name=""/>
        <dsp:cNvSpPr/>
      </dsp:nvSpPr>
      <dsp:spPr>
        <a:xfrm>
          <a:off x="3408958" y="2482"/>
          <a:ext cx="952992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smtClean="0">
              <a:solidFill>
                <a:schemeClr val="bg1"/>
              </a:solidFill>
            </a:rPr>
            <a:t>14 Public Universities</a:t>
          </a:r>
          <a:endParaRPr lang="en-US" sz="1200" b="1" kern="1200" noProof="0">
            <a:solidFill>
              <a:schemeClr val="bg1"/>
            </a:solidFill>
          </a:endParaRPr>
        </a:p>
      </dsp:txBody>
      <dsp:txXfrm>
        <a:off x="3548520" y="131694"/>
        <a:ext cx="673868" cy="623894"/>
      </dsp:txXfrm>
    </dsp:sp>
    <dsp:sp modelId="{EA28959C-4B14-49DA-9D31-9A09AE619B4F}">
      <dsp:nvSpPr>
        <dsp:cNvPr id="0" name=""/>
        <dsp:cNvSpPr/>
      </dsp:nvSpPr>
      <dsp:spPr>
        <a:xfrm>
          <a:off x="4779157" y="436205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solidFill>
                <a:schemeClr val="bg1"/>
              </a:solidFill>
            </a:rPr>
            <a:t>9   MCINT Delegations</a:t>
          </a:r>
          <a:endParaRPr lang="en-US" sz="1000" b="1" kern="1200" noProof="0" dirty="0">
            <a:solidFill>
              <a:schemeClr val="bg1"/>
            </a:solidFill>
          </a:endParaRPr>
        </a:p>
      </dsp:txBody>
      <dsp:txXfrm>
        <a:off x="4908369" y="565417"/>
        <a:ext cx="623894" cy="623894"/>
      </dsp:txXfrm>
    </dsp:sp>
    <dsp:sp modelId="{FA9A3CE8-C2EA-4ED8-A1E8-E253EC86A39B}">
      <dsp:nvSpPr>
        <dsp:cNvPr id="0" name=""/>
        <dsp:cNvSpPr/>
      </dsp:nvSpPr>
      <dsp:spPr>
        <a:xfrm>
          <a:off x="5604147" y="1571706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solidFill>
                <a:schemeClr val="bg1"/>
              </a:solidFill>
            </a:rPr>
            <a:t>6 </a:t>
          </a:r>
          <a:r>
            <a:rPr lang="en-US" sz="1200" b="1" kern="1200" noProof="0" smtClean="0">
              <a:solidFill>
                <a:schemeClr val="bg1"/>
              </a:solidFill>
            </a:rPr>
            <a:t>R&amp;D Centers</a:t>
          </a:r>
          <a:endParaRPr lang="en-US" sz="1200" b="1" kern="1200" noProof="0">
            <a:solidFill>
              <a:schemeClr val="bg1"/>
            </a:solidFill>
          </a:endParaRPr>
        </a:p>
      </dsp:txBody>
      <dsp:txXfrm>
        <a:off x="5733359" y="1700918"/>
        <a:ext cx="623894" cy="623894"/>
      </dsp:txXfrm>
    </dsp:sp>
    <dsp:sp modelId="{2426E2CD-E89F-42BF-B5FF-FEE41080E5FC}">
      <dsp:nvSpPr>
        <dsp:cNvPr id="0" name=""/>
        <dsp:cNvSpPr/>
      </dsp:nvSpPr>
      <dsp:spPr>
        <a:xfrm>
          <a:off x="5516876" y="2975262"/>
          <a:ext cx="105685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smtClean="0">
              <a:solidFill>
                <a:schemeClr val="bg1"/>
              </a:solidFill>
            </a:rPr>
            <a:t>3 Engineering schools</a:t>
          </a:r>
          <a:endParaRPr lang="en-US" sz="1200" b="0" kern="1200" noProof="0">
            <a:solidFill>
              <a:schemeClr val="bg1"/>
            </a:solidFill>
          </a:endParaRPr>
        </a:p>
      </dsp:txBody>
      <dsp:txXfrm>
        <a:off x="5671649" y="3104474"/>
        <a:ext cx="747312" cy="623894"/>
      </dsp:txXfrm>
    </dsp:sp>
    <dsp:sp modelId="{CBAAFABE-0C95-431C-9104-00029E20FB01}">
      <dsp:nvSpPr>
        <dsp:cNvPr id="0" name=""/>
        <dsp:cNvSpPr/>
      </dsp:nvSpPr>
      <dsp:spPr>
        <a:xfrm>
          <a:off x="4779157" y="4110764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bg1"/>
              </a:solidFill>
            </a:rPr>
            <a:t>2</a:t>
          </a:r>
          <a:r>
            <a:rPr lang="en-US" sz="1200" b="1" kern="1200" noProof="0" dirty="0" smtClean="0">
              <a:solidFill>
                <a:schemeClr val="bg1"/>
              </a:solidFill>
            </a:rPr>
            <a:t> Clusters</a:t>
          </a:r>
          <a:endParaRPr lang="en-US" sz="1200" b="1" kern="1200" noProof="0" dirty="0">
            <a:solidFill>
              <a:schemeClr val="bg1"/>
            </a:solidFill>
          </a:endParaRPr>
        </a:p>
      </dsp:txBody>
      <dsp:txXfrm>
        <a:off x="4908369" y="4239976"/>
        <a:ext cx="623894" cy="623894"/>
      </dsp:txXfrm>
    </dsp:sp>
    <dsp:sp modelId="{9C1409C7-1F1D-4649-BB36-4A79E798B076}">
      <dsp:nvSpPr>
        <dsp:cNvPr id="0" name=""/>
        <dsp:cNvSpPr/>
      </dsp:nvSpPr>
      <dsp:spPr>
        <a:xfrm>
          <a:off x="3326466" y="4544486"/>
          <a:ext cx="1117977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solidFill>
                <a:schemeClr val="bg1"/>
              </a:solidFill>
            </a:rPr>
            <a:t>1 </a:t>
          </a:r>
          <a:r>
            <a:rPr lang="en-US" sz="1100" b="1" kern="1200" noProof="0" smtClean="0">
              <a:solidFill>
                <a:schemeClr val="bg1"/>
              </a:solidFill>
            </a:rPr>
            <a:t>Innovation support fund</a:t>
          </a:r>
          <a:endParaRPr lang="en-US" sz="1100" b="1" kern="1200" noProof="0">
            <a:solidFill>
              <a:schemeClr val="bg1"/>
            </a:solidFill>
          </a:endParaRPr>
        </a:p>
      </dsp:txBody>
      <dsp:txXfrm>
        <a:off x="3490190" y="4673698"/>
        <a:ext cx="790529" cy="623894"/>
      </dsp:txXfrm>
    </dsp:sp>
    <dsp:sp modelId="{B3DB976F-9BED-44F0-AA95-797F13DD4E74}">
      <dsp:nvSpPr>
        <dsp:cNvPr id="0" name=""/>
        <dsp:cNvSpPr/>
      </dsp:nvSpPr>
      <dsp:spPr>
        <a:xfrm>
          <a:off x="2109434" y="4110764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bg1"/>
              </a:solidFill>
            </a:rPr>
            <a:t>1</a:t>
          </a:r>
          <a:r>
            <a:rPr lang="en-US" sz="1200" b="1" kern="1200" noProof="0" dirty="0" smtClean="0">
              <a:solidFill>
                <a:schemeClr val="bg1"/>
              </a:solidFill>
            </a:rPr>
            <a:t> Faculty of Sciences</a:t>
          </a:r>
          <a:endParaRPr lang="en-US" sz="1200" b="1" kern="1200" noProof="0" dirty="0">
            <a:solidFill>
              <a:schemeClr val="bg1"/>
            </a:solidFill>
          </a:endParaRPr>
        </a:p>
      </dsp:txBody>
      <dsp:txXfrm>
        <a:off x="2238646" y="4239976"/>
        <a:ext cx="623894" cy="623894"/>
      </dsp:txXfrm>
    </dsp:sp>
    <dsp:sp modelId="{641DAB7E-1F1B-430C-B5A8-F54F6DB4EFFB}">
      <dsp:nvSpPr>
        <dsp:cNvPr id="0" name=""/>
        <dsp:cNvSpPr/>
      </dsp:nvSpPr>
      <dsp:spPr>
        <a:xfrm>
          <a:off x="1284444" y="2975262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solidFill>
                <a:schemeClr val="bg1"/>
              </a:solidFill>
            </a:rPr>
            <a:t>1 Technical center</a:t>
          </a:r>
          <a:endParaRPr lang="en-US" sz="1000" b="1" kern="1200" noProof="0">
            <a:solidFill>
              <a:schemeClr val="bg1"/>
            </a:solidFill>
          </a:endParaRPr>
        </a:p>
      </dsp:txBody>
      <dsp:txXfrm>
        <a:off x="1413656" y="3104474"/>
        <a:ext cx="623894" cy="623894"/>
      </dsp:txXfrm>
    </dsp:sp>
    <dsp:sp modelId="{7090B318-1A96-47AC-A8FB-926CA8214FB5}">
      <dsp:nvSpPr>
        <dsp:cNvPr id="0" name=""/>
        <dsp:cNvSpPr/>
      </dsp:nvSpPr>
      <dsp:spPr>
        <a:xfrm>
          <a:off x="1284444" y="1571706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smtClean="0">
              <a:solidFill>
                <a:schemeClr val="bg1"/>
              </a:solidFill>
            </a:rPr>
            <a:t>1 IP Office</a:t>
          </a:r>
          <a:endParaRPr lang="en-US" sz="1200" b="1" kern="1200" noProof="0">
            <a:solidFill>
              <a:schemeClr val="bg1"/>
            </a:solidFill>
          </a:endParaRPr>
        </a:p>
      </dsp:txBody>
      <dsp:txXfrm>
        <a:off x="1413656" y="1700918"/>
        <a:ext cx="623894" cy="623894"/>
      </dsp:txXfrm>
    </dsp:sp>
    <dsp:sp modelId="{B4BDF14C-56F9-4CE5-8393-8B2ADFF4B9E3}">
      <dsp:nvSpPr>
        <dsp:cNvPr id="0" name=""/>
        <dsp:cNvSpPr/>
      </dsp:nvSpPr>
      <dsp:spPr>
        <a:xfrm>
          <a:off x="2109434" y="436205"/>
          <a:ext cx="882318" cy="8823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noProof="0" smtClean="0">
              <a:solidFill>
                <a:schemeClr val="bg1"/>
              </a:solidFill>
            </a:rPr>
            <a:t>1 Corporate association</a:t>
          </a:r>
          <a:endParaRPr lang="en-US" sz="900" b="1" kern="1200" noProof="0">
            <a:solidFill>
              <a:schemeClr val="bg1"/>
            </a:solidFill>
          </a:endParaRPr>
        </a:p>
      </dsp:txBody>
      <dsp:txXfrm>
        <a:off x="2238646" y="565417"/>
        <a:ext cx="623894" cy="623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4F58-AA5A-45F8-8847-FF57514B8140}">
      <dsp:nvSpPr>
        <dsp:cNvPr id="0" name=""/>
        <dsp:cNvSpPr/>
      </dsp:nvSpPr>
      <dsp:spPr>
        <a:xfrm>
          <a:off x="3681983" y="276352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TISC-R&amp;D</a:t>
          </a:r>
          <a:endParaRPr lang="fr-FR" sz="1900" kern="1200" dirty="0"/>
        </a:p>
      </dsp:txBody>
      <dsp:txXfrm>
        <a:off x="4312835" y="3117206"/>
        <a:ext cx="1348197" cy="918226"/>
      </dsp:txXfrm>
    </dsp:sp>
    <dsp:sp modelId="{9A249DD9-7198-4AC3-91D5-E8EA8F4E2583}">
      <dsp:nvSpPr>
        <dsp:cNvPr id="0" name=""/>
        <dsp:cNvSpPr/>
      </dsp:nvSpPr>
      <dsp:spPr>
        <a:xfrm>
          <a:off x="406400" y="276352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TISC-Technical</a:t>
          </a:r>
          <a:endParaRPr lang="en-US" sz="1900" kern="1200" noProof="0" dirty="0"/>
        </a:p>
      </dsp:txBody>
      <dsp:txXfrm>
        <a:off x="434967" y="3117206"/>
        <a:ext cx="1348197" cy="918226"/>
      </dsp:txXfrm>
    </dsp:sp>
    <dsp:sp modelId="{0AF39B7E-A48E-45E2-9C77-0CB548A3ED50}">
      <dsp:nvSpPr>
        <dsp:cNvPr id="0" name=""/>
        <dsp:cNvSpPr/>
      </dsp:nvSpPr>
      <dsp:spPr>
        <a:xfrm>
          <a:off x="3681983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TISC- companies</a:t>
          </a:r>
          <a:endParaRPr lang="en-US" sz="1900" kern="1200" noProof="0" dirty="0"/>
        </a:p>
      </dsp:txBody>
      <dsp:txXfrm>
        <a:off x="4312835" y="28567"/>
        <a:ext cx="1348197" cy="918226"/>
      </dsp:txXfrm>
    </dsp:sp>
    <dsp:sp modelId="{FC5DF56D-DA6D-47D7-A78F-46B55E65F205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TISC-university</a:t>
          </a:r>
          <a:endParaRPr lang="en-US" sz="1900" kern="1200" noProof="0" dirty="0"/>
        </a:p>
      </dsp:txBody>
      <dsp:txXfrm>
        <a:off x="434967" y="28567"/>
        <a:ext cx="1348197" cy="918226"/>
      </dsp:txXfrm>
    </dsp:sp>
    <dsp:sp modelId="{B26F1005-6456-4D13-9906-8E48449B75E1}">
      <dsp:nvSpPr>
        <dsp:cNvPr id="0" name=""/>
        <dsp:cNvSpPr/>
      </dsp:nvSpPr>
      <dsp:spPr>
        <a:xfrm>
          <a:off x="1216853" y="231647"/>
          <a:ext cx="1759712" cy="1759712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Monitoring Committee</a:t>
          </a:r>
          <a:endParaRPr lang="en-US" sz="1800" kern="1200" noProof="0" dirty="0"/>
        </a:p>
      </dsp:txBody>
      <dsp:txXfrm>
        <a:off x="1732261" y="747055"/>
        <a:ext cx="1244304" cy="1244304"/>
      </dsp:txXfrm>
    </dsp:sp>
    <dsp:sp modelId="{43BDFE4C-BC0C-4307-8DA9-5FEBE7A14B55}">
      <dsp:nvSpPr>
        <dsp:cNvPr id="0" name=""/>
        <dsp:cNvSpPr/>
      </dsp:nvSpPr>
      <dsp:spPr>
        <a:xfrm rot="5400000">
          <a:off x="3088639" y="231647"/>
          <a:ext cx="1759712" cy="1759712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 rot="-5400000">
        <a:off x="3088639" y="747055"/>
        <a:ext cx="1244304" cy="1244304"/>
      </dsp:txXfrm>
    </dsp:sp>
    <dsp:sp modelId="{2AABF32D-C466-434D-B024-F2322674A608}">
      <dsp:nvSpPr>
        <dsp:cNvPr id="0" name=""/>
        <dsp:cNvSpPr/>
      </dsp:nvSpPr>
      <dsp:spPr>
        <a:xfrm rot="10800000">
          <a:off x="3088639" y="2072639"/>
          <a:ext cx="1759712" cy="1759712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Outreach unit</a:t>
          </a:r>
          <a:endParaRPr lang="en-US" sz="1800" kern="1200" noProof="0" dirty="0"/>
        </a:p>
      </dsp:txBody>
      <dsp:txXfrm rot="10800000">
        <a:off x="3088639" y="2072639"/>
        <a:ext cx="1244304" cy="1244304"/>
      </dsp:txXfrm>
    </dsp:sp>
    <dsp:sp modelId="{FD678CD9-2209-4A77-8448-B4BF1B79D651}">
      <dsp:nvSpPr>
        <dsp:cNvPr id="0" name=""/>
        <dsp:cNvSpPr/>
      </dsp:nvSpPr>
      <dsp:spPr>
        <a:xfrm rot="16200000">
          <a:off x="1247648" y="2072639"/>
          <a:ext cx="1759712" cy="1759712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 rot="5400000">
        <a:off x="1763056" y="2072639"/>
        <a:ext cx="1244304" cy="1244304"/>
      </dsp:txXfrm>
    </dsp:sp>
    <dsp:sp modelId="{D5D945B5-8BB1-4DBD-A035-CAE1D2E8933E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CF8496-AE92-4369-8CC4-9C25C584ED1A}">
      <dsp:nvSpPr>
        <dsp:cNvPr id="0" name=""/>
        <dsp:cNvSpPr/>
      </dsp:nvSpPr>
      <dsp:spPr>
        <a:xfrm rot="10800000">
          <a:off x="2744216" y="1869439"/>
          <a:ext cx="607568" cy="528320"/>
        </a:xfrm>
        <a:prstGeom prst="circularArrow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AB9E1-B502-4C68-8134-E7FCF3790287}">
      <dsp:nvSpPr>
        <dsp:cNvPr id="0" name=""/>
        <dsp:cNvSpPr/>
      </dsp:nvSpPr>
      <dsp:spPr>
        <a:xfrm rot="5400000">
          <a:off x="-240887" y="265982"/>
          <a:ext cx="1605919" cy="1124143"/>
        </a:xfrm>
        <a:prstGeom prst="chevron">
          <a:avLst/>
        </a:prstGeom>
        <a:solidFill>
          <a:srgbClr val="C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Universities</a:t>
          </a:r>
          <a:endParaRPr lang="en-US" sz="1700" kern="1200" noProof="0" dirty="0"/>
        </a:p>
      </dsp:txBody>
      <dsp:txXfrm rot="-5400000">
        <a:off x="2" y="587166"/>
        <a:ext cx="1124143" cy="481776"/>
      </dsp:txXfrm>
    </dsp:sp>
    <dsp:sp modelId="{6A651B01-E36F-467B-A18F-97B8241F98BD}">
      <dsp:nvSpPr>
        <dsp:cNvPr id="0" name=""/>
        <dsp:cNvSpPr/>
      </dsp:nvSpPr>
      <dsp:spPr>
        <a:xfrm rot="5400000">
          <a:off x="3066780" y="-1938909"/>
          <a:ext cx="1086582" cy="4971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Lecturers-researchers</a:t>
          </a:r>
          <a:endParaRPr lang="en-US" sz="2400" kern="1200" noProof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Doctoral and other students</a:t>
          </a:r>
          <a:endParaRPr lang="en-US" sz="2400" kern="1200" noProof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Laboratories and research centers</a:t>
          </a:r>
          <a:endParaRPr lang="en-US" sz="2400" kern="1200" noProof="0" dirty="0"/>
        </a:p>
      </dsp:txBody>
      <dsp:txXfrm rot="-5400000">
        <a:off x="1124144" y="56770"/>
        <a:ext cx="4918813" cy="980496"/>
      </dsp:txXfrm>
    </dsp:sp>
    <dsp:sp modelId="{B581BE64-2047-4969-98E9-37E796B7AA9D}">
      <dsp:nvSpPr>
        <dsp:cNvPr id="0" name=""/>
        <dsp:cNvSpPr/>
      </dsp:nvSpPr>
      <dsp:spPr>
        <a:xfrm rot="5400000">
          <a:off x="-240887" y="1679057"/>
          <a:ext cx="1605919" cy="1124143"/>
        </a:xfrm>
        <a:prstGeom prst="chevron">
          <a:avLst/>
        </a:prstGeom>
        <a:solidFill>
          <a:srgbClr val="C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Companies</a:t>
          </a:r>
          <a:endParaRPr lang="en-US" sz="1700" kern="1200" noProof="0" dirty="0"/>
        </a:p>
      </dsp:txBody>
      <dsp:txXfrm rot="-5400000">
        <a:off x="2" y="2000241"/>
        <a:ext cx="1124143" cy="481776"/>
      </dsp:txXfrm>
    </dsp:sp>
    <dsp:sp modelId="{3937620B-C0CC-4AFE-8E21-F03DEE2D66FF}">
      <dsp:nvSpPr>
        <dsp:cNvPr id="0" name=""/>
        <dsp:cNvSpPr/>
      </dsp:nvSpPr>
      <dsp:spPr>
        <a:xfrm rot="5400000">
          <a:off x="3088147" y="-525834"/>
          <a:ext cx="1043847" cy="4971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Companies</a:t>
          </a:r>
          <a:endParaRPr lang="en-US" sz="2400" kern="1200" noProof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Professional associations</a:t>
          </a:r>
          <a:endParaRPr lang="en-US" sz="2400" kern="1200" noProof="0" dirty="0"/>
        </a:p>
      </dsp:txBody>
      <dsp:txXfrm rot="-5400000">
        <a:off x="1124143" y="1489126"/>
        <a:ext cx="4920900" cy="941935"/>
      </dsp:txXfrm>
    </dsp:sp>
    <dsp:sp modelId="{6DD57175-F11A-4547-82D0-50D227D1EA09}">
      <dsp:nvSpPr>
        <dsp:cNvPr id="0" name=""/>
        <dsp:cNvSpPr/>
      </dsp:nvSpPr>
      <dsp:spPr>
        <a:xfrm rot="5400000">
          <a:off x="-240887" y="3092132"/>
          <a:ext cx="1605919" cy="1124143"/>
        </a:xfrm>
        <a:prstGeom prst="chevron">
          <a:avLst/>
        </a:prstGeom>
        <a:solidFill>
          <a:srgbClr val="C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Private individuals</a:t>
          </a:r>
          <a:endParaRPr lang="en-US" sz="1700" kern="1200" noProof="0" dirty="0"/>
        </a:p>
      </dsp:txBody>
      <dsp:txXfrm rot="-5400000">
        <a:off x="2" y="3413316"/>
        <a:ext cx="1124143" cy="481776"/>
      </dsp:txXfrm>
    </dsp:sp>
    <dsp:sp modelId="{423FE113-8DC3-46CB-A5A9-635C4FF6417B}">
      <dsp:nvSpPr>
        <dsp:cNvPr id="0" name=""/>
        <dsp:cNvSpPr/>
      </dsp:nvSpPr>
      <dsp:spPr>
        <a:xfrm rot="5400000">
          <a:off x="3088147" y="887240"/>
          <a:ext cx="1043847" cy="4971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Inventors</a:t>
          </a:r>
          <a:endParaRPr lang="en-US" sz="2400" kern="1200" noProof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Private individuals</a:t>
          </a:r>
        </a:p>
      </dsp:txBody>
      <dsp:txXfrm rot="-5400000">
        <a:off x="1124143" y="2902200"/>
        <a:ext cx="4920900" cy="94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68852-B872-471A-9852-4826328BFECD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DB0137-0064-4C0D-A34A-1F735D750D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933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8853D6-72F8-4002-9D4C-AB350382366A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8D001F-2C0F-4985-908A-37796D4050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51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Questel =</a:t>
            </a:r>
            <a:r>
              <a:rPr lang="fr-FR" baseline="0" dirty="0" smtClean="0"/>
              <a:t> Base de données commerciale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3F734-E478-429D-834E-555F6DA6250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7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latin typeface="+mn-lt"/>
              </a:rPr>
              <a:t>The distribution of search requests</a:t>
            </a:r>
            <a:r>
              <a:rPr lang="en-US" sz="1200" baseline="0" noProof="0" dirty="0" smtClean="0">
                <a:latin typeface="+mn-lt"/>
              </a:rPr>
              <a:t> according to sector illustrates the preponderance of the chemicals sector, with 41%,</a:t>
            </a:r>
            <a:r>
              <a:rPr lang="en-US" sz="1200" noProof="0" dirty="0" smtClean="0">
                <a:latin typeface="+mn-lt"/>
              </a:rPr>
              <a:t>  followed by the </a:t>
            </a:r>
            <a:r>
              <a:rPr lang="en-US" sz="1200" baseline="0" noProof="0" dirty="0" err="1" smtClean="0">
                <a:latin typeface="+mn-lt"/>
              </a:rPr>
              <a:t>electrotechnical</a:t>
            </a:r>
            <a:r>
              <a:rPr lang="en-US" sz="1200" baseline="0" noProof="0" dirty="0" smtClean="0">
                <a:latin typeface="+mn-lt"/>
              </a:rPr>
              <a:t> sector with 42%, </a:t>
            </a:r>
            <a:r>
              <a:rPr lang="en-US" sz="1200" noProof="0" dirty="0" smtClean="0">
                <a:latin typeface="+mn-lt"/>
              </a:rPr>
              <a:t>mechanical 9%</a:t>
            </a:r>
            <a:r>
              <a:rPr lang="en-US" sz="1200" baseline="0" noProof="0" dirty="0" smtClean="0">
                <a:latin typeface="+mn-lt"/>
              </a:rPr>
              <a:t>, with </a:t>
            </a:r>
            <a:r>
              <a:rPr lang="en-US" sz="1200" noProof="0" dirty="0" smtClean="0">
                <a:latin typeface="+mn-lt"/>
              </a:rPr>
              <a:t>20</a:t>
            </a:r>
            <a:r>
              <a:rPr lang="en-US" sz="1200" baseline="0" noProof="0" dirty="0" smtClean="0">
                <a:latin typeface="+mn-lt"/>
              </a:rPr>
              <a:t> per cent</a:t>
            </a:r>
            <a:r>
              <a:rPr lang="en-US" sz="1200" noProof="0" dirty="0" smtClean="0">
                <a:latin typeface="+mn-lt"/>
              </a:rPr>
              <a:t> and 19</a:t>
            </a:r>
            <a:r>
              <a:rPr lang="en-US" sz="1200" baseline="0" noProof="0" dirty="0" smtClean="0">
                <a:latin typeface="+mn-lt"/>
              </a:rPr>
              <a:t> per cent</a:t>
            </a:r>
            <a:r>
              <a:rPr lang="en-US" sz="1200" noProof="0" dirty="0" smtClean="0">
                <a:latin typeface="+mn-lt"/>
              </a:rPr>
              <a:t> respectively of the total number of search requests.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2CF65-0EB5-43C2-89F9-43B4A6485A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4872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90D65-E26B-4D03-ACC3-E3841EFE52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organismes</a:t>
            </a:r>
            <a:r>
              <a:rPr lang="en-US" dirty="0" smtClean="0"/>
              <a:t> </a:t>
            </a:r>
            <a:r>
              <a:rPr lang="en-US" dirty="0" err="1" smtClean="0"/>
              <a:t>contiennent</a:t>
            </a:r>
            <a:r>
              <a:rPr lang="en-US" dirty="0" smtClean="0"/>
              <a:t> plus d’un point focal</a:t>
            </a:r>
            <a:r>
              <a:rPr lang="en-US" baseline="0" dirty="0"/>
              <a:t>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université</a:t>
            </a:r>
            <a:r>
              <a:rPr lang="en-US" baseline="0" dirty="0" smtClean="0"/>
              <a:t> de casa)</a:t>
            </a:r>
          </a:p>
          <a:p>
            <a:r>
              <a:rPr lang="en-US" baseline="0" dirty="0" smtClean="0"/>
              <a:t>Les points </a:t>
            </a:r>
            <a:r>
              <a:rPr lang="en-US" baseline="0" dirty="0" err="1" smtClean="0"/>
              <a:t>focaux</a:t>
            </a:r>
            <a:r>
              <a:rPr lang="en-US" baseline="0" dirty="0" smtClean="0"/>
              <a:t> DPCI ne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comptabilisés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tant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membres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859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464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D001F-2C0F-4985-908A-37796D4050D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377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ctangle à coins arrondi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12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13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207FE8-560C-4F33-B183-E972955260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BAEC-131A-4D4D-9598-9A030329C0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D92D-98FB-4D74-8A2F-82A58812FA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E64A-6B7D-4827-92E8-D384DDB09D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ctangle à coins arrondi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3089-E0C8-4555-979A-079F76FD03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CE72-3805-4441-9BFC-2ED0A6B955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CEEF-8871-4CAC-A897-B3AB57D0B2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D827-7A8C-4BF0-82C5-C3E61849E0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8418-886D-4220-A3C7-ECB9C71789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à coins arrondi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EAAF-FAF7-4942-87DE-34F73C6F9B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7FA2-1B35-41AA-9671-92183C06DB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01/03/2010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TISC /  OMPIC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E9FD923-2ED0-40D0-8963-3E7235163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3" r:id="rId2"/>
    <p:sldLayoutId id="2147483891" r:id="rId3"/>
    <p:sldLayoutId id="2147483884" r:id="rId4"/>
    <p:sldLayoutId id="2147483885" r:id="rId5"/>
    <p:sldLayoutId id="2147483886" r:id="rId6"/>
    <p:sldLayoutId id="2147483887" r:id="rId7"/>
    <p:sldLayoutId id="2147483892" r:id="rId8"/>
    <p:sldLayoutId id="2147483893" r:id="rId9"/>
    <p:sldLayoutId id="2147483888" r:id="rId10"/>
    <p:sldLayoutId id="2147483889" r:id="rId11"/>
  </p:sldLayoutIdLst>
  <p:transition advClick="0">
    <p:dissolv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tisc.wipo.org/" TargetMode="External"/><Relationship Id="rId2" Type="http://schemas.openxmlformats.org/officeDocument/2006/relationships/hyperlink" Target="http://www.tisc.ma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uee.fr/anglais-francais/traduction/capacity+strengthening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isc.ma/" TargetMode="Externa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 bwMode="auto">
          <a:xfrm>
            <a:off x="657252" y="2643182"/>
            <a:ext cx="77724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 w="11430"/>
              <a:solidFill>
                <a:srgbClr val="C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4600" b="0" i="0" u="none" strike="noStrike" kern="1200" cap="none" spc="0" normalizeH="0" baseline="0" dirty="0" smtClean="0">
                <a:ln w="11430"/>
                <a:solidFill>
                  <a:srgbClr val="C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TISC Network: Morocco’s Experience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 w="11430"/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Projet TISC\Communication\outils_com\tis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8925"/>
            <a:ext cx="4286280" cy="121465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85720" y="71414"/>
            <a:ext cx="8643998" cy="428628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hangingPunct="0">
              <a:defRPr/>
            </a:pPr>
            <a:r>
              <a:rPr lang="fr-FR" sz="2000" dirty="0" err="1" smtClean="0">
                <a:solidFill>
                  <a:schemeClr val="bg1"/>
                </a:solidFill>
              </a:rPr>
              <a:t>TISC’s</a:t>
            </a:r>
            <a:r>
              <a:rPr lang="fr-FR" sz="2000" dirty="0" smtClean="0">
                <a:solidFill>
                  <a:schemeClr val="bg1"/>
                </a:solidFill>
              </a:rPr>
              <a:t> international </a:t>
            </a:r>
            <a:r>
              <a:rPr lang="fr-FR" sz="2000" dirty="0" err="1" smtClean="0">
                <a:solidFill>
                  <a:schemeClr val="bg1"/>
                </a:solidFill>
              </a:rPr>
              <a:t>Cartography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7578" t="14375" r="781" b="12500"/>
          <a:stretch>
            <a:fillRect/>
          </a:stretch>
        </p:blipFill>
        <p:spPr bwMode="auto">
          <a:xfrm>
            <a:off x="285720" y="571480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xmlns="" val="19166201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571504"/>
          </a:xfr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noProof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Lucida Grande" charset="0"/>
              </a:rPr>
              <a:t>TISC network management bodies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785786" y="357166"/>
            <a:ext cx="7572428" cy="85725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key elements of the organization of the TISC network</a:t>
            </a:r>
            <a:endParaRPr kumimoji="0" lang="en-US" sz="2800" b="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24" y="1857364"/>
            <a:ext cx="750099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Membership agreement</a:t>
            </a:r>
          </a:p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Terms of reference for each category</a:t>
            </a:r>
          </a:p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Confidentiality charter</a:t>
            </a:r>
          </a:p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74320" lvl="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Code of ethics for heads of focal points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442" y="214290"/>
            <a:ext cx="7415210" cy="571504"/>
          </a:xfrm>
          <a:solidFill>
            <a:srgbClr val="C80000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noProof="0" smtClean="0">
                <a:ln w="11430"/>
                <a:solidFill>
                  <a:schemeClr val="bg1"/>
                </a:solidFill>
              </a:rPr>
              <a:t>Users of the TISC network’s services</a:t>
            </a:r>
            <a:endParaRPr lang="en-US" sz="2800" noProof="0">
              <a:ln w="11430"/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3186637903"/>
              </p:ext>
            </p:extLst>
          </p:nvPr>
        </p:nvGraphicFramePr>
        <p:xfrm>
          <a:off x="1071538" y="1285860"/>
          <a:ext cx="609600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000100" y="285728"/>
            <a:ext cx="7415210" cy="50006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fr-FR" sz="2200" dirty="0" smtClean="0">
                <a:solidFill>
                  <a:schemeClr val="bg1"/>
                </a:solidFill>
                <a:ea typeface="Times New Roman" pitchFamily="18" charset="0"/>
              </a:rPr>
              <a:t>TISC </a:t>
            </a:r>
            <a:r>
              <a:rPr lang="fr-FR" sz="2200" dirty="0" err="1" smtClean="0">
                <a:solidFill>
                  <a:schemeClr val="bg1"/>
                </a:solidFill>
                <a:ea typeface="Times New Roman" pitchFamily="18" charset="0"/>
              </a:rPr>
              <a:t>resources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1071538" y="2000240"/>
            <a:ext cx="7286676" cy="2571768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Public patent databases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(PATENTSCOPE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Espacenet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fr-FR" sz="2400" dirty="0" smtClean="0">
              <a:latin typeface="+mn-lt"/>
              <a:cs typeface="+mn-cs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/>
              <a:t>Access to the </a:t>
            </a:r>
            <a:r>
              <a:rPr lang="en-US" sz="2400" dirty="0" err="1" smtClean="0"/>
              <a:t>Questel</a:t>
            </a:r>
            <a:r>
              <a:rPr lang="en-US" sz="2400" dirty="0" smtClean="0"/>
              <a:t> private database (4 licenses)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142852"/>
            <a:ext cx="7772400" cy="57150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fr-FR" sz="2200" dirty="0" smtClean="0">
                <a:solidFill>
                  <a:schemeClr val="bg1"/>
                </a:solidFill>
                <a:ea typeface="Times New Roman" pitchFamily="18" charset="0"/>
              </a:rPr>
              <a:t>TISC network </a:t>
            </a:r>
            <a:r>
              <a:rPr lang="en-US" sz="2200" dirty="0" smtClean="0">
                <a:solidFill>
                  <a:schemeClr val="bg1"/>
                </a:solidFill>
                <a:ea typeface="Times New Roman" pitchFamily="18" charset="0"/>
              </a:rPr>
              <a:t>outreach tools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1428736"/>
            <a:ext cx="73581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Meeting of the Monitoring </a:t>
            </a:r>
            <a:r>
              <a:rPr lang="en-US" sz="2000" dirty="0"/>
              <a:t>C</a:t>
            </a:r>
            <a:r>
              <a:rPr lang="en-US" sz="2000" dirty="0" smtClean="0"/>
              <a:t>ommittee to monitor the TISC network’s activities.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Dedicated website (</a:t>
            </a:r>
            <a:r>
              <a:rPr lang="en-US" sz="2000" dirty="0" smtClean="0">
                <a:hlinkClick r:id="rId2"/>
              </a:rPr>
              <a:t>http://www.tisc.ma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Publication of a newsletter (TISC News)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TISC Morocco group on WIPO’s </a:t>
            </a:r>
            <a:r>
              <a:rPr lang="en-US" sz="2000" dirty="0" err="1" smtClean="0"/>
              <a:t>eTISC</a:t>
            </a:r>
            <a:r>
              <a:rPr lang="en-US" sz="2000" dirty="0" smtClean="0"/>
              <a:t> platform (</a:t>
            </a:r>
            <a:r>
              <a:rPr lang="en-US" sz="2000" dirty="0" smtClean="0">
                <a:hlinkClick r:id="rId3"/>
              </a:rPr>
              <a:t>http://etisc.wipo.org/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Daily contact with heads of focal points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u contenu 5"/>
          <p:cNvSpPr>
            <a:spLocks noGrp="1"/>
          </p:cNvSpPr>
          <p:nvPr>
            <p:ph sz="quarter" idx="1"/>
          </p:nvPr>
        </p:nvSpPr>
        <p:spPr>
          <a:xfrm>
            <a:off x="500063" y="1500188"/>
            <a:ext cx="8272462" cy="4572000"/>
          </a:xfrm>
        </p:spPr>
        <p:txBody>
          <a:bodyPr/>
          <a:lstStyle/>
          <a:p>
            <a:pPr eaLnBrk="1" hangingPunct="1"/>
            <a:r>
              <a:rPr lang="en-US" sz="3200" noProof="0" dirty="0" smtClean="0"/>
              <a:t>Direct assistance concerning technological information search</a:t>
            </a:r>
          </a:p>
          <a:p>
            <a:pPr eaLnBrk="1" hangingPunct="1">
              <a:buNone/>
            </a:pPr>
            <a:endParaRPr lang="en-US" sz="3200" noProof="0" dirty="0" smtClean="0"/>
          </a:p>
          <a:p>
            <a:pPr eaLnBrk="1" hangingPunct="1"/>
            <a:r>
              <a:rPr lang="en-US" sz="3200" noProof="0" dirty="0" smtClean="0"/>
              <a:t>Guidance towards innovation protection tools, such as patents</a:t>
            </a:r>
          </a:p>
          <a:p>
            <a:pPr eaLnBrk="1" hangingPunct="1"/>
            <a:endParaRPr lang="en-US" sz="3200" noProof="0" dirty="0" smtClean="0"/>
          </a:p>
          <a:p>
            <a:pPr eaLnBrk="1" hangingPunct="1"/>
            <a:r>
              <a:rPr lang="en-US" sz="3200" noProof="0" dirty="0" smtClean="0"/>
              <a:t>Guidance towards existing funding tools.</a:t>
            </a:r>
          </a:p>
          <a:p>
            <a:pPr eaLnBrk="1" hangingPunct="1"/>
            <a:endParaRPr lang="en-US" sz="3200" noProof="0" dirty="0" smtClean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14348" y="214290"/>
            <a:ext cx="7429552" cy="500066"/>
          </a:xfrm>
          <a:prstGeom prst="rect">
            <a:avLst/>
          </a:prstGeom>
          <a:solidFill>
            <a:srgbClr val="C80000"/>
          </a:solidFill>
        </p:spPr>
        <p:txBody>
          <a:bodyPr bIns="91440" anchor="b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dirty="0" smtClean="0">
                <a:ln w="11430"/>
                <a:solidFill>
                  <a:schemeClr val="bg1"/>
                </a:solidFill>
                <a:ea typeface="+mj-ea"/>
              </a:rPr>
              <a:t>Services </a:t>
            </a:r>
            <a:r>
              <a:rPr lang="en-US" sz="2800" dirty="0" smtClean="0">
                <a:ln w="11430"/>
                <a:solidFill>
                  <a:schemeClr val="bg1"/>
                </a:solidFill>
                <a:ea typeface="+mj-ea"/>
              </a:rPr>
              <a:t>provided by the TISC network: proximity </a:t>
            </a:r>
            <a:r>
              <a:rPr lang="fr-FR" sz="2800" dirty="0" smtClean="0">
                <a:ln w="11430"/>
                <a:solidFill>
                  <a:schemeClr val="bg1"/>
                </a:solidFill>
                <a:ea typeface="+mj-ea"/>
              </a:rPr>
              <a:t>services</a:t>
            </a:r>
            <a:endParaRPr lang="fr-FR" sz="2800" dirty="0">
              <a:ln w="11430"/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5786478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noProof="0" dirty="0" smtClean="0"/>
              <a:t>State-of-the-art search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400" noProof="0" dirty="0" smtClean="0"/>
              <a:t>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Anticipation search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400" noProof="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noProof="0" dirty="0" smtClean="0"/>
              <a:t>Patent mapping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400" noProof="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noProof="0" dirty="0" smtClean="0"/>
              <a:t>Freedom to operate search</a:t>
            </a:r>
            <a:endParaRPr lang="en-US" sz="1800" noProof="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8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noProof="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noProof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14348" y="214290"/>
            <a:ext cx="7429552" cy="500066"/>
          </a:xfrm>
          <a:prstGeom prst="rect">
            <a:avLst/>
          </a:prstGeom>
          <a:solidFill>
            <a:srgbClr val="C80000"/>
          </a:solidFill>
        </p:spPr>
        <p:txBody>
          <a:bodyPr bIns="91440" anchor="b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dirty="0" smtClean="0">
                <a:ln w="11430"/>
                <a:solidFill>
                  <a:schemeClr val="bg1"/>
                </a:solidFill>
                <a:ea typeface="+mj-ea"/>
              </a:rPr>
              <a:t>TISC network services: </a:t>
            </a:r>
            <a:r>
              <a:rPr lang="en-US" sz="2800" dirty="0" smtClean="0">
                <a:ln w="11430"/>
                <a:solidFill>
                  <a:schemeClr val="bg1"/>
                </a:solidFill>
                <a:ea typeface="+mj-ea"/>
              </a:rPr>
              <a:t>advanced</a:t>
            </a:r>
            <a:r>
              <a:rPr lang="fr-FR" sz="2800" dirty="0" smtClean="0">
                <a:ln w="11430"/>
                <a:solidFill>
                  <a:schemeClr val="bg1"/>
                </a:solidFill>
                <a:ea typeface="+mj-ea"/>
              </a:rPr>
              <a:t> services</a:t>
            </a:r>
            <a:endParaRPr lang="fr-FR" sz="2800" dirty="0">
              <a:ln w="11430"/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206357"/>
            <a:ext cx="6929486" cy="579437"/>
          </a:xfrm>
          <a:solidFill>
            <a:srgbClr val="C80000"/>
          </a:solidFill>
        </p:spPr>
        <p:txBody>
          <a:bodyPr/>
          <a:lstStyle/>
          <a:p>
            <a:pPr marL="685800" indent="-685800" algn="ctr" eaLnBrk="1" hangingPunct="1"/>
            <a:r>
              <a:rPr lang="en-US" sz="2800" noProof="0" smtClean="0">
                <a:solidFill>
                  <a:schemeClr val="bg1"/>
                </a:solidFill>
              </a:rPr>
              <a:t>State-of-the-art search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28661" y="1500174"/>
            <a:ext cx="6429421" cy="3292475"/>
          </a:xfrm>
          <a:prstGeom prst="rect">
            <a:avLst/>
          </a:prstGeom>
        </p:spPr>
        <p:txBody>
          <a:bodyPr/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State-of-the-art search shows the level of technical development attained in a given technological sector. Prior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to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any new development, it is essential to have an overview of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the general state of the art in </a:t>
            </a:r>
            <a:r>
              <a:rPr lang="en-US" sz="1600" dirty="0" smtClean="0">
                <a:latin typeface="+mn-lt"/>
                <a:cs typeface="+mn-cs"/>
              </a:rPr>
              <a:t>the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technological sector in question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</a:t>
            </a:r>
            <a:r>
              <a:rPr kumimoji="0" lang="en-US" sz="1600" i="0" u="sng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16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 Patents concerning the manufacturing process for phosphoric acid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000924" cy="500066"/>
          </a:xfrm>
          <a:solidFill>
            <a:srgbClr val="C80000"/>
          </a:solidFill>
        </p:spPr>
        <p:txBody>
          <a:bodyPr/>
          <a:lstStyle/>
          <a:p>
            <a:pPr algn="ctr" eaLnBrk="1" hangingPunct="1"/>
            <a:r>
              <a:rPr lang="en-US" sz="2800" noProof="0" dirty="0" smtClean="0">
                <a:solidFill>
                  <a:schemeClr val="bg1"/>
                </a:solidFill>
              </a:rPr>
              <a:t>Anticipation search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1" y="1785927"/>
            <a:ext cx="7305700" cy="3286148"/>
          </a:xfrm>
          <a:prstGeom prst="rect">
            <a:avLst/>
          </a:prstGeom>
        </p:spPr>
        <p:txBody>
          <a:bodyPr/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</a:t>
            </a:r>
            <a:r>
              <a:rPr lang="en-US" sz="1600" dirty="0" smtClean="0">
                <a:latin typeface="+mn-lt"/>
                <a:cs typeface="+mn-cs"/>
              </a:rPr>
              <a:t>Anticipation search gives an idea of the novelty and inventive step of an idea or invention; it also helps to identify any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prior disclosures (articles, patents, conferences) which might impede the patentability of an invention.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     </a:t>
            </a:r>
            <a:r>
              <a:rPr kumimoji="0" lang="en-US" sz="16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Not reinventing the wheel;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Guiding research work;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Evaluation of the invention prior to registration.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 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xmlns="" val="467612252"/>
              </p:ext>
            </p:extLst>
          </p:nvPr>
        </p:nvGraphicFramePr>
        <p:xfrm>
          <a:off x="500034" y="1682752"/>
          <a:ext cx="8143932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86808" cy="560406"/>
          </a:xfr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Lucida Grande" charset="0"/>
              </a:rPr>
              <a:t>Overview</a:t>
            </a:r>
            <a:endParaRPr lang="en-US" sz="280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5500702"/>
            <a:ext cx="8143932" cy="504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e 4"/>
          <p:cNvGrpSpPr/>
          <p:nvPr/>
        </p:nvGrpSpPr>
        <p:grpSpPr>
          <a:xfrm>
            <a:off x="928662" y="5286388"/>
            <a:ext cx="5700752" cy="590400"/>
            <a:chOff x="407196" y="2798737"/>
            <a:chExt cx="5700752" cy="5904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7196" y="2798737"/>
              <a:ext cx="5700752" cy="590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36017" y="2827558"/>
              <a:ext cx="5643110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475" tIns="0" rIns="215475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28596" y="5357826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 Challenges, Next Steps, </a:t>
            </a:r>
            <a:r>
              <a:rPr lang="fr-FR" dirty="0" err="1" smtClean="0">
                <a:solidFill>
                  <a:schemeClr val="bg1"/>
                </a:solidFill>
              </a:rPr>
              <a:t>Opportunities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0" y="285729"/>
            <a:ext cx="7600978" cy="500066"/>
          </a:xfrm>
          <a:solidFill>
            <a:srgbClr val="C80000"/>
          </a:solidFill>
        </p:spPr>
        <p:txBody>
          <a:bodyPr/>
          <a:lstStyle/>
          <a:p>
            <a:pPr algn="ctr" eaLnBrk="1" hangingPunct="1"/>
            <a:r>
              <a:rPr lang="en-US" sz="3000" b="0" noProof="0" dirty="0" smtClean="0">
                <a:solidFill>
                  <a:schemeClr val="bg1"/>
                </a:solidFill>
              </a:rPr>
              <a:t>Freedom to operate search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25" y="1571612"/>
            <a:ext cx="7358114" cy="2214578"/>
          </a:xfrm>
          <a:prstGeom prst="rect">
            <a:avLst/>
          </a:prstGeom>
        </p:spPr>
        <p:txBody>
          <a:bodyPr/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Freedom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operate search makes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it possible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to identify the products and procedures of a given sector which are not protected in Morocco, or which are now in the public domain and can be freely exploited.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 </a:t>
            </a:r>
            <a:r>
              <a:rPr lang="en-US" dirty="0" smtClean="0">
                <a:latin typeface="+mn-lt"/>
                <a:cs typeface="+mn-cs"/>
              </a:rPr>
              <a:t>Medicines for free use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924800" cy="636588"/>
          </a:xfrm>
          <a:solidFill>
            <a:srgbClr val="C80000"/>
          </a:solidFill>
        </p:spPr>
        <p:txBody>
          <a:bodyPr/>
          <a:lstStyle/>
          <a:p>
            <a:pPr algn="ctr" eaLnBrk="1" hangingPunct="1"/>
            <a:r>
              <a:rPr lang="en-US" sz="3000" b="0" noProof="0" smtClean="0">
                <a:solidFill>
                  <a:schemeClr val="bg1"/>
                </a:solidFill>
              </a:rPr>
              <a:t>Patent mapping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50" y="1428736"/>
            <a:ext cx="68294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Patent mapping </a:t>
            </a:r>
            <a:r>
              <a:rPr lang="en-US" dirty="0" smtClean="0">
                <a:latin typeface="+mn-lt"/>
                <a:cs typeface="+mn-cs"/>
              </a:rPr>
              <a:t>refers to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 variety of practices intended to </a:t>
            </a:r>
            <a:r>
              <a:rPr lang="en-US" dirty="0" smtClean="0">
                <a:latin typeface="+mn-lt"/>
                <a:cs typeface="+mn-cs"/>
              </a:rPr>
              <a:t>create a diagram of a corpus of patents and the information generated from its analysis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  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 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Examples: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Geographical patent maps.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Maps of cooperation networks based on the analysis of jointly-owned patents.</a:t>
            </a:r>
          </a:p>
          <a:p>
            <a:pPr marL="273050" lvl="0" indent="-27305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Representation of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links to </a:t>
            </a:r>
            <a:r>
              <a:rPr lang="en-US" dirty="0" smtClean="0">
                <a:latin typeface="+mn-lt"/>
                <a:cs typeface="+mn-cs"/>
              </a:rPr>
              <a:t>citations concerning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search reports.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142852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TISC achievements in 2014 : key figures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142873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200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search requests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n-lt"/>
              </a:rPr>
              <a:t> 189</a:t>
            </a:r>
            <a:r>
              <a:rPr lang="en-US" dirty="0" smtClean="0">
                <a:latin typeface="+mn-lt"/>
              </a:rPr>
              <a:t> patent applications registered at the national level in 2014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24</a:t>
            </a:r>
            <a:r>
              <a:rPr lang="en-US" dirty="0" smtClean="0">
                <a:latin typeface="+mn-lt"/>
              </a:rPr>
              <a:t> international patent applications filed at the international level under the PCT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n-lt"/>
              </a:rPr>
              <a:t> 8 </a:t>
            </a:r>
            <a:r>
              <a:rPr lang="en-US" dirty="0" smtClean="0">
                <a:latin typeface="+mn-lt"/>
              </a:rPr>
              <a:t>organizations joined the TISC network in 2014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training events organized for TISC focal points on drafting, promotion and IP policy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Monitoring </a:t>
            </a: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ommittee meetings on TISC monitoring held in Casablanca</a:t>
            </a:r>
          </a:p>
          <a:p>
            <a:r>
              <a:rPr lang="en-US" b="1" dirty="0" smtClean="0">
                <a:latin typeface="+mn-lt"/>
              </a:rPr>
              <a:t>-  19 </a:t>
            </a:r>
            <a:r>
              <a:rPr lang="en-US" dirty="0" smtClean="0">
                <a:latin typeface="+mn-lt"/>
              </a:rPr>
              <a:t>focal points registered for WIPO’s advanced online training.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Organization of  15 information half-days in cooperation with local TISCs 1 of  the TISC News publication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International cooperation with WIPO, EPO, ICDT, C.U.R.I.E.  and PATLIB networks on aspects linked to patent information.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lvl="0" algn="ctr" eaLnBrk="0" hangingPunct="0"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Coopération &amp; </a:t>
            </a:r>
            <a:r>
              <a:rPr lang="fr-FR" sz="2400" dirty="0" err="1" smtClean="0">
                <a:solidFill>
                  <a:schemeClr val="bg1"/>
                </a:solidFill>
                <a:ea typeface="+mj-ea"/>
              </a:rPr>
              <a:t>Partnership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57158" y="928670"/>
          <a:ext cx="8286808" cy="537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3786214"/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Organization</a:t>
                      </a:r>
                      <a:endParaRPr lang="fr-FR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Activities</a:t>
                      </a:r>
                      <a:endParaRPr lang="fr-FR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aim of the project</a:t>
                      </a:r>
                      <a:endParaRPr lang="fr-FR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 </a:t>
                      </a:r>
                      <a:r>
                        <a:rPr kumimoji="0" lang="fr-FR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Intellectual</a:t>
                      </a:r>
                      <a:r>
                        <a:rPr kumimoji="0"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r>
                        <a:rPr kumimoji="0"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kumimoji="0"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(WIPO) </a:t>
                      </a:r>
                      <a:endParaRPr kumimoji="0"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400" dirty="0" smtClean="0"/>
                        <a:t>  On line training</a:t>
                      </a:r>
                      <a:endParaRPr lang="fr-FR" sz="14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  </a:t>
                      </a:r>
                      <a:r>
                        <a:rPr lang="fr-FR" sz="1400" baseline="0" dirty="0" err="1" smtClean="0"/>
                        <a:t>Organization</a:t>
                      </a:r>
                      <a:r>
                        <a:rPr lang="fr-FR" sz="1400" baseline="0" dirty="0" smtClean="0"/>
                        <a:t> of a </a:t>
                      </a:r>
                      <a:r>
                        <a:rPr lang="fr-FR" sz="1400" baseline="0" dirty="0" err="1" smtClean="0"/>
                        <a:t>seminar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lang="en-US" sz="1400" baseline="0" dirty="0" smtClean="0"/>
                        <a:t>on intellectual property and promotion of research, innovation and competitiveness  for African countries </a:t>
                      </a:r>
                      <a:r>
                        <a:rPr lang="fr-FR" sz="1400" baseline="0" dirty="0" smtClean="0"/>
                        <a:t> 21, 22 et 23 of </a:t>
                      </a:r>
                      <a:r>
                        <a:rPr lang="fr-FR" sz="1400" baseline="0" dirty="0" err="1" smtClean="0"/>
                        <a:t>October</a:t>
                      </a:r>
                      <a:r>
                        <a:rPr lang="fr-FR" sz="1400" baseline="0" dirty="0" smtClean="0"/>
                        <a:t> 2014  in OMPIC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Capacity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strengthening</a:t>
                      </a:r>
                      <a:r>
                        <a:rPr kumimoji="0" lang="fr-FR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of 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focal point ‘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baseline="0" dirty="0" err="1" smtClean="0"/>
                        <a:t>TISC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 Setting up  a TISC in </a:t>
                      </a:r>
                      <a:r>
                        <a:rPr lang="fr-FR" sz="1400" baseline="0" dirty="0" err="1" smtClean="0"/>
                        <a:t>Arabic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contries</a:t>
                      </a:r>
                      <a:r>
                        <a:rPr lang="fr-FR" sz="1400" baseline="0" dirty="0" smtClean="0"/>
                        <a:t>  (TISC-</a:t>
                      </a:r>
                      <a:r>
                        <a:rPr lang="fr-FR" sz="1400" baseline="0" dirty="0" err="1" smtClean="0"/>
                        <a:t>Africa</a:t>
                      </a:r>
                      <a:r>
                        <a:rPr lang="fr-FR" sz="1400" baseline="0" dirty="0" smtClean="0"/>
                        <a:t>)</a:t>
                      </a:r>
                    </a:p>
                  </a:txBody>
                  <a:tcPr/>
                </a:tc>
              </a:tr>
              <a:tr h="900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 Islamic Centre for Development of Trade (ICDT)</a:t>
                      </a:r>
                      <a:endParaRPr kumimoji="0"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of international  </a:t>
                      </a:r>
                      <a:r>
                        <a:rPr kumimoji="0"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</a:t>
                      </a: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support of Innovation and </a:t>
                      </a:r>
                      <a:r>
                        <a:rPr kumimoji="0"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commercialization</a:t>
                      </a: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patent in  11, 12 et 13 </a:t>
                      </a:r>
                      <a:r>
                        <a:rPr kumimoji="0"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kumimoji="0"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2014 in OMPIC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fr-FR" sz="14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fr-FR" sz="1400" baseline="0" dirty="0" smtClean="0"/>
                        <a:t>Setting up  the network </a:t>
                      </a:r>
                      <a:r>
                        <a:rPr lang="fr-FR" sz="1400" baseline="0" dirty="0" err="1" smtClean="0"/>
                        <a:t>with</a:t>
                      </a:r>
                      <a:r>
                        <a:rPr lang="fr-FR" sz="1400" baseline="0" dirty="0" smtClean="0"/>
                        <a:t> the </a:t>
                      </a:r>
                      <a:r>
                        <a:rPr lang="fr-FR" sz="1400" baseline="0" dirty="0" err="1" smtClean="0"/>
                        <a:t>islamic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lang="fr-FR" sz="1400" baseline="0" dirty="0" err="1" smtClean="0"/>
                        <a:t>member</a:t>
                      </a:r>
                      <a:r>
                        <a:rPr lang="fr-FR" sz="1400" baseline="0" dirty="0" smtClean="0"/>
                        <a:t>  states of ‘OIC’(</a:t>
                      </a:r>
                      <a:r>
                        <a:rPr lang="fr-FR" sz="1050" baseline="0" dirty="0" smtClean="0"/>
                        <a:t>Organisation of </a:t>
                      </a:r>
                      <a:r>
                        <a:rPr lang="fr-FR" sz="1050" baseline="0" dirty="0" err="1" smtClean="0"/>
                        <a:t>Islamic</a:t>
                      </a:r>
                      <a:r>
                        <a:rPr lang="fr-FR" sz="1050" baseline="0" dirty="0" smtClean="0"/>
                        <a:t> </a:t>
                      </a:r>
                      <a:r>
                        <a:rPr lang="fr-FR" sz="1050" baseline="0" dirty="0" err="1" smtClean="0"/>
                        <a:t>Cooperation</a:t>
                      </a:r>
                      <a:r>
                        <a:rPr lang="fr-FR" sz="1050" baseline="0" dirty="0" smtClean="0"/>
                        <a:t>) </a:t>
                      </a:r>
                      <a:endParaRPr lang="fr-FR" sz="1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kumimoji="0" lang="fr-FR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Patent Office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fr-FR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EPO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400" dirty="0" smtClean="0"/>
                        <a:t>On line training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dirty="0" smtClean="0"/>
                        <a:t>Participation of  4 focal points </a:t>
                      </a:r>
                      <a:r>
                        <a:rPr lang="fr-FR" sz="1400" baseline="0" dirty="0" smtClean="0"/>
                        <a:t> to PATLIB </a:t>
                      </a:r>
                      <a:r>
                        <a:rPr lang="fr-FR" sz="1400" baseline="0" dirty="0" err="1" smtClean="0"/>
                        <a:t>conference</a:t>
                      </a:r>
                      <a:r>
                        <a:rPr lang="fr-FR" sz="1400" baseline="0" dirty="0" smtClean="0"/>
                        <a:t>  in  15 et 16 May 2014 , Istanbul</a:t>
                      </a:r>
                    </a:p>
                    <a:p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ar</a:t>
                      </a:r>
                      <a:r>
                        <a:rPr lang="fr-FR" sz="1400" baseline="0" dirty="0" smtClean="0"/>
                        <a:t>ticle on </a:t>
                      </a:r>
                      <a:r>
                        <a:rPr lang="fr-FR" sz="1400" baseline="0" dirty="0" err="1" smtClean="0"/>
                        <a:t>theTISC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kumimoji="0" lang="fr-FR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400" baseline="0" dirty="0" smtClean="0"/>
                        <a:t>« Patent Information News » of EPO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aseline="0" dirty="0" smtClean="0"/>
                        <a:t>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Capacity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strengthening</a:t>
                      </a:r>
                      <a:r>
                        <a:rPr kumimoji="0" lang="fr-FR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of 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focal point ‘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baseline="0" dirty="0" err="1" smtClean="0"/>
                        <a:t>TISC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 </a:t>
                      </a:r>
                      <a:r>
                        <a:rPr kumimoji="0" lang="fr-FR" sz="14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reation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synergy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kumimoji="0" lang="fr-F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baseline="0" dirty="0" smtClean="0"/>
                        <a:t> PATLIB of EPO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Islamic Educational, Scientific and Cultural Organization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(ISESCO)</a:t>
                      </a:r>
                      <a:endParaRPr kumimoji="0"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 </a:t>
                      </a:r>
                      <a:r>
                        <a:rPr lang="en-US" sz="1400" baseline="0" dirty="0" smtClean="0"/>
                        <a:t>Participation in the second meeting for creating an IP network in Arab countries</a:t>
                      </a:r>
                      <a:endParaRPr lang="fr-FR" sz="14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Participation in experts meeting to establish a dashboard of innovation in the MENA </a:t>
                      </a:r>
                      <a:r>
                        <a:rPr lang="en-US" sz="1400" baseline="0" dirty="0" smtClean="0"/>
                        <a:t> region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Promoting</a:t>
                      </a:r>
                      <a:r>
                        <a:rPr lang="fr-FR" sz="1400" dirty="0" smtClean="0"/>
                        <a:t>  IP in </a:t>
                      </a:r>
                      <a:r>
                        <a:rPr lang="fr-FR" sz="1400" dirty="0" err="1" smtClean="0"/>
                        <a:t>arabic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contries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establish</a:t>
                      </a:r>
                      <a:r>
                        <a:rPr lang="fr-FR" sz="1400" dirty="0" smtClean="0"/>
                        <a:t> the innovation situation in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MENA</a:t>
                      </a:r>
                      <a:r>
                        <a:rPr lang="fr-FR" sz="1400" baseline="0" dirty="0" smtClean="0"/>
                        <a:t>  countries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285728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lvl="0" algn="ctr" eaLnBrk="0" hangingPunct="0">
              <a:defRPr/>
            </a:pPr>
            <a:r>
              <a:rPr lang="en-US" sz="2400" dirty="0" smtClean="0">
                <a:solidFill>
                  <a:schemeClr val="bg1"/>
                </a:solidFill>
                <a:ea typeface="+mj-ea"/>
              </a:rPr>
              <a:t>TISC search requests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2014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928794" y="1142984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85786" y="4646551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200 search requests were conveyed by the TISC focal points to the TISC outreach unit hosted  by OMPIC, an increase of 98 % from 2011. This increase is due mainly to the widening of the TISC network in 2014.</a:t>
            </a:r>
          </a:p>
          <a:p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285728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Breakdown of requests according to type </a:t>
            </a:r>
            <a:r>
              <a:rPr lang="fr-FR" sz="2400" dirty="0" smtClean="0">
                <a:solidFill>
                  <a:schemeClr val="bg1"/>
                </a:solidFill>
              </a:rPr>
              <a:t>(2014)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908569"/>
              </p:ext>
            </p:extLst>
          </p:nvPr>
        </p:nvGraphicFramePr>
        <p:xfrm>
          <a:off x="1331640" y="1484784"/>
          <a:ext cx="62646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285728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Breakdown of search requests according to sector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3898470"/>
              </p:ext>
            </p:extLst>
          </p:nvPr>
        </p:nvGraphicFramePr>
        <p:xfrm>
          <a:off x="2024062" y="1933575"/>
          <a:ext cx="5095875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285728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MAIN CHALLENGES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2071678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Continuing activities with knowledge transfer to local reference groups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motivation of focal points of </a:t>
            </a:r>
            <a:r>
              <a:rPr lang="fr-FR" dirty="0" smtClean="0"/>
              <a:t>TISC </a:t>
            </a:r>
          </a:p>
          <a:p>
            <a:endParaRPr lang="fr-FR" dirty="0" smtClean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285728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NEXT STEPS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2071678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Certification of focal points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Réorganization</a:t>
            </a:r>
            <a:r>
              <a:rPr lang="fr-FR" dirty="0" smtClean="0"/>
              <a:t>  of régional network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2910" y="285728"/>
            <a:ext cx="8215370" cy="57150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OPPORTUNITIES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8586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Exploitation of the potentiel of national R&amp;D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Ecosystem</a:t>
            </a:r>
            <a:r>
              <a:rPr lang="fr-FR" dirty="0" smtClean="0"/>
              <a:t>  </a:t>
            </a:r>
            <a:r>
              <a:rPr lang="fr-FR" dirty="0" err="1" smtClean="0"/>
              <a:t>favourable</a:t>
            </a:r>
            <a:r>
              <a:rPr lang="fr-FR" dirty="0" smtClean="0"/>
              <a:t>  to </a:t>
            </a:r>
            <a:r>
              <a:rPr lang="fr-FR" dirty="0" err="1" smtClean="0"/>
              <a:t>creativity</a:t>
            </a:r>
            <a:r>
              <a:rPr lang="fr-FR" dirty="0" smtClean="0"/>
              <a:t> and innovation  in </a:t>
            </a:r>
            <a:r>
              <a:rPr lang="fr-FR" dirty="0" err="1" smtClean="0"/>
              <a:t>Morocco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Funding</a:t>
            </a:r>
            <a:r>
              <a:rPr lang="fr-FR" dirty="0" smtClean="0"/>
              <a:t>  </a:t>
            </a:r>
            <a:r>
              <a:rPr lang="fr-FR" dirty="0" err="1" smtClean="0"/>
              <a:t>Agency</a:t>
            </a:r>
            <a:r>
              <a:rPr lang="fr-FR" dirty="0" smtClean="0"/>
              <a:t> for </a:t>
            </a:r>
            <a:r>
              <a:rPr lang="fr-FR" dirty="0" err="1" smtClean="0"/>
              <a:t>research</a:t>
            </a:r>
            <a:r>
              <a:rPr lang="fr-FR" dirty="0" smtClean="0"/>
              <a:t> and Innovation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Moroccan</a:t>
            </a:r>
            <a:r>
              <a:rPr lang="fr-FR" dirty="0" smtClean="0"/>
              <a:t>  </a:t>
            </a:r>
            <a:r>
              <a:rPr lang="fr-FR" dirty="0" err="1" smtClean="0"/>
              <a:t>Stratégy</a:t>
            </a:r>
            <a:r>
              <a:rPr lang="fr-FR" dirty="0" smtClean="0"/>
              <a:t>  Innovation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Globalbusinesses</a:t>
            </a:r>
            <a:r>
              <a:rPr lang="fr-FR" dirty="0" smtClean="0"/>
              <a:t>(</a:t>
            </a:r>
            <a:r>
              <a:rPr lang="fr-FR" dirty="0" err="1" smtClean="0"/>
              <a:t>offshoring</a:t>
            </a:r>
            <a:r>
              <a:rPr lang="fr-FR" dirty="0" smtClean="0"/>
              <a:t>,  </a:t>
            </a:r>
            <a:r>
              <a:rPr lang="fr-FR" dirty="0" err="1" smtClean="0"/>
              <a:t>Aéronautic</a:t>
            </a:r>
            <a:r>
              <a:rPr lang="fr-FR" dirty="0" smtClean="0"/>
              <a:t>, textile, </a:t>
            </a:r>
            <a:r>
              <a:rPr lang="fr-FR" dirty="0" err="1" smtClean="0"/>
              <a:t>Automotive</a:t>
            </a:r>
            <a:r>
              <a:rPr lang="fr-FR" dirty="0" smtClean="0"/>
              <a:t> and agricultural </a:t>
            </a:r>
            <a:r>
              <a:rPr lang="fr-FR" dirty="0" err="1" smtClean="0"/>
              <a:t>industry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6572296" cy="571504"/>
          </a:xfr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TISC? 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xmlns="" val="1193141397"/>
              </p:ext>
            </p:extLst>
          </p:nvPr>
        </p:nvGraphicFramePr>
        <p:xfrm>
          <a:off x="1214414" y="1722454"/>
          <a:ext cx="64055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887224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rjenkins\AppData\Local\Microsoft\Windows\Temporary Internet Files\Content.IE5\VVHEGYIW\MC9001052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201" y="714357"/>
            <a:ext cx="214313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rjenkins\AppData\Local\Microsoft\Windows\Temporary Internet Files\Content.IE5\59CZ3EIM\MC91021720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23" y="642919"/>
            <a:ext cx="1684337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1472" y="2714620"/>
            <a:ext cx="7772400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000" dirty="0" smtClean="0">
              <a:latin typeface="+mj-lt"/>
              <a:ea typeface="+mj-ea"/>
              <a:cs typeface="+mj-cs"/>
              <a:hlinkClick r:id="rId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000" dirty="0" smtClean="0">
              <a:latin typeface="+mj-lt"/>
              <a:ea typeface="+mj-ea"/>
              <a:cs typeface="+mj-cs"/>
              <a:hlinkClick r:id="rId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dirty="0" smtClean="0">
                <a:latin typeface="+mj-lt"/>
                <a:ea typeface="+mj-ea"/>
                <a:cs typeface="+mj-cs"/>
                <a:hlinkClick r:id="rId5"/>
              </a:rPr>
              <a:t>www.tisc.ma</a:t>
            </a:r>
            <a:endParaRPr lang="fr-FR" sz="3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xmlns="" val="3132318812"/>
              </p:ext>
            </p:extLst>
          </p:nvPr>
        </p:nvGraphicFramePr>
        <p:xfrm>
          <a:off x="500034" y="1682752"/>
          <a:ext cx="8143932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560406"/>
          </a:xfr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noProof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Lucida Grande" charset="0"/>
              </a:rPr>
              <a:t>Objectives….</a:t>
            </a:r>
            <a:endParaRPr lang="en-US" sz="2800" noProof="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929486" cy="571504"/>
          </a:xfr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noProof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Lucida Grande" charset="0"/>
              </a:rPr>
              <a:t>Task</a:t>
            </a:r>
            <a:endParaRPr lang="en-US" sz="2800" noProof="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5813" y="1571625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noProof="0" dirty="0" smtClean="0"/>
              <a:t>Offer users services that </a:t>
            </a:r>
            <a:r>
              <a:rPr lang="en-US" sz="2000" dirty="0" smtClean="0"/>
              <a:t>enable them to search patent databases </a:t>
            </a:r>
            <a:r>
              <a:rPr lang="en-US" sz="2000" noProof="0" dirty="0" smtClean="0"/>
              <a:t>and other sources of technical information through direct and personal assistance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000" noProof="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noProof="0" dirty="0" smtClean="0"/>
              <a:t>Communicate to users the state of the art in various technological fields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000" noProof="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noProof="0" dirty="0" smtClean="0"/>
              <a:t>Inform users about their intellectual property rights, in particular patents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000" noProof="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noProof="0" dirty="0" smtClean="0"/>
              <a:t>Contribute to promoting the results of research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674688" y="361950"/>
            <a:ext cx="1189037" cy="1062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2133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dirty="0"/>
              <a:t>TISC-OMPIC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xmlns="" val="2011504351"/>
              </p:ext>
            </p:extLst>
          </p:nvPr>
        </p:nvGraphicFramePr>
        <p:xfrm>
          <a:off x="1500198" y="1071546"/>
          <a:ext cx="6143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 flipV="1">
            <a:off x="5357818" y="3071810"/>
            <a:ext cx="785818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928926" y="3357562"/>
            <a:ext cx="857256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4964909" y="4250538"/>
            <a:ext cx="571504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 flipH="1" flipV="1">
            <a:off x="4179885" y="2606669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itre 1"/>
          <p:cNvSpPr txBox="1">
            <a:spLocks/>
          </p:cNvSpPr>
          <p:nvPr/>
        </p:nvSpPr>
        <p:spPr>
          <a:xfrm>
            <a:off x="1000100" y="214290"/>
            <a:ext cx="7215238" cy="428628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Composition and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US" sz="2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rganization</a:t>
            </a:r>
            <a:r>
              <a:rPr kumimoji="0" lang="fr-FR" sz="24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the TISC network</a:t>
            </a:r>
            <a:endParaRPr kumimoji="0" lang="fr-FR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H="1" flipV="1">
            <a:off x="3571868" y="4286256"/>
            <a:ext cx="571504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1190572394"/>
              </p:ext>
            </p:extLst>
          </p:nvPr>
        </p:nvGraphicFramePr>
        <p:xfrm>
          <a:off x="357158" y="1000108"/>
          <a:ext cx="78581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642910" y="214290"/>
            <a:ext cx="8001056" cy="428628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Members of the TISC network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0034" y="71414"/>
            <a:ext cx="8001056" cy="57150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TISC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members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 and focal points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7224" y="3786190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/>
              <a:t>TISC </a:t>
            </a:r>
            <a:r>
              <a:rPr lang="en-US" sz="1400" b="1" u="sng" dirty="0" smtClean="0"/>
              <a:t>Members</a:t>
            </a:r>
            <a:endParaRPr lang="en-US" sz="1400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4929190" y="6000768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/>
              <a:t>TISC focal points</a:t>
            </a:r>
            <a:endParaRPr lang="fr-FR" sz="1400" b="1" u="sng" dirty="0"/>
          </a:p>
        </p:txBody>
      </p:sp>
      <p:graphicFrame>
        <p:nvGraphicFramePr>
          <p:cNvPr id="8" name="Graphique 7"/>
          <p:cNvGraphicFramePr/>
          <p:nvPr/>
        </p:nvGraphicFramePr>
        <p:xfrm>
          <a:off x="642910" y="1000108"/>
          <a:ext cx="435771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/>
          <p:nvPr/>
        </p:nvGraphicFramePr>
        <p:xfrm>
          <a:off x="4714876" y="3214686"/>
          <a:ext cx="371477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71472" y="142852"/>
            <a:ext cx="7715304" cy="57150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hangingPunct="0">
              <a:defRPr/>
            </a:pPr>
            <a:r>
              <a:rPr lang="fr-FR" sz="2800" dirty="0" err="1" smtClean="0">
                <a:solidFill>
                  <a:schemeClr val="bg1"/>
                </a:solidFill>
              </a:rPr>
              <a:t>TISC’s</a:t>
            </a:r>
            <a:r>
              <a:rPr lang="fr-FR" sz="2800" dirty="0" smtClean="0">
                <a:solidFill>
                  <a:schemeClr val="bg1"/>
                </a:solidFill>
              </a:rPr>
              <a:t> national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Cartography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609" t="18125" r="37788" b="15000"/>
          <a:stretch>
            <a:fillRect/>
          </a:stretch>
        </p:blipFill>
        <p:spPr bwMode="auto">
          <a:xfrm>
            <a:off x="571472" y="857232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3602</TotalTime>
  <Words>1132</Words>
  <Application>Microsoft Office PowerPoint</Application>
  <PresentationFormat>Affichage à l'écran (4:3)</PresentationFormat>
  <Paragraphs>238</Paragraphs>
  <Slides>31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Capitaux</vt:lpstr>
      <vt:lpstr>Diapositive 1</vt:lpstr>
      <vt:lpstr>Overview</vt:lpstr>
      <vt:lpstr>What is TISC? </vt:lpstr>
      <vt:lpstr>Objectives….</vt:lpstr>
      <vt:lpstr>Task</vt:lpstr>
      <vt:lpstr>Diapositive 6</vt:lpstr>
      <vt:lpstr>Diapositive 7</vt:lpstr>
      <vt:lpstr>Diapositive 8</vt:lpstr>
      <vt:lpstr>Diapositive 9</vt:lpstr>
      <vt:lpstr>Diapositive 10</vt:lpstr>
      <vt:lpstr>TISC network management bodies</vt:lpstr>
      <vt:lpstr>Diapositive 12</vt:lpstr>
      <vt:lpstr>Users of the TISC network’s services</vt:lpstr>
      <vt:lpstr>Diapositive 14</vt:lpstr>
      <vt:lpstr>Diapositive 15</vt:lpstr>
      <vt:lpstr>Diapositive 16</vt:lpstr>
      <vt:lpstr>Diapositive 17</vt:lpstr>
      <vt:lpstr>State-of-the-art search</vt:lpstr>
      <vt:lpstr>Anticipation search</vt:lpstr>
      <vt:lpstr>Freedom to operate search</vt:lpstr>
      <vt:lpstr>Patent mapping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d'un centre d’appui à la technologie et à l’innovation</dc:title>
  <dc:creator>harmouche</dc:creator>
  <cp:lastModifiedBy>benharbit</cp:lastModifiedBy>
  <cp:revision>760</cp:revision>
  <cp:lastPrinted>2013-11-19T11:16:24Z</cp:lastPrinted>
  <dcterms:created xsi:type="dcterms:W3CDTF">2010-03-01T08:54:49Z</dcterms:created>
  <dcterms:modified xsi:type="dcterms:W3CDTF">2015-04-29T17:04:43Z</dcterms:modified>
</cp:coreProperties>
</file>