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2"/>
  </p:notesMasterIdLst>
  <p:sldIdLst>
    <p:sldId id="256" r:id="rId2"/>
    <p:sldId id="273" r:id="rId3"/>
    <p:sldId id="258" r:id="rId4"/>
    <p:sldId id="275" r:id="rId5"/>
    <p:sldId id="276" r:id="rId6"/>
    <p:sldId id="277" r:id="rId7"/>
    <p:sldId id="278" r:id="rId8"/>
    <p:sldId id="274" r:id="rId9"/>
    <p:sldId id="279" r:id="rId10"/>
    <p:sldId id="280" r:id="rId11"/>
    <p:sldId id="259" r:id="rId12"/>
    <p:sldId id="260" r:id="rId13"/>
    <p:sldId id="261" r:id="rId14"/>
    <p:sldId id="266" r:id="rId15"/>
    <p:sldId id="271" r:id="rId16"/>
    <p:sldId id="267" r:id="rId17"/>
    <p:sldId id="268" r:id="rId18"/>
    <p:sldId id="281" r:id="rId19"/>
    <p:sldId id="282" r:id="rId20"/>
    <p:sldId id="283" r:id="rId21"/>
    <p:sldId id="272" r:id="rId22"/>
    <p:sldId id="270"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7" r:id="rId84"/>
    <p:sldId id="348" r:id="rId85"/>
    <p:sldId id="349" r:id="rId86"/>
    <p:sldId id="350" r:id="rId87"/>
    <p:sldId id="351" r:id="rId88"/>
    <p:sldId id="352" r:id="rId89"/>
    <p:sldId id="353" r:id="rId90"/>
    <p:sldId id="354" r:id="rId91"/>
    <p:sldId id="355" r:id="rId92"/>
    <p:sldId id="356" r:id="rId93"/>
    <p:sldId id="357" r:id="rId94"/>
    <p:sldId id="358" r:id="rId95"/>
    <p:sldId id="359" r:id="rId96"/>
    <p:sldId id="360" r:id="rId97"/>
    <p:sldId id="361" r:id="rId98"/>
    <p:sldId id="362" r:id="rId99"/>
    <p:sldId id="363" r:id="rId100"/>
    <p:sldId id="364" r:id="rId101"/>
    <p:sldId id="365" r:id="rId102"/>
    <p:sldId id="366" r:id="rId103"/>
    <p:sldId id="367" r:id="rId104"/>
    <p:sldId id="368" r:id="rId105"/>
    <p:sldId id="369" r:id="rId106"/>
    <p:sldId id="370" r:id="rId107"/>
    <p:sldId id="371" r:id="rId108"/>
    <p:sldId id="372" r:id="rId109"/>
    <p:sldId id="373" r:id="rId110"/>
    <p:sldId id="374" r:id="rId111"/>
    <p:sldId id="375" r:id="rId112"/>
    <p:sldId id="376" r:id="rId113"/>
    <p:sldId id="377" r:id="rId114"/>
    <p:sldId id="378" r:id="rId115"/>
    <p:sldId id="379" r:id="rId116"/>
    <p:sldId id="380" r:id="rId117"/>
    <p:sldId id="381" r:id="rId118"/>
    <p:sldId id="382" r:id="rId119"/>
    <p:sldId id="383" r:id="rId120"/>
    <p:sldId id="384" r:id="rId121"/>
    <p:sldId id="385" r:id="rId122"/>
    <p:sldId id="386" r:id="rId123"/>
    <p:sldId id="387" r:id="rId124"/>
    <p:sldId id="388" r:id="rId125"/>
    <p:sldId id="389" r:id="rId126"/>
    <p:sldId id="390" r:id="rId127"/>
    <p:sldId id="391" r:id="rId128"/>
    <p:sldId id="392" r:id="rId129"/>
    <p:sldId id="393" r:id="rId130"/>
    <p:sldId id="394" r:id="rId131"/>
    <p:sldId id="395" r:id="rId132"/>
    <p:sldId id="396" r:id="rId133"/>
    <p:sldId id="397" r:id="rId134"/>
    <p:sldId id="398" r:id="rId135"/>
    <p:sldId id="399" r:id="rId136"/>
    <p:sldId id="400" r:id="rId137"/>
    <p:sldId id="401" r:id="rId138"/>
    <p:sldId id="402" r:id="rId139"/>
    <p:sldId id="403" r:id="rId140"/>
    <p:sldId id="404" r:id="rId141"/>
    <p:sldId id="405" r:id="rId142"/>
    <p:sldId id="406" r:id="rId143"/>
    <p:sldId id="407" r:id="rId144"/>
    <p:sldId id="408" r:id="rId145"/>
    <p:sldId id="409" r:id="rId146"/>
    <p:sldId id="410" r:id="rId147"/>
    <p:sldId id="411" r:id="rId148"/>
    <p:sldId id="412" r:id="rId149"/>
    <p:sldId id="413" r:id="rId150"/>
    <p:sldId id="414" r:id="rId151"/>
    <p:sldId id="415" r:id="rId152"/>
    <p:sldId id="416" r:id="rId153"/>
    <p:sldId id="417" r:id="rId154"/>
    <p:sldId id="418" r:id="rId155"/>
    <p:sldId id="419" r:id="rId156"/>
    <p:sldId id="420" r:id="rId157"/>
    <p:sldId id="421" r:id="rId158"/>
    <p:sldId id="422" r:id="rId159"/>
    <p:sldId id="423" r:id="rId160"/>
    <p:sldId id="424" r:id="rId161"/>
    <p:sldId id="425" r:id="rId162"/>
    <p:sldId id="426" r:id="rId163"/>
    <p:sldId id="427" r:id="rId164"/>
    <p:sldId id="428" r:id="rId165"/>
    <p:sldId id="429" r:id="rId166"/>
    <p:sldId id="430" r:id="rId167"/>
    <p:sldId id="431" r:id="rId168"/>
    <p:sldId id="432" r:id="rId169"/>
    <p:sldId id="433" r:id="rId170"/>
    <p:sldId id="434" r:id="rId171"/>
    <p:sldId id="435" r:id="rId172"/>
    <p:sldId id="436" r:id="rId173"/>
    <p:sldId id="437" r:id="rId174"/>
    <p:sldId id="438" r:id="rId175"/>
    <p:sldId id="439" r:id="rId176"/>
    <p:sldId id="440" r:id="rId177"/>
    <p:sldId id="441" r:id="rId178"/>
    <p:sldId id="442" r:id="rId179"/>
    <p:sldId id="443" r:id="rId180"/>
    <p:sldId id="444" r:id="rId181"/>
    <p:sldId id="445" r:id="rId182"/>
    <p:sldId id="446" r:id="rId183"/>
    <p:sldId id="447" r:id="rId184"/>
    <p:sldId id="448" r:id="rId185"/>
    <p:sldId id="449" r:id="rId186"/>
    <p:sldId id="450" r:id="rId187"/>
    <p:sldId id="451" r:id="rId188"/>
    <p:sldId id="452" r:id="rId189"/>
    <p:sldId id="453" r:id="rId190"/>
    <p:sldId id="454" r:id="rId191"/>
    <p:sldId id="455" r:id="rId192"/>
    <p:sldId id="456" r:id="rId193"/>
    <p:sldId id="457" r:id="rId194"/>
    <p:sldId id="458" r:id="rId195"/>
    <p:sldId id="459" r:id="rId196"/>
    <p:sldId id="460" r:id="rId197"/>
    <p:sldId id="461" r:id="rId198"/>
    <p:sldId id="462" r:id="rId199"/>
    <p:sldId id="463" r:id="rId200"/>
    <p:sldId id="464" r:id="rId201"/>
    <p:sldId id="465" r:id="rId202"/>
    <p:sldId id="466" r:id="rId203"/>
    <p:sldId id="467" r:id="rId204"/>
    <p:sldId id="468" r:id="rId205"/>
    <p:sldId id="469" r:id="rId206"/>
    <p:sldId id="470" r:id="rId207"/>
    <p:sldId id="471" r:id="rId208"/>
    <p:sldId id="472" r:id="rId209"/>
    <p:sldId id="473" r:id="rId210"/>
    <p:sldId id="474" r:id="rId211"/>
  </p:sldIdLst>
  <p:sldSz cx="9144000" cy="6858000" type="screen4x3"/>
  <p:notesSz cx="6858000" cy="9144000"/>
  <p:defaultTextStyle>
    <a:defPPr>
      <a:defRPr lang="en-US"/>
    </a:defPPr>
    <a:lvl1pPr algn="l" rtl="0" fontAlgn="base">
      <a:spcBef>
        <a:spcPct val="50000"/>
      </a:spcBef>
      <a:spcAft>
        <a:spcPct val="0"/>
      </a:spcAft>
      <a:defRPr sz="2400" kern="1200">
        <a:solidFill>
          <a:schemeClr val="tx1"/>
        </a:solidFill>
        <a:latin typeface="Arial" charset="0"/>
        <a:ea typeface="+mn-ea"/>
        <a:cs typeface="Arial" charset="0"/>
      </a:defRPr>
    </a:lvl1pPr>
    <a:lvl2pPr marL="457200" algn="l" rtl="0" fontAlgn="base">
      <a:spcBef>
        <a:spcPct val="50000"/>
      </a:spcBef>
      <a:spcAft>
        <a:spcPct val="0"/>
      </a:spcAft>
      <a:defRPr sz="2400" kern="1200">
        <a:solidFill>
          <a:schemeClr val="tx1"/>
        </a:solidFill>
        <a:latin typeface="Arial" charset="0"/>
        <a:ea typeface="+mn-ea"/>
        <a:cs typeface="Arial" charset="0"/>
      </a:defRPr>
    </a:lvl2pPr>
    <a:lvl3pPr marL="914400" algn="l" rtl="0" fontAlgn="base">
      <a:spcBef>
        <a:spcPct val="50000"/>
      </a:spcBef>
      <a:spcAft>
        <a:spcPct val="0"/>
      </a:spcAft>
      <a:defRPr sz="2400" kern="1200">
        <a:solidFill>
          <a:schemeClr val="tx1"/>
        </a:solidFill>
        <a:latin typeface="Arial" charset="0"/>
        <a:ea typeface="+mn-ea"/>
        <a:cs typeface="Arial" charset="0"/>
      </a:defRPr>
    </a:lvl3pPr>
    <a:lvl4pPr marL="1371600" algn="l" rtl="0" fontAlgn="base">
      <a:spcBef>
        <a:spcPct val="50000"/>
      </a:spcBef>
      <a:spcAft>
        <a:spcPct val="0"/>
      </a:spcAft>
      <a:defRPr sz="2400" kern="1200">
        <a:solidFill>
          <a:schemeClr val="tx1"/>
        </a:solidFill>
        <a:latin typeface="Arial" charset="0"/>
        <a:ea typeface="+mn-ea"/>
        <a:cs typeface="Arial" charset="0"/>
      </a:defRPr>
    </a:lvl4pPr>
    <a:lvl5pPr marL="1828800" algn="l" rtl="0" fontAlgn="base">
      <a:spcBef>
        <a:spcPct val="5000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13" autoAdjust="0"/>
    <p:restoredTop sz="94660"/>
  </p:normalViewPr>
  <p:slideViewPr>
    <p:cSldViewPr>
      <p:cViewPr varScale="1">
        <p:scale>
          <a:sx n="69" d="100"/>
          <a:sy n="69" d="100"/>
        </p:scale>
        <p:origin x="1242"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charts/_rels/chart1.xml.rels><?xml version="1.0" encoding="UTF-8" standalone="yes"?>
<Relationships xmlns="http://schemas.openxmlformats.org/package/2006/relationships"><Relationship Id="rId2" Type="http://schemas.openxmlformats.org/officeDocument/2006/relationships/oleObject" Target="file:///C:\Users\gadkowski\Desktop\Updated%20Stat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solidFill>
                  <a:schemeClr val="accent2">
                    <a:lumMod val="75000"/>
                  </a:schemeClr>
                </a:solidFill>
              </a:defRPr>
            </a:pPr>
            <a:r>
              <a:rPr lang="en-US" sz="1400">
                <a:solidFill>
                  <a:schemeClr val="accent2">
                    <a:lumMod val="75000"/>
                  </a:schemeClr>
                </a:solidFill>
              </a:rPr>
              <a:t>Referral to WIPO ADR</a:t>
            </a:r>
          </a:p>
        </c:rich>
      </c:tx>
      <c:layout>
        <c:manualLayout>
          <c:xMode val="edge"/>
          <c:yMode val="edge"/>
          <c:x val="0.29054633897212417"/>
          <c:y val="9.2037481720902398E-2"/>
        </c:manualLayout>
      </c:layout>
      <c:overlay val="0"/>
      <c:spPr>
        <a:noFill/>
      </c:spPr>
    </c:title>
    <c:autoTitleDeleted val="0"/>
    <c:plotArea>
      <c:layout/>
      <c:doughnutChart>
        <c:varyColors val="1"/>
        <c:ser>
          <c:idx val="0"/>
          <c:order val="0"/>
          <c:tx>
            <c:strRef>
              <c:f>'until 2017 including Art. 4 Med'!$B$26</c:f>
              <c:strCache>
                <c:ptCount val="1"/>
                <c:pt idx="0">
                  <c:v>Contract clauses v Submission agreements (until 2017)</c:v>
                </c:pt>
              </c:strCache>
            </c:strRef>
          </c:tx>
          <c:dLbls>
            <c:dLbl>
              <c:idx val="0"/>
              <c:layout>
                <c:manualLayout>
                  <c:x val="0.14934088659329028"/>
                  <c:y val="-5.5573666609281078E-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D549-432B-BA0C-464433287690}"/>
                </c:ext>
              </c:extLst>
            </c:dLbl>
            <c:dLbl>
              <c:idx val="1"/>
              <c:layout>
                <c:manualLayout>
                  <c:x val="-0.17646908339763778"/>
                  <c:y val="-3.2035895405379392E-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D549-432B-BA0C-464433287690}"/>
                </c:ext>
              </c:extLst>
            </c:dLbl>
            <c:dLbl>
              <c:idx val="2"/>
              <c:layout>
                <c:manualLayout>
                  <c:x val="-9.0799001305255284E-2"/>
                  <c:y val="-0.1120786127853164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D549-432B-BA0C-464433287690}"/>
                </c:ext>
              </c:extLst>
            </c:dLbl>
            <c:spPr>
              <a:noFill/>
              <a:ln>
                <a:noFill/>
              </a:ln>
              <a:effectLst/>
            </c:spPr>
            <c:txPr>
              <a:bodyPr wrap="square" lIns="38100" tIns="19050" rIns="38100" bIns="19050" anchor="ctr">
                <a:spAutoFit/>
              </a:bodyPr>
              <a:lstStyle/>
              <a:p>
                <a:pPr>
                  <a:defRPr sz="1050" b="1"/>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'until 2017 including Art. 4 Med'!$B$27:$B$28</c:f>
              <c:strCache>
                <c:ptCount val="2"/>
                <c:pt idx="0">
                  <c:v>Contract Clauses</c:v>
                </c:pt>
                <c:pt idx="1">
                  <c:v>Submission Agreements and Unilateral Requests</c:v>
                </c:pt>
              </c:strCache>
            </c:strRef>
          </c:cat>
          <c:val>
            <c:numRef>
              <c:f>'until 2017 including Art. 4 Med'!$D$27:$D$28</c:f>
              <c:numCache>
                <c:formatCode>0</c:formatCode>
                <c:ptCount val="2"/>
                <c:pt idx="0">
                  <c:v>57.213930348258707</c:v>
                </c:pt>
                <c:pt idx="1">
                  <c:v>42.786069651741293</c:v>
                </c:pt>
              </c:numCache>
            </c:numRef>
          </c:val>
          <c:extLst>
            <c:ext xmlns:c16="http://schemas.microsoft.com/office/drawing/2014/chart" uri="{C3380CC4-5D6E-409C-BE32-E72D297353CC}">
              <c16:uniqueId val="{00000003-D549-432B-BA0C-464433287690}"/>
            </c:ext>
          </c:extLst>
        </c:ser>
        <c:dLbls>
          <c:showLegendKey val="0"/>
          <c:showVal val="0"/>
          <c:showCatName val="0"/>
          <c:showSerName val="0"/>
          <c:showPercent val="0"/>
          <c:showBubbleSize val="0"/>
          <c:showLeaderLines val="0"/>
        </c:dLbls>
        <c:firstSliceAng val="0"/>
        <c:holeSize val="50"/>
      </c:doughnutChart>
    </c:plotArea>
    <c:plotVisOnly val="1"/>
    <c:dispBlanksAs val="gap"/>
    <c:showDLblsOverMax val="0"/>
  </c:chart>
  <c:spPr>
    <a:ln>
      <a:noFill/>
    </a:ln>
  </c:spPr>
  <c:txPr>
    <a:bodyPr/>
    <a:lstStyle/>
    <a:p>
      <a:pPr>
        <a:defRPr>
          <a:latin typeface="Arial Narrow" panose="020B0606020202030204" pitchFamily="34" charset="0"/>
        </a:defRPr>
      </a:pPr>
      <a:endParaRPr lang="en-US"/>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png"/></Relationships>
</file>

<file path=ppt/diagrams/_rels/data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png"/></Relationships>
</file>

<file path=ppt/diagrams/_rels/drawing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5CC834-DD73-40F2-A7D3-0E47CB369C7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D0634F0-D49E-4BA8-9878-2CADA096C118}">
      <dgm:prSet phldrT="[Text]"/>
      <dgm:spPr>
        <a:solidFill>
          <a:srgbClr val="0070C0">
            <a:alpha val="50000"/>
          </a:srgbClr>
        </a:solidFill>
      </dgm:spPr>
      <dgm:t>
        <a:bodyPr/>
        <a:lstStyle/>
        <a:p>
          <a:r>
            <a:rPr lang="es-ES" b="1" noProof="0" dirty="0" smtClean="0">
              <a:effectLst/>
            </a:rPr>
            <a:t>Eficacia en función del coste</a:t>
          </a:r>
        </a:p>
        <a:p>
          <a:r>
            <a:rPr lang="es-ES" noProof="0" dirty="0" smtClean="0"/>
            <a:t>Pago de un único conjunto de tasas en una única moneda</a:t>
          </a:r>
          <a:endParaRPr lang="es-ES" b="1" noProof="0" dirty="0">
            <a:effectLst>
              <a:outerShdw blurRad="38100" dist="38100" dir="2700000" algn="tl">
                <a:srgbClr val="000000">
                  <a:alpha val="43137"/>
                </a:srgbClr>
              </a:outerShdw>
            </a:effectLst>
          </a:endParaRPr>
        </a:p>
      </dgm:t>
    </dgm:pt>
    <dgm:pt modelId="{268D137F-88F7-46F3-AA7A-0F9B47D6EF1F}" type="parTrans" cxnId="{1951CD81-2D65-471D-BDE8-BA4208571F67}">
      <dgm:prSet/>
      <dgm:spPr/>
      <dgm:t>
        <a:bodyPr/>
        <a:lstStyle/>
        <a:p>
          <a:endParaRPr lang="en-US"/>
        </a:p>
      </dgm:t>
    </dgm:pt>
    <dgm:pt modelId="{5C0BFA29-AC4D-4DE8-82AE-7536D35B0547}" type="sibTrans" cxnId="{1951CD81-2D65-471D-BDE8-BA4208571F67}">
      <dgm:prSet/>
      <dgm:spPr/>
      <dgm:t>
        <a:bodyPr/>
        <a:lstStyle/>
        <a:p>
          <a:endParaRPr lang="en-US"/>
        </a:p>
      </dgm:t>
    </dgm:pt>
    <dgm:pt modelId="{9984D7B2-F9C6-49AA-BE42-D33935E00E8C}">
      <dgm:prSet phldrT="[Text]"/>
      <dgm:spPr>
        <a:solidFill>
          <a:srgbClr val="0070C0">
            <a:alpha val="50000"/>
          </a:srgbClr>
        </a:solidFill>
      </dgm:spPr>
      <dgm:t>
        <a:bodyPr/>
        <a:lstStyle/>
        <a:p>
          <a:r>
            <a:rPr lang="es-ES" b="1" u="none" noProof="0" dirty="0" smtClean="0">
              <a:effectLst/>
            </a:rPr>
            <a:t>Eficiencia</a:t>
          </a:r>
        </a:p>
        <a:p>
          <a:r>
            <a:rPr lang="es-ES" noProof="0" dirty="0" smtClean="0"/>
            <a:t>Facilitación considerable de la gestión posterior del registro</a:t>
          </a:r>
          <a:endParaRPr lang="es-ES" b="1" u="none" noProof="0" dirty="0">
            <a:effectLst>
              <a:outerShdw blurRad="38100" dist="38100" dir="2700000" algn="tl">
                <a:srgbClr val="000000">
                  <a:alpha val="43137"/>
                </a:srgbClr>
              </a:outerShdw>
            </a:effectLst>
          </a:endParaRPr>
        </a:p>
      </dgm:t>
    </dgm:pt>
    <dgm:pt modelId="{0D1A72EF-C543-4995-A077-CA7E075FB5EC}" type="parTrans" cxnId="{4AE6AD11-5EDD-4E73-8F17-C71D563658D4}">
      <dgm:prSet/>
      <dgm:spPr/>
      <dgm:t>
        <a:bodyPr/>
        <a:lstStyle/>
        <a:p>
          <a:endParaRPr lang="en-US"/>
        </a:p>
      </dgm:t>
    </dgm:pt>
    <dgm:pt modelId="{B212F2DE-6127-42CC-8A07-DC440F27C6DB}" type="sibTrans" cxnId="{4AE6AD11-5EDD-4E73-8F17-C71D563658D4}">
      <dgm:prSet/>
      <dgm:spPr/>
      <dgm:t>
        <a:bodyPr/>
        <a:lstStyle/>
        <a:p>
          <a:endParaRPr lang="en-US"/>
        </a:p>
      </dgm:t>
    </dgm:pt>
    <dgm:pt modelId="{E8232375-8099-478A-A663-5BF6B16AD6CD}">
      <dgm:prSet phldrT="[Text]"/>
      <dgm:spPr>
        <a:solidFill>
          <a:srgbClr val="0070C0">
            <a:alpha val="50000"/>
          </a:srgbClr>
        </a:solidFill>
      </dgm:spPr>
      <dgm:t>
        <a:bodyPr/>
        <a:lstStyle/>
        <a:p>
          <a:r>
            <a:rPr lang="es-ES" b="1" noProof="0" dirty="0" smtClean="0">
              <a:effectLst/>
            </a:rPr>
            <a:t>Sencillez</a:t>
          </a:r>
        </a:p>
        <a:p>
          <a:r>
            <a:rPr lang="es-ES" b="0" noProof="0" dirty="0" smtClean="0">
              <a:effectLst/>
            </a:rPr>
            <a:t>El Sistema de La Haya permite obtener protección de los dibujos y modelos industriales con muy pocos trámites</a:t>
          </a:r>
          <a:endParaRPr lang="es-ES" b="0" noProof="0" dirty="0">
            <a:effectLst/>
          </a:endParaRPr>
        </a:p>
      </dgm:t>
    </dgm:pt>
    <dgm:pt modelId="{38D47E15-9284-47EE-AECB-9BA9583125ED}" type="sibTrans" cxnId="{8C2EB10D-8459-4F1A-856C-58C3BB388D9D}">
      <dgm:prSet/>
      <dgm:spPr/>
      <dgm:t>
        <a:bodyPr/>
        <a:lstStyle/>
        <a:p>
          <a:endParaRPr lang="en-US"/>
        </a:p>
      </dgm:t>
    </dgm:pt>
    <dgm:pt modelId="{A2FB6A79-78C9-41DB-8FB0-F5422AD33DF2}" type="parTrans" cxnId="{8C2EB10D-8459-4F1A-856C-58C3BB388D9D}">
      <dgm:prSet/>
      <dgm:spPr/>
      <dgm:t>
        <a:bodyPr/>
        <a:lstStyle/>
        <a:p>
          <a:endParaRPr lang="en-US"/>
        </a:p>
      </dgm:t>
    </dgm:pt>
    <dgm:pt modelId="{0CAEBFFB-1F87-4537-8DDE-0E08AB8E2FA9}">
      <dgm:prSet phldrT="[Text]"/>
      <dgm:spPr>
        <a:solidFill>
          <a:srgbClr val="0070C0">
            <a:alpha val="50000"/>
          </a:srgbClr>
        </a:solidFill>
      </dgm:spPr>
      <dgm:t>
        <a:bodyPr/>
        <a:lstStyle/>
        <a:p>
          <a:r>
            <a:rPr lang="es-ES" b="1" noProof="0" dirty="0" smtClean="0">
              <a:solidFill>
                <a:schemeClr val="bg1"/>
              </a:solidFill>
              <a:effectLst/>
            </a:rPr>
            <a:t>Flexibilidad</a:t>
          </a:r>
          <a:r>
            <a:rPr lang="es-ES" noProof="0" dirty="0" smtClean="0">
              <a:solidFill>
                <a:schemeClr val="bg1"/>
              </a:solidFill>
            </a:rPr>
            <a:t/>
          </a:r>
          <a:br>
            <a:rPr lang="es-ES" noProof="0" dirty="0" smtClean="0">
              <a:solidFill>
                <a:schemeClr val="bg1"/>
              </a:solidFill>
            </a:rPr>
          </a:br>
          <a:r>
            <a:rPr lang="es-ES" noProof="0" dirty="0" smtClean="0">
              <a:solidFill>
                <a:schemeClr val="bg1"/>
              </a:solidFill>
            </a:rPr>
            <a:t>Los titulares de derechos tienen más oportunidades de introducirse en el mercado nacional, regional y mundial</a:t>
          </a:r>
          <a:endParaRPr lang="es-ES" noProof="0" dirty="0">
            <a:solidFill>
              <a:schemeClr val="bg1"/>
            </a:solidFill>
          </a:endParaRPr>
        </a:p>
      </dgm:t>
    </dgm:pt>
    <dgm:pt modelId="{5BA2C51A-D2DF-4FAC-BF70-AE5970D01544}" type="parTrans" cxnId="{44E8CC80-081D-46C8-9C8F-CE6A2391EFFB}">
      <dgm:prSet/>
      <dgm:spPr/>
      <dgm:t>
        <a:bodyPr/>
        <a:lstStyle/>
        <a:p>
          <a:endParaRPr lang="en-US"/>
        </a:p>
      </dgm:t>
    </dgm:pt>
    <dgm:pt modelId="{856E963C-AF09-4F9E-8F43-6707BC5B9EA3}" type="sibTrans" cxnId="{44E8CC80-081D-46C8-9C8F-CE6A2391EFFB}">
      <dgm:prSet/>
      <dgm:spPr/>
      <dgm:t>
        <a:bodyPr/>
        <a:lstStyle/>
        <a:p>
          <a:endParaRPr lang="en-US"/>
        </a:p>
      </dgm:t>
    </dgm:pt>
    <dgm:pt modelId="{B81932E6-DC69-454F-AAED-02C759DCCEF7}" type="pres">
      <dgm:prSet presAssocID="{965CC834-DD73-40F2-A7D3-0E47CB369C79}" presName="linear" presStyleCnt="0">
        <dgm:presLayoutVars>
          <dgm:dir/>
          <dgm:resizeHandles val="exact"/>
        </dgm:presLayoutVars>
      </dgm:prSet>
      <dgm:spPr/>
      <dgm:t>
        <a:bodyPr/>
        <a:lstStyle/>
        <a:p>
          <a:endParaRPr lang="en-US"/>
        </a:p>
      </dgm:t>
    </dgm:pt>
    <dgm:pt modelId="{D50BEAD3-C890-4268-BAA4-F68A9D447525}" type="pres">
      <dgm:prSet presAssocID="{E8232375-8099-478A-A663-5BF6B16AD6CD}" presName="comp" presStyleCnt="0"/>
      <dgm:spPr/>
    </dgm:pt>
    <dgm:pt modelId="{6C3B51EE-F13B-4D27-BA91-9E69719804B3}" type="pres">
      <dgm:prSet presAssocID="{E8232375-8099-478A-A663-5BF6B16AD6CD}" presName="box" presStyleLbl="node1" presStyleIdx="0" presStyleCnt="4" custLinFactNeighborX="2752" custLinFactNeighborY="5980"/>
      <dgm:spPr/>
      <dgm:t>
        <a:bodyPr/>
        <a:lstStyle/>
        <a:p>
          <a:endParaRPr lang="en-US"/>
        </a:p>
      </dgm:t>
    </dgm:pt>
    <dgm:pt modelId="{217B1193-933B-4267-8C14-D0ED922B732D}" type="pres">
      <dgm:prSet presAssocID="{E8232375-8099-478A-A663-5BF6B16AD6CD}" presName="img" presStyleLbl="fgImgPlace1" presStyleIdx="0" presStyleCnt="4" custScaleY="106749" custLinFactNeighborX="-1517" custLinFactNeighborY="715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pt>
    <dgm:pt modelId="{482D46A6-1FAB-4B0F-9E7F-585D5CA6A963}" type="pres">
      <dgm:prSet presAssocID="{E8232375-8099-478A-A663-5BF6B16AD6CD}" presName="text" presStyleLbl="node1" presStyleIdx="0" presStyleCnt="4">
        <dgm:presLayoutVars>
          <dgm:bulletEnabled val="1"/>
        </dgm:presLayoutVars>
      </dgm:prSet>
      <dgm:spPr/>
      <dgm:t>
        <a:bodyPr/>
        <a:lstStyle/>
        <a:p>
          <a:endParaRPr lang="en-US"/>
        </a:p>
      </dgm:t>
    </dgm:pt>
    <dgm:pt modelId="{BC4C4F20-32B5-483A-92CB-AFFE6BBB6C57}" type="pres">
      <dgm:prSet presAssocID="{38D47E15-9284-47EE-AECB-9BA9583125ED}" presName="spacer" presStyleCnt="0"/>
      <dgm:spPr/>
    </dgm:pt>
    <dgm:pt modelId="{6E776A5C-6998-42F9-AD0C-F56F3310EB1C}" type="pres">
      <dgm:prSet presAssocID="{9D0634F0-D49E-4BA8-9878-2CADA096C118}" presName="comp" presStyleCnt="0"/>
      <dgm:spPr/>
    </dgm:pt>
    <dgm:pt modelId="{4DB90663-5C14-4CBE-A0D8-ADBDEC48A6D3}" type="pres">
      <dgm:prSet presAssocID="{9D0634F0-D49E-4BA8-9878-2CADA096C118}" presName="box" presStyleLbl="node1" presStyleIdx="1" presStyleCnt="4" custLinFactNeighborY="2977"/>
      <dgm:spPr/>
      <dgm:t>
        <a:bodyPr/>
        <a:lstStyle/>
        <a:p>
          <a:endParaRPr lang="en-US"/>
        </a:p>
      </dgm:t>
    </dgm:pt>
    <dgm:pt modelId="{05879CED-DE13-4D02-8B93-D472785095F0}" type="pres">
      <dgm:prSet presAssocID="{9D0634F0-D49E-4BA8-9878-2CADA096C118}" presName="img" presStyleLbl="fgImgPlace1" presStyleIdx="1" presStyleCnt="4" custScaleY="106749" custLinFactNeighborX="-1517" custLinFactNeighborY="1460"/>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p>
      </dgm:t>
    </dgm:pt>
    <dgm:pt modelId="{EF484D3B-9F37-48FC-876F-9B78BB9359F1}" type="pres">
      <dgm:prSet presAssocID="{9D0634F0-D49E-4BA8-9878-2CADA096C118}" presName="text" presStyleLbl="node1" presStyleIdx="1" presStyleCnt="4">
        <dgm:presLayoutVars>
          <dgm:bulletEnabled val="1"/>
        </dgm:presLayoutVars>
      </dgm:prSet>
      <dgm:spPr/>
      <dgm:t>
        <a:bodyPr/>
        <a:lstStyle/>
        <a:p>
          <a:endParaRPr lang="en-US"/>
        </a:p>
      </dgm:t>
    </dgm:pt>
    <dgm:pt modelId="{C6B76E74-7DD4-4B3E-AB73-72DDE8B2BE92}" type="pres">
      <dgm:prSet presAssocID="{5C0BFA29-AC4D-4DE8-82AE-7536D35B0547}" presName="spacer" presStyleCnt="0"/>
      <dgm:spPr/>
    </dgm:pt>
    <dgm:pt modelId="{EC5DF173-044B-4858-AAA5-A7A7557BC9BC}" type="pres">
      <dgm:prSet presAssocID="{9984D7B2-F9C6-49AA-BE42-D33935E00E8C}" presName="comp" presStyleCnt="0"/>
      <dgm:spPr/>
    </dgm:pt>
    <dgm:pt modelId="{62EEA215-8676-4025-9AB3-B8EBF27427C4}" type="pres">
      <dgm:prSet presAssocID="{9984D7B2-F9C6-49AA-BE42-D33935E00E8C}" presName="box" presStyleLbl="node1" presStyleIdx="2" presStyleCnt="4"/>
      <dgm:spPr/>
      <dgm:t>
        <a:bodyPr/>
        <a:lstStyle/>
        <a:p>
          <a:endParaRPr lang="en-US"/>
        </a:p>
      </dgm:t>
    </dgm:pt>
    <dgm:pt modelId="{84B94721-36CF-4EA9-9027-A5E8016F9731}" type="pres">
      <dgm:prSet presAssocID="{9984D7B2-F9C6-49AA-BE42-D33935E00E8C}" presName="img" presStyleLbl="fgImgPlace1" presStyleIdx="2" presStyleCnt="4" custScaleY="106749"/>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US"/>
        </a:p>
      </dgm:t>
    </dgm:pt>
    <dgm:pt modelId="{D1C5C039-CBCB-4E8E-8BF5-9EFD0AFEA08C}" type="pres">
      <dgm:prSet presAssocID="{9984D7B2-F9C6-49AA-BE42-D33935E00E8C}" presName="text" presStyleLbl="node1" presStyleIdx="2" presStyleCnt="4">
        <dgm:presLayoutVars>
          <dgm:bulletEnabled val="1"/>
        </dgm:presLayoutVars>
      </dgm:prSet>
      <dgm:spPr/>
      <dgm:t>
        <a:bodyPr/>
        <a:lstStyle/>
        <a:p>
          <a:endParaRPr lang="en-US"/>
        </a:p>
      </dgm:t>
    </dgm:pt>
    <dgm:pt modelId="{A0078B79-F55E-4493-9553-47FB971C527E}" type="pres">
      <dgm:prSet presAssocID="{B212F2DE-6127-42CC-8A07-DC440F27C6DB}" presName="spacer" presStyleCnt="0"/>
      <dgm:spPr/>
    </dgm:pt>
    <dgm:pt modelId="{ED080F62-D5B4-4D86-9831-B614D8CA82F8}" type="pres">
      <dgm:prSet presAssocID="{0CAEBFFB-1F87-4537-8DDE-0E08AB8E2FA9}" presName="comp" presStyleCnt="0"/>
      <dgm:spPr/>
    </dgm:pt>
    <dgm:pt modelId="{FE4F7852-6752-4991-A8C8-B40E19BD714A}" type="pres">
      <dgm:prSet presAssocID="{0CAEBFFB-1F87-4537-8DDE-0E08AB8E2FA9}" presName="box" presStyleLbl="node1" presStyleIdx="3" presStyleCnt="4"/>
      <dgm:spPr/>
      <dgm:t>
        <a:bodyPr/>
        <a:lstStyle/>
        <a:p>
          <a:endParaRPr lang="en-US"/>
        </a:p>
      </dgm:t>
    </dgm:pt>
    <dgm:pt modelId="{3B49A83E-D1D9-4673-8A3C-0E28D9B380D2}" type="pres">
      <dgm:prSet presAssocID="{0CAEBFFB-1F87-4537-8DDE-0E08AB8E2FA9}" presName="img" presStyleLbl="fgImgPlace1" presStyleIdx="3" presStyleCnt="4" custScaleY="106749"/>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en-US"/>
        </a:p>
      </dgm:t>
    </dgm:pt>
    <dgm:pt modelId="{1D416DA1-5DC4-4B51-B55B-C7FBEF581BF4}" type="pres">
      <dgm:prSet presAssocID="{0CAEBFFB-1F87-4537-8DDE-0E08AB8E2FA9}" presName="text" presStyleLbl="node1" presStyleIdx="3" presStyleCnt="4">
        <dgm:presLayoutVars>
          <dgm:bulletEnabled val="1"/>
        </dgm:presLayoutVars>
      </dgm:prSet>
      <dgm:spPr/>
      <dgm:t>
        <a:bodyPr/>
        <a:lstStyle/>
        <a:p>
          <a:endParaRPr lang="en-US"/>
        </a:p>
      </dgm:t>
    </dgm:pt>
  </dgm:ptLst>
  <dgm:cxnLst>
    <dgm:cxn modelId="{78D46232-76BD-4CD0-B99D-D435437F296A}" type="presOf" srcId="{E8232375-8099-478A-A663-5BF6B16AD6CD}" destId="{482D46A6-1FAB-4B0F-9E7F-585D5CA6A963}" srcOrd="1" destOrd="0" presId="urn:microsoft.com/office/officeart/2005/8/layout/vList4"/>
    <dgm:cxn modelId="{363B589F-D748-40E7-87CD-0C0CD02B284B}" type="presOf" srcId="{965CC834-DD73-40F2-A7D3-0E47CB369C79}" destId="{B81932E6-DC69-454F-AAED-02C759DCCEF7}" srcOrd="0" destOrd="0" presId="urn:microsoft.com/office/officeart/2005/8/layout/vList4"/>
    <dgm:cxn modelId="{03F682A3-136D-4AC8-8A59-D7A52B36C008}" type="presOf" srcId="{0CAEBFFB-1F87-4537-8DDE-0E08AB8E2FA9}" destId="{1D416DA1-5DC4-4B51-B55B-C7FBEF581BF4}" srcOrd="1" destOrd="0" presId="urn:microsoft.com/office/officeart/2005/8/layout/vList4"/>
    <dgm:cxn modelId="{8C2EB10D-8459-4F1A-856C-58C3BB388D9D}" srcId="{965CC834-DD73-40F2-A7D3-0E47CB369C79}" destId="{E8232375-8099-478A-A663-5BF6B16AD6CD}" srcOrd="0" destOrd="0" parTransId="{A2FB6A79-78C9-41DB-8FB0-F5422AD33DF2}" sibTransId="{38D47E15-9284-47EE-AECB-9BA9583125ED}"/>
    <dgm:cxn modelId="{1951CD81-2D65-471D-BDE8-BA4208571F67}" srcId="{965CC834-DD73-40F2-A7D3-0E47CB369C79}" destId="{9D0634F0-D49E-4BA8-9878-2CADA096C118}" srcOrd="1" destOrd="0" parTransId="{268D137F-88F7-46F3-AA7A-0F9B47D6EF1F}" sibTransId="{5C0BFA29-AC4D-4DE8-82AE-7536D35B0547}"/>
    <dgm:cxn modelId="{44E8CC80-081D-46C8-9C8F-CE6A2391EFFB}" srcId="{965CC834-DD73-40F2-A7D3-0E47CB369C79}" destId="{0CAEBFFB-1F87-4537-8DDE-0E08AB8E2FA9}" srcOrd="3" destOrd="0" parTransId="{5BA2C51A-D2DF-4FAC-BF70-AE5970D01544}" sibTransId="{856E963C-AF09-4F9E-8F43-6707BC5B9EA3}"/>
    <dgm:cxn modelId="{7FC3E8CA-CAD6-498A-AB4F-6898D7D23EB0}" type="presOf" srcId="{9984D7B2-F9C6-49AA-BE42-D33935E00E8C}" destId="{D1C5C039-CBCB-4E8E-8BF5-9EFD0AFEA08C}" srcOrd="1" destOrd="0" presId="urn:microsoft.com/office/officeart/2005/8/layout/vList4"/>
    <dgm:cxn modelId="{AF3942AB-2D05-4A10-8D77-89D82F12FC7D}" type="presOf" srcId="{0CAEBFFB-1F87-4537-8DDE-0E08AB8E2FA9}" destId="{FE4F7852-6752-4991-A8C8-B40E19BD714A}" srcOrd="0" destOrd="0" presId="urn:microsoft.com/office/officeart/2005/8/layout/vList4"/>
    <dgm:cxn modelId="{05A03CED-53AB-4806-B6AC-BF6ED1932CD0}" type="presOf" srcId="{9984D7B2-F9C6-49AA-BE42-D33935E00E8C}" destId="{62EEA215-8676-4025-9AB3-B8EBF27427C4}" srcOrd="0" destOrd="0" presId="urn:microsoft.com/office/officeart/2005/8/layout/vList4"/>
    <dgm:cxn modelId="{F371F9D7-FE1C-4CEA-B420-D9445DCCDBD8}" type="presOf" srcId="{9D0634F0-D49E-4BA8-9878-2CADA096C118}" destId="{4DB90663-5C14-4CBE-A0D8-ADBDEC48A6D3}" srcOrd="0" destOrd="0" presId="urn:microsoft.com/office/officeart/2005/8/layout/vList4"/>
    <dgm:cxn modelId="{5CD17222-12FA-4BD8-8FC4-527346457B13}" type="presOf" srcId="{E8232375-8099-478A-A663-5BF6B16AD6CD}" destId="{6C3B51EE-F13B-4D27-BA91-9E69719804B3}" srcOrd="0" destOrd="0" presId="urn:microsoft.com/office/officeart/2005/8/layout/vList4"/>
    <dgm:cxn modelId="{C92471E3-4FA8-437F-BDAD-9EB856A9E72F}" type="presOf" srcId="{9D0634F0-D49E-4BA8-9878-2CADA096C118}" destId="{EF484D3B-9F37-48FC-876F-9B78BB9359F1}" srcOrd="1" destOrd="0" presId="urn:microsoft.com/office/officeart/2005/8/layout/vList4"/>
    <dgm:cxn modelId="{4AE6AD11-5EDD-4E73-8F17-C71D563658D4}" srcId="{965CC834-DD73-40F2-A7D3-0E47CB369C79}" destId="{9984D7B2-F9C6-49AA-BE42-D33935E00E8C}" srcOrd="2" destOrd="0" parTransId="{0D1A72EF-C543-4995-A077-CA7E075FB5EC}" sibTransId="{B212F2DE-6127-42CC-8A07-DC440F27C6DB}"/>
    <dgm:cxn modelId="{61DAD0E6-C98C-4C81-BF0C-9787096BBAF3}" type="presParOf" srcId="{B81932E6-DC69-454F-AAED-02C759DCCEF7}" destId="{D50BEAD3-C890-4268-BAA4-F68A9D447525}" srcOrd="0" destOrd="0" presId="urn:microsoft.com/office/officeart/2005/8/layout/vList4"/>
    <dgm:cxn modelId="{6F42F3A1-BFCC-44B3-8938-1CEC63A3D55E}" type="presParOf" srcId="{D50BEAD3-C890-4268-BAA4-F68A9D447525}" destId="{6C3B51EE-F13B-4D27-BA91-9E69719804B3}" srcOrd="0" destOrd="0" presId="urn:microsoft.com/office/officeart/2005/8/layout/vList4"/>
    <dgm:cxn modelId="{CC9C1880-4AD5-42BA-A40D-44E95F35A6B0}" type="presParOf" srcId="{D50BEAD3-C890-4268-BAA4-F68A9D447525}" destId="{217B1193-933B-4267-8C14-D0ED922B732D}" srcOrd="1" destOrd="0" presId="urn:microsoft.com/office/officeart/2005/8/layout/vList4"/>
    <dgm:cxn modelId="{F562D059-4941-4359-8264-D0F5F2D199AC}" type="presParOf" srcId="{D50BEAD3-C890-4268-BAA4-F68A9D447525}" destId="{482D46A6-1FAB-4B0F-9E7F-585D5CA6A963}" srcOrd="2" destOrd="0" presId="urn:microsoft.com/office/officeart/2005/8/layout/vList4"/>
    <dgm:cxn modelId="{F7EEF72E-AE3C-4A64-8D97-7C2BCE1D64BD}" type="presParOf" srcId="{B81932E6-DC69-454F-AAED-02C759DCCEF7}" destId="{BC4C4F20-32B5-483A-92CB-AFFE6BBB6C57}" srcOrd="1" destOrd="0" presId="urn:microsoft.com/office/officeart/2005/8/layout/vList4"/>
    <dgm:cxn modelId="{9B5592CA-1291-40CF-B4D9-2B0D63F65495}" type="presParOf" srcId="{B81932E6-DC69-454F-AAED-02C759DCCEF7}" destId="{6E776A5C-6998-42F9-AD0C-F56F3310EB1C}" srcOrd="2" destOrd="0" presId="urn:microsoft.com/office/officeart/2005/8/layout/vList4"/>
    <dgm:cxn modelId="{D242D111-F61D-419D-93D4-A3E017812F1E}" type="presParOf" srcId="{6E776A5C-6998-42F9-AD0C-F56F3310EB1C}" destId="{4DB90663-5C14-4CBE-A0D8-ADBDEC48A6D3}" srcOrd="0" destOrd="0" presId="urn:microsoft.com/office/officeart/2005/8/layout/vList4"/>
    <dgm:cxn modelId="{66279122-F015-4585-BEB7-98A321A2C333}" type="presParOf" srcId="{6E776A5C-6998-42F9-AD0C-F56F3310EB1C}" destId="{05879CED-DE13-4D02-8B93-D472785095F0}" srcOrd="1" destOrd="0" presId="urn:microsoft.com/office/officeart/2005/8/layout/vList4"/>
    <dgm:cxn modelId="{0884884B-2944-4D97-8E01-8DDD57EE2ED2}" type="presParOf" srcId="{6E776A5C-6998-42F9-AD0C-F56F3310EB1C}" destId="{EF484D3B-9F37-48FC-876F-9B78BB9359F1}" srcOrd="2" destOrd="0" presId="urn:microsoft.com/office/officeart/2005/8/layout/vList4"/>
    <dgm:cxn modelId="{3F906F1D-29F5-4CF0-9577-2123391AFA4A}" type="presParOf" srcId="{B81932E6-DC69-454F-AAED-02C759DCCEF7}" destId="{C6B76E74-7DD4-4B3E-AB73-72DDE8B2BE92}" srcOrd="3" destOrd="0" presId="urn:microsoft.com/office/officeart/2005/8/layout/vList4"/>
    <dgm:cxn modelId="{A8D2A662-AD25-4984-84BE-EE6507121F2B}" type="presParOf" srcId="{B81932E6-DC69-454F-AAED-02C759DCCEF7}" destId="{EC5DF173-044B-4858-AAA5-A7A7557BC9BC}" srcOrd="4" destOrd="0" presId="urn:microsoft.com/office/officeart/2005/8/layout/vList4"/>
    <dgm:cxn modelId="{797CA3C2-4A8A-46E0-839B-B19A1134A590}" type="presParOf" srcId="{EC5DF173-044B-4858-AAA5-A7A7557BC9BC}" destId="{62EEA215-8676-4025-9AB3-B8EBF27427C4}" srcOrd="0" destOrd="0" presId="urn:microsoft.com/office/officeart/2005/8/layout/vList4"/>
    <dgm:cxn modelId="{50C5B755-5E22-4CAC-A906-0D3FEA99E0D0}" type="presParOf" srcId="{EC5DF173-044B-4858-AAA5-A7A7557BC9BC}" destId="{84B94721-36CF-4EA9-9027-A5E8016F9731}" srcOrd="1" destOrd="0" presId="urn:microsoft.com/office/officeart/2005/8/layout/vList4"/>
    <dgm:cxn modelId="{9937B9F3-8435-462A-AD6B-908EA25C12F9}" type="presParOf" srcId="{EC5DF173-044B-4858-AAA5-A7A7557BC9BC}" destId="{D1C5C039-CBCB-4E8E-8BF5-9EFD0AFEA08C}" srcOrd="2" destOrd="0" presId="urn:microsoft.com/office/officeart/2005/8/layout/vList4"/>
    <dgm:cxn modelId="{86129608-5269-4337-972A-A65E7D82C8C7}" type="presParOf" srcId="{B81932E6-DC69-454F-AAED-02C759DCCEF7}" destId="{A0078B79-F55E-4493-9553-47FB971C527E}" srcOrd="5" destOrd="0" presId="urn:microsoft.com/office/officeart/2005/8/layout/vList4"/>
    <dgm:cxn modelId="{211F4670-E6CF-430E-8A82-2AAC7C32FD5D}" type="presParOf" srcId="{B81932E6-DC69-454F-AAED-02C759DCCEF7}" destId="{ED080F62-D5B4-4D86-9831-B614D8CA82F8}" srcOrd="6" destOrd="0" presId="urn:microsoft.com/office/officeart/2005/8/layout/vList4"/>
    <dgm:cxn modelId="{BEB5E98C-12C0-46AE-B7E6-B3BE5A3D8D3F}" type="presParOf" srcId="{ED080F62-D5B4-4D86-9831-B614D8CA82F8}" destId="{FE4F7852-6752-4991-A8C8-B40E19BD714A}" srcOrd="0" destOrd="0" presId="urn:microsoft.com/office/officeart/2005/8/layout/vList4"/>
    <dgm:cxn modelId="{57B67D4E-61CF-4954-801E-6E081BD6CAE9}" type="presParOf" srcId="{ED080F62-D5B4-4D86-9831-B614D8CA82F8}" destId="{3B49A83E-D1D9-4673-8A3C-0E28D9B380D2}" srcOrd="1" destOrd="0" presId="urn:microsoft.com/office/officeart/2005/8/layout/vList4"/>
    <dgm:cxn modelId="{1CD4F546-624B-459B-8701-C64C713F4B6D}" type="presParOf" srcId="{ED080F62-D5B4-4D86-9831-B614D8CA82F8}" destId="{1D416DA1-5DC4-4B51-B55B-C7FBEF581BF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C95EFCE-91F3-4508-A8F6-166A32151D38}" type="doc">
      <dgm:prSet loTypeId="urn:microsoft.com/office/officeart/2005/8/layout/hierarchy4" loCatId="list" qsTypeId="urn:microsoft.com/office/officeart/2005/8/quickstyle/simple1" qsCatId="simple" csTypeId="urn:microsoft.com/office/officeart/2005/8/colors/colorful4" csCatId="colorful" phldr="1"/>
      <dgm:spPr/>
      <dgm:t>
        <a:bodyPr/>
        <a:lstStyle/>
        <a:p>
          <a:endParaRPr lang="x-none"/>
        </a:p>
      </dgm:t>
    </dgm:pt>
    <dgm:pt modelId="{10870B88-915D-432D-80B3-01F296C3C8F8}">
      <dgm:prSet phldrT="[Text]" custT="1"/>
      <dgm:spPr/>
      <dgm:t>
        <a:bodyPr/>
        <a:lstStyle/>
        <a:p>
          <a:pPr>
            <a:buFont typeface="Symbol" panose="05050102010706020507" pitchFamily="18" charset="2"/>
            <a:buNone/>
          </a:pPr>
          <a:r>
            <a:rPr lang="en-GB" sz="2400" dirty="0">
              <a:solidFill>
                <a:schemeClr val="tx1"/>
              </a:solidFill>
            </a:rPr>
            <a:t>Cardiovascular diseases</a:t>
          </a:r>
          <a:endParaRPr lang="x-none" sz="2400" dirty="0">
            <a:solidFill>
              <a:schemeClr val="tx1"/>
            </a:solidFill>
          </a:endParaRPr>
        </a:p>
      </dgm:t>
    </dgm:pt>
    <dgm:pt modelId="{77A0C216-99B6-4E5B-A6F1-B55858D1B74F}" type="parTrans" cxnId="{46B342D5-0CC6-4673-9199-30DE72552D3F}">
      <dgm:prSet/>
      <dgm:spPr/>
      <dgm:t>
        <a:bodyPr/>
        <a:lstStyle/>
        <a:p>
          <a:endParaRPr lang="x-none"/>
        </a:p>
      </dgm:t>
    </dgm:pt>
    <dgm:pt modelId="{34E361B8-BC52-49A9-9331-F066A3B28642}" type="sibTrans" cxnId="{46B342D5-0CC6-4673-9199-30DE72552D3F}">
      <dgm:prSet/>
      <dgm:spPr/>
      <dgm:t>
        <a:bodyPr/>
        <a:lstStyle/>
        <a:p>
          <a:endParaRPr lang="x-none"/>
        </a:p>
      </dgm:t>
    </dgm:pt>
    <dgm:pt modelId="{DEF155F0-3480-4910-8D03-F829A79D8A49}">
      <dgm:prSet phldrT="[Text]" custT="1"/>
      <dgm:spPr/>
      <dgm:t>
        <a:bodyPr/>
        <a:lstStyle/>
        <a:p>
          <a:pPr>
            <a:buFont typeface="Symbol" panose="05050102010706020507" pitchFamily="18" charset="2"/>
            <a:buNone/>
          </a:pPr>
          <a:r>
            <a:rPr lang="en-GB" sz="2400" dirty="0">
              <a:solidFill>
                <a:schemeClr val="tx1"/>
              </a:solidFill>
            </a:rPr>
            <a:t>Diabetes </a:t>
          </a:r>
          <a:endParaRPr lang="x-none" sz="2400" dirty="0">
            <a:solidFill>
              <a:schemeClr val="tx1"/>
            </a:solidFill>
          </a:endParaRPr>
        </a:p>
      </dgm:t>
    </dgm:pt>
    <dgm:pt modelId="{ACB4E117-1C69-4D22-9D21-BB56171FB7BB}" type="parTrans" cxnId="{27154BE0-45BE-45DA-B71A-9A3998262568}">
      <dgm:prSet/>
      <dgm:spPr/>
      <dgm:t>
        <a:bodyPr/>
        <a:lstStyle/>
        <a:p>
          <a:endParaRPr lang="x-none"/>
        </a:p>
      </dgm:t>
    </dgm:pt>
    <dgm:pt modelId="{88FEAA14-D7CB-4CF8-9651-8216181EB7DF}" type="sibTrans" cxnId="{27154BE0-45BE-45DA-B71A-9A3998262568}">
      <dgm:prSet/>
      <dgm:spPr/>
      <dgm:t>
        <a:bodyPr/>
        <a:lstStyle/>
        <a:p>
          <a:endParaRPr lang="x-none"/>
        </a:p>
      </dgm:t>
    </dgm:pt>
    <dgm:pt modelId="{E1285522-2BB0-481F-AD29-6644D5932153}">
      <dgm:prSet phldrT="[Text]" custT="1"/>
      <dgm:spPr/>
      <dgm:t>
        <a:bodyPr/>
        <a:lstStyle/>
        <a:p>
          <a:pPr>
            <a:buFont typeface="Symbol" panose="05050102010706020507" pitchFamily="18" charset="2"/>
            <a:buNone/>
          </a:pPr>
          <a:r>
            <a:rPr lang="en-GB" sz="2400" dirty="0">
              <a:solidFill>
                <a:schemeClr val="tx1"/>
              </a:solidFill>
            </a:rPr>
            <a:t>Hepatitis C </a:t>
          </a:r>
          <a:endParaRPr lang="x-none" sz="2400" dirty="0">
            <a:solidFill>
              <a:schemeClr val="tx1"/>
            </a:solidFill>
          </a:endParaRPr>
        </a:p>
      </dgm:t>
    </dgm:pt>
    <dgm:pt modelId="{F1CB8B76-6288-4017-A8B4-DE2D1A53709B}" type="parTrans" cxnId="{BF9B2CAF-B432-42E2-AD0E-E089A6CBD75D}">
      <dgm:prSet/>
      <dgm:spPr/>
      <dgm:t>
        <a:bodyPr/>
        <a:lstStyle/>
        <a:p>
          <a:endParaRPr lang="x-none"/>
        </a:p>
      </dgm:t>
    </dgm:pt>
    <dgm:pt modelId="{C3A3165C-07E2-45E7-B14D-167B857ACA7E}" type="sibTrans" cxnId="{BF9B2CAF-B432-42E2-AD0E-E089A6CBD75D}">
      <dgm:prSet/>
      <dgm:spPr/>
      <dgm:t>
        <a:bodyPr/>
        <a:lstStyle/>
        <a:p>
          <a:endParaRPr lang="x-none"/>
        </a:p>
      </dgm:t>
    </dgm:pt>
    <dgm:pt modelId="{3E7DEA8B-AFE5-480C-A2FD-B709BF9FDBE4}">
      <dgm:prSet phldrT="[Text]" custT="1"/>
      <dgm:spPr/>
      <dgm:t>
        <a:bodyPr/>
        <a:lstStyle/>
        <a:p>
          <a:pPr>
            <a:buFont typeface="Symbol" panose="05050102010706020507" pitchFamily="18" charset="2"/>
            <a:buNone/>
          </a:pPr>
          <a:r>
            <a:rPr lang="en-GB" sz="2400" dirty="0">
              <a:solidFill>
                <a:schemeClr val="tx1"/>
              </a:solidFill>
            </a:rPr>
            <a:t>Oncology</a:t>
          </a:r>
          <a:endParaRPr lang="x-none" sz="2400" dirty="0">
            <a:solidFill>
              <a:schemeClr val="tx1"/>
            </a:solidFill>
          </a:endParaRPr>
        </a:p>
      </dgm:t>
    </dgm:pt>
    <dgm:pt modelId="{FBE9D549-7F02-4B42-8AB6-62F71AE8BDAF}" type="parTrans" cxnId="{F7D3F556-F0E8-48D1-988A-612B373D43C6}">
      <dgm:prSet/>
      <dgm:spPr/>
      <dgm:t>
        <a:bodyPr/>
        <a:lstStyle/>
        <a:p>
          <a:endParaRPr lang="x-none"/>
        </a:p>
      </dgm:t>
    </dgm:pt>
    <dgm:pt modelId="{A914E55C-EA88-4063-9895-0782000FC6C6}" type="sibTrans" cxnId="{F7D3F556-F0E8-48D1-988A-612B373D43C6}">
      <dgm:prSet/>
      <dgm:spPr/>
      <dgm:t>
        <a:bodyPr/>
        <a:lstStyle/>
        <a:p>
          <a:endParaRPr lang="x-none"/>
        </a:p>
      </dgm:t>
    </dgm:pt>
    <dgm:pt modelId="{EC790E6C-3A50-4301-B7BA-3B5CE8C396CD}">
      <dgm:prSet phldrT="[Text]" custT="1"/>
      <dgm:spPr/>
      <dgm:t>
        <a:bodyPr/>
        <a:lstStyle/>
        <a:p>
          <a:pPr>
            <a:buFont typeface="Symbol" panose="05050102010706020507" pitchFamily="18" charset="2"/>
            <a:buNone/>
          </a:pPr>
          <a:r>
            <a:rPr lang="en-GB" sz="2400" dirty="0">
              <a:solidFill>
                <a:schemeClr val="tx1"/>
              </a:solidFill>
            </a:rPr>
            <a:t>Respiratory conditions</a:t>
          </a:r>
          <a:endParaRPr lang="x-none" sz="2400" dirty="0">
            <a:solidFill>
              <a:schemeClr val="tx1"/>
            </a:solidFill>
          </a:endParaRPr>
        </a:p>
      </dgm:t>
    </dgm:pt>
    <dgm:pt modelId="{663F25E2-2EA7-4862-A42D-045DCBACF0F4}" type="parTrans" cxnId="{5DEC54D5-B674-40F1-AEC5-B94F660D4BEC}">
      <dgm:prSet/>
      <dgm:spPr/>
      <dgm:t>
        <a:bodyPr/>
        <a:lstStyle/>
        <a:p>
          <a:endParaRPr lang="x-none"/>
        </a:p>
      </dgm:t>
    </dgm:pt>
    <dgm:pt modelId="{2D5B5BC9-0F7B-4F23-969E-289532517856}" type="sibTrans" cxnId="{5DEC54D5-B674-40F1-AEC5-B94F660D4BEC}">
      <dgm:prSet/>
      <dgm:spPr/>
      <dgm:t>
        <a:bodyPr/>
        <a:lstStyle/>
        <a:p>
          <a:endParaRPr lang="x-none"/>
        </a:p>
      </dgm:t>
    </dgm:pt>
    <dgm:pt modelId="{F53A5F12-53EB-4678-AE43-A0008EFF3602}">
      <dgm:prSet phldrT="[Text]" custT="1"/>
      <dgm:spPr/>
      <dgm:t>
        <a:bodyPr/>
        <a:lstStyle/>
        <a:p>
          <a:pPr>
            <a:buFont typeface="Symbol" panose="05050102010706020507" pitchFamily="18" charset="2"/>
            <a:buNone/>
          </a:pPr>
          <a:r>
            <a:rPr lang="en-GB" sz="2400" dirty="0">
              <a:solidFill>
                <a:schemeClr val="tx1"/>
              </a:solidFill>
            </a:rPr>
            <a:t>HIV/ AIDS</a:t>
          </a:r>
          <a:endParaRPr lang="x-none" sz="2400" dirty="0">
            <a:solidFill>
              <a:schemeClr val="tx1"/>
            </a:solidFill>
          </a:endParaRPr>
        </a:p>
      </dgm:t>
    </dgm:pt>
    <dgm:pt modelId="{EFF8F733-A633-4ADD-A60E-48432DF22544}" type="sibTrans" cxnId="{D5660D55-D40A-46D2-B24E-52BE530F7937}">
      <dgm:prSet/>
      <dgm:spPr/>
      <dgm:t>
        <a:bodyPr/>
        <a:lstStyle/>
        <a:p>
          <a:endParaRPr lang="x-none"/>
        </a:p>
      </dgm:t>
    </dgm:pt>
    <dgm:pt modelId="{0F150D46-F316-44BC-B309-40746FD36F38}" type="parTrans" cxnId="{D5660D55-D40A-46D2-B24E-52BE530F7937}">
      <dgm:prSet/>
      <dgm:spPr/>
      <dgm:t>
        <a:bodyPr/>
        <a:lstStyle/>
        <a:p>
          <a:endParaRPr lang="x-none"/>
        </a:p>
      </dgm:t>
    </dgm:pt>
    <dgm:pt modelId="{4B206A7B-45DB-4DAE-A32D-C9BCC787E968}">
      <dgm:prSet phldrT="[Text]"/>
      <dgm:spPr/>
      <dgm:t>
        <a:bodyPr/>
        <a:lstStyle/>
        <a:p>
          <a:r>
            <a:rPr lang="en-GB" dirty="0"/>
            <a:t>Pat-INFORMED provides patent information for small molecules in:</a:t>
          </a:r>
          <a:endParaRPr lang="x-none" dirty="0"/>
        </a:p>
      </dgm:t>
    </dgm:pt>
    <dgm:pt modelId="{BAE94B66-D020-4D53-9FC5-BCEBFA67535A}" type="sibTrans" cxnId="{B6A12DD6-DDD8-4402-B433-83F63F73D652}">
      <dgm:prSet/>
      <dgm:spPr/>
      <dgm:t>
        <a:bodyPr/>
        <a:lstStyle/>
        <a:p>
          <a:endParaRPr lang="x-none"/>
        </a:p>
      </dgm:t>
    </dgm:pt>
    <dgm:pt modelId="{46AF7CB9-1D45-48C0-A157-032A22144D16}" type="parTrans" cxnId="{B6A12DD6-DDD8-4402-B433-83F63F73D652}">
      <dgm:prSet/>
      <dgm:spPr/>
      <dgm:t>
        <a:bodyPr/>
        <a:lstStyle/>
        <a:p>
          <a:endParaRPr lang="x-none"/>
        </a:p>
      </dgm:t>
    </dgm:pt>
    <dgm:pt modelId="{A1A5AF0A-FE98-456E-B62C-62630B234A69}" type="pres">
      <dgm:prSet presAssocID="{2C95EFCE-91F3-4508-A8F6-166A32151D38}" presName="Name0" presStyleCnt="0">
        <dgm:presLayoutVars>
          <dgm:chPref val="1"/>
          <dgm:dir/>
          <dgm:animOne val="branch"/>
          <dgm:animLvl val="lvl"/>
          <dgm:resizeHandles/>
        </dgm:presLayoutVars>
      </dgm:prSet>
      <dgm:spPr/>
      <dgm:t>
        <a:bodyPr/>
        <a:lstStyle/>
        <a:p>
          <a:endParaRPr lang="en-US"/>
        </a:p>
      </dgm:t>
    </dgm:pt>
    <dgm:pt modelId="{7BF75582-368B-4773-8B63-9F1FDD77ACD9}" type="pres">
      <dgm:prSet presAssocID="{4B206A7B-45DB-4DAE-A32D-C9BCC787E968}" presName="vertOne" presStyleCnt="0"/>
      <dgm:spPr/>
    </dgm:pt>
    <dgm:pt modelId="{D555D85D-7625-4CFF-AB28-6C57ACD45F9F}" type="pres">
      <dgm:prSet presAssocID="{4B206A7B-45DB-4DAE-A32D-C9BCC787E968}" presName="txOne" presStyleLbl="node0" presStyleIdx="0" presStyleCnt="1" custScaleY="75118" custLinFactNeighborX="0" custLinFactNeighborY="8714">
        <dgm:presLayoutVars>
          <dgm:chPref val="3"/>
        </dgm:presLayoutVars>
      </dgm:prSet>
      <dgm:spPr/>
      <dgm:t>
        <a:bodyPr/>
        <a:lstStyle/>
        <a:p>
          <a:endParaRPr lang="en-US"/>
        </a:p>
      </dgm:t>
    </dgm:pt>
    <dgm:pt modelId="{B54331B0-C1D6-4A5C-9C9E-8FD63CE74AD8}" type="pres">
      <dgm:prSet presAssocID="{4B206A7B-45DB-4DAE-A32D-C9BCC787E968}" presName="parTransOne" presStyleCnt="0"/>
      <dgm:spPr/>
    </dgm:pt>
    <dgm:pt modelId="{3FFFE97E-A11C-4D02-BA4B-8DE270F57C51}" type="pres">
      <dgm:prSet presAssocID="{4B206A7B-45DB-4DAE-A32D-C9BCC787E968}" presName="horzOne" presStyleCnt="0"/>
      <dgm:spPr/>
    </dgm:pt>
    <dgm:pt modelId="{BEF012EF-04CF-45E7-A7AB-8AC194963F8D}" type="pres">
      <dgm:prSet presAssocID="{F53A5F12-53EB-4678-AE43-A0008EFF3602}" presName="vertTwo" presStyleCnt="0"/>
      <dgm:spPr/>
    </dgm:pt>
    <dgm:pt modelId="{5343CE95-AB2B-4EFF-BEBB-C286E018D415}" type="pres">
      <dgm:prSet presAssocID="{F53A5F12-53EB-4678-AE43-A0008EFF3602}" presName="txTwo" presStyleLbl="node2" presStyleIdx="0" presStyleCnt="6">
        <dgm:presLayoutVars>
          <dgm:chPref val="3"/>
        </dgm:presLayoutVars>
      </dgm:prSet>
      <dgm:spPr/>
      <dgm:t>
        <a:bodyPr/>
        <a:lstStyle/>
        <a:p>
          <a:endParaRPr lang="en-US"/>
        </a:p>
      </dgm:t>
    </dgm:pt>
    <dgm:pt modelId="{4F98E722-0B47-4951-81BD-C07332F83391}" type="pres">
      <dgm:prSet presAssocID="{F53A5F12-53EB-4678-AE43-A0008EFF3602}" presName="horzTwo" presStyleCnt="0"/>
      <dgm:spPr/>
    </dgm:pt>
    <dgm:pt modelId="{7958D37F-525E-4D30-A59C-C5626D6621D5}" type="pres">
      <dgm:prSet presAssocID="{EFF8F733-A633-4ADD-A60E-48432DF22544}" presName="sibSpaceTwo" presStyleCnt="0"/>
      <dgm:spPr/>
    </dgm:pt>
    <dgm:pt modelId="{0EA70F4D-25C1-430E-98D8-51D120F1F5F1}" type="pres">
      <dgm:prSet presAssocID="{10870B88-915D-432D-80B3-01F296C3C8F8}" presName="vertTwo" presStyleCnt="0"/>
      <dgm:spPr/>
    </dgm:pt>
    <dgm:pt modelId="{78A21316-6FFC-4B83-BC4C-DF35778001D9}" type="pres">
      <dgm:prSet presAssocID="{10870B88-915D-432D-80B3-01F296C3C8F8}" presName="txTwo" presStyleLbl="node2" presStyleIdx="1" presStyleCnt="6" custScaleX="168357">
        <dgm:presLayoutVars>
          <dgm:chPref val="3"/>
        </dgm:presLayoutVars>
      </dgm:prSet>
      <dgm:spPr/>
      <dgm:t>
        <a:bodyPr/>
        <a:lstStyle/>
        <a:p>
          <a:endParaRPr lang="en-US"/>
        </a:p>
      </dgm:t>
    </dgm:pt>
    <dgm:pt modelId="{657D9F31-65C5-4802-9E9E-B95E8CCC2D1D}" type="pres">
      <dgm:prSet presAssocID="{10870B88-915D-432D-80B3-01F296C3C8F8}" presName="horzTwo" presStyleCnt="0"/>
      <dgm:spPr/>
    </dgm:pt>
    <dgm:pt modelId="{F8EAAD92-C35C-4E77-AE38-9A3E62D22FD4}" type="pres">
      <dgm:prSet presAssocID="{34E361B8-BC52-49A9-9331-F066A3B28642}" presName="sibSpaceTwo" presStyleCnt="0"/>
      <dgm:spPr/>
    </dgm:pt>
    <dgm:pt modelId="{EBA5B7F0-DCA0-487D-9726-30D6EA2CBF6D}" type="pres">
      <dgm:prSet presAssocID="{DEF155F0-3480-4910-8D03-F829A79D8A49}" presName="vertTwo" presStyleCnt="0"/>
      <dgm:spPr/>
    </dgm:pt>
    <dgm:pt modelId="{722FC0E7-30BD-4417-BDE1-4137D93633E8}" type="pres">
      <dgm:prSet presAssocID="{DEF155F0-3480-4910-8D03-F829A79D8A49}" presName="txTwo" presStyleLbl="node2" presStyleIdx="2" presStyleCnt="6" custScaleX="110566">
        <dgm:presLayoutVars>
          <dgm:chPref val="3"/>
        </dgm:presLayoutVars>
      </dgm:prSet>
      <dgm:spPr/>
      <dgm:t>
        <a:bodyPr/>
        <a:lstStyle/>
        <a:p>
          <a:endParaRPr lang="en-US"/>
        </a:p>
      </dgm:t>
    </dgm:pt>
    <dgm:pt modelId="{24606C79-6A5F-42AF-8CA5-C8ABCFB36C8A}" type="pres">
      <dgm:prSet presAssocID="{DEF155F0-3480-4910-8D03-F829A79D8A49}" presName="horzTwo" presStyleCnt="0"/>
      <dgm:spPr/>
    </dgm:pt>
    <dgm:pt modelId="{4ECACDC8-EAAA-4C1D-8A66-6C7177DD1EF9}" type="pres">
      <dgm:prSet presAssocID="{88FEAA14-D7CB-4CF8-9651-8216181EB7DF}" presName="sibSpaceTwo" presStyleCnt="0"/>
      <dgm:spPr/>
    </dgm:pt>
    <dgm:pt modelId="{96C78292-F6C3-4CB6-AF4C-833762D5E72C}" type="pres">
      <dgm:prSet presAssocID="{E1285522-2BB0-481F-AD29-6644D5932153}" presName="vertTwo" presStyleCnt="0"/>
      <dgm:spPr/>
    </dgm:pt>
    <dgm:pt modelId="{B2D1D721-D94A-45A6-BC11-D5004635ACF5}" type="pres">
      <dgm:prSet presAssocID="{E1285522-2BB0-481F-AD29-6644D5932153}" presName="txTwo" presStyleLbl="node2" presStyleIdx="3" presStyleCnt="6" custScaleX="118283">
        <dgm:presLayoutVars>
          <dgm:chPref val="3"/>
        </dgm:presLayoutVars>
      </dgm:prSet>
      <dgm:spPr/>
      <dgm:t>
        <a:bodyPr/>
        <a:lstStyle/>
        <a:p>
          <a:endParaRPr lang="en-US"/>
        </a:p>
      </dgm:t>
    </dgm:pt>
    <dgm:pt modelId="{88C418C9-BFA7-4FA6-8C46-66E6A178D1D6}" type="pres">
      <dgm:prSet presAssocID="{E1285522-2BB0-481F-AD29-6644D5932153}" presName="horzTwo" presStyleCnt="0"/>
      <dgm:spPr/>
    </dgm:pt>
    <dgm:pt modelId="{321F5DBF-26E1-4FFF-9AB6-288592ACAC4C}" type="pres">
      <dgm:prSet presAssocID="{C3A3165C-07E2-45E7-B14D-167B857ACA7E}" presName="sibSpaceTwo" presStyleCnt="0"/>
      <dgm:spPr/>
    </dgm:pt>
    <dgm:pt modelId="{26167C6D-15BB-4380-8E8C-5043A2871B17}" type="pres">
      <dgm:prSet presAssocID="{3E7DEA8B-AFE5-480C-A2FD-B709BF9FDBE4}" presName="vertTwo" presStyleCnt="0"/>
      <dgm:spPr/>
    </dgm:pt>
    <dgm:pt modelId="{5665ADF2-EB97-4CCD-B6CB-1B8FFFC7DA12}" type="pres">
      <dgm:prSet presAssocID="{3E7DEA8B-AFE5-480C-A2FD-B709BF9FDBE4}" presName="txTwo" presStyleLbl="node2" presStyleIdx="4" presStyleCnt="6" custScaleX="114100">
        <dgm:presLayoutVars>
          <dgm:chPref val="3"/>
        </dgm:presLayoutVars>
      </dgm:prSet>
      <dgm:spPr/>
      <dgm:t>
        <a:bodyPr/>
        <a:lstStyle/>
        <a:p>
          <a:endParaRPr lang="en-US"/>
        </a:p>
      </dgm:t>
    </dgm:pt>
    <dgm:pt modelId="{6B633769-D507-4ED4-B732-4D5AE7573F7E}" type="pres">
      <dgm:prSet presAssocID="{3E7DEA8B-AFE5-480C-A2FD-B709BF9FDBE4}" presName="horzTwo" presStyleCnt="0"/>
      <dgm:spPr/>
    </dgm:pt>
    <dgm:pt modelId="{7B4BECCD-8A44-4163-920D-54102302FE40}" type="pres">
      <dgm:prSet presAssocID="{A914E55C-EA88-4063-9895-0782000FC6C6}" presName="sibSpaceTwo" presStyleCnt="0"/>
      <dgm:spPr/>
    </dgm:pt>
    <dgm:pt modelId="{8D7DFE71-4E0F-45AA-B608-5A54A468683D}" type="pres">
      <dgm:prSet presAssocID="{EC790E6C-3A50-4301-B7BA-3B5CE8C396CD}" presName="vertTwo" presStyleCnt="0"/>
      <dgm:spPr/>
    </dgm:pt>
    <dgm:pt modelId="{468CB3FD-818B-416C-863F-95DB9EC7DF07}" type="pres">
      <dgm:prSet presAssocID="{EC790E6C-3A50-4301-B7BA-3B5CE8C396CD}" presName="txTwo" presStyleLbl="node2" presStyleIdx="5" presStyleCnt="6" custScaleX="127612">
        <dgm:presLayoutVars>
          <dgm:chPref val="3"/>
        </dgm:presLayoutVars>
      </dgm:prSet>
      <dgm:spPr/>
      <dgm:t>
        <a:bodyPr/>
        <a:lstStyle/>
        <a:p>
          <a:endParaRPr lang="en-US"/>
        </a:p>
      </dgm:t>
    </dgm:pt>
    <dgm:pt modelId="{69BCDC76-4E33-4031-B9A6-1F2352D69BA7}" type="pres">
      <dgm:prSet presAssocID="{EC790E6C-3A50-4301-B7BA-3B5CE8C396CD}" presName="horzTwo" presStyleCnt="0"/>
      <dgm:spPr/>
    </dgm:pt>
  </dgm:ptLst>
  <dgm:cxnLst>
    <dgm:cxn modelId="{B6A12DD6-DDD8-4402-B433-83F63F73D652}" srcId="{2C95EFCE-91F3-4508-A8F6-166A32151D38}" destId="{4B206A7B-45DB-4DAE-A32D-C9BCC787E968}" srcOrd="0" destOrd="0" parTransId="{46AF7CB9-1D45-48C0-A157-032A22144D16}" sibTransId="{BAE94B66-D020-4D53-9FC5-BCEBFA67535A}"/>
    <dgm:cxn modelId="{D5660D55-D40A-46D2-B24E-52BE530F7937}" srcId="{4B206A7B-45DB-4DAE-A32D-C9BCC787E968}" destId="{F53A5F12-53EB-4678-AE43-A0008EFF3602}" srcOrd="0" destOrd="0" parTransId="{0F150D46-F316-44BC-B309-40746FD36F38}" sibTransId="{EFF8F733-A633-4ADD-A60E-48432DF22544}"/>
    <dgm:cxn modelId="{7DD788FA-8F24-4E33-9ECE-78AE442D6BE0}" type="presOf" srcId="{3E7DEA8B-AFE5-480C-A2FD-B709BF9FDBE4}" destId="{5665ADF2-EB97-4CCD-B6CB-1B8FFFC7DA12}" srcOrd="0" destOrd="0" presId="urn:microsoft.com/office/officeart/2005/8/layout/hierarchy4"/>
    <dgm:cxn modelId="{F7D3F556-F0E8-48D1-988A-612B373D43C6}" srcId="{4B206A7B-45DB-4DAE-A32D-C9BCC787E968}" destId="{3E7DEA8B-AFE5-480C-A2FD-B709BF9FDBE4}" srcOrd="4" destOrd="0" parTransId="{FBE9D549-7F02-4B42-8AB6-62F71AE8BDAF}" sibTransId="{A914E55C-EA88-4063-9895-0782000FC6C6}"/>
    <dgm:cxn modelId="{103A1DBA-4BA1-4EA8-87C6-E0C6DA220210}" type="presOf" srcId="{EC790E6C-3A50-4301-B7BA-3B5CE8C396CD}" destId="{468CB3FD-818B-416C-863F-95DB9EC7DF07}" srcOrd="0" destOrd="0" presId="urn:microsoft.com/office/officeart/2005/8/layout/hierarchy4"/>
    <dgm:cxn modelId="{27154BE0-45BE-45DA-B71A-9A3998262568}" srcId="{4B206A7B-45DB-4DAE-A32D-C9BCC787E968}" destId="{DEF155F0-3480-4910-8D03-F829A79D8A49}" srcOrd="2" destOrd="0" parTransId="{ACB4E117-1C69-4D22-9D21-BB56171FB7BB}" sibTransId="{88FEAA14-D7CB-4CF8-9651-8216181EB7DF}"/>
    <dgm:cxn modelId="{60584D1E-F0B9-4057-A917-C2D3C3F14815}" type="presOf" srcId="{E1285522-2BB0-481F-AD29-6644D5932153}" destId="{B2D1D721-D94A-45A6-BC11-D5004635ACF5}" srcOrd="0" destOrd="0" presId="urn:microsoft.com/office/officeart/2005/8/layout/hierarchy4"/>
    <dgm:cxn modelId="{D7DB0895-4E92-4990-972D-E92CBA10C4A7}" type="presOf" srcId="{4B206A7B-45DB-4DAE-A32D-C9BCC787E968}" destId="{D555D85D-7625-4CFF-AB28-6C57ACD45F9F}" srcOrd="0" destOrd="0" presId="urn:microsoft.com/office/officeart/2005/8/layout/hierarchy4"/>
    <dgm:cxn modelId="{46B342D5-0CC6-4673-9199-30DE72552D3F}" srcId="{4B206A7B-45DB-4DAE-A32D-C9BCC787E968}" destId="{10870B88-915D-432D-80B3-01F296C3C8F8}" srcOrd="1" destOrd="0" parTransId="{77A0C216-99B6-4E5B-A6F1-B55858D1B74F}" sibTransId="{34E361B8-BC52-49A9-9331-F066A3B28642}"/>
    <dgm:cxn modelId="{760DDABF-B1F6-4271-9985-CB5F432166FA}" type="presOf" srcId="{F53A5F12-53EB-4678-AE43-A0008EFF3602}" destId="{5343CE95-AB2B-4EFF-BEBB-C286E018D415}" srcOrd="0" destOrd="0" presId="urn:microsoft.com/office/officeart/2005/8/layout/hierarchy4"/>
    <dgm:cxn modelId="{5DEC54D5-B674-40F1-AEC5-B94F660D4BEC}" srcId="{4B206A7B-45DB-4DAE-A32D-C9BCC787E968}" destId="{EC790E6C-3A50-4301-B7BA-3B5CE8C396CD}" srcOrd="5" destOrd="0" parTransId="{663F25E2-2EA7-4862-A42D-045DCBACF0F4}" sibTransId="{2D5B5BC9-0F7B-4F23-969E-289532517856}"/>
    <dgm:cxn modelId="{78CC0EF6-33BB-4A11-A8BB-D828D2820CEC}" type="presOf" srcId="{2C95EFCE-91F3-4508-A8F6-166A32151D38}" destId="{A1A5AF0A-FE98-456E-B62C-62630B234A69}" srcOrd="0" destOrd="0" presId="urn:microsoft.com/office/officeart/2005/8/layout/hierarchy4"/>
    <dgm:cxn modelId="{2EBC29F8-A945-477B-A7D1-954AC5CF2DF3}" type="presOf" srcId="{10870B88-915D-432D-80B3-01F296C3C8F8}" destId="{78A21316-6FFC-4B83-BC4C-DF35778001D9}" srcOrd="0" destOrd="0" presId="urn:microsoft.com/office/officeart/2005/8/layout/hierarchy4"/>
    <dgm:cxn modelId="{BF9B2CAF-B432-42E2-AD0E-E089A6CBD75D}" srcId="{4B206A7B-45DB-4DAE-A32D-C9BCC787E968}" destId="{E1285522-2BB0-481F-AD29-6644D5932153}" srcOrd="3" destOrd="0" parTransId="{F1CB8B76-6288-4017-A8B4-DE2D1A53709B}" sibTransId="{C3A3165C-07E2-45E7-B14D-167B857ACA7E}"/>
    <dgm:cxn modelId="{213E1FA3-5F4B-4643-961C-54838BABFFAC}" type="presOf" srcId="{DEF155F0-3480-4910-8D03-F829A79D8A49}" destId="{722FC0E7-30BD-4417-BDE1-4137D93633E8}" srcOrd="0" destOrd="0" presId="urn:microsoft.com/office/officeart/2005/8/layout/hierarchy4"/>
    <dgm:cxn modelId="{9BA3C588-5CAB-492F-8CEF-FD9258BD3287}" type="presParOf" srcId="{A1A5AF0A-FE98-456E-B62C-62630B234A69}" destId="{7BF75582-368B-4773-8B63-9F1FDD77ACD9}" srcOrd="0" destOrd="0" presId="urn:microsoft.com/office/officeart/2005/8/layout/hierarchy4"/>
    <dgm:cxn modelId="{31EAF357-4FB9-47AB-9C80-F22C1E3693F3}" type="presParOf" srcId="{7BF75582-368B-4773-8B63-9F1FDD77ACD9}" destId="{D555D85D-7625-4CFF-AB28-6C57ACD45F9F}" srcOrd="0" destOrd="0" presId="urn:microsoft.com/office/officeart/2005/8/layout/hierarchy4"/>
    <dgm:cxn modelId="{936A1CA6-DDAC-4228-955F-2D6AE1E2350A}" type="presParOf" srcId="{7BF75582-368B-4773-8B63-9F1FDD77ACD9}" destId="{B54331B0-C1D6-4A5C-9C9E-8FD63CE74AD8}" srcOrd="1" destOrd="0" presId="urn:microsoft.com/office/officeart/2005/8/layout/hierarchy4"/>
    <dgm:cxn modelId="{2167950D-D3CB-4F51-93E0-D690A4C903F8}" type="presParOf" srcId="{7BF75582-368B-4773-8B63-9F1FDD77ACD9}" destId="{3FFFE97E-A11C-4D02-BA4B-8DE270F57C51}" srcOrd="2" destOrd="0" presId="urn:microsoft.com/office/officeart/2005/8/layout/hierarchy4"/>
    <dgm:cxn modelId="{1ED0A99E-39E4-4C3A-8537-D7046A0AA645}" type="presParOf" srcId="{3FFFE97E-A11C-4D02-BA4B-8DE270F57C51}" destId="{BEF012EF-04CF-45E7-A7AB-8AC194963F8D}" srcOrd="0" destOrd="0" presId="urn:microsoft.com/office/officeart/2005/8/layout/hierarchy4"/>
    <dgm:cxn modelId="{67967E00-B437-4769-BCD4-5764F0D32DE4}" type="presParOf" srcId="{BEF012EF-04CF-45E7-A7AB-8AC194963F8D}" destId="{5343CE95-AB2B-4EFF-BEBB-C286E018D415}" srcOrd="0" destOrd="0" presId="urn:microsoft.com/office/officeart/2005/8/layout/hierarchy4"/>
    <dgm:cxn modelId="{C0012DE3-1CFE-474B-BF5C-D5B20B7F62BB}" type="presParOf" srcId="{BEF012EF-04CF-45E7-A7AB-8AC194963F8D}" destId="{4F98E722-0B47-4951-81BD-C07332F83391}" srcOrd="1" destOrd="0" presId="urn:microsoft.com/office/officeart/2005/8/layout/hierarchy4"/>
    <dgm:cxn modelId="{C97C1201-CDD6-4FBF-A45E-3A5B5BC6E083}" type="presParOf" srcId="{3FFFE97E-A11C-4D02-BA4B-8DE270F57C51}" destId="{7958D37F-525E-4D30-A59C-C5626D6621D5}" srcOrd="1" destOrd="0" presId="urn:microsoft.com/office/officeart/2005/8/layout/hierarchy4"/>
    <dgm:cxn modelId="{4309EA20-D716-44A0-AC09-2E50BC736684}" type="presParOf" srcId="{3FFFE97E-A11C-4D02-BA4B-8DE270F57C51}" destId="{0EA70F4D-25C1-430E-98D8-51D120F1F5F1}" srcOrd="2" destOrd="0" presId="urn:microsoft.com/office/officeart/2005/8/layout/hierarchy4"/>
    <dgm:cxn modelId="{E3BACF2E-05A7-4325-AFCF-6E2B517A05A2}" type="presParOf" srcId="{0EA70F4D-25C1-430E-98D8-51D120F1F5F1}" destId="{78A21316-6FFC-4B83-BC4C-DF35778001D9}" srcOrd="0" destOrd="0" presId="urn:microsoft.com/office/officeart/2005/8/layout/hierarchy4"/>
    <dgm:cxn modelId="{AEECBDDE-FB91-438B-9671-90B7B451DD1A}" type="presParOf" srcId="{0EA70F4D-25C1-430E-98D8-51D120F1F5F1}" destId="{657D9F31-65C5-4802-9E9E-B95E8CCC2D1D}" srcOrd="1" destOrd="0" presId="urn:microsoft.com/office/officeart/2005/8/layout/hierarchy4"/>
    <dgm:cxn modelId="{5C6E1FC0-1974-411D-B4F6-B9804F9C0379}" type="presParOf" srcId="{3FFFE97E-A11C-4D02-BA4B-8DE270F57C51}" destId="{F8EAAD92-C35C-4E77-AE38-9A3E62D22FD4}" srcOrd="3" destOrd="0" presId="urn:microsoft.com/office/officeart/2005/8/layout/hierarchy4"/>
    <dgm:cxn modelId="{E54A0186-6E12-43EC-9EFC-2A00E3E69206}" type="presParOf" srcId="{3FFFE97E-A11C-4D02-BA4B-8DE270F57C51}" destId="{EBA5B7F0-DCA0-487D-9726-30D6EA2CBF6D}" srcOrd="4" destOrd="0" presId="urn:microsoft.com/office/officeart/2005/8/layout/hierarchy4"/>
    <dgm:cxn modelId="{C87AC46D-4A09-455E-8392-D49C748B7773}" type="presParOf" srcId="{EBA5B7F0-DCA0-487D-9726-30D6EA2CBF6D}" destId="{722FC0E7-30BD-4417-BDE1-4137D93633E8}" srcOrd="0" destOrd="0" presId="urn:microsoft.com/office/officeart/2005/8/layout/hierarchy4"/>
    <dgm:cxn modelId="{8B36F335-F2D7-43BB-B1DA-4656333DE20B}" type="presParOf" srcId="{EBA5B7F0-DCA0-487D-9726-30D6EA2CBF6D}" destId="{24606C79-6A5F-42AF-8CA5-C8ABCFB36C8A}" srcOrd="1" destOrd="0" presId="urn:microsoft.com/office/officeart/2005/8/layout/hierarchy4"/>
    <dgm:cxn modelId="{60EEBCCC-55C4-4D55-A05C-4CA951C78541}" type="presParOf" srcId="{3FFFE97E-A11C-4D02-BA4B-8DE270F57C51}" destId="{4ECACDC8-EAAA-4C1D-8A66-6C7177DD1EF9}" srcOrd="5" destOrd="0" presId="urn:microsoft.com/office/officeart/2005/8/layout/hierarchy4"/>
    <dgm:cxn modelId="{E8D987D7-A4E2-4A8E-8F11-C87603CC3B71}" type="presParOf" srcId="{3FFFE97E-A11C-4D02-BA4B-8DE270F57C51}" destId="{96C78292-F6C3-4CB6-AF4C-833762D5E72C}" srcOrd="6" destOrd="0" presId="urn:microsoft.com/office/officeart/2005/8/layout/hierarchy4"/>
    <dgm:cxn modelId="{AED7017C-B3AF-4D29-B4BC-E0F889ED1A59}" type="presParOf" srcId="{96C78292-F6C3-4CB6-AF4C-833762D5E72C}" destId="{B2D1D721-D94A-45A6-BC11-D5004635ACF5}" srcOrd="0" destOrd="0" presId="urn:microsoft.com/office/officeart/2005/8/layout/hierarchy4"/>
    <dgm:cxn modelId="{A406FB86-2D40-4150-9B0A-1FDC3CBA05BD}" type="presParOf" srcId="{96C78292-F6C3-4CB6-AF4C-833762D5E72C}" destId="{88C418C9-BFA7-4FA6-8C46-66E6A178D1D6}" srcOrd="1" destOrd="0" presId="urn:microsoft.com/office/officeart/2005/8/layout/hierarchy4"/>
    <dgm:cxn modelId="{6FF99EED-8D2E-477C-83DC-ADF1A136660F}" type="presParOf" srcId="{3FFFE97E-A11C-4D02-BA4B-8DE270F57C51}" destId="{321F5DBF-26E1-4FFF-9AB6-288592ACAC4C}" srcOrd="7" destOrd="0" presId="urn:microsoft.com/office/officeart/2005/8/layout/hierarchy4"/>
    <dgm:cxn modelId="{ED17A98A-C3DA-4072-8ACA-CD9CF3F7CC66}" type="presParOf" srcId="{3FFFE97E-A11C-4D02-BA4B-8DE270F57C51}" destId="{26167C6D-15BB-4380-8E8C-5043A2871B17}" srcOrd="8" destOrd="0" presId="urn:microsoft.com/office/officeart/2005/8/layout/hierarchy4"/>
    <dgm:cxn modelId="{EECAD796-4315-44FA-8249-1966CFE805B7}" type="presParOf" srcId="{26167C6D-15BB-4380-8E8C-5043A2871B17}" destId="{5665ADF2-EB97-4CCD-B6CB-1B8FFFC7DA12}" srcOrd="0" destOrd="0" presId="urn:microsoft.com/office/officeart/2005/8/layout/hierarchy4"/>
    <dgm:cxn modelId="{C06E4CEB-CCC7-4E44-85FC-775896930189}" type="presParOf" srcId="{26167C6D-15BB-4380-8E8C-5043A2871B17}" destId="{6B633769-D507-4ED4-B732-4D5AE7573F7E}" srcOrd="1" destOrd="0" presId="urn:microsoft.com/office/officeart/2005/8/layout/hierarchy4"/>
    <dgm:cxn modelId="{2968F7D3-CDE6-45F1-BD6E-9D9D3E878371}" type="presParOf" srcId="{3FFFE97E-A11C-4D02-BA4B-8DE270F57C51}" destId="{7B4BECCD-8A44-4163-920D-54102302FE40}" srcOrd="9" destOrd="0" presId="urn:microsoft.com/office/officeart/2005/8/layout/hierarchy4"/>
    <dgm:cxn modelId="{69FB6665-717E-40E4-B34A-13BE8F75FCA5}" type="presParOf" srcId="{3FFFE97E-A11C-4D02-BA4B-8DE270F57C51}" destId="{8D7DFE71-4E0F-45AA-B608-5A54A468683D}" srcOrd="10" destOrd="0" presId="urn:microsoft.com/office/officeart/2005/8/layout/hierarchy4"/>
    <dgm:cxn modelId="{ED63C698-62B1-487D-9244-2A7406588204}" type="presParOf" srcId="{8D7DFE71-4E0F-45AA-B608-5A54A468683D}" destId="{468CB3FD-818B-416C-863F-95DB9EC7DF07}" srcOrd="0" destOrd="0" presId="urn:microsoft.com/office/officeart/2005/8/layout/hierarchy4"/>
    <dgm:cxn modelId="{20148A58-7E09-4952-B5DE-D5C364024C6C}" type="presParOf" srcId="{8D7DFE71-4E0F-45AA-B608-5A54A468683D}" destId="{69BCDC76-4E33-4031-B9A6-1F2352D69BA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A2BC4B-28FA-40D7-9ED9-DD20103C3F0E}"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5D679223-6086-4A24-A838-017409C93DA8}">
      <dgm:prSet phldrT="[Text]"/>
      <dgm:spPr>
        <a:solidFill>
          <a:srgbClr val="0F73E1"/>
        </a:solidFill>
        <a:ln>
          <a:solidFill>
            <a:srgbClr val="0070C0"/>
          </a:solidFill>
        </a:ln>
      </dgm:spPr>
      <dgm:t>
        <a:bodyPr/>
        <a:lstStyle/>
        <a:p>
          <a:r>
            <a:rPr lang="es-ES" b="1" noProof="0" dirty="0" smtClean="0">
              <a:solidFill>
                <a:schemeClr val="bg1"/>
              </a:solidFill>
              <a:effectLst/>
            </a:rPr>
            <a:t>Vinculación a una Parte Contratante</a:t>
          </a:r>
          <a:endParaRPr lang="es-ES" b="1" noProof="0" dirty="0">
            <a:solidFill>
              <a:schemeClr val="bg1"/>
            </a:solidFill>
            <a:effectLst/>
          </a:endParaRPr>
        </a:p>
      </dgm:t>
    </dgm:pt>
    <dgm:pt modelId="{B1FE45A3-5ABC-461C-B14F-57F68DACBCF2}" type="parTrans" cxnId="{7C3B425F-78F0-4D58-B3C6-732F30285244}">
      <dgm:prSet/>
      <dgm:spPr/>
      <dgm:t>
        <a:bodyPr/>
        <a:lstStyle/>
        <a:p>
          <a:endParaRPr lang="en-US"/>
        </a:p>
      </dgm:t>
    </dgm:pt>
    <dgm:pt modelId="{5BB85CD0-054D-4E79-BEEF-66B77A91C43F}" type="sibTrans" cxnId="{7C3B425F-78F0-4D58-B3C6-732F30285244}">
      <dgm:prSet/>
      <dgm:spPr/>
      <dgm:t>
        <a:bodyPr/>
        <a:lstStyle/>
        <a:p>
          <a:endParaRPr lang="en-US"/>
        </a:p>
      </dgm:t>
    </dgm:pt>
    <dgm:pt modelId="{1D8A0C3E-6884-4C0F-A68B-CE5F99179A23}">
      <dgm:prSet phldrT="[Text]" custT="1"/>
      <dgm:spPr>
        <a:solidFill>
          <a:srgbClr val="0070C0">
            <a:alpha val="50000"/>
          </a:srgbClr>
        </a:solidFill>
        <a:ln>
          <a:solidFill>
            <a:srgbClr val="0070C0"/>
          </a:solidFill>
        </a:ln>
      </dgm:spPr>
      <dgm:t>
        <a:bodyPr/>
        <a:lstStyle/>
        <a:p>
          <a:endParaRPr lang="es-ES" sz="2600" noProof="0" dirty="0" smtClean="0">
            <a:solidFill>
              <a:schemeClr val="tx1"/>
            </a:solidFill>
            <a:effectLst/>
          </a:endParaRPr>
        </a:p>
        <a:p>
          <a:r>
            <a:rPr lang="es-ES" sz="2600" b="1" noProof="0" dirty="0" smtClean="0">
              <a:solidFill>
                <a:schemeClr val="bg1"/>
              </a:solidFill>
              <a:effectLst/>
            </a:rPr>
            <a:t>Nacionalidad</a:t>
          </a:r>
          <a:endParaRPr lang="es-ES" sz="2600" b="1" noProof="0" dirty="0">
            <a:solidFill>
              <a:schemeClr val="bg1"/>
            </a:solidFill>
            <a:effectLst/>
          </a:endParaRPr>
        </a:p>
      </dgm:t>
    </dgm:pt>
    <dgm:pt modelId="{9F15B9AB-B57A-4466-9D50-07B9CCD1047D}" type="parTrans" cxnId="{491444F3-3201-476D-A1C3-91A2F04C511C}">
      <dgm:prSet/>
      <dgm:spPr/>
      <dgm:t>
        <a:bodyPr/>
        <a:lstStyle/>
        <a:p>
          <a:endParaRPr lang="en-US"/>
        </a:p>
      </dgm:t>
    </dgm:pt>
    <dgm:pt modelId="{A14B5A0D-A6C2-427F-B3FD-FD930B4340DE}" type="sibTrans" cxnId="{491444F3-3201-476D-A1C3-91A2F04C511C}">
      <dgm:prSet/>
      <dgm:spPr/>
      <dgm:t>
        <a:bodyPr/>
        <a:lstStyle/>
        <a:p>
          <a:endParaRPr lang="en-US"/>
        </a:p>
      </dgm:t>
    </dgm:pt>
    <dgm:pt modelId="{24AC5008-E3E2-44D3-89B2-4062A4BF67F4}">
      <dgm:prSet phldrT="[Text]" custT="1"/>
      <dgm:spPr>
        <a:solidFill>
          <a:srgbClr val="0070C0">
            <a:alpha val="50000"/>
          </a:srgbClr>
        </a:solidFill>
        <a:ln>
          <a:solidFill>
            <a:srgbClr val="0070C0"/>
          </a:solidFill>
        </a:ln>
      </dgm:spPr>
      <dgm:t>
        <a:bodyPr/>
        <a:lstStyle/>
        <a:p>
          <a:pPr algn="ctr"/>
          <a:r>
            <a:rPr lang="es-ES" sz="2600" b="1" noProof="0" dirty="0" smtClean="0">
              <a:solidFill>
                <a:schemeClr val="bg1"/>
              </a:solidFill>
              <a:effectLst/>
            </a:rPr>
            <a:t>Residencia habitual</a:t>
          </a:r>
        </a:p>
        <a:p>
          <a:pPr algn="ctr"/>
          <a:r>
            <a:rPr lang="es-ES" sz="1600" b="1" noProof="0" dirty="0" smtClean="0">
              <a:solidFill>
                <a:schemeClr val="bg1"/>
              </a:solidFill>
              <a:effectLst/>
            </a:rPr>
            <a:t>Sólo  Acta de Ginebra (1999)</a:t>
          </a:r>
          <a:endParaRPr lang="es-ES" sz="1600" b="1" noProof="0" dirty="0">
            <a:solidFill>
              <a:schemeClr val="bg1"/>
            </a:solidFill>
            <a:effectLst/>
          </a:endParaRPr>
        </a:p>
      </dgm:t>
    </dgm:pt>
    <dgm:pt modelId="{FFB68085-6E54-40FC-805D-CF7E4DEA363F}" type="sibTrans" cxnId="{ED033188-8D10-42BB-AF73-2AB2C7F57E5E}">
      <dgm:prSet/>
      <dgm:spPr/>
      <dgm:t>
        <a:bodyPr/>
        <a:lstStyle/>
        <a:p>
          <a:endParaRPr lang="en-US"/>
        </a:p>
      </dgm:t>
    </dgm:pt>
    <dgm:pt modelId="{B9612EAA-FE05-492E-BBDF-60E74FE5AEAA}" type="parTrans" cxnId="{ED033188-8D10-42BB-AF73-2AB2C7F57E5E}">
      <dgm:prSet/>
      <dgm:spPr/>
      <dgm:t>
        <a:bodyPr/>
        <a:lstStyle/>
        <a:p>
          <a:endParaRPr lang="en-US"/>
        </a:p>
      </dgm:t>
    </dgm:pt>
    <dgm:pt modelId="{A9F78A34-E724-481D-8D91-4E7CE229C10D}">
      <dgm:prSet phldrT="[Text]" custT="1"/>
      <dgm:spPr>
        <a:solidFill>
          <a:srgbClr val="0070C0">
            <a:alpha val="50000"/>
          </a:srgbClr>
        </a:solidFill>
        <a:ln>
          <a:solidFill>
            <a:srgbClr val="0070C0"/>
          </a:solidFill>
        </a:ln>
      </dgm:spPr>
      <dgm:t>
        <a:bodyPr/>
        <a:lstStyle/>
        <a:p>
          <a:r>
            <a:rPr lang="es-ES" sz="2600" b="1" noProof="0" dirty="0" smtClean="0">
              <a:solidFill>
                <a:schemeClr val="bg1"/>
              </a:solidFill>
              <a:effectLst/>
            </a:rPr>
            <a:t>Establecimiento industrial/comercial real y efectivo</a:t>
          </a:r>
          <a:endParaRPr lang="es-ES" sz="2600" b="1" noProof="0" dirty="0">
            <a:solidFill>
              <a:schemeClr val="bg1"/>
            </a:solidFill>
            <a:effectLst/>
          </a:endParaRPr>
        </a:p>
      </dgm:t>
    </dgm:pt>
    <dgm:pt modelId="{EFA990D6-7B2F-43E2-BB7E-188889948BAC}" type="sibTrans" cxnId="{7875EE92-98BF-4DF4-B35F-64ABAF69FA9A}">
      <dgm:prSet/>
      <dgm:spPr/>
      <dgm:t>
        <a:bodyPr/>
        <a:lstStyle/>
        <a:p>
          <a:endParaRPr lang="en-US"/>
        </a:p>
      </dgm:t>
    </dgm:pt>
    <dgm:pt modelId="{9F207C2D-3C6B-45EB-9E0D-8B4485FF04FB}" type="parTrans" cxnId="{7875EE92-98BF-4DF4-B35F-64ABAF69FA9A}">
      <dgm:prSet/>
      <dgm:spPr/>
      <dgm:t>
        <a:bodyPr/>
        <a:lstStyle/>
        <a:p>
          <a:endParaRPr lang="en-US"/>
        </a:p>
      </dgm:t>
    </dgm:pt>
    <dgm:pt modelId="{B92FE1B6-4E4B-4AD9-9FB2-9599B5F07FA9}">
      <dgm:prSet phldrT="[Text]" custT="1"/>
      <dgm:spPr>
        <a:solidFill>
          <a:srgbClr val="0070C0">
            <a:alpha val="50000"/>
          </a:srgbClr>
        </a:solidFill>
        <a:ln>
          <a:solidFill>
            <a:srgbClr val="0070C0"/>
          </a:solidFill>
        </a:ln>
      </dgm:spPr>
      <dgm:t>
        <a:bodyPr/>
        <a:lstStyle/>
        <a:p>
          <a:endParaRPr lang="es-ES" sz="2600" strike="noStrike" noProof="0" dirty="0" smtClean="0">
            <a:solidFill>
              <a:schemeClr val="tx1"/>
            </a:solidFill>
            <a:effectLst/>
          </a:endParaRPr>
        </a:p>
        <a:p>
          <a:r>
            <a:rPr lang="es-ES" sz="2600" b="1" strike="noStrike" noProof="0" dirty="0" smtClean="0">
              <a:solidFill>
                <a:schemeClr val="bg1"/>
              </a:solidFill>
              <a:effectLst/>
            </a:rPr>
            <a:t>Domicilio</a:t>
          </a:r>
          <a:endParaRPr lang="es-ES" sz="2600" b="1" strike="noStrike" noProof="0" dirty="0">
            <a:solidFill>
              <a:schemeClr val="bg1"/>
            </a:solidFill>
            <a:effectLst/>
          </a:endParaRPr>
        </a:p>
      </dgm:t>
    </dgm:pt>
    <dgm:pt modelId="{BF2FFECF-CE14-43B0-9F94-4DB3941CC3BE}" type="sibTrans" cxnId="{195871F8-8A2F-4C6F-A19B-1D1DA1D49FE9}">
      <dgm:prSet/>
      <dgm:spPr/>
      <dgm:t>
        <a:bodyPr/>
        <a:lstStyle/>
        <a:p>
          <a:endParaRPr lang="en-US"/>
        </a:p>
      </dgm:t>
    </dgm:pt>
    <dgm:pt modelId="{46DB8301-225D-4733-9190-CAFE77B041EB}" type="parTrans" cxnId="{195871F8-8A2F-4C6F-A19B-1D1DA1D49FE9}">
      <dgm:prSet/>
      <dgm:spPr/>
      <dgm:t>
        <a:bodyPr/>
        <a:lstStyle/>
        <a:p>
          <a:endParaRPr lang="en-US"/>
        </a:p>
      </dgm:t>
    </dgm:pt>
    <dgm:pt modelId="{7E284896-D2B4-48AE-9B3C-74CE228B9E8C}" type="pres">
      <dgm:prSet presAssocID="{E4A2BC4B-28FA-40D7-9ED9-DD20103C3F0E}" presName="diagram" presStyleCnt="0">
        <dgm:presLayoutVars>
          <dgm:chMax val="1"/>
          <dgm:dir/>
          <dgm:animLvl val="ctr"/>
          <dgm:resizeHandles val="exact"/>
        </dgm:presLayoutVars>
      </dgm:prSet>
      <dgm:spPr/>
      <dgm:t>
        <a:bodyPr/>
        <a:lstStyle/>
        <a:p>
          <a:endParaRPr lang="en-US"/>
        </a:p>
      </dgm:t>
    </dgm:pt>
    <dgm:pt modelId="{62D9B0F1-B1DE-4D4E-A772-FC336958D90D}" type="pres">
      <dgm:prSet presAssocID="{E4A2BC4B-28FA-40D7-9ED9-DD20103C3F0E}" presName="matrix" presStyleCnt="0"/>
      <dgm:spPr/>
    </dgm:pt>
    <dgm:pt modelId="{1FED967F-45EE-4D04-A8A9-43BB805DE13B}" type="pres">
      <dgm:prSet presAssocID="{E4A2BC4B-28FA-40D7-9ED9-DD20103C3F0E}" presName="tile1" presStyleLbl="node1" presStyleIdx="0" presStyleCnt="4" custLinFactNeighborX="0" custLinFactNeighborY="-3501"/>
      <dgm:spPr/>
      <dgm:t>
        <a:bodyPr/>
        <a:lstStyle/>
        <a:p>
          <a:endParaRPr lang="en-US"/>
        </a:p>
      </dgm:t>
    </dgm:pt>
    <dgm:pt modelId="{8CD059CB-772A-4B0D-BB1A-6EFF6D40AFD2}" type="pres">
      <dgm:prSet presAssocID="{E4A2BC4B-28FA-40D7-9ED9-DD20103C3F0E}" presName="tile1text" presStyleLbl="node1" presStyleIdx="0" presStyleCnt="4">
        <dgm:presLayoutVars>
          <dgm:chMax val="0"/>
          <dgm:chPref val="0"/>
          <dgm:bulletEnabled val="1"/>
        </dgm:presLayoutVars>
      </dgm:prSet>
      <dgm:spPr/>
      <dgm:t>
        <a:bodyPr/>
        <a:lstStyle/>
        <a:p>
          <a:endParaRPr lang="en-US"/>
        </a:p>
      </dgm:t>
    </dgm:pt>
    <dgm:pt modelId="{3D27A920-F514-4438-ACD7-E1D1766966C7}" type="pres">
      <dgm:prSet presAssocID="{E4A2BC4B-28FA-40D7-9ED9-DD20103C3F0E}" presName="tile2" presStyleLbl="node1" presStyleIdx="1" presStyleCnt="4"/>
      <dgm:spPr/>
      <dgm:t>
        <a:bodyPr/>
        <a:lstStyle/>
        <a:p>
          <a:endParaRPr lang="en-US"/>
        </a:p>
      </dgm:t>
    </dgm:pt>
    <dgm:pt modelId="{2ED42188-6519-4C88-B938-EA8B90AAA6A2}" type="pres">
      <dgm:prSet presAssocID="{E4A2BC4B-28FA-40D7-9ED9-DD20103C3F0E}" presName="tile2text" presStyleLbl="node1" presStyleIdx="1" presStyleCnt="4">
        <dgm:presLayoutVars>
          <dgm:chMax val="0"/>
          <dgm:chPref val="0"/>
          <dgm:bulletEnabled val="1"/>
        </dgm:presLayoutVars>
      </dgm:prSet>
      <dgm:spPr/>
      <dgm:t>
        <a:bodyPr/>
        <a:lstStyle/>
        <a:p>
          <a:endParaRPr lang="en-US"/>
        </a:p>
      </dgm:t>
    </dgm:pt>
    <dgm:pt modelId="{46DDB8A2-CB72-402F-81E4-32569A6BE09C}" type="pres">
      <dgm:prSet presAssocID="{E4A2BC4B-28FA-40D7-9ED9-DD20103C3F0E}" presName="tile3" presStyleLbl="node1" presStyleIdx="2" presStyleCnt="4"/>
      <dgm:spPr/>
      <dgm:t>
        <a:bodyPr/>
        <a:lstStyle/>
        <a:p>
          <a:endParaRPr lang="en-US"/>
        </a:p>
      </dgm:t>
    </dgm:pt>
    <dgm:pt modelId="{2248E766-C72B-4933-ADA6-8566495D3372}" type="pres">
      <dgm:prSet presAssocID="{E4A2BC4B-28FA-40D7-9ED9-DD20103C3F0E}" presName="tile3text" presStyleLbl="node1" presStyleIdx="2" presStyleCnt="4">
        <dgm:presLayoutVars>
          <dgm:chMax val="0"/>
          <dgm:chPref val="0"/>
          <dgm:bulletEnabled val="1"/>
        </dgm:presLayoutVars>
      </dgm:prSet>
      <dgm:spPr/>
      <dgm:t>
        <a:bodyPr/>
        <a:lstStyle/>
        <a:p>
          <a:endParaRPr lang="en-US"/>
        </a:p>
      </dgm:t>
    </dgm:pt>
    <dgm:pt modelId="{E17BDC59-6853-4F21-90C1-A6FF258FF7D5}" type="pres">
      <dgm:prSet presAssocID="{E4A2BC4B-28FA-40D7-9ED9-DD20103C3F0E}" presName="tile4" presStyleLbl="node1" presStyleIdx="3" presStyleCnt="4"/>
      <dgm:spPr/>
      <dgm:t>
        <a:bodyPr/>
        <a:lstStyle/>
        <a:p>
          <a:endParaRPr lang="en-US"/>
        </a:p>
      </dgm:t>
    </dgm:pt>
    <dgm:pt modelId="{0402865D-0E85-4E9E-BE3B-BC0292D803FA}" type="pres">
      <dgm:prSet presAssocID="{E4A2BC4B-28FA-40D7-9ED9-DD20103C3F0E}" presName="tile4text" presStyleLbl="node1" presStyleIdx="3" presStyleCnt="4">
        <dgm:presLayoutVars>
          <dgm:chMax val="0"/>
          <dgm:chPref val="0"/>
          <dgm:bulletEnabled val="1"/>
        </dgm:presLayoutVars>
      </dgm:prSet>
      <dgm:spPr/>
      <dgm:t>
        <a:bodyPr/>
        <a:lstStyle/>
        <a:p>
          <a:endParaRPr lang="en-US"/>
        </a:p>
      </dgm:t>
    </dgm:pt>
    <dgm:pt modelId="{64856031-F258-43A3-A2A0-FE428A61B825}" type="pres">
      <dgm:prSet presAssocID="{E4A2BC4B-28FA-40D7-9ED9-DD20103C3F0E}" presName="centerTile" presStyleLbl="fgShp" presStyleIdx="0" presStyleCnt="1">
        <dgm:presLayoutVars>
          <dgm:chMax val="0"/>
          <dgm:chPref val="0"/>
        </dgm:presLayoutVars>
      </dgm:prSet>
      <dgm:spPr/>
      <dgm:t>
        <a:bodyPr/>
        <a:lstStyle/>
        <a:p>
          <a:endParaRPr lang="en-US"/>
        </a:p>
      </dgm:t>
    </dgm:pt>
  </dgm:ptLst>
  <dgm:cxnLst>
    <dgm:cxn modelId="{195871F8-8A2F-4C6F-A19B-1D1DA1D49FE9}" srcId="{5D679223-6086-4A24-A838-017409C93DA8}" destId="{B92FE1B6-4E4B-4AD9-9FB2-9599B5F07FA9}" srcOrd="1" destOrd="0" parTransId="{46DB8301-225D-4733-9190-CAFE77B041EB}" sibTransId="{BF2FFECF-CE14-43B0-9F94-4DB3941CC3BE}"/>
    <dgm:cxn modelId="{4F549C5F-6201-4044-9DE9-8D16E2759A88}" type="presOf" srcId="{B92FE1B6-4E4B-4AD9-9FB2-9599B5F07FA9}" destId="{3D27A920-F514-4438-ACD7-E1D1766966C7}" srcOrd="0" destOrd="0" presId="urn:microsoft.com/office/officeart/2005/8/layout/matrix1"/>
    <dgm:cxn modelId="{3E336C51-67E8-4A0F-9C08-E2B9162DB3CF}" type="presOf" srcId="{24AC5008-E3E2-44D3-89B2-4062A4BF67F4}" destId="{E17BDC59-6853-4F21-90C1-A6FF258FF7D5}" srcOrd="0" destOrd="0" presId="urn:microsoft.com/office/officeart/2005/8/layout/matrix1"/>
    <dgm:cxn modelId="{ED033188-8D10-42BB-AF73-2AB2C7F57E5E}" srcId="{5D679223-6086-4A24-A838-017409C93DA8}" destId="{24AC5008-E3E2-44D3-89B2-4062A4BF67F4}" srcOrd="3" destOrd="0" parTransId="{B9612EAA-FE05-492E-BBDF-60E74FE5AEAA}" sibTransId="{FFB68085-6E54-40FC-805D-CF7E4DEA363F}"/>
    <dgm:cxn modelId="{6F169E59-D347-42DE-8A43-AD4183F6B764}" type="presOf" srcId="{5D679223-6086-4A24-A838-017409C93DA8}" destId="{64856031-F258-43A3-A2A0-FE428A61B825}" srcOrd="0" destOrd="0" presId="urn:microsoft.com/office/officeart/2005/8/layout/matrix1"/>
    <dgm:cxn modelId="{53BEE268-CA72-407E-926D-7CA4476D57C3}" type="presOf" srcId="{24AC5008-E3E2-44D3-89B2-4062A4BF67F4}" destId="{0402865D-0E85-4E9E-BE3B-BC0292D803FA}" srcOrd="1" destOrd="0" presId="urn:microsoft.com/office/officeart/2005/8/layout/matrix1"/>
    <dgm:cxn modelId="{00F6B370-C71A-4B9D-A98A-5E6CFAEA36D3}" type="presOf" srcId="{1D8A0C3E-6884-4C0F-A68B-CE5F99179A23}" destId="{1FED967F-45EE-4D04-A8A9-43BB805DE13B}" srcOrd="0" destOrd="0" presId="urn:microsoft.com/office/officeart/2005/8/layout/matrix1"/>
    <dgm:cxn modelId="{42B9545C-7778-4C8F-8056-7E201116E8DF}" type="presOf" srcId="{A9F78A34-E724-481D-8D91-4E7CE229C10D}" destId="{2248E766-C72B-4933-ADA6-8566495D3372}" srcOrd="1" destOrd="0" presId="urn:microsoft.com/office/officeart/2005/8/layout/matrix1"/>
    <dgm:cxn modelId="{F4726577-3814-4E9F-B1A7-6BDC6B30D2D8}" type="presOf" srcId="{E4A2BC4B-28FA-40D7-9ED9-DD20103C3F0E}" destId="{7E284896-D2B4-48AE-9B3C-74CE228B9E8C}" srcOrd="0" destOrd="0" presId="urn:microsoft.com/office/officeart/2005/8/layout/matrix1"/>
    <dgm:cxn modelId="{BF6DFB66-DDBF-48AC-8B35-F564D8A7C876}" type="presOf" srcId="{1D8A0C3E-6884-4C0F-A68B-CE5F99179A23}" destId="{8CD059CB-772A-4B0D-BB1A-6EFF6D40AFD2}" srcOrd="1" destOrd="0" presId="urn:microsoft.com/office/officeart/2005/8/layout/matrix1"/>
    <dgm:cxn modelId="{7C3B425F-78F0-4D58-B3C6-732F30285244}" srcId="{E4A2BC4B-28FA-40D7-9ED9-DD20103C3F0E}" destId="{5D679223-6086-4A24-A838-017409C93DA8}" srcOrd="0" destOrd="0" parTransId="{B1FE45A3-5ABC-461C-B14F-57F68DACBCF2}" sibTransId="{5BB85CD0-054D-4E79-BEEF-66B77A91C43F}"/>
    <dgm:cxn modelId="{0EE5F7C3-85FC-4F2B-8B58-04E538D2E575}" type="presOf" srcId="{B92FE1B6-4E4B-4AD9-9FB2-9599B5F07FA9}" destId="{2ED42188-6519-4C88-B938-EA8B90AAA6A2}" srcOrd="1" destOrd="0" presId="urn:microsoft.com/office/officeart/2005/8/layout/matrix1"/>
    <dgm:cxn modelId="{491444F3-3201-476D-A1C3-91A2F04C511C}" srcId="{5D679223-6086-4A24-A838-017409C93DA8}" destId="{1D8A0C3E-6884-4C0F-A68B-CE5F99179A23}" srcOrd="0" destOrd="0" parTransId="{9F15B9AB-B57A-4466-9D50-07B9CCD1047D}" sibTransId="{A14B5A0D-A6C2-427F-B3FD-FD930B4340DE}"/>
    <dgm:cxn modelId="{7875EE92-98BF-4DF4-B35F-64ABAF69FA9A}" srcId="{5D679223-6086-4A24-A838-017409C93DA8}" destId="{A9F78A34-E724-481D-8D91-4E7CE229C10D}" srcOrd="2" destOrd="0" parTransId="{9F207C2D-3C6B-45EB-9E0D-8B4485FF04FB}" sibTransId="{EFA990D6-7B2F-43E2-BB7E-188889948BAC}"/>
    <dgm:cxn modelId="{183644C2-B272-4DE8-97E6-F240EFE0A7FA}" type="presOf" srcId="{A9F78A34-E724-481D-8D91-4E7CE229C10D}" destId="{46DDB8A2-CB72-402F-81E4-32569A6BE09C}" srcOrd="0" destOrd="0" presId="urn:microsoft.com/office/officeart/2005/8/layout/matrix1"/>
    <dgm:cxn modelId="{D6A5F6B6-9420-4FEC-ADF9-FFB868951292}" type="presParOf" srcId="{7E284896-D2B4-48AE-9B3C-74CE228B9E8C}" destId="{62D9B0F1-B1DE-4D4E-A772-FC336958D90D}" srcOrd="0" destOrd="0" presId="urn:microsoft.com/office/officeart/2005/8/layout/matrix1"/>
    <dgm:cxn modelId="{3AF1DBD2-68C4-4DEC-8F4C-DAE38DDA7071}" type="presParOf" srcId="{62D9B0F1-B1DE-4D4E-A772-FC336958D90D}" destId="{1FED967F-45EE-4D04-A8A9-43BB805DE13B}" srcOrd="0" destOrd="0" presId="urn:microsoft.com/office/officeart/2005/8/layout/matrix1"/>
    <dgm:cxn modelId="{62BA1E7E-27CE-4719-AEED-3F505C234536}" type="presParOf" srcId="{62D9B0F1-B1DE-4D4E-A772-FC336958D90D}" destId="{8CD059CB-772A-4B0D-BB1A-6EFF6D40AFD2}" srcOrd="1" destOrd="0" presId="urn:microsoft.com/office/officeart/2005/8/layout/matrix1"/>
    <dgm:cxn modelId="{6168C7C3-6828-4BA7-B267-6841AA5CD844}" type="presParOf" srcId="{62D9B0F1-B1DE-4D4E-A772-FC336958D90D}" destId="{3D27A920-F514-4438-ACD7-E1D1766966C7}" srcOrd="2" destOrd="0" presId="urn:microsoft.com/office/officeart/2005/8/layout/matrix1"/>
    <dgm:cxn modelId="{0153B08A-13E9-4221-BB2D-92B34121B064}" type="presParOf" srcId="{62D9B0F1-B1DE-4D4E-A772-FC336958D90D}" destId="{2ED42188-6519-4C88-B938-EA8B90AAA6A2}" srcOrd="3" destOrd="0" presId="urn:microsoft.com/office/officeart/2005/8/layout/matrix1"/>
    <dgm:cxn modelId="{59CE1EB7-CA0D-4E34-B16B-288C801026B2}" type="presParOf" srcId="{62D9B0F1-B1DE-4D4E-A772-FC336958D90D}" destId="{46DDB8A2-CB72-402F-81E4-32569A6BE09C}" srcOrd="4" destOrd="0" presId="urn:microsoft.com/office/officeart/2005/8/layout/matrix1"/>
    <dgm:cxn modelId="{CA7212AF-92BE-4827-8AD4-ACBA2E3B6BD6}" type="presParOf" srcId="{62D9B0F1-B1DE-4D4E-A772-FC336958D90D}" destId="{2248E766-C72B-4933-ADA6-8566495D3372}" srcOrd="5" destOrd="0" presId="urn:microsoft.com/office/officeart/2005/8/layout/matrix1"/>
    <dgm:cxn modelId="{571B4334-4309-4B6A-8B9E-0042B85BE0C4}" type="presParOf" srcId="{62D9B0F1-B1DE-4D4E-A772-FC336958D90D}" destId="{E17BDC59-6853-4F21-90C1-A6FF258FF7D5}" srcOrd="6" destOrd="0" presId="urn:microsoft.com/office/officeart/2005/8/layout/matrix1"/>
    <dgm:cxn modelId="{31129031-0FBC-4E94-80E5-3D93828F4125}" type="presParOf" srcId="{62D9B0F1-B1DE-4D4E-A772-FC336958D90D}" destId="{0402865D-0E85-4E9E-BE3B-BC0292D803FA}" srcOrd="7" destOrd="0" presId="urn:microsoft.com/office/officeart/2005/8/layout/matrix1"/>
    <dgm:cxn modelId="{94A0B760-8EC6-47BE-8CF4-6F7A2AC1ADDA}" type="presParOf" srcId="{7E284896-D2B4-48AE-9B3C-74CE228B9E8C}" destId="{64856031-F258-43A3-A2A0-FE428A61B825}"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B6F295-93C0-4499-B56F-72528CD10DB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3959682-F8ED-4533-AB83-FE79312996F0}">
      <dgm:prSet phldrT="[Text]" custT="1"/>
      <dgm:spPr>
        <a:solidFill>
          <a:srgbClr val="0070C0">
            <a:alpha val="50000"/>
          </a:srgbClr>
        </a:solidFill>
        <a:ln>
          <a:solidFill>
            <a:srgbClr val="0070C0"/>
          </a:solidFill>
        </a:ln>
      </dgm:spPr>
      <dgm:t>
        <a:bodyPr/>
        <a:lstStyle/>
        <a:p>
          <a:r>
            <a:rPr lang="es-ES" altLang="en-US" sz="1600" b="1" noProof="0" dirty="0" smtClean="0">
              <a:effectLst/>
            </a:rPr>
            <a:t>puede ser presentada en español, francés o inglés</a:t>
          </a:r>
          <a:endParaRPr lang="es-ES" sz="1600" b="1" noProof="0" dirty="0">
            <a:effectLst/>
          </a:endParaRPr>
        </a:p>
      </dgm:t>
    </dgm:pt>
    <dgm:pt modelId="{156EC056-1356-47D6-91DC-C65EAA983BC9}" type="parTrans" cxnId="{EC69ADB0-5628-4458-9516-B70F168C21D0}">
      <dgm:prSet/>
      <dgm:spPr/>
      <dgm:t>
        <a:bodyPr/>
        <a:lstStyle/>
        <a:p>
          <a:endParaRPr lang="en-US"/>
        </a:p>
      </dgm:t>
    </dgm:pt>
    <dgm:pt modelId="{19331759-E72D-49D4-B937-EACF4D2CA097}" type="sibTrans" cxnId="{EC69ADB0-5628-4458-9516-B70F168C21D0}">
      <dgm:prSet/>
      <dgm:spPr>
        <a:solidFill>
          <a:srgbClr val="002060">
            <a:alpha val="90000"/>
          </a:srgbClr>
        </a:solidFill>
        <a:ln>
          <a:noFill/>
        </a:ln>
      </dgm:spPr>
      <dgm:t>
        <a:bodyPr/>
        <a:lstStyle/>
        <a:p>
          <a:endParaRPr lang="en-US" dirty="0"/>
        </a:p>
      </dgm:t>
    </dgm:pt>
    <dgm:pt modelId="{CF0387CD-EDBA-44A5-BC1D-441BBC152AAA}">
      <dgm:prSet phldrT="[Text]" custT="1"/>
      <dgm:spPr>
        <a:solidFill>
          <a:srgbClr val="0070C0">
            <a:alpha val="50000"/>
          </a:srgbClr>
        </a:solidFill>
        <a:ln>
          <a:solidFill>
            <a:srgbClr val="0070C0"/>
          </a:solidFill>
        </a:ln>
      </dgm:spPr>
      <dgm:t>
        <a:bodyPr/>
        <a:lstStyle/>
        <a:p>
          <a:pPr algn="just"/>
          <a:r>
            <a:rPr lang="es-ES" altLang="en-US" sz="1600" b="1" noProof="0" dirty="0" smtClean="0">
              <a:effectLst/>
            </a:rPr>
            <a:t>puede ser presentada directamente ante la OMPI mediante la interfaz </a:t>
          </a:r>
          <a:r>
            <a:rPr lang="es-ES" altLang="en-US" sz="1600" b="1" i="1" noProof="0" dirty="0" smtClean="0">
              <a:effectLst/>
            </a:rPr>
            <a:t>E-</a:t>
          </a:r>
          <a:r>
            <a:rPr lang="es-ES" altLang="en-US" sz="1600" b="1" i="1" noProof="0" dirty="0" err="1" smtClean="0">
              <a:effectLst/>
            </a:rPr>
            <a:t>filing</a:t>
          </a:r>
          <a:r>
            <a:rPr lang="es-ES" altLang="en-US" sz="1600" b="1" i="1" noProof="0" dirty="0" smtClean="0">
              <a:effectLst/>
            </a:rPr>
            <a:t> </a:t>
          </a:r>
          <a:r>
            <a:rPr lang="es-ES" altLang="en-US" sz="1600" b="1" i="0" noProof="0" dirty="0" smtClean="0">
              <a:effectLst/>
            </a:rPr>
            <a:t>o en papel</a:t>
          </a:r>
          <a:endParaRPr lang="es-ES" sz="1600" b="1" noProof="0" dirty="0">
            <a:effectLst/>
          </a:endParaRPr>
        </a:p>
      </dgm:t>
    </dgm:pt>
    <dgm:pt modelId="{EB32FC14-F6AA-48E0-980B-2EEFAB9F2F8D}" type="parTrans" cxnId="{2255FC92-831B-42D0-BC39-C0CE5DC77E3E}">
      <dgm:prSet/>
      <dgm:spPr/>
      <dgm:t>
        <a:bodyPr/>
        <a:lstStyle/>
        <a:p>
          <a:endParaRPr lang="en-US"/>
        </a:p>
      </dgm:t>
    </dgm:pt>
    <dgm:pt modelId="{9F60A374-2C7C-4AA3-B623-9D310D67333F}" type="sibTrans" cxnId="{2255FC92-831B-42D0-BC39-C0CE5DC77E3E}">
      <dgm:prSet/>
      <dgm:spPr>
        <a:solidFill>
          <a:srgbClr val="002060"/>
        </a:solidFill>
        <a:ln>
          <a:noFill/>
        </a:ln>
      </dgm:spPr>
      <dgm:t>
        <a:bodyPr/>
        <a:lstStyle/>
        <a:p>
          <a:endParaRPr lang="en-US" dirty="0"/>
        </a:p>
      </dgm:t>
    </dgm:pt>
    <dgm:pt modelId="{20263CE5-72FC-4C56-854C-BF9C11D7E5A0}">
      <dgm:prSet phldrT="[Text]" custT="1"/>
      <dgm:spPr>
        <a:solidFill>
          <a:srgbClr val="0070C0">
            <a:alpha val="50000"/>
          </a:srgbClr>
        </a:solidFill>
        <a:ln>
          <a:solidFill>
            <a:srgbClr val="0070C0"/>
          </a:solidFill>
        </a:ln>
      </dgm:spPr>
      <dgm:t>
        <a:bodyPr/>
        <a:lstStyle/>
        <a:p>
          <a:pPr algn="just"/>
          <a:r>
            <a:rPr lang="es-ES" altLang="en-US" sz="1600" b="1" noProof="0" dirty="0" smtClean="0">
              <a:effectLst/>
            </a:rPr>
            <a:t>puede incluir varios dibujos y modelos industriales hasta un máximo de 100 si pertenecen a la misma clase de la Clasificación Internacional (Locarno)</a:t>
          </a:r>
          <a:endParaRPr lang="es-ES" sz="1600" b="1" noProof="0" dirty="0">
            <a:effectLst/>
          </a:endParaRPr>
        </a:p>
      </dgm:t>
    </dgm:pt>
    <dgm:pt modelId="{BAEC01FB-4E9F-4C3C-8C5F-3BFF56A6153B}" type="parTrans" cxnId="{3E27FE23-2AA5-4033-A538-B1A5B2410AA5}">
      <dgm:prSet/>
      <dgm:spPr/>
      <dgm:t>
        <a:bodyPr/>
        <a:lstStyle/>
        <a:p>
          <a:endParaRPr lang="en-US"/>
        </a:p>
      </dgm:t>
    </dgm:pt>
    <dgm:pt modelId="{EAE4B722-8F7C-4CB1-B308-1A419F28EB71}" type="sibTrans" cxnId="{3E27FE23-2AA5-4033-A538-B1A5B2410AA5}">
      <dgm:prSet/>
      <dgm:spPr>
        <a:solidFill>
          <a:srgbClr val="002060">
            <a:alpha val="90000"/>
          </a:srgbClr>
        </a:solidFill>
        <a:ln>
          <a:noFill/>
        </a:ln>
      </dgm:spPr>
      <dgm:t>
        <a:bodyPr/>
        <a:lstStyle/>
        <a:p>
          <a:endParaRPr lang="en-US" dirty="0"/>
        </a:p>
      </dgm:t>
    </dgm:pt>
    <dgm:pt modelId="{AAC1037E-8F3B-4C76-AEE7-E3A76D927A5C}">
      <dgm:prSet phldrT="[Text]" custT="1"/>
      <dgm:spPr>
        <a:solidFill>
          <a:srgbClr val="0070C0">
            <a:alpha val="50000"/>
          </a:srgbClr>
        </a:solidFill>
        <a:ln>
          <a:solidFill>
            <a:srgbClr val="0070C0"/>
          </a:solidFill>
        </a:ln>
      </dgm:spPr>
      <dgm:t>
        <a:bodyPr/>
        <a:lstStyle/>
        <a:p>
          <a:pPr algn="l"/>
          <a:r>
            <a:rPr lang="es-ES" altLang="en-US" sz="1600" b="1" noProof="0" dirty="0" smtClean="0">
              <a:effectLst/>
            </a:rPr>
            <a:t>conlleva el pago de un conjunto de tasas (en francos suizos)</a:t>
          </a:r>
          <a:endParaRPr lang="es-ES" sz="1600" b="1" noProof="0" dirty="0"/>
        </a:p>
      </dgm:t>
    </dgm:pt>
    <dgm:pt modelId="{03192150-EA31-4D6B-A545-6F43BA60A441}" type="parTrans" cxnId="{BC2C68AB-C807-4509-8D35-1F98F01FD808}">
      <dgm:prSet/>
      <dgm:spPr/>
      <dgm:t>
        <a:bodyPr/>
        <a:lstStyle/>
        <a:p>
          <a:endParaRPr lang="en-US"/>
        </a:p>
      </dgm:t>
    </dgm:pt>
    <dgm:pt modelId="{F07E3C09-096D-480E-A73E-1D769E64457C}" type="sibTrans" cxnId="{BC2C68AB-C807-4509-8D35-1F98F01FD808}">
      <dgm:prSet/>
      <dgm:spPr/>
      <dgm:t>
        <a:bodyPr/>
        <a:lstStyle/>
        <a:p>
          <a:endParaRPr lang="en-US"/>
        </a:p>
      </dgm:t>
    </dgm:pt>
    <dgm:pt modelId="{2E151C05-E382-42FD-875C-E8BBA589AA52}" type="pres">
      <dgm:prSet presAssocID="{16B6F295-93C0-4499-B56F-72528CD10DB5}" presName="outerComposite" presStyleCnt="0">
        <dgm:presLayoutVars>
          <dgm:chMax val="5"/>
          <dgm:dir/>
          <dgm:resizeHandles val="exact"/>
        </dgm:presLayoutVars>
      </dgm:prSet>
      <dgm:spPr/>
      <dgm:t>
        <a:bodyPr/>
        <a:lstStyle/>
        <a:p>
          <a:endParaRPr lang="en-US"/>
        </a:p>
      </dgm:t>
    </dgm:pt>
    <dgm:pt modelId="{58D3A97A-A387-46B0-A542-EAB6A4B7CD7C}" type="pres">
      <dgm:prSet presAssocID="{16B6F295-93C0-4499-B56F-72528CD10DB5}" presName="dummyMaxCanvas" presStyleCnt="0">
        <dgm:presLayoutVars/>
      </dgm:prSet>
      <dgm:spPr/>
    </dgm:pt>
    <dgm:pt modelId="{2462DA0B-2F32-49E1-98F0-72A465AFC31C}" type="pres">
      <dgm:prSet presAssocID="{16B6F295-93C0-4499-B56F-72528CD10DB5}" presName="FourNodes_1" presStyleLbl="node1" presStyleIdx="0" presStyleCnt="4">
        <dgm:presLayoutVars>
          <dgm:bulletEnabled val="1"/>
        </dgm:presLayoutVars>
      </dgm:prSet>
      <dgm:spPr/>
      <dgm:t>
        <a:bodyPr/>
        <a:lstStyle/>
        <a:p>
          <a:endParaRPr lang="en-US"/>
        </a:p>
      </dgm:t>
    </dgm:pt>
    <dgm:pt modelId="{C7CAEF47-E3C3-4823-AD96-7EB5F3DBEDC4}" type="pres">
      <dgm:prSet presAssocID="{16B6F295-93C0-4499-B56F-72528CD10DB5}" presName="FourNodes_2" presStyleLbl="node1" presStyleIdx="1" presStyleCnt="4">
        <dgm:presLayoutVars>
          <dgm:bulletEnabled val="1"/>
        </dgm:presLayoutVars>
      </dgm:prSet>
      <dgm:spPr/>
      <dgm:t>
        <a:bodyPr/>
        <a:lstStyle/>
        <a:p>
          <a:endParaRPr lang="en-US"/>
        </a:p>
      </dgm:t>
    </dgm:pt>
    <dgm:pt modelId="{089689C5-C7EE-40D4-874A-E7A5967CE061}" type="pres">
      <dgm:prSet presAssocID="{16B6F295-93C0-4499-B56F-72528CD10DB5}" presName="FourNodes_3" presStyleLbl="node1" presStyleIdx="2" presStyleCnt="4">
        <dgm:presLayoutVars>
          <dgm:bulletEnabled val="1"/>
        </dgm:presLayoutVars>
      </dgm:prSet>
      <dgm:spPr/>
      <dgm:t>
        <a:bodyPr/>
        <a:lstStyle/>
        <a:p>
          <a:endParaRPr lang="en-US"/>
        </a:p>
      </dgm:t>
    </dgm:pt>
    <dgm:pt modelId="{6842CF53-40C2-4E25-9E38-91C73C49ADBB}" type="pres">
      <dgm:prSet presAssocID="{16B6F295-93C0-4499-B56F-72528CD10DB5}" presName="FourNodes_4" presStyleLbl="node1" presStyleIdx="3" presStyleCnt="4">
        <dgm:presLayoutVars>
          <dgm:bulletEnabled val="1"/>
        </dgm:presLayoutVars>
      </dgm:prSet>
      <dgm:spPr/>
      <dgm:t>
        <a:bodyPr/>
        <a:lstStyle/>
        <a:p>
          <a:endParaRPr lang="en-US"/>
        </a:p>
      </dgm:t>
    </dgm:pt>
    <dgm:pt modelId="{891906EB-C423-4249-91E9-ADCDC9B762A3}" type="pres">
      <dgm:prSet presAssocID="{16B6F295-93C0-4499-B56F-72528CD10DB5}" presName="FourConn_1-2" presStyleLbl="fgAccFollowNode1" presStyleIdx="0" presStyleCnt="3">
        <dgm:presLayoutVars>
          <dgm:bulletEnabled val="1"/>
        </dgm:presLayoutVars>
      </dgm:prSet>
      <dgm:spPr/>
      <dgm:t>
        <a:bodyPr/>
        <a:lstStyle/>
        <a:p>
          <a:endParaRPr lang="en-US"/>
        </a:p>
      </dgm:t>
    </dgm:pt>
    <dgm:pt modelId="{8988EEDD-4843-4627-8EEF-594C043232CA}" type="pres">
      <dgm:prSet presAssocID="{16B6F295-93C0-4499-B56F-72528CD10DB5}" presName="FourConn_2-3" presStyleLbl="fgAccFollowNode1" presStyleIdx="1" presStyleCnt="3">
        <dgm:presLayoutVars>
          <dgm:bulletEnabled val="1"/>
        </dgm:presLayoutVars>
      </dgm:prSet>
      <dgm:spPr/>
      <dgm:t>
        <a:bodyPr/>
        <a:lstStyle/>
        <a:p>
          <a:endParaRPr lang="en-US"/>
        </a:p>
      </dgm:t>
    </dgm:pt>
    <dgm:pt modelId="{2BB7B935-BE22-4993-AF13-D27A75460D50}" type="pres">
      <dgm:prSet presAssocID="{16B6F295-93C0-4499-B56F-72528CD10DB5}" presName="FourConn_3-4" presStyleLbl="fgAccFollowNode1" presStyleIdx="2" presStyleCnt="3">
        <dgm:presLayoutVars>
          <dgm:bulletEnabled val="1"/>
        </dgm:presLayoutVars>
      </dgm:prSet>
      <dgm:spPr/>
      <dgm:t>
        <a:bodyPr/>
        <a:lstStyle/>
        <a:p>
          <a:endParaRPr lang="en-US"/>
        </a:p>
      </dgm:t>
    </dgm:pt>
    <dgm:pt modelId="{C5CF37C2-3D57-4770-9BEF-8BE7CC4F9D35}" type="pres">
      <dgm:prSet presAssocID="{16B6F295-93C0-4499-B56F-72528CD10DB5}" presName="FourNodes_1_text" presStyleLbl="node1" presStyleIdx="3" presStyleCnt="4">
        <dgm:presLayoutVars>
          <dgm:bulletEnabled val="1"/>
        </dgm:presLayoutVars>
      </dgm:prSet>
      <dgm:spPr/>
      <dgm:t>
        <a:bodyPr/>
        <a:lstStyle/>
        <a:p>
          <a:endParaRPr lang="en-US"/>
        </a:p>
      </dgm:t>
    </dgm:pt>
    <dgm:pt modelId="{9129DEA3-411C-4196-9145-CDD67A8DF7D9}" type="pres">
      <dgm:prSet presAssocID="{16B6F295-93C0-4499-B56F-72528CD10DB5}" presName="FourNodes_2_text" presStyleLbl="node1" presStyleIdx="3" presStyleCnt="4">
        <dgm:presLayoutVars>
          <dgm:bulletEnabled val="1"/>
        </dgm:presLayoutVars>
      </dgm:prSet>
      <dgm:spPr/>
      <dgm:t>
        <a:bodyPr/>
        <a:lstStyle/>
        <a:p>
          <a:endParaRPr lang="en-US"/>
        </a:p>
      </dgm:t>
    </dgm:pt>
    <dgm:pt modelId="{AB33AAFE-01C2-42D4-B9A7-4F61E0CD972B}" type="pres">
      <dgm:prSet presAssocID="{16B6F295-93C0-4499-B56F-72528CD10DB5}" presName="FourNodes_3_text" presStyleLbl="node1" presStyleIdx="3" presStyleCnt="4">
        <dgm:presLayoutVars>
          <dgm:bulletEnabled val="1"/>
        </dgm:presLayoutVars>
      </dgm:prSet>
      <dgm:spPr/>
      <dgm:t>
        <a:bodyPr/>
        <a:lstStyle/>
        <a:p>
          <a:endParaRPr lang="en-US"/>
        </a:p>
      </dgm:t>
    </dgm:pt>
    <dgm:pt modelId="{43B63BEF-B3BB-49E2-9C7A-662221526BA1}" type="pres">
      <dgm:prSet presAssocID="{16B6F295-93C0-4499-B56F-72528CD10DB5}" presName="FourNodes_4_text" presStyleLbl="node1" presStyleIdx="3" presStyleCnt="4">
        <dgm:presLayoutVars>
          <dgm:bulletEnabled val="1"/>
        </dgm:presLayoutVars>
      </dgm:prSet>
      <dgm:spPr/>
      <dgm:t>
        <a:bodyPr/>
        <a:lstStyle/>
        <a:p>
          <a:endParaRPr lang="en-US"/>
        </a:p>
      </dgm:t>
    </dgm:pt>
  </dgm:ptLst>
  <dgm:cxnLst>
    <dgm:cxn modelId="{F0998FDB-8DB0-4B63-AAB6-2DCC5C4CBEBB}" type="presOf" srcId="{20263CE5-72FC-4C56-854C-BF9C11D7E5A0}" destId="{089689C5-C7EE-40D4-874A-E7A5967CE061}" srcOrd="0" destOrd="0" presId="urn:microsoft.com/office/officeart/2005/8/layout/vProcess5"/>
    <dgm:cxn modelId="{3E27FE23-2AA5-4033-A538-B1A5B2410AA5}" srcId="{16B6F295-93C0-4499-B56F-72528CD10DB5}" destId="{20263CE5-72FC-4C56-854C-BF9C11D7E5A0}" srcOrd="2" destOrd="0" parTransId="{BAEC01FB-4E9F-4C3C-8C5F-3BFF56A6153B}" sibTransId="{EAE4B722-8F7C-4CB1-B308-1A419F28EB71}"/>
    <dgm:cxn modelId="{CAD4399E-D3F0-4254-8583-16EA442D695D}" type="presOf" srcId="{CF0387CD-EDBA-44A5-BC1D-441BBC152AAA}" destId="{C7CAEF47-E3C3-4823-AD96-7EB5F3DBEDC4}" srcOrd="0" destOrd="0" presId="urn:microsoft.com/office/officeart/2005/8/layout/vProcess5"/>
    <dgm:cxn modelId="{2255FC92-831B-42D0-BC39-C0CE5DC77E3E}" srcId="{16B6F295-93C0-4499-B56F-72528CD10DB5}" destId="{CF0387CD-EDBA-44A5-BC1D-441BBC152AAA}" srcOrd="1" destOrd="0" parTransId="{EB32FC14-F6AA-48E0-980B-2EEFAB9F2F8D}" sibTransId="{9F60A374-2C7C-4AA3-B623-9D310D67333F}"/>
    <dgm:cxn modelId="{BC2C68AB-C807-4509-8D35-1F98F01FD808}" srcId="{16B6F295-93C0-4499-B56F-72528CD10DB5}" destId="{AAC1037E-8F3B-4C76-AEE7-E3A76D927A5C}" srcOrd="3" destOrd="0" parTransId="{03192150-EA31-4D6B-A545-6F43BA60A441}" sibTransId="{F07E3C09-096D-480E-A73E-1D769E64457C}"/>
    <dgm:cxn modelId="{A5FCA912-9845-4E51-8D21-0C9A92B7D435}" type="presOf" srcId="{9F60A374-2C7C-4AA3-B623-9D310D67333F}" destId="{8988EEDD-4843-4627-8EEF-594C043232CA}" srcOrd="0" destOrd="0" presId="urn:microsoft.com/office/officeart/2005/8/layout/vProcess5"/>
    <dgm:cxn modelId="{03ADDF5C-D3E3-4972-8902-152365A25D1E}" type="presOf" srcId="{19331759-E72D-49D4-B937-EACF4D2CA097}" destId="{891906EB-C423-4249-91E9-ADCDC9B762A3}" srcOrd="0" destOrd="0" presId="urn:microsoft.com/office/officeart/2005/8/layout/vProcess5"/>
    <dgm:cxn modelId="{A2FF8553-A775-4365-B7B7-56BA442067CA}" type="presOf" srcId="{AAC1037E-8F3B-4C76-AEE7-E3A76D927A5C}" destId="{43B63BEF-B3BB-49E2-9C7A-662221526BA1}" srcOrd="1" destOrd="0" presId="urn:microsoft.com/office/officeart/2005/8/layout/vProcess5"/>
    <dgm:cxn modelId="{EE055E6D-1A82-466E-B7C3-05E4CED7D19E}" type="presOf" srcId="{F3959682-F8ED-4533-AB83-FE79312996F0}" destId="{C5CF37C2-3D57-4770-9BEF-8BE7CC4F9D35}" srcOrd="1" destOrd="0" presId="urn:microsoft.com/office/officeart/2005/8/layout/vProcess5"/>
    <dgm:cxn modelId="{F02F330A-4329-49CB-96A2-5DA84214840A}" type="presOf" srcId="{16B6F295-93C0-4499-B56F-72528CD10DB5}" destId="{2E151C05-E382-42FD-875C-E8BBA589AA52}" srcOrd="0" destOrd="0" presId="urn:microsoft.com/office/officeart/2005/8/layout/vProcess5"/>
    <dgm:cxn modelId="{B7D748DA-F467-4BDB-A10A-652E855CCAB8}" type="presOf" srcId="{F3959682-F8ED-4533-AB83-FE79312996F0}" destId="{2462DA0B-2F32-49E1-98F0-72A465AFC31C}" srcOrd="0" destOrd="0" presId="urn:microsoft.com/office/officeart/2005/8/layout/vProcess5"/>
    <dgm:cxn modelId="{F3245495-0D2A-4F48-8A76-653ECD114151}" type="presOf" srcId="{AAC1037E-8F3B-4C76-AEE7-E3A76D927A5C}" destId="{6842CF53-40C2-4E25-9E38-91C73C49ADBB}" srcOrd="0" destOrd="0" presId="urn:microsoft.com/office/officeart/2005/8/layout/vProcess5"/>
    <dgm:cxn modelId="{7A2F904D-3ADB-4C36-A89F-CFD9B6E8C4E4}" type="presOf" srcId="{20263CE5-72FC-4C56-854C-BF9C11D7E5A0}" destId="{AB33AAFE-01C2-42D4-B9A7-4F61E0CD972B}" srcOrd="1" destOrd="0" presId="urn:microsoft.com/office/officeart/2005/8/layout/vProcess5"/>
    <dgm:cxn modelId="{AFD92985-F980-4807-BC85-281B26D2E23D}" type="presOf" srcId="{EAE4B722-8F7C-4CB1-B308-1A419F28EB71}" destId="{2BB7B935-BE22-4993-AF13-D27A75460D50}" srcOrd="0" destOrd="0" presId="urn:microsoft.com/office/officeart/2005/8/layout/vProcess5"/>
    <dgm:cxn modelId="{C2024FBD-FD64-4089-83FA-0E4BFB972DE0}" type="presOf" srcId="{CF0387CD-EDBA-44A5-BC1D-441BBC152AAA}" destId="{9129DEA3-411C-4196-9145-CDD67A8DF7D9}" srcOrd="1" destOrd="0" presId="urn:microsoft.com/office/officeart/2005/8/layout/vProcess5"/>
    <dgm:cxn modelId="{EC69ADB0-5628-4458-9516-B70F168C21D0}" srcId="{16B6F295-93C0-4499-B56F-72528CD10DB5}" destId="{F3959682-F8ED-4533-AB83-FE79312996F0}" srcOrd="0" destOrd="0" parTransId="{156EC056-1356-47D6-91DC-C65EAA983BC9}" sibTransId="{19331759-E72D-49D4-B937-EACF4D2CA097}"/>
    <dgm:cxn modelId="{6CE9C0CF-0468-47A0-AF4F-93CB81E973C3}" type="presParOf" srcId="{2E151C05-E382-42FD-875C-E8BBA589AA52}" destId="{58D3A97A-A387-46B0-A542-EAB6A4B7CD7C}" srcOrd="0" destOrd="0" presId="urn:microsoft.com/office/officeart/2005/8/layout/vProcess5"/>
    <dgm:cxn modelId="{C8F18C84-4667-486F-B4DE-8CB6D3187162}" type="presParOf" srcId="{2E151C05-E382-42FD-875C-E8BBA589AA52}" destId="{2462DA0B-2F32-49E1-98F0-72A465AFC31C}" srcOrd="1" destOrd="0" presId="urn:microsoft.com/office/officeart/2005/8/layout/vProcess5"/>
    <dgm:cxn modelId="{8EC3A9AB-F713-417D-B2DA-7336F464149C}" type="presParOf" srcId="{2E151C05-E382-42FD-875C-E8BBA589AA52}" destId="{C7CAEF47-E3C3-4823-AD96-7EB5F3DBEDC4}" srcOrd="2" destOrd="0" presId="urn:microsoft.com/office/officeart/2005/8/layout/vProcess5"/>
    <dgm:cxn modelId="{6E802171-718E-4328-8E42-36900F90BE56}" type="presParOf" srcId="{2E151C05-E382-42FD-875C-E8BBA589AA52}" destId="{089689C5-C7EE-40D4-874A-E7A5967CE061}" srcOrd="3" destOrd="0" presId="urn:microsoft.com/office/officeart/2005/8/layout/vProcess5"/>
    <dgm:cxn modelId="{99A6E495-418F-4B0B-B06D-B168167D58FE}" type="presParOf" srcId="{2E151C05-E382-42FD-875C-E8BBA589AA52}" destId="{6842CF53-40C2-4E25-9E38-91C73C49ADBB}" srcOrd="4" destOrd="0" presId="urn:microsoft.com/office/officeart/2005/8/layout/vProcess5"/>
    <dgm:cxn modelId="{0933EC46-3C96-4597-A74B-698A579988B5}" type="presParOf" srcId="{2E151C05-E382-42FD-875C-E8BBA589AA52}" destId="{891906EB-C423-4249-91E9-ADCDC9B762A3}" srcOrd="5" destOrd="0" presId="urn:microsoft.com/office/officeart/2005/8/layout/vProcess5"/>
    <dgm:cxn modelId="{4B3CE4B2-EE4E-40E1-9A9C-EC85A0D4A32A}" type="presParOf" srcId="{2E151C05-E382-42FD-875C-E8BBA589AA52}" destId="{8988EEDD-4843-4627-8EEF-594C043232CA}" srcOrd="6" destOrd="0" presId="urn:microsoft.com/office/officeart/2005/8/layout/vProcess5"/>
    <dgm:cxn modelId="{26224AF0-F5CD-423D-B44A-61B340A333E0}" type="presParOf" srcId="{2E151C05-E382-42FD-875C-E8BBA589AA52}" destId="{2BB7B935-BE22-4993-AF13-D27A75460D50}" srcOrd="7" destOrd="0" presId="urn:microsoft.com/office/officeart/2005/8/layout/vProcess5"/>
    <dgm:cxn modelId="{75326B6E-7FBF-4B32-BBA5-463468B10466}" type="presParOf" srcId="{2E151C05-E382-42FD-875C-E8BBA589AA52}" destId="{C5CF37C2-3D57-4770-9BEF-8BE7CC4F9D35}" srcOrd="8" destOrd="0" presId="urn:microsoft.com/office/officeart/2005/8/layout/vProcess5"/>
    <dgm:cxn modelId="{A29E319D-173F-4B15-A365-A25F4BC7A1F8}" type="presParOf" srcId="{2E151C05-E382-42FD-875C-E8BBA589AA52}" destId="{9129DEA3-411C-4196-9145-CDD67A8DF7D9}" srcOrd="9" destOrd="0" presId="urn:microsoft.com/office/officeart/2005/8/layout/vProcess5"/>
    <dgm:cxn modelId="{7E3CB030-733E-4F8B-94D4-32C66E184532}" type="presParOf" srcId="{2E151C05-E382-42FD-875C-E8BBA589AA52}" destId="{AB33AAFE-01C2-42D4-B9A7-4F61E0CD972B}" srcOrd="10" destOrd="0" presId="urn:microsoft.com/office/officeart/2005/8/layout/vProcess5"/>
    <dgm:cxn modelId="{028C3154-A305-46DE-B6A1-C6130382DE69}" type="presParOf" srcId="{2E151C05-E382-42FD-875C-E8BBA589AA52}" destId="{43B63BEF-B3BB-49E2-9C7A-662221526BA1}"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7593CA-9B81-4287-BF05-6F2C2C6AABC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BF5BFBA5-79B8-484E-A533-06619B53551A}">
      <dgm:prSet phldrT="[Text]"/>
      <dgm:spPr>
        <a:solidFill>
          <a:srgbClr val="0070C0">
            <a:alpha val="50000"/>
          </a:srgbClr>
        </a:solidFill>
      </dgm:spPr>
      <dgm:t>
        <a:bodyPr/>
        <a:lstStyle/>
        <a:p>
          <a:r>
            <a:rPr lang="es-ES" noProof="0" dirty="0" smtClean="0"/>
            <a:t>Examen</a:t>
          </a:r>
          <a:r>
            <a:rPr lang="en-US" dirty="0" smtClean="0"/>
            <a:t> formal</a:t>
          </a:r>
          <a:endParaRPr lang="en-US" dirty="0"/>
        </a:p>
      </dgm:t>
    </dgm:pt>
    <dgm:pt modelId="{8DD2E3D0-B0AE-47A2-A51E-0AB60C85563E}" type="parTrans" cxnId="{50F026F3-646E-48F6-8E49-5C0A4F152476}">
      <dgm:prSet/>
      <dgm:spPr/>
      <dgm:t>
        <a:bodyPr/>
        <a:lstStyle/>
        <a:p>
          <a:endParaRPr lang="en-US"/>
        </a:p>
      </dgm:t>
    </dgm:pt>
    <dgm:pt modelId="{78861A4D-9D87-44C9-90C5-CDB147EDEFA0}" type="sibTrans" cxnId="{50F026F3-646E-48F6-8E49-5C0A4F152476}">
      <dgm:prSet/>
      <dgm:spPr>
        <a:solidFill>
          <a:srgbClr val="002060">
            <a:alpha val="90000"/>
          </a:srgbClr>
        </a:solidFill>
      </dgm:spPr>
      <dgm:t>
        <a:bodyPr/>
        <a:lstStyle/>
        <a:p>
          <a:endParaRPr lang="en-US" dirty="0"/>
        </a:p>
      </dgm:t>
    </dgm:pt>
    <dgm:pt modelId="{C5E124C3-2C1F-4FB9-B8B5-5858F3E6B2DC}">
      <dgm:prSet phldrT="[Text]"/>
      <dgm:spPr>
        <a:solidFill>
          <a:srgbClr val="0070C0">
            <a:alpha val="50000"/>
          </a:srgbClr>
        </a:solidFill>
      </dgm:spPr>
      <dgm:t>
        <a:bodyPr/>
        <a:lstStyle/>
        <a:p>
          <a:r>
            <a:rPr lang="es-ES" noProof="0" dirty="0" smtClean="0"/>
            <a:t>Inscripción en el Registro Internacional</a:t>
          </a:r>
          <a:endParaRPr lang="es-ES" noProof="0" dirty="0"/>
        </a:p>
      </dgm:t>
    </dgm:pt>
    <dgm:pt modelId="{ABA4247D-FC73-4F2A-817D-0664178C049E}" type="parTrans" cxnId="{47C992CE-2B6C-4DB2-A29E-7CFEE24BFE28}">
      <dgm:prSet/>
      <dgm:spPr/>
      <dgm:t>
        <a:bodyPr/>
        <a:lstStyle/>
        <a:p>
          <a:endParaRPr lang="en-US"/>
        </a:p>
      </dgm:t>
    </dgm:pt>
    <dgm:pt modelId="{F67DE143-DC58-4317-8E95-192907D490A8}" type="sibTrans" cxnId="{47C992CE-2B6C-4DB2-A29E-7CFEE24BFE28}">
      <dgm:prSet/>
      <dgm:spPr>
        <a:solidFill>
          <a:srgbClr val="002060">
            <a:alpha val="90000"/>
          </a:srgbClr>
        </a:solidFill>
      </dgm:spPr>
      <dgm:t>
        <a:bodyPr/>
        <a:lstStyle/>
        <a:p>
          <a:endParaRPr lang="en-US" dirty="0"/>
        </a:p>
      </dgm:t>
    </dgm:pt>
    <dgm:pt modelId="{AF624D26-F49E-4F37-8840-5280DCBC78D1}">
      <dgm:prSet phldrT="[Text]"/>
      <dgm:spPr>
        <a:solidFill>
          <a:srgbClr val="0070C0">
            <a:alpha val="50000"/>
          </a:srgbClr>
        </a:solidFill>
      </dgm:spPr>
      <dgm:t>
        <a:bodyPr/>
        <a:lstStyle/>
        <a:p>
          <a:r>
            <a:rPr lang="es-ES" noProof="0" dirty="0" smtClean="0"/>
            <a:t>Notificación a los miembros mediante la publicación en el Boletín</a:t>
          </a:r>
          <a:endParaRPr lang="es-ES" noProof="0" dirty="0"/>
        </a:p>
      </dgm:t>
    </dgm:pt>
    <dgm:pt modelId="{A92D0C4A-3B34-4B7E-98A1-B0D374277E45}" type="parTrans" cxnId="{A0906800-08F0-4500-B4F4-AE8908180C71}">
      <dgm:prSet/>
      <dgm:spPr/>
      <dgm:t>
        <a:bodyPr/>
        <a:lstStyle/>
        <a:p>
          <a:endParaRPr lang="en-US"/>
        </a:p>
      </dgm:t>
    </dgm:pt>
    <dgm:pt modelId="{C3FD4860-3355-4B70-933C-5AA64212DA7A}" type="sibTrans" cxnId="{A0906800-08F0-4500-B4F4-AE8908180C71}">
      <dgm:prSet/>
      <dgm:spPr/>
      <dgm:t>
        <a:bodyPr/>
        <a:lstStyle/>
        <a:p>
          <a:endParaRPr lang="en-US"/>
        </a:p>
      </dgm:t>
    </dgm:pt>
    <dgm:pt modelId="{BED011A0-8C9F-4553-820B-ECE31CED6A36}">
      <dgm:prSet/>
      <dgm:spPr>
        <a:solidFill>
          <a:srgbClr val="0070C0">
            <a:alpha val="50000"/>
          </a:srgbClr>
        </a:solidFill>
      </dgm:spPr>
      <dgm:t>
        <a:bodyPr/>
        <a:lstStyle/>
        <a:p>
          <a:r>
            <a:rPr lang="es-ES" noProof="0" dirty="0" smtClean="0"/>
            <a:t>Envío del certificado al titular</a:t>
          </a:r>
          <a:endParaRPr lang="es-ES" noProof="0" dirty="0"/>
        </a:p>
      </dgm:t>
    </dgm:pt>
    <dgm:pt modelId="{EA982AD1-8C56-483A-B609-8F20D3CC2BE4}" type="parTrans" cxnId="{F4A43243-0147-4C22-A617-B5023E4B2BE3}">
      <dgm:prSet/>
      <dgm:spPr/>
      <dgm:t>
        <a:bodyPr/>
        <a:lstStyle/>
        <a:p>
          <a:endParaRPr lang="en-US"/>
        </a:p>
      </dgm:t>
    </dgm:pt>
    <dgm:pt modelId="{71B7BFA0-83D9-4BD2-A64A-6292C0092953}" type="sibTrans" cxnId="{F4A43243-0147-4C22-A617-B5023E4B2BE3}">
      <dgm:prSet/>
      <dgm:spPr>
        <a:solidFill>
          <a:srgbClr val="002060">
            <a:alpha val="90000"/>
          </a:srgbClr>
        </a:solidFill>
      </dgm:spPr>
      <dgm:t>
        <a:bodyPr/>
        <a:lstStyle/>
        <a:p>
          <a:endParaRPr lang="en-US" dirty="0"/>
        </a:p>
      </dgm:t>
    </dgm:pt>
    <dgm:pt modelId="{64324558-1FC9-4357-BA26-12AFC0CD454A}">
      <dgm:prSet/>
      <dgm:spPr>
        <a:solidFill>
          <a:srgbClr val="0070C0">
            <a:alpha val="50000"/>
          </a:srgbClr>
        </a:solidFill>
      </dgm:spPr>
      <dgm:t>
        <a:bodyPr/>
        <a:lstStyle/>
        <a:p>
          <a:r>
            <a:rPr lang="es-ES" noProof="0" dirty="0" smtClean="0"/>
            <a:t>Publicación en el Boletín de Dibujos y Modelos Internacionales</a:t>
          </a:r>
          <a:endParaRPr lang="es-ES" noProof="0" dirty="0"/>
        </a:p>
      </dgm:t>
    </dgm:pt>
    <dgm:pt modelId="{D307FB8A-BD4B-4A70-9BBD-B1020C76B6D9}" type="parTrans" cxnId="{9CA7C2E4-BCD0-4168-9D2B-B763DC08CE1B}">
      <dgm:prSet/>
      <dgm:spPr/>
      <dgm:t>
        <a:bodyPr/>
        <a:lstStyle/>
        <a:p>
          <a:endParaRPr lang="en-US"/>
        </a:p>
      </dgm:t>
    </dgm:pt>
    <dgm:pt modelId="{E0E9B652-ABFE-4CE5-A5D1-99F6F57C9977}" type="sibTrans" cxnId="{9CA7C2E4-BCD0-4168-9D2B-B763DC08CE1B}">
      <dgm:prSet/>
      <dgm:spPr>
        <a:solidFill>
          <a:srgbClr val="002060">
            <a:alpha val="90000"/>
          </a:srgbClr>
        </a:solidFill>
      </dgm:spPr>
      <dgm:t>
        <a:bodyPr/>
        <a:lstStyle/>
        <a:p>
          <a:endParaRPr lang="en-US" dirty="0"/>
        </a:p>
      </dgm:t>
    </dgm:pt>
    <dgm:pt modelId="{0B5C64A4-8C5E-4B0D-B3BA-23113DC32616}">
      <dgm:prSet/>
      <dgm:spPr/>
      <dgm:t>
        <a:bodyPr/>
        <a:lstStyle/>
        <a:p>
          <a:endParaRPr lang="en-US"/>
        </a:p>
      </dgm:t>
    </dgm:pt>
    <dgm:pt modelId="{713A1D05-63F5-4EF1-85D3-261D62C5831D}" type="parTrans" cxnId="{9C3CC5D4-4D3B-40C8-9B5C-6CC414D56F1A}">
      <dgm:prSet/>
      <dgm:spPr/>
      <dgm:t>
        <a:bodyPr/>
        <a:lstStyle/>
        <a:p>
          <a:endParaRPr lang="en-US"/>
        </a:p>
      </dgm:t>
    </dgm:pt>
    <dgm:pt modelId="{521F791D-53C9-4EA6-AFB2-A3E2EC6B3D79}" type="sibTrans" cxnId="{9C3CC5D4-4D3B-40C8-9B5C-6CC414D56F1A}">
      <dgm:prSet/>
      <dgm:spPr/>
      <dgm:t>
        <a:bodyPr/>
        <a:lstStyle/>
        <a:p>
          <a:endParaRPr lang="en-US"/>
        </a:p>
      </dgm:t>
    </dgm:pt>
    <dgm:pt modelId="{D3D9B489-A502-403F-98A5-170975E82D89}">
      <dgm:prSet/>
      <dgm:spPr/>
      <dgm:t>
        <a:bodyPr/>
        <a:lstStyle/>
        <a:p>
          <a:endParaRPr lang="en-US" altLang="en-US" b="1" dirty="0"/>
        </a:p>
      </dgm:t>
    </dgm:pt>
    <dgm:pt modelId="{14F7DB8F-2813-41FB-80D2-3F9C5950402D}" type="parTrans" cxnId="{8A1177A5-DFC0-437C-AFE1-E5073D42E26E}">
      <dgm:prSet/>
      <dgm:spPr/>
      <dgm:t>
        <a:bodyPr/>
        <a:lstStyle/>
        <a:p>
          <a:endParaRPr lang="en-US"/>
        </a:p>
      </dgm:t>
    </dgm:pt>
    <dgm:pt modelId="{5272AFC1-63FD-49E9-B2DA-67BAF0AF8578}" type="sibTrans" cxnId="{8A1177A5-DFC0-437C-AFE1-E5073D42E26E}">
      <dgm:prSet/>
      <dgm:spPr/>
      <dgm:t>
        <a:bodyPr/>
        <a:lstStyle/>
        <a:p>
          <a:endParaRPr lang="en-US"/>
        </a:p>
      </dgm:t>
    </dgm:pt>
    <dgm:pt modelId="{15B89680-3F85-4B4D-8921-7DE9C6F94E83}">
      <dgm:prSet/>
      <dgm:spPr/>
      <dgm:t>
        <a:bodyPr/>
        <a:lstStyle/>
        <a:p>
          <a:endParaRPr lang="en-US"/>
        </a:p>
      </dgm:t>
    </dgm:pt>
    <dgm:pt modelId="{8FF3A628-BB98-4A0E-BEF4-577CDDCBBA67}" type="parTrans" cxnId="{128C413D-D9B8-4A61-9473-9F3941633B26}">
      <dgm:prSet/>
      <dgm:spPr/>
      <dgm:t>
        <a:bodyPr/>
        <a:lstStyle/>
        <a:p>
          <a:endParaRPr lang="en-US"/>
        </a:p>
      </dgm:t>
    </dgm:pt>
    <dgm:pt modelId="{A17B66C6-C523-4680-B59F-94D0EA91A3D2}" type="sibTrans" cxnId="{128C413D-D9B8-4A61-9473-9F3941633B26}">
      <dgm:prSet/>
      <dgm:spPr/>
      <dgm:t>
        <a:bodyPr/>
        <a:lstStyle/>
        <a:p>
          <a:endParaRPr lang="en-US"/>
        </a:p>
      </dgm:t>
    </dgm:pt>
    <dgm:pt modelId="{677657DE-202C-48D8-A11E-0EE2611328F0}" type="pres">
      <dgm:prSet presAssocID="{0F7593CA-9B81-4287-BF05-6F2C2C6AABC5}" presName="outerComposite" presStyleCnt="0">
        <dgm:presLayoutVars>
          <dgm:chMax val="5"/>
          <dgm:dir/>
          <dgm:resizeHandles val="exact"/>
        </dgm:presLayoutVars>
      </dgm:prSet>
      <dgm:spPr/>
      <dgm:t>
        <a:bodyPr/>
        <a:lstStyle/>
        <a:p>
          <a:endParaRPr lang="en-US"/>
        </a:p>
      </dgm:t>
    </dgm:pt>
    <dgm:pt modelId="{7702F6A5-C354-4310-8331-FE2AC3EE0C2A}" type="pres">
      <dgm:prSet presAssocID="{0F7593CA-9B81-4287-BF05-6F2C2C6AABC5}" presName="dummyMaxCanvas" presStyleCnt="0">
        <dgm:presLayoutVars/>
      </dgm:prSet>
      <dgm:spPr/>
    </dgm:pt>
    <dgm:pt modelId="{66DA4609-C891-42D8-A506-19CBF30F5BD7}" type="pres">
      <dgm:prSet presAssocID="{0F7593CA-9B81-4287-BF05-6F2C2C6AABC5}" presName="FiveNodes_1" presStyleLbl="node1" presStyleIdx="0" presStyleCnt="5" custScaleY="66284">
        <dgm:presLayoutVars>
          <dgm:bulletEnabled val="1"/>
        </dgm:presLayoutVars>
      </dgm:prSet>
      <dgm:spPr/>
      <dgm:t>
        <a:bodyPr/>
        <a:lstStyle/>
        <a:p>
          <a:endParaRPr lang="en-US"/>
        </a:p>
      </dgm:t>
    </dgm:pt>
    <dgm:pt modelId="{727E1C5C-5286-4D21-B4E1-D92F56C63804}" type="pres">
      <dgm:prSet presAssocID="{0F7593CA-9B81-4287-BF05-6F2C2C6AABC5}" presName="FiveNodes_2" presStyleLbl="node1" presStyleIdx="1" presStyleCnt="5" custScaleY="66284">
        <dgm:presLayoutVars>
          <dgm:bulletEnabled val="1"/>
        </dgm:presLayoutVars>
      </dgm:prSet>
      <dgm:spPr/>
      <dgm:t>
        <a:bodyPr/>
        <a:lstStyle/>
        <a:p>
          <a:endParaRPr lang="en-US"/>
        </a:p>
      </dgm:t>
    </dgm:pt>
    <dgm:pt modelId="{2A3C6B22-DCDD-4403-BBB0-CD7BE4E25F6A}" type="pres">
      <dgm:prSet presAssocID="{0F7593CA-9B81-4287-BF05-6F2C2C6AABC5}" presName="FiveNodes_3" presStyleLbl="node1" presStyleIdx="2" presStyleCnt="5" custScaleY="66284">
        <dgm:presLayoutVars>
          <dgm:bulletEnabled val="1"/>
        </dgm:presLayoutVars>
      </dgm:prSet>
      <dgm:spPr/>
      <dgm:t>
        <a:bodyPr/>
        <a:lstStyle/>
        <a:p>
          <a:endParaRPr lang="en-US"/>
        </a:p>
      </dgm:t>
    </dgm:pt>
    <dgm:pt modelId="{A3BA0692-721F-450A-9409-CED39F27D7BF}" type="pres">
      <dgm:prSet presAssocID="{0F7593CA-9B81-4287-BF05-6F2C2C6AABC5}" presName="FiveNodes_4" presStyleLbl="node1" presStyleIdx="3" presStyleCnt="5" custScaleY="66284">
        <dgm:presLayoutVars>
          <dgm:bulletEnabled val="1"/>
        </dgm:presLayoutVars>
      </dgm:prSet>
      <dgm:spPr/>
      <dgm:t>
        <a:bodyPr/>
        <a:lstStyle/>
        <a:p>
          <a:endParaRPr lang="en-US"/>
        </a:p>
      </dgm:t>
    </dgm:pt>
    <dgm:pt modelId="{498008A4-6A33-4CFA-8B8A-32A438B374A5}" type="pres">
      <dgm:prSet presAssocID="{0F7593CA-9B81-4287-BF05-6F2C2C6AABC5}" presName="FiveNodes_5" presStyleLbl="node1" presStyleIdx="4" presStyleCnt="5" custScaleY="66284">
        <dgm:presLayoutVars>
          <dgm:bulletEnabled val="1"/>
        </dgm:presLayoutVars>
      </dgm:prSet>
      <dgm:spPr/>
      <dgm:t>
        <a:bodyPr/>
        <a:lstStyle/>
        <a:p>
          <a:endParaRPr lang="en-US"/>
        </a:p>
      </dgm:t>
    </dgm:pt>
    <dgm:pt modelId="{80E098E4-2BA4-49CB-A9C6-CFA9E0F33BEA}" type="pres">
      <dgm:prSet presAssocID="{0F7593CA-9B81-4287-BF05-6F2C2C6AABC5}" presName="FiveConn_1-2" presStyleLbl="fgAccFollowNode1" presStyleIdx="0" presStyleCnt="4">
        <dgm:presLayoutVars>
          <dgm:bulletEnabled val="1"/>
        </dgm:presLayoutVars>
      </dgm:prSet>
      <dgm:spPr/>
      <dgm:t>
        <a:bodyPr/>
        <a:lstStyle/>
        <a:p>
          <a:endParaRPr lang="en-US"/>
        </a:p>
      </dgm:t>
    </dgm:pt>
    <dgm:pt modelId="{4D6D3DAD-2A77-4BBB-B2CC-445CD92E23E2}" type="pres">
      <dgm:prSet presAssocID="{0F7593CA-9B81-4287-BF05-6F2C2C6AABC5}" presName="FiveConn_2-3" presStyleLbl="fgAccFollowNode1" presStyleIdx="1" presStyleCnt="4">
        <dgm:presLayoutVars>
          <dgm:bulletEnabled val="1"/>
        </dgm:presLayoutVars>
      </dgm:prSet>
      <dgm:spPr/>
      <dgm:t>
        <a:bodyPr/>
        <a:lstStyle/>
        <a:p>
          <a:endParaRPr lang="en-US"/>
        </a:p>
      </dgm:t>
    </dgm:pt>
    <dgm:pt modelId="{FBA5E4A4-88B3-48C2-ABAC-CABD792802D0}" type="pres">
      <dgm:prSet presAssocID="{0F7593CA-9B81-4287-BF05-6F2C2C6AABC5}" presName="FiveConn_3-4" presStyleLbl="fgAccFollowNode1" presStyleIdx="2" presStyleCnt="4">
        <dgm:presLayoutVars>
          <dgm:bulletEnabled val="1"/>
        </dgm:presLayoutVars>
      </dgm:prSet>
      <dgm:spPr/>
      <dgm:t>
        <a:bodyPr/>
        <a:lstStyle/>
        <a:p>
          <a:endParaRPr lang="en-US"/>
        </a:p>
      </dgm:t>
    </dgm:pt>
    <dgm:pt modelId="{3174DA75-1123-48CD-BB63-3E9846684827}" type="pres">
      <dgm:prSet presAssocID="{0F7593CA-9B81-4287-BF05-6F2C2C6AABC5}" presName="FiveConn_4-5" presStyleLbl="fgAccFollowNode1" presStyleIdx="3" presStyleCnt="4">
        <dgm:presLayoutVars>
          <dgm:bulletEnabled val="1"/>
        </dgm:presLayoutVars>
      </dgm:prSet>
      <dgm:spPr/>
      <dgm:t>
        <a:bodyPr/>
        <a:lstStyle/>
        <a:p>
          <a:endParaRPr lang="en-US"/>
        </a:p>
      </dgm:t>
    </dgm:pt>
    <dgm:pt modelId="{7D45CCBD-D5AC-43CD-A9E0-50773444092B}" type="pres">
      <dgm:prSet presAssocID="{0F7593CA-9B81-4287-BF05-6F2C2C6AABC5}" presName="FiveNodes_1_text" presStyleLbl="node1" presStyleIdx="4" presStyleCnt="5">
        <dgm:presLayoutVars>
          <dgm:bulletEnabled val="1"/>
        </dgm:presLayoutVars>
      </dgm:prSet>
      <dgm:spPr/>
      <dgm:t>
        <a:bodyPr/>
        <a:lstStyle/>
        <a:p>
          <a:endParaRPr lang="en-US"/>
        </a:p>
      </dgm:t>
    </dgm:pt>
    <dgm:pt modelId="{C5D4EFA2-2DC9-4DE9-A679-2185C1959F67}" type="pres">
      <dgm:prSet presAssocID="{0F7593CA-9B81-4287-BF05-6F2C2C6AABC5}" presName="FiveNodes_2_text" presStyleLbl="node1" presStyleIdx="4" presStyleCnt="5">
        <dgm:presLayoutVars>
          <dgm:bulletEnabled val="1"/>
        </dgm:presLayoutVars>
      </dgm:prSet>
      <dgm:spPr/>
      <dgm:t>
        <a:bodyPr/>
        <a:lstStyle/>
        <a:p>
          <a:endParaRPr lang="en-US"/>
        </a:p>
      </dgm:t>
    </dgm:pt>
    <dgm:pt modelId="{3119A37F-C626-450F-9B1B-8924B3E37E20}" type="pres">
      <dgm:prSet presAssocID="{0F7593CA-9B81-4287-BF05-6F2C2C6AABC5}" presName="FiveNodes_3_text" presStyleLbl="node1" presStyleIdx="4" presStyleCnt="5">
        <dgm:presLayoutVars>
          <dgm:bulletEnabled val="1"/>
        </dgm:presLayoutVars>
      </dgm:prSet>
      <dgm:spPr/>
      <dgm:t>
        <a:bodyPr/>
        <a:lstStyle/>
        <a:p>
          <a:endParaRPr lang="en-US"/>
        </a:p>
      </dgm:t>
    </dgm:pt>
    <dgm:pt modelId="{782ED1EB-16D4-42B4-8F8B-6185A27EE121}" type="pres">
      <dgm:prSet presAssocID="{0F7593CA-9B81-4287-BF05-6F2C2C6AABC5}" presName="FiveNodes_4_text" presStyleLbl="node1" presStyleIdx="4" presStyleCnt="5">
        <dgm:presLayoutVars>
          <dgm:bulletEnabled val="1"/>
        </dgm:presLayoutVars>
      </dgm:prSet>
      <dgm:spPr/>
      <dgm:t>
        <a:bodyPr/>
        <a:lstStyle/>
        <a:p>
          <a:endParaRPr lang="en-US"/>
        </a:p>
      </dgm:t>
    </dgm:pt>
    <dgm:pt modelId="{5CAC3A05-5B5F-4EC4-A829-488533AD348F}" type="pres">
      <dgm:prSet presAssocID="{0F7593CA-9B81-4287-BF05-6F2C2C6AABC5}" presName="FiveNodes_5_text" presStyleLbl="node1" presStyleIdx="4" presStyleCnt="5">
        <dgm:presLayoutVars>
          <dgm:bulletEnabled val="1"/>
        </dgm:presLayoutVars>
      </dgm:prSet>
      <dgm:spPr/>
      <dgm:t>
        <a:bodyPr/>
        <a:lstStyle/>
        <a:p>
          <a:endParaRPr lang="en-US"/>
        </a:p>
      </dgm:t>
    </dgm:pt>
  </dgm:ptLst>
  <dgm:cxnLst>
    <dgm:cxn modelId="{914E3508-C7A4-4B3C-B68F-F2A384966591}" type="presOf" srcId="{BF5BFBA5-79B8-484E-A533-06619B53551A}" destId="{66DA4609-C891-42D8-A506-19CBF30F5BD7}" srcOrd="0" destOrd="0" presId="urn:microsoft.com/office/officeart/2005/8/layout/vProcess5"/>
    <dgm:cxn modelId="{128C413D-D9B8-4A61-9473-9F3941633B26}" srcId="{D3D9B489-A502-403F-98A5-170975E82D89}" destId="{15B89680-3F85-4B4D-8921-7DE9C6F94E83}" srcOrd="0" destOrd="0" parTransId="{8FF3A628-BB98-4A0E-BEF4-577CDDCBBA67}" sibTransId="{A17B66C6-C523-4680-B59F-94D0EA91A3D2}"/>
    <dgm:cxn modelId="{09708949-5C56-48AA-B86D-F0B0DC1578E1}" type="presOf" srcId="{64324558-1FC9-4357-BA26-12AFC0CD454A}" destId="{782ED1EB-16D4-42B4-8F8B-6185A27EE121}" srcOrd="1" destOrd="0" presId="urn:microsoft.com/office/officeart/2005/8/layout/vProcess5"/>
    <dgm:cxn modelId="{F4A43243-0147-4C22-A617-B5023E4B2BE3}" srcId="{0F7593CA-9B81-4287-BF05-6F2C2C6AABC5}" destId="{BED011A0-8C9F-4553-820B-ECE31CED6A36}" srcOrd="2" destOrd="0" parTransId="{EA982AD1-8C56-483A-B609-8F20D3CC2BE4}" sibTransId="{71B7BFA0-83D9-4BD2-A64A-6292C0092953}"/>
    <dgm:cxn modelId="{EB3FDE63-3FC7-4E17-B0C4-D8E84BA25087}" type="presOf" srcId="{C5E124C3-2C1F-4FB9-B8B5-5858F3E6B2DC}" destId="{C5D4EFA2-2DC9-4DE9-A679-2185C1959F67}" srcOrd="1" destOrd="0" presId="urn:microsoft.com/office/officeart/2005/8/layout/vProcess5"/>
    <dgm:cxn modelId="{B5EA6AAD-D2A7-46C9-B805-9207D8391EB1}" type="presOf" srcId="{64324558-1FC9-4357-BA26-12AFC0CD454A}" destId="{A3BA0692-721F-450A-9409-CED39F27D7BF}" srcOrd="0" destOrd="0" presId="urn:microsoft.com/office/officeart/2005/8/layout/vProcess5"/>
    <dgm:cxn modelId="{8A1177A5-DFC0-437C-AFE1-E5073D42E26E}" srcId="{0F7593CA-9B81-4287-BF05-6F2C2C6AABC5}" destId="{D3D9B489-A502-403F-98A5-170975E82D89}" srcOrd="6" destOrd="0" parTransId="{14F7DB8F-2813-41FB-80D2-3F9C5950402D}" sibTransId="{5272AFC1-63FD-49E9-B2DA-67BAF0AF8578}"/>
    <dgm:cxn modelId="{DD8F700B-7DFB-41BB-A51E-383A9B12C7C7}" type="presOf" srcId="{AF624D26-F49E-4F37-8840-5280DCBC78D1}" destId="{498008A4-6A33-4CFA-8B8A-32A438B374A5}" srcOrd="0" destOrd="0" presId="urn:microsoft.com/office/officeart/2005/8/layout/vProcess5"/>
    <dgm:cxn modelId="{BE338329-6480-4723-A886-066931BB06C3}" type="presOf" srcId="{E0E9B652-ABFE-4CE5-A5D1-99F6F57C9977}" destId="{3174DA75-1123-48CD-BB63-3E9846684827}" srcOrd="0" destOrd="0" presId="urn:microsoft.com/office/officeart/2005/8/layout/vProcess5"/>
    <dgm:cxn modelId="{180B7283-0AEA-4964-91F3-4B7FC74E9B60}" type="presOf" srcId="{BED011A0-8C9F-4553-820B-ECE31CED6A36}" destId="{2A3C6B22-DCDD-4403-BBB0-CD7BE4E25F6A}" srcOrd="0" destOrd="0" presId="urn:microsoft.com/office/officeart/2005/8/layout/vProcess5"/>
    <dgm:cxn modelId="{B258D9E6-4D9E-4D55-959B-32D0693892EA}" type="presOf" srcId="{F67DE143-DC58-4317-8E95-192907D490A8}" destId="{4D6D3DAD-2A77-4BBB-B2CC-445CD92E23E2}" srcOrd="0" destOrd="0" presId="urn:microsoft.com/office/officeart/2005/8/layout/vProcess5"/>
    <dgm:cxn modelId="{50F026F3-646E-48F6-8E49-5C0A4F152476}" srcId="{0F7593CA-9B81-4287-BF05-6F2C2C6AABC5}" destId="{BF5BFBA5-79B8-484E-A533-06619B53551A}" srcOrd="0" destOrd="0" parTransId="{8DD2E3D0-B0AE-47A2-A51E-0AB60C85563E}" sibTransId="{78861A4D-9D87-44C9-90C5-CDB147EDEFA0}"/>
    <dgm:cxn modelId="{9C3CC5D4-4D3B-40C8-9B5C-6CC414D56F1A}" srcId="{0F7593CA-9B81-4287-BF05-6F2C2C6AABC5}" destId="{0B5C64A4-8C5E-4B0D-B3BA-23113DC32616}" srcOrd="5" destOrd="0" parTransId="{713A1D05-63F5-4EF1-85D3-261D62C5831D}" sibTransId="{521F791D-53C9-4EA6-AFB2-A3E2EC6B3D79}"/>
    <dgm:cxn modelId="{A3B44F49-E72C-4372-B0D1-B4F8CE70101D}" type="presOf" srcId="{0F7593CA-9B81-4287-BF05-6F2C2C6AABC5}" destId="{677657DE-202C-48D8-A11E-0EE2611328F0}" srcOrd="0" destOrd="0" presId="urn:microsoft.com/office/officeart/2005/8/layout/vProcess5"/>
    <dgm:cxn modelId="{8C3970E9-82C7-4889-813E-E6041FDCF9C7}" type="presOf" srcId="{AF624D26-F49E-4F37-8840-5280DCBC78D1}" destId="{5CAC3A05-5B5F-4EC4-A829-488533AD348F}" srcOrd="1" destOrd="0" presId="urn:microsoft.com/office/officeart/2005/8/layout/vProcess5"/>
    <dgm:cxn modelId="{C7912198-F99E-48B0-BFED-AE5B2A3DF7FB}" type="presOf" srcId="{71B7BFA0-83D9-4BD2-A64A-6292C0092953}" destId="{FBA5E4A4-88B3-48C2-ABAC-CABD792802D0}" srcOrd="0" destOrd="0" presId="urn:microsoft.com/office/officeart/2005/8/layout/vProcess5"/>
    <dgm:cxn modelId="{47C992CE-2B6C-4DB2-A29E-7CFEE24BFE28}" srcId="{0F7593CA-9B81-4287-BF05-6F2C2C6AABC5}" destId="{C5E124C3-2C1F-4FB9-B8B5-5858F3E6B2DC}" srcOrd="1" destOrd="0" parTransId="{ABA4247D-FC73-4F2A-817D-0664178C049E}" sibTransId="{F67DE143-DC58-4317-8E95-192907D490A8}"/>
    <dgm:cxn modelId="{0680FDC4-A889-400B-AD57-FD195ED91024}" type="presOf" srcId="{BED011A0-8C9F-4553-820B-ECE31CED6A36}" destId="{3119A37F-C626-450F-9B1B-8924B3E37E20}" srcOrd="1" destOrd="0" presId="urn:microsoft.com/office/officeart/2005/8/layout/vProcess5"/>
    <dgm:cxn modelId="{E1917DFF-E074-4EF0-A3C4-24C616E9DD5C}" type="presOf" srcId="{C5E124C3-2C1F-4FB9-B8B5-5858F3E6B2DC}" destId="{727E1C5C-5286-4D21-B4E1-D92F56C63804}" srcOrd="0" destOrd="0" presId="urn:microsoft.com/office/officeart/2005/8/layout/vProcess5"/>
    <dgm:cxn modelId="{4F407B5F-F10D-4337-ACC3-A95A22D5FC53}" type="presOf" srcId="{78861A4D-9D87-44C9-90C5-CDB147EDEFA0}" destId="{80E098E4-2BA4-49CB-A9C6-CFA9E0F33BEA}" srcOrd="0" destOrd="0" presId="urn:microsoft.com/office/officeart/2005/8/layout/vProcess5"/>
    <dgm:cxn modelId="{DC254F7E-3779-4499-AF46-E6039BE9208F}" type="presOf" srcId="{BF5BFBA5-79B8-484E-A533-06619B53551A}" destId="{7D45CCBD-D5AC-43CD-A9E0-50773444092B}" srcOrd="1" destOrd="0" presId="urn:microsoft.com/office/officeart/2005/8/layout/vProcess5"/>
    <dgm:cxn modelId="{9CA7C2E4-BCD0-4168-9D2B-B763DC08CE1B}" srcId="{0F7593CA-9B81-4287-BF05-6F2C2C6AABC5}" destId="{64324558-1FC9-4357-BA26-12AFC0CD454A}" srcOrd="3" destOrd="0" parTransId="{D307FB8A-BD4B-4A70-9BBD-B1020C76B6D9}" sibTransId="{E0E9B652-ABFE-4CE5-A5D1-99F6F57C9977}"/>
    <dgm:cxn modelId="{A0906800-08F0-4500-B4F4-AE8908180C71}" srcId="{0F7593CA-9B81-4287-BF05-6F2C2C6AABC5}" destId="{AF624D26-F49E-4F37-8840-5280DCBC78D1}" srcOrd="4" destOrd="0" parTransId="{A92D0C4A-3B34-4B7E-98A1-B0D374277E45}" sibTransId="{C3FD4860-3355-4B70-933C-5AA64212DA7A}"/>
    <dgm:cxn modelId="{A30A1B62-8E04-4FA5-989B-BA94C4D9A24D}" type="presParOf" srcId="{677657DE-202C-48D8-A11E-0EE2611328F0}" destId="{7702F6A5-C354-4310-8331-FE2AC3EE0C2A}" srcOrd="0" destOrd="0" presId="urn:microsoft.com/office/officeart/2005/8/layout/vProcess5"/>
    <dgm:cxn modelId="{F9126D21-2E47-46DF-8583-542058A30A51}" type="presParOf" srcId="{677657DE-202C-48D8-A11E-0EE2611328F0}" destId="{66DA4609-C891-42D8-A506-19CBF30F5BD7}" srcOrd="1" destOrd="0" presId="urn:microsoft.com/office/officeart/2005/8/layout/vProcess5"/>
    <dgm:cxn modelId="{C4875671-AF49-44AD-8479-0DFB17484C3C}" type="presParOf" srcId="{677657DE-202C-48D8-A11E-0EE2611328F0}" destId="{727E1C5C-5286-4D21-B4E1-D92F56C63804}" srcOrd="2" destOrd="0" presId="urn:microsoft.com/office/officeart/2005/8/layout/vProcess5"/>
    <dgm:cxn modelId="{883DF956-5C07-4D16-8C25-703437CB5FFB}" type="presParOf" srcId="{677657DE-202C-48D8-A11E-0EE2611328F0}" destId="{2A3C6B22-DCDD-4403-BBB0-CD7BE4E25F6A}" srcOrd="3" destOrd="0" presId="urn:microsoft.com/office/officeart/2005/8/layout/vProcess5"/>
    <dgm:cxn modelId="{E753AFA9-A95A-4545-A008-2FCCF4D2A593}" type="presParOf" srcId="{677657DE-202C-48D8-A11E-0EE2611328F0}" destId="{A3BA0692-721F-450A-9409-CED39F27D7BF}" srcOrd="4" destOrd="0" presId="urn:microsoft.com/office/officeart/2005/8/layout/vProcess5"/>
    <dgm:cxn modelId="{63D0B440-9091-4555-AED7-8080F2F9F82B}" type="presParOf" srcId="{677657DE-202C-48D8-A11E-0EE2611328F0}" destId="{498008A4-6A33-4CFA-8B8A-32A438B374A5}" srcOrd="5" destOrd="0" presId="urn:microsoft.com/office/officeart/2005/8/layout/vProcess5"/>
    <dgm:cxn modelId="{4BC66A96-DEBE-4AB4-B28F-0CECA9D5980D}" type="presParOf" srcId="{677657DE-202C-48D8-A11E-0EE2611328F0}" destId="{80E098E4-2BA4-49CB-A9C6-CFA9E0F33BEA}" srcOrd="6" destOrd="0" presId="urn:microsoft.com/office/officeart/2005/8/layout/vProcess5"/>
    <dgm:cxn modelId="{AAA7B1C1-1F04-409E-A0AA-E03E53480D77}" type="presParOf" srcId="{677657DE-202C-48D8-A11E-0EE2611328F0}" destId="{4D6D3DAD-2A77-4BBB-B2CC-445CD92E23E2}" srcOrd="7" destOrd="0" presId="urn:microsoft.com/office/officeart/2005/8/layout/vProcess5"/>
    <dgm:cxn modelId="{4B3B069D-8386-4700-9914-60B81215CBA7}" type="presParOf" srcId="{677657DE-202C-48D8-A11E-0EE2611328F0}" destId="{FBA5E4A4-88B3-48C2-ABAC-CABD792802D0}" srcOrd="8" destOrd="0" presId="urn:microsoft.com/office/officeart/2005/8/layout/vProcess5"/>
    <dgm:cxn modelId="{4DF05A9F-F1AB-42E6-86C5-173BAC709B57}" type="presParOf" srcId="{677657DE-202C-48D8-A11E-0EE2611328F0}" destId="{3174DA75-1123-48CD-BB63-3E9846684827}" srcOrd="9" destOrd="0" presId="urn:microsoft.com/office/officeart/2005/8/layout/vProcess5"/>
    <dgm:cxn modelId="{54F11C0A-30D1-40DE-8550-8E1740F52FF1}" type="presParOf" srcId="{677657DE-202C-48D8-A11E-0EE2611328F0}" destId="{7D45CCBD-D5AC-43CD-A9E0-50773444092B}" srcOrd="10" destOrd="0" presId="urn:microsoft.com/office/officeart/2005/8/layout/vProcess5"/>
    <dgm:cxn modelId="{D2F1C391-A3D6-40D9-B1AF-6EC4A9BD2887}" type="presParOf" srcId="{677657DE-202C-48D8-A11E-0EE2611328F0}" destId="{C5D4EFA2-2DC9-4DE9-A679-2185C1959F67}" srcOrd="11" destOrd="0" presId="urn:microsoft.com/office/officeart/2005/8/layout/vProcess5"/>
    <dgm:cxn modelId="{1A465583-8EC8-42D5-A7C4-0294E5C13D04}" type="presParOf" srcId="{677657DE-202C-48D8-A11E-0EE2611328F0}" destId="{3119A37F-C626-450F-9B1B-8924B3E37E20}" srcOrd="12" destOrd="0" presId="urn:microsoft.com/office/officeart/2005/8/layout/vProcess5"/>
    <dgm:cxn modelId="{7FE252B7-5A50-4093-A024-42246A25A06B}" type="presParOf" srcId="{677657DE-202C-48D8-A11E-0EE2611328F0}" destId="{782ED1EB-16D4-42B4-8F8B-6185A27EE121}" srcOrd="13" destOrd="0" presId="urn:microsoft.com/office/officeart/2005/8/layout/vProcess5"/>
    <dgm:cxn modelId="{3EF239FB-6066-47D5-8F4F-0D47FF050806}" type="presParOf" srcId="{677657DE-202C-48D8-A11E-0EE2611328F0}" destId="{5CAC3A05-5B5F-4EC4-A829-488533AD348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79F1F0-464B-43CC-AF5B-22E24AA4D9FC}"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DC971A9B-9152-4C1C-B603-3DD4E46B957D}">
      <dgm:prSet phldrT="[Text]" custT="1"/>
      <dgm:spPr>
        <a:solidFill>
          <a:srgbClr val="0070C0"/>
        </a:solidFill>
        <a:ln>
          <a:noFill/>
        </a:ln>
      </dgm:spPr>
      <dgm:t>
        <a:bodyPr/>
        <a:lstStyle/>
        <a:p>
          <a:r>
            <a:rPr lang="es-ES" altLang="en-US" sz="2800" noProof="0" dirty="0" smtClean="0">
              <a:effectLst/>
              <a:latin typeface="Calibri" panose="020F0502020204030204" pitchFamily="34" charset="0"/>
            </a:rPr>
            <a:t>Denegación por una Parte Contratante designada</a:t>
          </a:r>
          <a:endParaRPr lang="es-ES" sz="2800" noProof="0" dirty="0">
            <a:effectLst/>
            <a:latin typeface="Calibri" panose="020F0502020204030204" pitchFamily="34" charset="0"/>
          </a:endParaRPr>
        </a:p>
      </dgm:t>
    </dgm:pt>
    <dgm:pt modelId="{62CBC951-9A3A-45BF-B2EE-820D96473329}" type="parTrans" cxnId="{35BDEEF6-97C2-4226-9E32-825BCFE8BCB7}">
      <dgm:prSet/>
      <dgm:spPr/>
      <dgm:t>
        <a:bodyPr/>
        <a:lstStyle/>
        <a:p>
          <a:endParaRPr lang="en-US"/>
        </a:p>
      </dgm:t>
    </dgm:pt>
    <dgm:pt modelId="{8175E964-DEA8-44C8-AAAC-9B9702314D21}" type="sibTrans" cxnId="{35BDEEF6-97C2-4226-9E32-825BCFE8BCB7}">
      <dgm:prSet/>
      <dgm:spPr/>
      <dgm:t>
        <a:bodyPr/>
        <a:lstStyle/>
        <a:p>
          <a:endParaRPr lang="en-US"/>
        </a:p>
      </dgm:t>
    </dgm:pt>
    <dgm:pt modelId="{7C27B303-B897-4B86-A43D-6D6FE1310638}">
      <dgm:prSet phldrT="[Text]"/>
      <dgm:spPr>
        <a:solidFill>
          <a:srgbClr val="0070C0"/>
        </a:solidFill>
      </dgm:spPr>
      <dgm:t>
        <a:bodyPr/>
        <a:lstStyle/>
        <a:p>
          <a:r>
            <a:rPr lang="es-ES" altLang="en-US" noProof="0" smtClean="0">
              <a:effectLst/>
              <a:latin typeface="Calibri" panose="020F0502020204030204" pitchFamily="34" charset="0"/>
            </a:rPr>
            <a:t>En </a:t>
          </a:r>
          <a:r>
            <a:rPr lang="es-ES" altLang="en-US" noProof="0" dirty="0" smtClean="0">
              <a:effectLst/>
              <a:latin typeface="Calibri" panose="020F0502020204030204" pitchFamily="34" charset="0"/>
            </a:rPr>
            <a:t>base a los mismos motivos sustantivos que los que son válidos para las solicitudes presentadas a nivel nacional/regional</a:t>
          </a:r>
          <a:endParaRPr lang="es-ES" noProof="0" dirty="0">
            <a:effectLst/>
            <a:latin typeface="Calibri" panose="020F0502020204030204" pitchFamily="34" charset="0"/>
          </a:endParaRPr>
        </a:p>
      </dgm:t>
    </dgm:pt>
    <dgm:pt modelId="{C6EE0AFA-4B2B-4CE5-BF25-71427081E49B}" type="parTrans" cxnId="{3F54FABC-89CB-4DBD-AA26-1930B3C4B87D}">
      <dgm:prSet/>
      <dgm:spPr/>
      <dgm:t>
        <a:bodyPr/>
        <a:lstStyle/>
        <a:p>
          <a:endParaRPr lang="en-US"/>
        </a:p>
      </dgm:t>
    </dgm:pt>
    <dgm:pt modelId="{77AF3905-DD42-4D3F-A166-C1008A4BDDEB}" type="sibTrans" cxnId="{3F54FABC-89CB-4DBD-AA26-1930B3C4B87D}">
      <dgm:prSet/>
      <dgm:spPr/>
      <dgm:t>
        <a:bodyPr/>
        <a:lstStyle/>
        <a:p>
          <a:endParaRPr lang="en-US"/>
        </a:p>
      </dgm:t>
    </dgm:pt>
    <dgm:pt modelId="{F72B43EB-77D0-4CE2-B3AC-4E61E5596FA2}">
      <dgm:prSet phldrT="[Text]"/>
      <dgm:spPr>
        <a:solidFill>
          <a:srgbClr val="0070C0"/>
        </a:solidFill>
      </dgm:spPr>
      <dgm:t>
        <a:bodyPr/>
        <a:lstStyle/>
        <a:p>
          <a:r>
            <a:rPr lang="es-ES" altLang="en-US" noProof="0" dirty="0" smtClean="0">
              <a:effectLst/>
              <a:latin typeface="Calibri" panose="020F0502020204030204" pitchFamily="34" charset="0"/>
            </a:rPr>
            <a:t>Debe ser comunicada dentro del plazo estipulado</a:t>
          </a:r>
          <a:endParaRPr lang="es-ES" noProof="0" dirty="0">
            <a:effectLst/>
            <a:latin typeface="Calibri" panose="020F0502020204030204" pitchFamily="34" charset="0"/>
          </a:endParaRPr>
        </a:p>
      </dgm:t>
    </dgm:pt>
    <dgm:pt modelId="{C79EABAC-3A00-4CC0-8CDF-33012ED779AB}" type="parTrans" cxnId="{96D90EF5-31D1-4635-B5CD-B72292DC4841}">
      <dgm:prSet/>
      <dgm:spPr/>
      <dgm:t>
        <a:bodyPr/>
        <a:lstStyle/>
        <a:p>
          <a:endParaRPr lang="en-US"/>
        </a:p>
      </dgm:t>
    </dgm:pt>
    <dgm:pt modelId="{F835BEA9-6166-439C-8804-1A0228C49643}" type="sibTrans" cxnId="{96D90EF5-31D1-4635-B5CD-B72292DC4841}">
      <dgm:prSet/>
      <dgm:spPr/>
      <dgm:t>
        <a:bodyPr/>
        <a:lstStyle/>
        <a:p>
          <a:endParaRPr lang="en-US"/>
        </a:p>
      </dgm:t>
    </dgm:pt>
    <dgm:pt modelId="{07896227-CACC-46BD-A7F3-C2C329EC5F42}">
      <dgm:prSet phldrT="[Text]"/>
      <dgm:spPr>
        <a:solidFill>
          <a:srgbClr val="0070C0"/>
        </a:solidFill>
      </dgm:spPr>
      <dgm:t>
        <a:bodyPr/>
        <a:lstStyle/>
        <a:p>
          <a:r>
            <a:rPr lang="es-ES" altLang="en-US" noProof="0" dirty="0" smtClean="0">
              <a:effectLst/>
              <a:latin typeface="Calibri" panose="020F0502020204030204" pitchFamily="34" charset="0"/>
            </a:rPr>
            <a:t>Su efecto se limita al territorio del miembro que haya notificado la denegación</a:t>
          </a:r>
          <a:endParaRPr lang="es-ES" noProof="0" dirty="0">
            <a:effectLst/>
            <a:latin typeface="Calibri" panose="020F0502020204030204" pitchFamily="34" charset="0"/>
          </a:endParaRPr>
        </a:p>
      </dgm:t>
    </dgm:pt>
    <dgm:pt modelId="{AC917147-4A88-4821-BE2D-5E173F8EE0A5}" type="parTrans" cxnId="{3D2CEB9F-4A04-4CEF-92BC-5AC041F9A593}">
      <dgm:prSet/>
      <dgm:spPr/>
      <dgm:t>
        <a:bodyPr/>
        <a:lstStyle/>
        <a:p>
          <a:endParaRPr lang="en-US"/>
        </a:p>
      </dgm:t>
    </dgm:pt>
    <dgm:pt modelId="{DE5DC023-271A-4165-B262-D1F2DAF07C0E}" type="sibTrans" cxnId="{3D2CEB9F-4A04-4CEF-92BC-5AC041F9A593}">
      <dgm:prSet/>
      <dgm:spPr/>
      <dgm:t>
        <a:bodyPr/>
        <a:lstStyle/>
        <a:p>
          <a:endParaRPr lang="en-US"/>
        </a:p>
      </dgm:t>
    </dgm:pt>
    <dgm:pt modelId="{17D81BE1-86AD-462A-8E51-5D49EF1AEE48}" type="pres">
      <dgm:prSet presAssocID="{C879F1F0-464B-43CC-AF5B-22E24AA4D9FC}" presName="composite" presStyleCnt="0">
        <dgm:presLayoutVars>
          <dgm:chMax val="1"/>
          <dgm:dir/>
          <dgm:resizeHandles val="exact"/>
        </dgm:presLayoutVars>
      </dgm:prSet>
      <dgm:spPr/>
      <dgm:t>
        <a:bodyPr/>
        <a:lstStyle/>
        <a:p>
          <a:endParaRPr lang="en-US"/>
        </a:p>
      </dgm:t>
    </dgm:pt>
    <dgm:pt modelId="{8D11FD3F-7012-41B1-A98C-EA28D9C0219C}" type="pres">
      <dgm:prSet presAssocID="{DC971A9B-9152-4C1C-B603-3DD4E46B957D}" presName="roof" presStyleLbl="dkBgShp" presStyleIdx="0" presStyleCnt="2" custLinFactNeighborX="1869"/>
      <dgm:spPr/>
      <dgm:t>
        <a:bodyPr/>
        <a:lstStyle/>
        <a:p>
          <a:endParaRPr lang="en-US"/>
        </a:p>
      </dgm:t>
    </dgm:pt>
    <dgm:pt modelId="{2040D6C9-0076-4012-BDF6-CE640D2B9247}" type="pres">
      <dgm:prSet presAssocID="{DC971A9B-9152-4C1C-B603-3DD4E46B957D}" presName="pillars" presStyleCnt="0"/>
      <dgm:spPr/>
    </dgm:pt>
    <dgm:pt modelId="{3F86FAA8-C364-4E2A-AFCC-8171E2351CA1}" type="pres">
      <dgm:prSet presAssocID="{DC971A9B-9152-4C1C-B603-3DD4E46B957D}" presName="pillar1" presStyleLbl="node1" presStyleIdx="0" presStyleCnt="3">
        <dgm:presLayoutVars>
          <dgm:bulletEnabled val="1"/>
        </dgm:presLayoutVars>
      </dgm:prSet>
      <dgm:spPr/>
      <dgm:t>
        <a:bodyPr/>
        <a:lstStyle/>
        <a:p>
          <a:endParaRPr lang="en-US"/>
        </a:p>
      </dgm:t>
    </dgm:pt>
    <dgm:pt modelId="{A4D3BBBA-20D9-4319-92D4-E6161D97E654}" type="pres">
      <dgm:prSet presAssocID="{F72B43EB-77D0-4CE2-B3AC-4E61E5596FA2}" presName="pillarX" presStyleLbl="node1" presStyleIdx="1" presStyleCnt="3">
        <dgm:presLayoutVars>
          <dgm:bulletEnabled val="1"/>
        </dgm:presLayoutVars>
      </dgm:prSet>
      <dgm:spPr/>
      <dgm:t>
        <a:bodyPr/>
        <a:lstStyle/>
        <a:p>
          <a:endParaRPr lang="en-US"/>
        </a:p>
      </dgm:t>
    </dgm:pt>
    <dgm:pt modelId="{AC1AD1BD-D872-4FA3-93D2-FAD8CD9AF04D}" type="pres">
      <dgm:prSet presAssocID="{07896227-CACC-46BD-A7F3-C2C329EC5F42}" presName="pillarX" presStyleLbl="node1" presStyleIdx="2" presStyleCnt="3" custLinFactNeighborX="1920">
        <dgm:presLayoutVars>
          <dgm:bulletEnabled val="1"/>
        </dgm:presLayoutVars>
      </dgm:prSet>
      <dgm:spPr/>
      <dgm:t>
        <a:bodyPr/>
        <a:lstStyle/>
        <a:p>
          <a:endParaRPr lang="en-US"/>
        </a:p>
      </dgm:t>
    </dgm:pt>
    <dgm:pt modelId="{E3C28D4A-06F3-4B28-A772-BB4A4BE4858A}" type="pres">
      <dgm:prSet presAssocID="{DC971A9B-9152-4C1C-B603-3DD4E46B957D}" presName="base" presStyleLbl="dkBgShp" presStyleIdx="1" presStyleCnt="2"/>
      <dgm:spPr>
        <a:solidFill>
          <a:srgbClr val="0070C0"/>
        </a:solidFill>
      </dgm:spPr>
    </dgm:pt>
  </dgm:ptLst>
  <dgm:cxnLst>
    <dgm:cxn modelId="{9C520486-F4DB-4E03-93F0-967C0EEBE564}" type="presOf" srcId="{7C27B303-B897-4B86-A43D-6D6FE1310638}" destId="{3F86FAA8-C364-4E2A-AFCC-8171E2351CA1}" srcOrd="0" destOrd="0" presId="urn:microsoft.com/office/officeart/2005/8/layout/hList3"/>
    <dgm:cxn modelId="{3F54FABC-89CB-4DBD-AA26-1930B3C4B87D}" srcId="{DC971A9B-9152-4C1C-B603-3DD4E46B957D}" destId="{7C27B303-B897-4B86-A43D-6D6FE1310638}" srcOrd="0" destOrd="0" parTransId="{C6EE0AFA-4B2B-4CE5-BF25-71427081E49B}" sibTransId="{77AF3905-DD42-4D3F-A166-C1008A4BDDEB}"/>
    <dgm:cxn modelId="{B597EB8B-BE99-4F56-A8C1-A69AB65C1516}" type="presOf" srcId="{F72B43EB-77D0-4CE2-B3AC-4E61E5596FA2}" destId="{A4D3BBBA-20D9-4319-92D4-E6161D97E654}" srcOrd="0" destOrd="0" presId="urn:microsoft.com/office/officeart/2005/8/layout/hList3"/>
    <dgm:cxn modelId="{F8FE9DBE-CE5A-40F7-9410-AAB17ACD2CF0}" type="presOf" srcId="{07896227-CACC-46BD-A7F3-C2C329EC5F42}" destId="{AC1AD1BD-D872-4FA3-93D2-FAD8CD9AF04D}" srcOrd="0" destOrd="0" presId="urn:microsoft.com/office/officeart/2005/8/layout/hList3"/>
    <dgm:cxn modelId="{96D90EF5-31D1-4635-B5CD-B72292DC4841}" srcId="{DC971A9B-9152-4C1C-B603-3DD4E46B957D}" destId="{F72B43EB-77D0-4CE2-B3AC-4E61E5596FA2}" srcOrd="1" destOrd="0" parTransId="{C79EABAC-3A00-4CC0-8CDF-33012ED779AB}" sibTransId="{F835BEA9-6166-439C-8804-1A0228C49643}"/>
    <dgm:cxn modelId="{930EF065-6472-4416-BE9C-F952658C8ED1}" type="presOf" srcId="{DC971A9B-9152-4C1C-B603-3DD4E46B957D}" destId="{8D11FD3F-7012-41B1-A98C-EA28D9C0219C}" srcOrd="0" destOrd="0" presId="urn:microsoft.com/office/officeart/2005/8/layout/hList3"/>
    <dgm:cxn modelId="{64D85CB7-0179-4B6C-AA65-E8177047D7BA}" type="presOf" srcId="{C879F1F0-464B-43CC-AF5B-22E24AA4D9FC}" destId="{17D81BE1-86AD-462A-8E51-5D49EF1AEE48}" srcOrd="0" destOrd="0" presId="urn:microsoft.com/office/officeart/2005/8/layout/hList3"/>
    <dgm:cxn modelId="{35BDEEF6-97C2-4226-9E32-825BCFE8BCB7}" srcId="{C879F1F0-464B-43CC-AF5B-22E24AA4D9FC}" destId="{DC971A9B-9152-4C1C-B603-3DD4E46B957D}" srcOrd="0" destOrd="0" parTransId="{62CBC951-9A3A-45BF-B2EE-820D96473329}" sibTransId="{8175E964-DEA8-44C8-AAAC-9B9702314D21}"/>
    <dgm:cxn modelId="{3D2CEB9F-4A04-4CEF-92BC-5AC041F9A593}" srcId="{DC971A9B-9152-4C1C-B603-3DD4E46B957D}" destId="{07896227-CACC-46BD-A7F3-C2C329EC5F42}" srcOrd="2" destOrd="0" parTransId="{AC917147-4A88-4821-BE2D-5E173F8EE0A5}" sibTransId="{DE5DC023-271A-4165-B262-D1F2DAF07C0E}"/>
    <dgm:cxn modelId="{3CB1D99B-7202-4CA7-A81B-9FC43913C185}" type="presParOf" srcId="{17D81BE1-86AD-462A-8E51-5D49EF1AEE48}" destId="{8D11FD3F-7012-41B1-A98C-EA28D9C0219C}" srcOrd="0" destOrd="0" presId="urn:microsoft.com/office/officeart/2005/8/layout/hList3"/>
    <dgm:cxn modelId="{FB604C6F-33D0-4A7F-9CC8-E6B281097811}" type="presParOf" srcId="{17D81BE1-86AD-462A-8E51-5D49EF1AEE48}" destId="{2040D6C9-0076-4012-BDF6-CE640D2B9247}" srcOrd="1" destOrd="0" presId="urn:microsoft.com/office/officeart/2005/8/layout/hList3"/>
    <dgm:cxn modelId="{E7F82061-644C-4E46-AA74-54AE492CBEF7}" type="presParOf" srcId="{2040D6C9-0076-4012-BDF6-CE640D2B9247}" destId="{3F86FAA8-C364-4E2A-AFCC-8171E2351CA1}" srcOrd="0" destOrd="0" presId="urn:microsoft.com/office/officeart/2005/8/layout/hList3"/>
    <dgm:cxn modelId="{5F5153A8-1C20-455E-AF9D-327FC5E75E63}" type="presParOf" srcId="{2040D6C9-0076-4012-BDF6-CE640D2B9247}" destId="{A4D3BBBA-20D9-4319-92D4-E6161D97E654}" srcOrd="1" destOrd="0" presId="urn:microsoft.com/office/officeart/2005/8/layout/hList3"/>
    <dgm:cxn modelId="{381042EB-28DF-412E-9A7D-46BA021A5B0B}" type="presParOf" srcId="{2040D6C9-0076-4012-BDF6-CE640D2B9247}" destId="{AC1AD1BD-D872-4FA3-93D2-FAD8CD9AF04D}" srcOrd="2" destOrd="0" presId="urn:microsoft.com/office/officeart/2005/8/layout/hList3"/>
    <dgm:cxn modelId="{81B3C38E-41C8-4DFB-8718-825F54D18296}" type="presParOf" srcId="{17D81BE1-86AD-462A-8E51-5D49EF1AEE48}" destId="{E3C28D4A-06F3-4B28-A772-BB4A4BE4858A}"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79F1F0-464B-43CC-AF5B-22E24AA4D9FC}"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DC971A9B-9152-4C1C-B603-3DD4E46B957D}">
      <dgm:prSet phldrT="[Text]" custT="1"/>
      <dgm:spPr>
        <a:solidFill>
          <a:srgbClr val="0070C0"/>
        </a:solidFill>
        <a:ln>
          <a:noFill/>
        </a:ln>
      </dgm:spPr>
      <dgm:t>
        <a:bodyPr/>
        <a:lstStyle/>
        <a:p>
          <a:r>
            <a:rPr lang="es-ES" altLang="en-US" sz="2800" noProof="0" dirty="0" smtClean="0">
              <a:effectLst/>
              <a:latin typeface="Calibri" panose="020F0502020204030204" pitchFamily="34" charset="0"/>
            </a:rPr>
            <a:t>Registro internacional (si no ha habido denegación)</a:t>
          </a:r>
          <a:endParaRPr lang="es-ES" sz="2800" noProof="0" dirty="0">
            <a:effectLst/>
            <a:latin typeface="Calibri" panose="020F0502020204030204" pitchFamily="34" charset="0"/>
          </a:endParaRPr>
        </a:p>
      </dgm:t>
    </dgm:pt>
    <dgm:pt modelId="{62CBC951-9A3A-45BF-B2EE-820D96473329}" type="parTrans" cxnId="{35BDEEF6-97C2-4226-9E32-825BCFE8BCB7}">
      <dgm:prSet/>
      <dgm:spPr/>
      <dgm:t>
        <a:bodyPr/>
        <a:lstStyle/>
        <a:p>
          <a:endParaRPr lang="en-US"/>
        </a:p>
      </dgm:t>
    </dgm:pt>
    <dgm:pt modelId="{8175E964-DEA8-44C8-AAAC-9B9702314D21}" type="sibTrans" cxnId="{35BDEEF6-97C2-4226-9E32-825BCFE8BCB7}">
      <dgm:prSet/>
      <dgm:spPr/>
      <dgm:t>
        <a:bodyPr/>
        <a:lstStyle/>
        <a:p>
          <a:endParaRPr lang="en-US"/>
        </a:p>
      </dgm:t>
    </dgm:pt>
    <dgm:pt modelId="{7C27B303-B897-4B86-A43D-6D6FE1310638}">
      <dgm:prSet phldrT="[Text]"/>
      <dgm:spPr>
        <a:solidFill>
          <a:srgbClr val="0070C0"/>
        </a:solidFill>
      </dgm:spPr>
      <dgm:t>
        <a:bodyPr/>
        <a:lstStyle/>
        <a:p>
          <a:r>
            <a:rPr lang="es-ES" altLang="en-US" noProof="0" dirty="0" smtClean="0">
              <a:effectLst/>
              <a:latin typeface="Calibri" panose="020F0502020204030204" pitchFamily="34" charset="0"/>
            </a:rPr>
            <a:t>Si no es objeto de denegación = mismos derechos que los que confiere el registro local de un dibujo o modelo</a:t>
          </a:r>
          <a:endParaRPr lang="es-ES" noProof="0" dirty="0">
            <a:effectLst/>
            <a:latin typeface="Calibri" panose="020F0502020204030204" pitchFamily="34" charset="0"/>
          </a:endParaRPr>
        </a:p>
      </dgm:t>
    </dgm:pt>
    <dgm:pt modelId="{C6EE0AFA-4B2B-4CE5-BF25-71427081E49B}" type="parTrans" cxnId="{3F54FABC-89CB-4DBD-AA26-1930B3C4B87D}">
      <dgm:prSet/>
      <dgm:spPr/>
      <dgm:t>
        <a:bodyPr/>
        <a:lstStyle/>
        <a:p>
          <a:endParaRPr lang="en-US"/>
        </a:p>
      </dgm:t>
    </dgm:pt>
    <dgm:pt modelId="{77AF3905-DD42-4D3F-A166-C1008A4BDDEB}" type="sibTrans" cxnId="{3F54FABC-89CB-4DBD-AA26-1930B3C4B87D}">
      <dgm:prSet/>
      <dgm:spPr/>
      <dgm:t>
        <a:bodyPr/>
        <a:lstStyle/>
        <a:p>
          <a:endParaRPr lang="en-US"/>
        </a:p>
      </dgm:t>
    </dgm:pt>
    <dgm:pt modelId="{F72B43EB-77D0-4CE2-B3AC-4E61E5596FA2}">
      <dgm:prSet phldrT="[Text]"/>
      <dgm:spPr>
        <a:solidFill>
          <a:srgbClr val="0070C0"/>
        </a:solidFill>
      </dgm:spPr>
      <dgm:t>
        <a:bodyPr/>
        <a:lstStyle/>
        <a:p>
          <a:r>
            <a:rPr lang="es-ES" altLang="en-US" noProof="0" dirty="0" smtClean="0">
              <a:effectLst/>
              <a:latin typeface="Calibri" panose="020F0502020204030204" pitchFamily="34" charset="0"/>
            </a:rPr>
            <a:t>Conjunto de derechos nacionales/regionales independientes</a:t>
          </a:r>
          <a:endParaRPr lang="es-ES" noProof="0" dirty="0">
            <a:effectLst/>
            <a:latin typeface="Calibri" panose="020F0502020204030204" pitchFamily="34" charset="0"/>
          </a:endParaRPr>
        </a:p>
      </dgm:t>
    </dgm:pt>
    <dgm:pt modelId="{C79EABAC-3A00-4CC0-8CDF-33012ED779AB}" type="parTrans" cxnId="{96D90EF5-31D1-4635-B5CD-B72292DC4841}">
      <dgm:prSet/>
      <dgm:spPr/>
      <dgm:t>
        <a:bodyPr/>
        <a:lstStyle/>
        <a:p>
          <a:endParaRPr lang="en-US"/>
        </a:p>
      </dgm:t>
    </dgm:pt>
    <dgm:pt modelId="{F835BEA9-6166-439C-8804-1A0228C49643}" type="sibTrans" cxnId="{96D90EF5-31D1-4635-B5CD-B72292DC4841}">
      <dgm:prSet/>
      <dgm:spPr/>
      <dgm:t>
        <a:bodyPr/>
        <a:lstStyle/>
        <a:p>
          <a:endParaRPr lang="en-US"/>
        </a:p>
      </dgm:t>
    </dgm:pt>
    <dgm:pt modelId="{07896227-CACC-46BD-A7F3-C2C329EC5F42}">
      <dgm:prSet phldrT="[Text]"/>
      <dgm:spPr>
        <a:solidFill>
          <a:srgbClr val="0070C0"/>
        </a:solidFill>
      </dgm:spPr>
      <dgm:t>
        <a:bodyPr/>
        <a:lstStyle/>
        <a:p>
          <a:r>
            <a:rPr lang="es-ES" altLang="en-US" noProof="0" dirty="0" smtClean="0">
              <a:effectLst/>
              <a:latin typeface="Calibri" panose="020F0502020204030204" pitchFamily="34" charset="0"/>
            </a:rPr>
            <a:t>Ventajas de la gestión centralizada</a:t>
          </a:r>
          <a:endParaRPr lang="es-ES" noProof="0" dirty="0">
            <a:effectLst/>
            <a:latin typeface="Calibri" panose="020F0502020204030204" pitchFamily="34" charset="0"/>
          </a:endParaRPr>
        </a:p>
      </dgm:t>
    </dgm:pt>
    <dgm:pt modelId="{AC917147-4A88-4821-BE2D-5E173F8EE0A5}" type="parTrans" cxnId="{3D2CEB9F-4A04-4CEF-92BC-5AC041F9A593}">
      <dgm:prSet/>
      <dgm:spPr/>
      <dgm:t>
        <a:bodyPr/>
        <a:lstStyle/>
        <a:p>
          <a:endParaRPr lang="en-US"/>
        </a:p>
      </dgm:t>
    </dgm:pt>
    <dgm:pt modelId="{DE5DC023-271A-4165-B262-D1F2DAF07C0E}" type="sibTrans" cxnId="{3D2CEB9F-4A04-4CEF-92BC-5AC041F9A593}">
      <dgm:prSet/>
      <dgm:spPr/>
      <dgm:t>
        <a:bodyPr/>
        <a:lstStyle/>
        <a:p>
          <a:endParaRPr lang="en-US"/>
        </a:p>
      </dgm:t>
    </dgm:pt>
    <dgm:pt modelId="{17D81BE1-86AD-462A-8E51-5D49EF1AEE48}" type="pres">
      <dgm:prSet presAssocID="{C879F1F0-464B-43CC-AF5B-22E24AA4D9FC}" presName="composite" presStyleCnt="0">
        <dgm:presLayoutVars>
          <dgm:chMax val="1"/>
          <dgm:dir/>
          <dgm:resizeHandles val="exact"/>
        </dgm:presLayoutVars>
      </dgm:prSet>
      <dgm:spPr/>
      <dgm:t>
        <a:bodyPr/>
        <a:lstStyle/>
        <a:p>
          <a:endParaRPr lang="en-US"/>
        </a:p>
      </dgm:t>
    </dgm:pt>
    <dgm:pt modelId="{8D11FD3F-7012-41B1-A98C-EA28D9C0219C}" type="pres">
      <dgm:prSet presAssocID="{DC971A9B-9152-4C1C-B603-3DD4E46B957D}" presName="roof" presStyleLbl="dkBgShp" presStyleIdx="0" presStyleCnt="2" custScaleY="109186" custLinFactNeighborY="-29450"/>
      <dgm:spPr/>
      <dgm:t>
        <a:bodyPr/>
        <a:lstStyle/>
        <a:p>
          <a:endParaRPr lang="en-US"/>
        </a:p>
      </dgm:t>
    </dgm:pt>
    <dgm:pt modelId="{2040D6C9-0076-4012-BDF6-CE640D2B9247}" type="pres">
      <dgm:prSet presAssocID="{DC971A9B-9152-4C1C-B603-3DD4E46B957D}" presName="pillars" presStyleCnt="0"/>
      <dgm:spPr/>
    </dgm:pt>
    <dgm:pt modelId="{3F86FAA8-C364-4E2A-AFCC-8171E2351CA1}" type="pres">
      <dgm:prSet presAssocID="{DC971A9B-9152-4C1C-B603-3DD4E46B957D}" presName="pillar1" presStyleLbl="node1" presStyleIdx="0" presStyleCnt="3">
        <dgm:presLayoutVars>
          <dgm:bulletEnabled val="1"/>
        </dgm:presLayoutVars>
      </dgm:prSet>
      <dgm:spPr/>
      <dgm:t>
        <a:bodyPr/>
        <a:lstStyle/>
        <a:p>
          <a:endParaRPr lang="en-US"/>
        </a:p>
      </dgm:t>
    </dgm:pt>
    <dgm:pt modelId="{A4D3BBBA-20D9-4319-92D4-E6161D97E654}" type="pres">
      <dgm:prSet presAssocID="{F72B43EB-77D0-4CE2-B3AC-4E61E5596FA2}" presName="pillarX" presStyleLbl="node1" presStyleIdx="1" presStyleCnt="3">
        <dgm:presLayoutVars>
          <dgm:bulletEnabled val="1"/>
        </dgm:presLayoutVars>
      </dgm:prSet>
      <dgm:spPr/>
      <dgm:t>
        <a:bodyPr/>
        <a:lstStyle/>
        <a:p>
          <a:endParaRPr lang="en-US"/>
        </a:p>
      </dgm:t>
    </dgm:pt>
    <dgm:pt modelId="{AC1AD1BD-D872-4FA3-93D2-FAD8CD9AF04D}" type="pres">
      <dgm:prSet presAssocID="{07896227-CACC-46BD-A7F3-C2C329EC5F42}" presName="pillarX" presStyleLbl="node1" presStyleIdx="2" presStyleCnt="3" custLinFactNeighborX="1920">
        <dgm:presLayoutVars>
          <dgm:bulletEnabled val="1"/>
        </dgm:presLayoutVars>
      </dgm:prSet>
      <dgm:spPr/>
      <dgm:t>
        <a:bodyPr/>
        <a:lstStyle/>
        <a:p>
          <a:endParaRPr lang="en-US"/>
        </a:p>
      </dgm:t>
    </dgm:pt>
    <dgm:pt modelId="{E3C28D4A-06F3-4B28-A772-BB4A4BE4858A}" type="pres">
      <dgm:prSet presAssocID="{DC971A9B-9152-4C1C-B603-3DD4E46B957D}" presName="base" presStyleLbl="dkBgShp" presStyleIdx="1" presStyleCnt="2" custLinFactY="55093" custLinFactNeighborY="100000"/>
      <dgm:spPr>
        <a:solidFill>
          <a:srgbClr val="0070C0"/>
        </a:solidFill>
      </dgm:spPr>
    </dgm:pt>
  </dgm:ptLst>
  <dgm:cxnLst>
    <dgm:cxn modelId="{4C379B1A-5C13-478B-9F8A-ED82610857CE}" type="presOf" srcId="{7C27B303-B897-4B86-A43D-6D6FE1310638}" destId="{3F86FAA8-C364-4E2A-AFCC-8171E2351CA1}" srcOrd="0" destOrd="0" presId="urn:microsoft.com/office/officeart/2005/8/layout/hList3"/>
    <dgm:cxn modelId="{AC38A463-694F-41D0-AB30-47A24C450936}" type="presOf" srcId="{F72B43EB-77D0-4CE2-B3AC-4E61E5596FA2}" destId="{A4D3BBBA-20D9-4319-92D4-E6161D97E654}" srcOrd="0" destOrd="0" presId="urn:microsoft.com/office/officeart/2005/8/layout/hList3"/>
    <dgm:cxn modelId="{3F54FABC-89CB-4DBD-AA26-1930B3C4B87D}" srcId="{DC971A9B-9152-4C1C-B603-3DD4E46B957D}" destId="{7C27B303-B897-4B86-A43D-6D6FE1310638}" srcOrd="0" destOrd="0" parTransId="{C6EE0AFA-4B2B-4CE5-BF25-71427081E49B}" sibTransId="{77AF3905-DD42-4D3F-A166-C1008A4BDDEB}"/>
    <dgm:cxn modelId="{96D90EF5-31D1-4635-B5CD-B72292DC4841}" srcId="{DC971A9B-9152-4C1C-B603-3DD4E46B957D}" destId="{F72B43EB-77D0-4CE2-B3AC-4E61E5596FA2}" srcOrd="1" destOrd="0" parTransId="{C79EABAC-3A00-4CC0-8CDF-33012ED779AB}" sibTransId="{F835BEA9-6166-439C-8804-1A0228C49643}"/>
    <dgm:cxn modelId="{161FC42D-9BC1-40D2-90D3-99EB25AA75C6}" type="presOf" srcId="{C879F1F0-464B-43CC-AF5B-22E24AA4D9FC}" destId="{17D81BE1-86AD-462A-8E51-5D49EF1AEE48}" srcOrd="0" destOrd="0" presId="urn:microsoft.com/office/officeart/2005/8/layout/hList3"/>
    <dgm:cxn modelId="{80EB1CA7-CF79-458D-8E27-98059FD02BE3}" type="presOf" srcId="{DC971A9B-9152-4C1C-B603-3DD4E46B957D}" destId="{8D11FD3F-7012-41B1-A98C-EA28D9C0219C}" srcOrd="0" destOrd="0" presId="urn:microsoft.com/office/officeart/2005/8/layout/hList3"/>
    <dgm:cxn modelId="{CAED14FE-F8F0-4397-B755-FB23278B5F16}" type="presOf" srcId="{07896227-CACC-46BD-A7F3-C2C329EC5F42}" destId="{AC1AD1BD-D872-4FA3-93D2-FAD8CD9AF04D}" srcOrd="0" destOrd="0" presId="urn:microsoft.com/office/officeart/2005/8/layout/hList3"/>
    <dgm:cxn modelId="{35BDEEF6-97C2-4226-9E32-825BCFE8BCB7}" srcId="{C879F1F0-464B-43CC-AF5B-22E24AA4D9FC}" destId="{DC971A9B-9152-4C1C-B603-3DD4E46B957D}" srcOrd="0" destOrd="0" parTransId="{62CBC951-9A3A-45BF-B2EE-820D96473329}" sibTransId="{8175E964-DEA8-44C8-AAAC-9B9702314D21}"/>
    <dgm:cxn modelId="{3D2CEB9F-4A04-4CEF-92BC-5AC041F9A593}" srcId="{DC971A9B-9152-4C1C-B603-3DD4E46B957D}" destId="{07896227-CACC-46BD-A7F3-C2C329EC5F42}" srcOrd="2" destOrd="0" parTransId="{AC917147-4A88-4821-BE2D-5E173F8EE0A5}" sibTransId="{DE5DC023-271A-4165-B262-D1F2DAF07C0E}"/>
    <dgm:cxn modelId="{5C7AC278-F827-4B3A-BBDE-7F08230898CC}" type="presParOf" srcId="{17D81BE1-86AD-462A-8E51-5D49EF1AEE48}" destId="{8D11FD3F-7012-41B1-A98C-EA28D9C0219C}" srcOrd="0" destOrd="0" presId="urn:microsoft.com/office/officeart/2005/8/layout/hList3"/>
    <dgm:cxn modelId="{0D868264-873B-42FC-B07C-47783B85C30A}" type="presParOf" srcId="{17D81BE1-86AD-462A-8E51-5D49EF1AEE48}" destId="{2040D6C9-0076-4012-BDF6-CE640D2B9247}" srcOrd="1" destOrd="0" presId="urn:microsoft.com/office/officeart/2005/8/layout/hList3"/>
    <dgm:cxn modelId="{82A9E469-9326-43F7-9D2D-DDF0EFF4559F}" type="presParOf" srcId="{2040D6C9-0076-4012-BDF6-CE640D2B9247}" destId="{3F86FAA8-C364-4E2A-AFCC-8171E2351CA1}" srcOrd="0" destOrd="0" presId="urn:microsoft.com/office/officeart/2005/8/layout/hList3"/>
    <dgm:cxn modelId="{1C228FAE-6AAA-476B-A2A5-4D7DC2917530}" type="presParOf" srcId="{2040D6C9-0076-4012-BDF6-CE640D2B9247}" destId="{A4D3BBBA-20D9-4319-92D4-E6161D97E654}" srcOrd="1" destOrd="0" presId="urn:microsoft.com/office/officeart/2005/8/layout/hList3"/>
    <dgm:cxn modelId="{DF9F382F-0821-4045-9C35-0AF2580F603C}" type="presParOf" srcId="{2040D6C9-0076-4012-BDF6-CE640D2B9247}" destId="{AC1AD1BD-D872-4FA3-93D2-FAD8CD9AF04D}" srcOrd="2" destOrd="0" presId="urn:microsoft.com/office/officeart/2005/8/layout/hList3"/>
    <dgm:cxn modelId="{7A143125-239F-4721-A5B3-B2155349C564}" type="presParOf" srcId="{17D81BE1-86AD-462A-8E51-5D49EF1AEE48}" destId="{E3C28D4A-06F3-4B28-A772-BB4A4BE4858A}" srcOrd="2" destOrd="0" presId="urn:microsoft.com/office/officeart/2005/8/layout/h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3A91E7-127A-443E-BAAE-DCC81115D341}"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19A8E2D7-3E10-4416-ABCA-0CBDBA739F14}">
      <dgm:prSet phldrT="[Text]"/>
      <dgm:spPr/>
      <dgm:t>
        <a:bodyPr/>
        <a:lstStyle/>
        <a:p>
          <a:pPr algn="l"/>
          <a:r>
            <a:rPr lang="es-ES" noProof="0" dirty="0" smtClean="0">
              <a:effectLst/>
              <a:latin typeface="Calibri" panose="020F0502020204030204" pitchFamily="34" charset="0"/>
            </a:rPr>
            <a:t>Período de renovación más largo, si lo permite la legislación de la Parte Contratante designada</a:t>
          </a:r>
          <a:endParaRPr lang="es-ES" noProof="0" dirty="0">
            <a:effectLst/>
            <a:latin typeface="Calibri" panose="020F0502020204030204" pitchFamily="34" charset="0"/>
          </a:endParaRPr>
        </a:p>
      </dgm:t>
    </dgm:pt>
    <dgm:pt modelId="{759E9BB4-5DA4-47A7-A28B-B46A44D3A25B}" type="parTrans" cxnId="{B9ACFC0A-167A-4262-92E0-4D7715E92258}">
      <dgm:prSet/>
      <dgm:spPr/>
      <dgm:t>
        <a:bodyPr/>
        <a:lstStyle/>
        <a:p>
          <a:endParaRPr lang="en-US"/>
        </a:p>
      </dgm:t>
    </dgm:pt>
    <dgm:pt modelId="{379447F2-C241-40C1-8D42-5F514209EFDC}" type="sibTrans" cxnId="{B9ACFC0A-167A-4262-92E0-4D7715E92258}">
      <dgm:prSet/>
      <dgm:spPr/>
      <dgm:t>
        <a:bodyPr/>
        <a:lstStyle/>
        <a:p>
          <a:endParaRPr lang="en-US"/>
        </a:p>
      </dgm:t>
    </dgm:pt>
    <dgm:pt modelId="{E61EA81F-6349-46F8-835C-7B147405C53B}">
      <dgm:prSet phldrT="[Text]"/>
      <dgm:spPr/>
      <dgm:t>
        <a:bodyPr/>
        <a:lstStyle/>
        <a:p>
          <a:pPr algn="l">
            <a:lnSpc>
              <a:spcPct val="100000"/>
            </a:lnSpc>
          </a:pPr>
          <a:r>
            <a:rPr lang="es-ES" noProof="0" dirty="0" smtClean="0">
              <a:effectLst/>
              <a:latin typeface="Calibri" panose="020F0502020204030204" pitchFamily="34" charset="0"/>
            </a:rPr>
            <a:t>Renovable por lo menos dos veces </a:t>
          </a:r>
          <a:br>
            <a:rPr lang="es-ES" noProof="0" dirty="0" smtClean="0">
              <a:effectLst/>
              <a:latin typeface="Calibri" panose="020F0502020204030204" pitchFamily="34" charset="0"/>
            </a:rPr>
          </a:br>
          <a:r>
            <a:rPr lang="es-ES" noProof="0" dirty="0" smtClean="0">
              <a:effectLst/>
              <a:latin typeface="Calibri" panose="020F0502020204030204" pitchFamily="34" charset="0"/>
            </a:rPr>
            <a:t>(Acta de 1999)</a:t>
          </a:r>
          <a:endParaRPr lang="es-ES" noProof="0" dirty="0">
            <a:effectLst/>
            <a:latin typeface="Calibri" panose="020F0502020204030204" pitchFamily="34" charset="0"/>
          </a:endParaRPr>
        </a:p>
      </dgm:t>
    </dgm:pt>
    <dgm:pt modelId="{EE8D433C-BE89-497A-8C40-F1BD8A1217D1}" type="parTrans" cxnId="{1B228E18-080F-4B6A-9566-401E87DCED70}">
      <dgm:prSet/>
      <dgm:spPr/>
      <dgm:t>
        <a:bodyPr/>
        <a:lstStyle/>
        <a:p>
          <a:endParaRPr lang="en-US"/>
        </a:p>
      </dgm:t>
    </dgm:pt>
    <dgm:pt modelId="{DDA00262-16C9-4531-A72D-A8E4CE3CB700}" type="sibTrans" cxnId="{1B228E18-080F-4B6A-9566-401E87DCED70}">
      <dgm:prSet/>
      <dgm:spPr/>
      <dgm:t>
        <a:bodyPr/>
        <a:lstStyle/>
        <a:p>
          <a:endParaRPr lang="en-US"/>
        </a:p>
      </dgm:t>
    </dgm:pt>
    <dgm:pt modelId="{85ACE266-5522-43C3-8587-E229881AA2E4}">
      <dgm:prSet phldrT="[Text]"/>
      <dgm:spPr/>
      <dgm:t>
        <a:bodyPr/>
        <a:lstStyle/>
        <a:p>
          <a:pPr algn="l"/>
          <a:r>
            <a:rPr lang="es-ES" noProof="0" dirty="0" smtClean="0">
              <a:effectLst/>
              <a:latin typeface="Calibri" panose="020F0502020204030204" pitchFamily="34" charset="0"/>
            </a:rPr>
            <a:t>Duración de la protección: cinco años</a:t>
          </a:r>
          <a:endParaRPr lang="es-ES" noProof="0" dirty="0">
            <a:effectLst/>
            <a:latin typeface="Calibri" panose="020F0502020204030204" pitchFamily="34" charset="0"/>
          </a:endParaRPr>
        </a:p>
      </dgm:t>
    </dgm:pt>
    <dgm:pt modelId="{BB58783A-583B-4468-A30E-952DF5FE93B1}" type="parTrans" cxnId="{0A7F4475-D297-467A-8447-B97E7EED6B28}">
      <dgm:prSet/>
      <dgm:spPr/>
      <dgm:t>
        <a:bodyPr/>
        <a:lstStyle/>
        <a:p>
          <a:endParaRPr lang="en-US"/>
        </a:p>
      </dgm:t>
    </dgm:pt>
    <dgm:pt modelId="{F845061D-334B-4DCB-9685-80A702F32D69}" type="sibTrans" cxnId="{0A7F4475-D297-467A-8447-B97E7EED6B28}">
      <dgm:prSet/>
      <dgm:spPr/>
      <dgm:t>
        <a:bodyPr/>
        <a:lstStyle/>
        <a:p>
          <a:endParaRPr lang="en-US"/>
        </a:p>
      </dgm:t>
    </dgm:pt>
    <dgm:pt modelId="{20C598A2-4775-4371-9681-B66CAB7509DD}" type="pres">
      <dgm:prSet presAssocID="{0C3A91E7-127A-443E-BAAE-DCC81115D341}" presName="rootnode" presStyleCnt="0">
        <dgm:presLayoutVars>
          <dgm:chMax/>
          <dgm:chPref/>
          <dgm:dir val="rev"/>
          <dgm:animLvl val="lvl"/>
        </dgm:presLayoutVars>
      </dgm:prSet>
      <dgm:spPr/>
      <dgm:t>
        <a:bodyPr/>
        <a:lstStyle/>
        <a:p>
          <a:endParaRPr lang="en-US"/>
        </a:p>
      </dgm:t>
    </dgm:pt>
    <dgm:pt modelId="{8402EDF7-D302-4547-9E06-BCE2C8CDB71F}" type="pres">
      <dgm:prSet presAssocID="{19A8E2D7-3E10-4416-ABCA-0CBDBA739F14}" presName="composite" presStyleCnt="0"/>
      <dgm:spPr/>
    </dgm:pt>
    <dgm:pt modelId="{96E8381E-3130-4F33-B60F-A109773D9EF1}" type="pres">
      <dgm:prSet presAssocID="{19A8E2D7-3E10-4416-ABCA-0CBDBA739F14}" presName="LShape" presStyleLbl="alignNode1" presStyleIdx="0" presStyleCnt="5"/>
      <dgm:spPr>
        <a:solidFill>
          <a:srgbClr val="0070C0"/>
        </a:solidFill>
        <a:ln>
          <a:solidFill>
            <a:srgbClr val="0070C0"/>
          </a:solidFill>
        </a:ln>
      </dgm:spPr>
    </dgm:pt>
    <dgm:pt modelId="{A4871596-B6F3-4D07-85C5-E13AA94825B1}" type="pres">
      <dgm:prSet presAssocID="{19A8E2D7-3E10-4416-ABCA-0CBDBA739F14}" presName="ParentText" presStyleLbl="revTx" presStyleIdx="0" presStyleCnt="3">
        <dgm:presLayoutVars>
          <dgm:chMax val="0"/>
          <dgm:chPref val="0"/>
          <dgm:bulletEnabled val="1"/>
        </dgm:presLayoutVars>
      </dgm:prSet>
      <dgm:spPr/>
      <dgm:t>
        <a:bodyPr/>
        <a:lstStyle/>
        <a:p>
          <a:endParaRPr lang="en-US"/>
        </a:p>
      </dgm:t>
    </dgm:pt>
    <dgm:pt modelId="{BDB0EC53-8A31-45E6-94E6-D42A16E09F78}" type="pres">
      <dgm:prSet presAssocID="{19A8E2D7-3E10-4416-ABCA-0CBDBA739F14}" presName="Triangle" presStyleLbl="alignNode1" presStyleIdx="1" presStyleCnt="5"/>
      <dgm:spPr>
        <a:solidFill>
          <a:srgbClr val="002060"/>
        </a:solidFill>
        <a:ln>
          <a:solidFill>
            <a:srgbClr val="002060"/>
          </a:solidFill>
        </a:ln>
      </dgm:spPr>
    </dgm:pt>
    <dgm:pt modelId="{7DC5994F-3B47-4A27-9600-C2C5F98691DB}" type="pres">
      <dgm:prSet presAssocID="{379447F2-C241-40C1-8D42-5F514209EFDC}" presName="sibTrans" presStyleCnt="0"/>
      <dgm:spPr/>
    </dgm:pt>
    <dgm:pt modelId="{536A4624-CEB0-4BD0-92AE-BF883CBBB2E0}" type="pres">
      <dgm:prSet presAssocID="{379447F2-C241-40C1-8D42-5F514209EFDC}" presName="space" presStyleCnt="0"/>
      <dgm:spPr/>
    </dgm:pt>
    <dgm:pt modelId="{10056E19-9C9E-4809-8165-4FD427B43467}" type="pres">
      <dgm:prSet presAssocID="{E61EA81F-6349-46F8-835C-7B147405C53B}" presName="composite" presStyleCnt="0"/>
      <dgm:spPr/>
    </dgm:pt>
    <dgm:pt modelId="{4E1807C2-D4EE-407F-813C-2A4C4B29EE57}" type="pres">
      <dgm:prSet presAssocID="{E61EA81F-6349-46F8-835C-7B147405C53B}" presName="LShape" presStyleLbl="alignNode1" presStyleIdx="2" presStyleCnt="5"/>
      <dgm:spPr>
        <a:solidFill>
          <a:srgbClr val="0070C0"/>
        </a:solidFill>
        <a:ln>
          <a:solidFill>
            <a:srgbClr val="0070C0"/>
          </a:solidFill>
        </a:ln>
      </dgm:spPr>
    </dgm:pt>
    <dgm:pt modelId="{8663B624-E39B-4798-8870-1AD2F2C21059}" type="pres">
      <dgm:prSet presAssocID="{E61EA81F-6349-46F8-835C-7B147405C53B}" presName="ParentText" presStyleLbl="revTx" presStyleIdx="1" presStyleCnt="3">
        <dgm:presLayoutVars>
          <dgm:chMax val="0"/>
          <dgm:chPref val="0"/>
          <dgm:bulletEnabled val="1"/>
        </dgm:presLayoutVars>
      </dgm:prSet>
      <dgm:spPr/>
      <dgm:t>
        <a:bodyPr/>
        <a:lstStyle/>
        <a:p>
          <a:endParaRPr lang="en-US"/>
        </a:p>
      </dgm:t>
    </dgm:pt>
    <dgm:pt modelId="{AD23D503-A921-4A33-9744-39E10C7E0A98}" type="pres">
      <dgm:prSet presAssocID="{E61EA81F-6349-46F8-835C-7B147405C53B}" presName="Triangle" presStyleLbl="alignNode1" presStyleIdx="3" presStyleCnt="5"/>
      <dgm:spPr>
        <a:solidFill>
          <a:srgbClr val="002060"/>
        </a:solidFill>
        <a:ln>
          <a:solidFill>
            <a:srgbClr val="002060"/>
          </a:solidFill>
        </a:ln>
      </dgm:spPr>
    </dgm:pt>
    <dgm:pt modelId="{3C5652EB-7C49-4EC9-966E-5F355E4E1EC4}" type="pres">
      <dgm:prSet presAssocID="{DDA00262-16C9-4531-A72D-A8E4CE3CB700}" presName="sibTrans" presStyleCnt="0"/>
      <dgm:spPr/>
    </dgm:pt>
    <dgm:pt modelId="{F802995D-7E7E-4FCA-9B56-AEC545619612}" type="pres">
      <dgm:prSet presAssocID="{DDA00262-16C9-4531-A72D-A8E4CE3CB700}" presName="space" presStyleCnt="0"/>
      <dgm:spPr/>
    </dgm:pt>
    <dgm:pt modelId="{BF8AEDB1-74F1-4B84-AEB7-D8F7A1C76D87}" type="pres">
      <dgm:prSet presAssocID="{85ACE266-5522-43C3-8587-E229881AA2E4}" presName="composite" presStyleCnt="0"/>
      <dgm:spPr/>
    </dgm:pt>
    <dgm:pt modelId="{E18CAA41-0DC9-474C-93B7-A31F47040F16}" type="pres">
      <dgm:prSet presAssocID="{85ACE266-5522-43C3-8587-E229881AA2E4}" presName="LShape" presStyleLbl="alignNode1" presStyleIdx="4" presStyleCnt="5" custScaleX="96515"/>
      <dgm:spPr>
        <a:solidFill>
          <a:srgbClr val="0070C0"/>
        </a:solidFill>
        <a:ln>
          <a:solidFill>
            <a:srgbClr val="0070C0"/>
          </a:solidFill>
        </a:ln>
      </dgm:spPr>
    </dgm:pt>
    <dgm:pt modelId="{4B8A51AE-D6E2-46CB-AB35-D1CBAB9B61C5}" type="pres">
      <dgm:prSet presAssocID="{85ACE266-5522-43C3-8587-E229881AA2E4}" presName="ParentText" presStyleLbl="revTx" presStyleIdx="2" presStyleCnt="3" custScaleX="89918">
        <dgm:presLayoutVars>
          <dgm:chMax val="0"/>
          <dgm:chPref val="0"/>
          <dgm:bulletEnabled val="1"/>
        </dgm:presLayoutVars>
      </dgm:prSet>
      <dgm:spPr/>
      <dgm:t>
        <a:bodyPr/>
        <a:lstStyle/>
        <a:p>
          <a:endParaRPr lang="en-US"/>
        </a:p>
      </dgm:t>
    </dgm:pt>
  </dgm:ptLst>
  <dgm:cxnLst>
    <dgm:cxn modelId="{C7F5DAEF-CB24-4E3A-8DDD-9EC72FEA8323}" type="presOf" srcId="{19A8E2D7-3E10-4416-ABCA-0CBDBA739F14}" destId="{A4871596-B6F3-4D07-85C5-E13AA94825B1}" srcOrd="0" destOrd="0" presId="urn:microsoft.com/office/officeart/2009/3/layout/StepUpProcess"/>
    <dgm:cxn modelId="{1B228E18-080F-4B6A-9566-401E87DCED70}" srcId="{0C3A91E7-127A-443E-BAAE-DCC81115D341}" destId="{E61EA81F-6349-46F8-835C-7B147405C53B}" srcOrd="1" destOrd="0" parTransId="{EE8D433C-BE89-497A-8C40-F1BD8A1217D1}" sibTransId="{DDA00262-16C9-4531-A72D-A8E4CE3CB700}"/>
    <dgm:cxn modelId="{CDC94138-E216-40FA-B995-8D8DF1963015}" type="presOf" srcId="{85ACE266-5522-43C3-8587-E229881AA2E4}" destId="{4B8A51AE-D6E2-46CB-AB35-D1CBAB9B61C5}" srcOrd="0" destOrd="0" presId="urn:microsoft.com/office/officeart/2009/3/layout/StepUpProcess"/>
    <dgm:cxn modelId="{A0CD07FA-5BA4-4FC3-9964-4F962DA02695}" type="presOf" srcId="{E61EA81F-6349-46F8-835C-7B147405C53B}" destId="{8663B624-E39B-4798-8870-1AD2F2C21059}" srcOrd="0" destOrd="0" presId="urn:microsoft.com/office/officeart/2009/3/layout/StepUpProcess"/>
    <dgm:cxn modelId="{0A7F4475-D297-467A-8447-B97E7EED6B28}" srcId="{0C3A91E7-127A-443E-BAAE-DCC81115D341}" destId="{85ACE266-5522-43C3-8587-E229881AA2E4}" srcOrd="2" destOrd="0" parTransId="{BB58783A-583B-4468-A30E-952DF5FE93B1}" sibTransId="{F845061D-334B-4DCB-9685-80A702F32D69}"/>
    <dgm:cxn modelId="{B9ACFC0A-167A-4262-92E0-4D7715E92258}" srcId="{0C3A91E7-127A-443E-BAAE-DCC81115D341}" destId="{19A8E2D7-3E10-4416-ABCA-0CBDBA739F14}" srcOrd="0" destOrd="0" parTransId="{759E9BB4-5DA4-47A7-A28B-B46A44D3A25B}" sibTransId="{379447F2-C241-40C1-8D42-5F514209EFDC}"/>
    <dgm:cxn modelId="{7ECD3237-C325-45E7-9605-6544944235DD}" type="presOf" srcId="{0C3A91E7-127A-443E-BAAE-DCC81115D341}" destId="{20C598A2-4775-4371-9681-B66CAB7509DD}" srcOrd="0" destOrd="0" presId="urn:microsoft.com/office/officeart/2009/3/layout/StepUpProcess"/>
    <dgm:cxn modelId="{4B58B619-DDE8-4DE7-9880-566A2C99E136}" type="presParOf" srcId="{20C598A2-4775-4371-9681-B66CAB7509DD}" destId="{8402EDF7-D302-4547-9E06-BCE2C8CDB71F}" srcOrd="0" destOrd="0" presId="urn:microsoft.com/office/officeart/2009/3/layout/StepUpProcess"/>
    <dgm:cxn modelId="{1B8DE352-48DA-4A67-8B82-3E4BB73C4380}" type="presParOf" srcId="{8402EDF7-D302-4547-9E06-BCE2C8CDB71F}" destId="{96E8381E-3130-4F33-B60F-A109773D9EF1}" srcOrd="0" destOrd="0" presId="urn:microsoft.com/office/officeart/2009/3/layout/StepUpProcess"/>
    <dgm:cxn modelId="{86F17535-DEAE-47BE-BEEA-F53B378CB224}" type="presParOf" srcId="{8402EDF7-D302-4547-9E06-BCE2C8CDB71F}" destId="{A4871596-B6F3-4D07-85C5-E13AA94825B1}" srcOrd="1" destOrd="0" presId="urn:microsoft.com/office/officeart/2009/3/layout/StepUpProcess"/>
    <dgm:cxn modelId="{2CE65568-689F-493A-814D-4568EBB0B3C2}" type="presParOf" srcId="{8402EDF7-D302-4547-9E06-BCE2C8CDB71F}" destId="{BDB0EC53-8A31-45E6-94E6-D42A16E09F78}" srcOrd="2" destOrd="0" presId="urn:microsoft.com/office/officeart/2009/3/layout/StepUpProcess"/>
    <dgm:cxn modelId="{3DD25201-0D04-444C-8140-2F11EB446388}" type="presParOf" srcId="{20C598A2-4775-4371-9681-B66CAB7509DD}" destId="{7DC5994F-3B47-4A27-9600-C2C5F98691DB}" srcOrd="1" destOrd="0" presId="urn:microsoft.com/office/officeart/2009/3/layout/StepUpProcess"/>
    <dgm:cxn modelId="{B56CB757-839B-4F01-8045-3AC4B995294D}" type="presParOf" srcId="{7DC5994F-3B47-4A27-9600-C2C5F98691DB}" destId="{536A4624-CEB0-4BD0-92AE-BF883CBBB2E0}" srcOrd="0" destOrd="0" presId="urn:microsoft.com/office/officeart/2009/3/layout/StepUpProcess"/>
    <dgm:cxn modelId="{D3ED7D28-76C7-4AD0-A2EB-89D32D730271}" type="presParOf" srcId="{20C598A2-4775-4371-9681-B66CAB7509DD}" destId="{10056E19-9C9E-4809-8165-4FD427B43467}" srcOrd="2" destOrd="0" presId="urn:microsoft.com/office/officeart/2009/3/layout/StepUpProcess"/>
    <dgm:cxn modelId="{3C5FE2EA-5F08-4209-9355-31B9A764CE95}" type="presParOf" srcId="{10056E19-9C9E-4809-8165-4FD427B43467}" destId="{4E1807C2-D4EE-407F-813C-2A4C4B29EE57}" srcOrd="0" destOrd="0" presId="urn:microsoft.com/office/officeart/2009/3/layout/StepUpProcess"/>
    <dgm:cxn modelId="{6F0674DD-8F84-4837-A80A-A3A7E3887520}" type="presParOf" srcId="{10056E19-9C9E-4809-8165-4FD427B43467}" destId="{8663B624-E39B-4798-8870-1AD2F2C21059}" srcOrd="1" destOrd="0" presId="urn:microsoft.com/office/officeart/2009/3/layout/StepUpProcess"/>
    <dgm:cxn modelId="{CE9531AA-E62F-4C04-87ED-0139E4655BBA}" type="presParOf" srcId="{10056E19-9C9E-4809-8165-4FD427B43467}" destId="{AD23D503-A921-4A33-9744-39E10C7E0A98}" srcOrd="2" destOrd="0" presId="urn:microsoft.com/office/officeart/2009/3/layout/StepUpProcess"/>
    <dgm:cxn modelId="{4F5E4F75-4323-4234-A2B0-4861E464CA7B}" type="presParOf" srcId="{20C598A2-4775-4371-9681-B66CAB7509DD}" destId="{3C5652EB-7C49-4EC9-966E-5F355E4E1EC4}" srcOrd="3" destOrd="0" presId="urn:microsoft.com/office/officeart/2009/3/layout/StepUpProcess"/>
    <dgm:cxn modelId="{38B44977-7860-4439-8CEB-26B61EEC04A3}" type="presParOf" srcId="{3C5652EB-7C49-4EC9-966E-5F355E4E1EC4}" destId="{F802995D-7E7E-4FCA-9B56-AEC545619612}" srcOrd="0" destOrd="0" presId="urn:microsoft.com/office/officeart/2009/3/layout/StepUpProcess"/>
    <dgm:cxn modelId="{0E4D95A9-1D6A-4FDF-AEDD-8CDD035407CC}" type="presParOf" srcId="{20C598A2-4775-4371-9681-B66CAB7509DD}" destId="{BF8AEDB1-74F1-4B84-AEB7-D8F7A1C76D87}" srcOrd="4" destOrd="0" presId="urn:microsoft.com/office/officeart/2009/3/layout/StepUpProcess"/>
    <dgm:cxn modelId="{3B616A84-9136-4996-9165-34EF0A232744}" type="presParOf" srcId="{BF8AEDB1-74F1-4B84-AEB7-D8F7A1C76D87}" destId="{E18CAA41-0DC9-474C-93B7-A31F47040F16}" srcOrd="0" destOrd="0" presId="urn:microsoft.com/office/officeart/2009/3/layout/StepUpProcess"/>
    <dgm:cxn modelId="{B51B2BF5-DCF4-4BBE-A3A6-1BB3FF45F52A}" type="presParOf" srcId="{BF8AEDB1-74F1-4B84-AEB7-D8F7A1C76D87}" destId="{4B8A51AE-D6E2-46CB-AB35-D1CBAB9B61C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55258E-5614-40E0-9DF4-C853FFE9781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1A9F3F4D-4D4E-4984-A3A3-716234D10DC6}">
      <dgm:prSet phldrT="[Text]"/>
      <dgm:spPr>
        <a:solidFill>
          <a:srgbClr val="0070C0">
            <a:alpha val="50000"/>
          </a:srgbClr>
        </a:solidFill>
      </dgm:spPr>
      <dgm:t>
        <a:bodyPr/>
        <a:lstStyle/>
        <a:p>
          <a:pPr algn="l"/>
          <a:r>
            <a:rPr lang="es-ES" altLang="en-US" noProof="0" dirty="0" smtClean="0">
              <a:solidFill>
                <a:schemeClr val="tx1"/>
              </a:solidFill>
              <a:latin typeface="Calibri" panose="020F0502020204030204" pitchFamily="34" charset="0"/>
            </a:rPr>
            <a:t>Se recibieron </a:t>
          </a:r>
          <a:r>
            <a:rPr lang="en-US" altLang="en-US" dirty="0" smtClean="0">
              <a:solidFill>
                <a:schemeClr val="bg1"/>
              </a:solidFill>
              <a:latin typeface="Calibri" panose="020F0502020204030204" pitchFamily="34" charset="0"/>
            </a:rPr>
            <a:t>5.213</a:t>
          </a:r>
          <a:r>
            <a:rPr lang="es-ES" altLang="en-US" noProof="0" dirty="0" smtClean="0">
              <a:solidFill>
                <a:srgbClr val="333399"/>
              </a:solidFill>
              <a:latin typeface="Calibri" panose="020F0502020204030204" pitchFamily="34" charset="0"/>
            </a:rPr>
            <a:t> </a:t>
          </a:r>
          <a:r>
            <a:rPr lang="es-ES" altLang="en-US" noProof="0" dirty="0" smtClean="0">
              <a:solidFill>
                <a:srgbClr val="000000"/>
              </a:solidFill>
              <a:latin typeface="Calibri" panose="020F0502020204030204" pitchFamily="34" charset="0"/>
            </a:rPr>
            <a:t>solicitudes internacionales que comprendían </a:t>
          </a:r>
          <a:r>
            <a:rPr lang="en-US" altLang="en-US" dirty="0" smtClean="0">
              <a:solidFill>
                <a:schemeClr val="bg1"/>
              </a:solidFill>
              <a:latin typeface="Calibri" panose="020F0502020204030204" pitchFamily="34" charset="0"/>
            </a:rPr>
            <a:t>19.429</a:t>
          </a:r>
          <a:r>
            <a:rPr lang="es-ES" altLang="en-US" noProof="0" dirty="0" smtClean="0">
              <a:solidFill>
                <a:srgbClr val="000000"/>
              </a:solidFill>
              <a:latin typeface="Calibri" panose="020F0502020204030204" pitchFamily="34" charset="0"/>
            </a:rPr>
            <a:t> dibujos o modelos (max. 100 dibujos o modelos/solicitud)</a:t>
          </a:r>
          <a:endParaRPr lang="es-ES" noProof="0" dirty="0"/>
        </a:p>
      </dgm:t>
    </dgm:pt>
    <dgm:pt modelId="{DAB1E220-E793-4D21-8D0F-DEE951DD5065}" type="parTrans" cxnId="{6566122E-67A7-4803-8EA0-F268C8A14B89}">
      <dgm:prSet/>
      <dgm:spPr/>
      <dgm:t>
        <a:bodyPr/>
        <a:lstStyle/>
        <a:p>
          <a:endParaRPr lang="en-US"/>
        </a:p>
      </dgm:t>
    </dgm:pt>
    <dgm:pt modelId="{00586AC0-1F37-412C-BCB0-F2A4AA434176}" type="sibTrans" cxnId="{6566122E-67A7-4803-8EA0-F268C8A14B89}">
      <dgm:prSet/>
      <dgm:spPr/>
      <dgm:t>
        <a:bodyPr/>
        <a:lstStyle/>
        <a:p>
          <a:endParaRPr lang="en-US"/>
        </a:p>
      </dgm:t>
    </dgm:pt>
    <dgm:pt modelId="{1B65BC7D-6B5E-4E63-A7AB-382AC7DE25F3}">
      <dgm:prSet phldrT="[Text]"/>
      <dgm:spPr>
        <a:solidFill>
          <a:srgbClr val="0070C0">
            <a:alpha val="50000"/>
          </a:srgbClr>
        </a:solidFill>
      </dgm:spPr>
      <dgm:t>
        <a:bodyPr/>
        <a:lstStyle/>
        <a:p>
          <a:pPr algn="just"/>
          <a:r>
            <a:rPr lang="es-ES" altLang="en-US" noProof="0" dirty="0" smtClean="0">
              <a:solidFill>
                <a:schemeClr val="tx1"/>
              </a:solidFill>
              <a:latin typeface="Calibri" panose="020F0502020204030204" pitchFamily="34" charset="0"/>
            </a:rPr>
            <a:t>Disminución del </a:t>
          </a:r>
          <a:r>
            <a:rPr lang="en-US" altLang="en-US" dirty="0" smtClean="0">
              <a:solidFill>
                <a:schemeClr val="bg1"/>
              </a:solidFill>
              <a:latin typeface="Calibri" panose="020F0502020204030204" pitchFamily="34" charset="0"/>
            </a:rPr>
            <a:t>6,27</a:t>
          </a:r>
          <a:r>
            <a:rPr lang="es-ES" altLang="en-US" noProof="0" dirty="0" smtClean="0">
              <a:solidFill>
                <a:schemeClr val="bg1"/>
              </a:solidFill>
              <a:latin typeface="Calibri" panose="020F0502020204030204" pitchFamily="34" charset="0"/>
            </a:rPr>
            <a:t>% </a:t>
          </a:r>
          <a:r>
            <a:rPr lang="es-ES" altLang="en-US" noProof="0" dirty="0" smtClean="0">
              <a:solidFill>
                <a:schemeClr val="tx1"/>
              </a:solidFill>
              <a:latin typeface="Calibri" panose="020F0502020204030204" pitchFamily="34" charset="0"/>
            </a:rPr>
            <a:t>del número de solicitudes</a:t>
          </a:r>
          <a:r>
            <a:rPr lang="es-ES" altLang="en-US" noProof="0" dirty="0" smtClean="0">
              <a:solidFill>
                <a:srgbClr val="000000"/>
              </a:solidFill>
              <a:latin typeface="Calibri" panose="020F0502020204030204" pitchFamily="34" charset="0"/>
            </a:rPr>
            <a:t> con respecto a 2016</a:t>
          </a:r>
          <a:endParaRPr lang="es-ES" noProof="0" dirty="0"/>
        </a:p>
      </dgm:t>
    </dgm:pt>
    <dgm:pt modelId="{E1FF24D5-6197-40BD-9C94-BEE7ABDF81D8}" type="parTrans" cxnId="{024AD3D1-C87A-4AB3-98BC-015792A6F65A}">
      <dgm:prSet/>
      <dgm:spPr/>
      <dgm:t>
        <a:bodyPr/>
        <a:lstStyle/>
        <a:p>
          <a:endParaRPr lang="en-US"/>
        </a:p>
      </dgm:t>
    </dgm:pt>
    <dgm:pt modelId="{F4539431-68BD-4DDF-BEF8-8A3744D8FED3}" type="sibTrans" cxnId="{024AD3D1-C87A-4AB3-98BC-015792A6F65A}">
      <dgm:prSet/>
      <dgm:spPr/>
      <dgm:t>
        <a:bodyPr/>
        <a:lstStyle/>
        <a:p>
          <a:endParaRPr lang="en-US"/>
        </a:p>
      </dgm:t>
    </dgm:pt>
    <dgm:pt modelId="{1083C20B-F3DC-4441-B66B-BC05A64573E0}">
      <dgm:prSet phldrT="[Text]"/>
      <dgm:spPr>
        <a:solidFill>
          <a:srgbClr val="0070C0">
            <a:alpha val="50000"/>
          </a:srgbClr>
        </a:solidFill>
      </dgm:spPr>
      <dgm:t>
        <a:bodyPr/>
        <a:lstStyle/>
        <a:p>
          <a:pPr algn="just"/>
          <a:r>
            <a:rPr lang="es-ES" altLang="en-US" noProof="0" dirty="0" smtClean="0">
              <a:solidFill>
                <a:schemeClr val="tx1"/>
              </a:solidFill>
              <a:latin typeface="Calibri" panose="020F0502020204030204" pitchFamily="34" charset="0"/>
            </a:rPr>
            <a:t>Aumento del </a:t>
          </a:r>
          <a:r>
            <a:rPr lang="en-US" altLang="en-US" dirty="0" smtClean="0">
              <a:solidFill>
                <a:schemeClr val="bg1"/>
              </a:solidFill>
              <a:latin typeface="Calibri" panose="020F0502020204030204" pitchFamily="34" charset="0"/>
            </a:rPr>
            <a:t>3,8</a:t>
          </a:r>
          <a:r>
            <a:rPr lang="es-ES" altLang="en-US" noProof="0" dirty="0" smtClean="0">
              <a:solidFill>
                <a:schemeClr val="bg1"/>
              </a:solidFill>
              <a:latin typeface="Calibri" panose="020F0502020204030204" pitchFamily="34" charset="0"/>
            </a:rPr>
            <a:t>% </a:t>
          </a:r>
          <a:r>
            <a:rPr lang="es-ES" altLang="en-US" noProof="0" dirty="0" smtClean="0">
              <a:solidFill>
                <a:srgbClr val="000000"/>
              </a:solidFill>
              <a:latin typeface="Calibri" panose="020F0502020204030204" pitchFamily="34" charset="0"/>
            </a:rPr>
            <a:t>del número de dibujos y modelos con respecto a 2016</a:t>
          </a:r>
          <a:endParaRPr lang="es-ES" noProof="0" dirty="0"/>
        </a:p>
      </dgm:t>
    </dgm:pt>
    <dgm:pt modelId="{388D9567-F6F6-45CD-BF6A-03D803E6E4D5}" type="parTrans" cxnId="{451F1DB8-1BDC-4640-90DF-B38D4E449F5A}">
      <dgm:prSet/>
      <dgm:spPr/>
      <dgm:t>
        <a:bodyPr/>
        <a:lstStyle/>
        <a:p>
          <a:endParaRPr lang="en-US"/>
        </a:p>
      </dgm:t>
    </dgm:pt>
    <dgm:pt modelId="{B7043B19-933D-44F0-BDC7-7CBA2101803E}" type="sibTrans" cxnId="{451F1DB8-1BDC-4640-90DF-B38D4E449F5A}">
      <dgm:prSet/>
      <dgm:spPr/>
      <dgm:t>
        <a:bodyPr/>
        <a:lstStyle/>
        <a:p>
          <a:endParaRPr lang="en-US"/>
        </a:p>
      </dgm:t>
    </dgm:pt>
    <dgm:pt modelId="{E8024B7F-E80F-4BC4-BF29-4FA0D27EA791}" type="pres">
      <dgm:prSet presAssocID="{DC55258E-5614-40E0-9DF4-C853FFE97810}" presName="linear" presStyleCnt="0">
        <dgm:presLayoutVars>
          <dgm:dir/>
          <dgm:resizeHandles val="exact"/>
        </dgm:presLayoutVars>
      </dgm:prSet>
      <dgm:spPr/>
      <dgm:t>
        <a:bodyPr/>
        <a:lstStyle/>
        <a:p>
          <a:endParaRPr lang="en-US"/>
        </a:p>
      </dgm:t>
    </dgm:pt>
    <dgm:pt modelId="{10AA5E74-6335-4E9B-BC6C-DC21C5B5C9FC}" type="pres">
      <dgm:prSet presAssocID="{1A9F3F4D-4D4E-4984-A3A3-716234D10DC6}" presName="comp" presStyleCnt="0"/>
      <dgm:spPr/>
    </dgm:pt>
    <dgm:pt modelId="{E1FAAEFF-5306-4DAC-BCEB-7743FAA4E6AC}" type="pres">
      <dgm:prSet presAssocID="{1A9F3F4D-4D4E-4984-A3A3-716234D10DC6}" presName="box" presStyleLbl="node1" presStyleIdx="0" presStyleCnt="3" custLinFactNeighborY="-1517"/>
      <dgm:spPr/>
      <dgm:t>
        <a:bodyPr/>
        <a:lstStyle/>
        <a:p>
          <a:endParaRPr lang="en-US"/>
        </a:p>
      </dgm:t>
    </dgm:pt>
    <dgm:pt modelId="{04A62DAB-F0F6-4AF5-BE6A-0388A79DF945}" type="pres">
      <dgm:prSet presAssocID="{1A9F3F4D-4D4E-4984-A3A3-716234D10DC6}" presName="img" presStyleLbl="fgImgPlace1" presStyleIdx="0" presStyleCnt="3" custScaleX="6471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pt>
    <dgm:pt modelId="{77660CA7-9B7B-4FCA-ADEF-BEFFB398E77A}" type="pres">
      <dgm:prSet presAssocID="{1A9F3F4D-4D4E-4984-A3A3-716234D10DC6}" presName="text" presStyleLbl="node1" presStyleIdx="0" presStyleCnt="3">
        <dgm:presLayoutVars>
          <dgm:bulletEnabled val="1"/>
        </dgm:presLayoutVars>
      </dgm:prSet>
      <dgm:spPr/>
      <dgm:t>
        <a:bodyPr/>
        <a:lstStyle/>
        <a:p>
          <a:endParaRPr lang="en-US"/>
        </a:p>
      </dgm:t>
    </dgm:pt>
    <dgm:pt modelId="{5BFAC6BB-D03A-4BC6-B4C5-1DAC698162AE}" type="pres">
      <dgm:prSet presAssocID="{00586AC0-1F37-412C-BCB0-F2A4AA434176}" presName="spacer" presStyleCnt="0"/>
      <dgm:spPr/>
    </dgm:pt>
    <dgm:pt modelId="{0FA41A80-2A3E-4736-A687-1850F3D32F93}" type="pres">
      <dgm:prSet presAssocID="{1B65BC7D-6B5E-4E63-A7AB-382AC7DE25F3}" presName="comp" presStyleCnt="0"/>
      <dgm:spPr/>
    </dgm:pt>
    <dgm:pt modelId="{94054151-8F99-426C-9911-4CB18DF01DB7}" type="pres">
      <dgm:prSet presAssocID="{1B65BC7D-6B5E-4E63-A7AB-382AC7DE25F3}" presName="box" presStyleLbl="node1" presStyleIdx="1" presStyleCnt="3"/>
      <dgm:spPr/>
      <dgm:t>
        <a:bodyPr/>
        <a:lstStyle/>
        <a:p>
          <a:endParaRPr lang="en-US"/>
        </a:p>
      </dgm:t>
    </dgm:pt>
    <dgm:pt modelId="{63B8FA3D-A760-47A4-89FD-D75114B64FCC}" type="pres">
      <dgm:prSet presAssocID="{1B65BC7D-6B5E-4E63-A7AB-382AC7DE25F3}" presName="img" presStyleLbl="fgImgPlace1" presStyleIdx="1" presStyleCnt="3" custScaleX="6471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p>
      </dgm:t>
    </dgm:pt>
    <dgm:pt modelId="{E1B375B1-CC69-42CC-9070-68855C68554C}" type="pres">
      <dgm:prSet presAssocID="{1B65BC7D-6B5E-4E63-A7AB-382AC7DE25F3}" presName="text" presStyleLbl="node1" presStyleIdx="1" presStyleCnt="3">
        <dgm:presLayoutVars>
          <dgm:bulletEnabled val="1"/>
        </dgm:presLayoutVars>
      </dgm:prSet>
      <dgm:spPr/>
      <dgm:t>
        <a:bodyPr/>
        <a:lstStyle/>
        <a:p>
          <a:endParaRPr lang="en-US"/>
        </a:p>
      </dgm:t>
    </dgm:pt>
    <dgm:pt modelId="{6D862456-118D-49E3-8D6A-2E46829FD9C3}" type="pres">
      <dgm:prSet presAssocID="{F4539431-68BD-4DDF-BEF8-8A3744D8FED3}" presName="spacer" presStyleCnt="0"/>
      <dgm:spPr/>
    </dgm:pt>
    <dgm:pt modelId="{E9389E69-8760-4ADE-AA1C-B9E146DCE944}" type="pres">
      <dgm:prSet presAssocID="{1083C20B-F3DC-4441-B66B-BC05A64573E0}" presName="comp" presStyleCnt="0"/>
      <dgm:spPr/>
    </dgm:pt>
    <dgm:pt modelId="{F644C813-9D2C-43E0-9E3C-7C8EEA44F7B6}" type="pres">
      <dgm:prSet presAssocID="{1083C20B-F3DC-4441-B66B-BC05A64573E0}" presName="box" presStyleLbl="node1" presStyleIdx="2" presStyleCnt="3"/>
      <dgm:spPr/>
      <dgm:t>
        <a:bodyPr/>
        <a:lstStyle/>
        <a:p>
          <a:endParaRPr lang="en-US"/>
        </a:p>
      </dgm:t>
    </dgm:pt>
    <dgm:pt modelId="{AB313E69-C03E-4289-B212-FEB14F6C07FB}" type="pres">
      <dgm:prSet presAssocID="{1083C20B-F3DC-4441-B66B-BC05A64573E0}" presName="img" presStyleLbl="fgImgPlace1" presStyleIdx="2" presStyleCnt="3" custScaleX="6524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US"/>
        </a:p>
      </dgm:t>
    </dgm:pt>
    <dgm:pt modelId="{24313902-F1E3-41F8-9F53-71B7175E3AF8}" type="pres">
      <dgm:prSet presAssocID="{1083C20B-F3DC-4441-B66B-BC05A64573E0}" presName="text" presStyleLbl="node1" presStyleIdx="2" presStyleCnt="3">
        <dgm:presLayoutVars>
          <dgm:bulletEnabled val="1"/>
        </dgm:presLayoutVars>
      </dgm:prSet>
      <dgm:spPr/>
      <dgm:t>
        <a:bodyPr/>
        <a:lstStyle/>
        <a:p>
          <a:endParaRPr lang="en-US"/>
        </a:p>
      </dgm:t>
    </dgm:pt>
  </dgm:ptLst>
  <dgm:cxnLst>
    <dgm:cxn modelId="{34268946-8996-4A18-81D8-B76F03DB7071}" type="presOf" srcId="{1083C20B-F3DC-4441-B66B-BC05A64573E0}" destId="{F644C813-9D2C-43E0-9E3C-7C8EEA44F7B6}" srcOrd="0" destOrd="0" presId="urn:microsoft.com/office/officeart/2005/8/layout/vList4"/>
    <dgm:cxn modelId="{128B230C-6D39-4D34-B339-3AA8A76FEBF0}" type="presOf" srcId="{1A9F3F4D-4D4E-4984-A3A3-716234D10DC6}" destId="{E1FAAEFF-5306-4DAC-BCEB-7743FAA4E6AC}" srcOrd="0" destOrd="0" presId="urn:microsoft.com/office/officeart/2005/8/layout/vList4"/>
    <dgm:cxn modelId="{7182CDF9-BA15-42FB-93D9-F631B9792F73}" type="presOf" srcId="{1B65BC7D-6B5E-4E63-A7AB-382AC7DE25F3}" destId="{E1B375B1-CC69-42CC-9070-68855C68554C}" srcOrd="1" destOrd="0" presId="urn:microsoft.com/office/officeart/2005/8/layout/vList4"/>
    <dgm:cxn modelId="{B345BB2D-03F3-4259-8F7E-9D0240BBE5D1}" type="presOf" srcId="{1B65BC7D-6B5E-4E63-A7AB-382AC7DE25F3}" destId="{94054151-8F99-426C-9911-4CB18DF01DB7}" srcOrd="0" destOrd="0" presId="urn:microsoft.com/office/officeart/2005/8/layout/vList4"/>
    <dgm:cxn modelId="{4625A348-42D1-45C5-8BC6-8A52F5520EA5}" type="presOf" srcId="{1A9F3F4D-4D4E-4984-A3A3-716234D10DC6}" destId="{77660CA7-9B7B-4FCA-ADEF-BEFFB398E77A}" srcOrd="1" destOrd="0" presId="urn:microsoft.com/office/officeart/2005/8/layout/vList4"/>
    <dgm:cxn modelId="{024AD3D1-C87A-4AB3-98BC-015792A6F65A}" srcId="{DC55258E-5614-40E0-9DF4-C853FFE97810}" destId="{1B65BC7D-6B5E-4E63-A7AB-382AC7DE25F3}" srcOrd="1" destOrd="0" parTransId="{E1FF24D5-6197-40BD-9C94-BEE7ABDF81D8}" sibTransId="{F4539431-68BD-4DDF-BEF8-8A3744D8FED3}"/>
    <dgm:cxn modelId="{8ABCFEF2-0D1C-4178-BE6D-EDE4BFF71A77}" type="presOf" srcId="{1083C20B-F3DC-4441-B66B-BC05A64573E0}" destId="{24313902-F1E3-41F8-9F53-71B7175E3AF8}" srcOrd="1" destOrd="0" presId="urn:microsoft.com/office/officeart/2005/8/layout/vList4"/>
    <dgm:cxn modelId="{3E534E8D-5E8A-4D68-A27C-C53CA2DF4D02}" type="presOf" srcId="{DC55258E-5614-40E0-9DF4-C853FFE97810}" destId="{E8024B7F-E80F-4BC4-BF29-4FA0D27EA791}" srcOrd="0" destOrd="0" presId="urn:microsoft.com/office/officeart/2005/8/layout/vList4"/>
    <dgm:cxn modelId="{6566122E-67A7-4803-8EA0-F268C8A14B89}" srcId="{DC55258E-5614-40E0-9DF4-C853FFE97810}" destId="{1A9F3F4D-4D4E-4984-A3A3-716234D10DC6}" srcOrd="0" destOrd="0" parTransId="{DAB1E220-E793-4D21-8D0F-DEE951DD5065}" sibTransId="{00586AC0-1F37-412C-BCB0-F2A4AA434176}"/>
    <dgm:cxn modelId="{451F1DB8-1BDC-4640-90DF-B38D4E449F5A}" srcId="{DC55258E-5614-40E0-9DF4-C853FFE97810}" destId="{1083C20B-F3DC-4441-B66B-BC05A64573E0}" srcOrd="2" destOrd="0" parTransId="{388D9567-F6F6-45CD-BF6A-03D803E6E4D5}" sibTransId="{B7043B19-933D-44F0-BDC7-7CBA2101803E}"/>
    <dgm:cxn modelId="{C9829AA6-BAEC-4A6C-8609-ECB9B21EB12A}" type="presParOf" srcId="{E8024B7F-E80F-4BC4-BF29-4FA0D27EA791}" destId="{10AA5E74-6335-4E9B-BC6C-DC21C5B5C9FC}" srcOrd="0" destOrd="0" presId="urn:microsoft.com/office/officeart/2005/8/layout/vList4"/>
    <dgm:cxn modelId="{6DE2E0AF-774C-4E96-B8D6-A49C13100695}" type="presParOf" srcId="{10AA5E74-6335-4E9B-BC6C-DC21C5B5C9FC}" destId="{E1FAAEFF-5306-4DAC-BCEB-7743FAA4E6AC}" srcOrd="0" destOrd="0" presId="urn:microsoft.com/office/officeart/2005/8/layout/vList4"/>
    <dgm:cxn modelId="{39BD60D2-CFE8-4097-B35B-D90C15FC5F19}" type="presParOf" srcId="{10AA5E74-6335-4E9B-BC6C-DC21C5B5C9FC}" destId="{04A62DAB-F0F6-4AF5-BE6A-0388A79DF945}" srcOrd="1" destOrd="0" presId="urn:microsoft.com/office/officeart/2005/8/layout/vList4"/>
    <dgm:cxn modelId="{80C99D9F-70C8-4C45-A039-F130F85BA1EA}" type="presParOf" srcId="{10AA5E74-6335-4E9B-BC6C-DC21C5B5C9FC}" destId="{77660CA7-9B7B-4FCA-ADEF-BEFFB398E77A}" srcOrd="2" destOrd="0" presId="urn:microsoft.com/office/officeart/2005/8/layout/vList4"/>
    <dgm:cxn modelId="{E016A91D-ACA5-4BA3-9049-DBBC4F79B8B3}" type="presParOf" srcId="{E8024B7F-E80F-4BC4-BF29-4FA0D27EA791}" destId="{5BFAC6BB-D03A-4BC6-B4C5-1DAC698162AE}" srcOrd="1" destOrd="0" presId="urn:microsoft.com/office/officeart/2005/8/layout/vList4"/>
    <dgm:cxn modelId="{7077571F-03EB-4B51-BD71-723C053C4E4C}" type="presParOf" srcId="{E8024B7F-E80F-4BC4-BF29-4FA0D27EA791}" destId="{0FA41A80-2A3E-4736-A687-1850F3D32F93}" srcOrd="2" destOrd="0" presId="urn:microsoft.com/office/officeart/2005/8/layout/vList4"/>
    <dgm:cxn modelId="{64F5A15E-DD76-470B-B921-93438C389795}" type="presParOf" srcId="{0FA41A80-2A3E-4736-A687-1850F3D32F93}" destId="{94054151-8F99-426C-9911-4CB18DF01DB7}" srcOrd="0" destOrd="0" presId="urn:microsoft.com/office/officeart/2005/8/layout/vList4"/>
    <dgm:cxn modelId="{7D27A4E8-1DE0-425F-963F-3E3988DB1A7B}" type="presParOf" srcId="{0FA41A80-2A3E-4736-A687-1850F3D32F93}" destId="{63B8FA3D-A760-47A4-89FD-D75114B64FCC}" srcOrd="1" destOrd="0" presId="urn:microsoft.com/office/officeart/2005/8/layout/vList4"/>
    <dgm:cxn modelId="{9656E3EE-0156-41CF-828E-FF576BA9A393}" type="presParOf" srcId="{0FA41A80-2A3E-4736-A687-1850F3D32F93}" destId="{E1B375B1-CC69-42CC-9070-68855C68554C}" srcOrd="2" destOrd="0" presId="urn:microsoft.com/office/officeart/2005/8/layout/vList4"/>
    <dgm:cxn modelId="{B12E88B4-E185-4D96-B061-8B7415FDBD7C}" type="presParOf" srcId="{E8024B7F-E80F-4BC4-BF29-4FA0D27EA791}" destId="{6D862456-118D-49E3-8D6A-2E46829FD9C3}" srcOrd="3" destOrd="0" presId="urn:microsoft.com/office/officeart/2005/8/layout/vList4"/>
    <dgm:cxn modelId="{E0CA2236-D2F4-47FB-B6C0-8E728738F3AC}" type="presParOf" srcId="{E8024B7F-E80F-4BC4-BF29-4FA0D27EA791}" destId="{E9389E69-8760-4ADE-AA1C-B9E146DCE944}" srcOrd="4" destOrd="0" presId="urn:microsoft.com/office/officeart/2005/8/layout/vList4"/>
    <dgm:cxn modelId="{D1BFE8A6-4BB1-48BB-B3D7-4A99EA009E4D}" type="presParOf" srcId="{E9389E69-8760-4ADE-AA1C-B9E146DCE944}" destId="{F644C813-9D2C-43E0-9E3C-7C8EEA44F7B6}" srcOrd="0" destOrd="0" presId="urn:microsoft.com/office/officeart/2005/8/layout/vList4"/>
    <dgm:cxn modelId="{D3C61A55-8B47-42D9-918E-FD22BF795B14}" type="presParOf" srcId="{E9389E69-8760-4ADE-AA1C-B9E146DCE944}" destId="{AB313E69-C03E-4289-B212-FEB14F6C07FB}" srcOrd="1" destOrd="0" presId="urn:microsoft.com/office/officeart/2005/8/layout/vList4"/>
    <dgm:cxn modelId="{B2F462A5-73DA-49D0-8E71-0C205527F264}" type="presParOf" srcId="{E9389E69-8760-4ADE-AA1C-B9E146DCE944}" destId="{24313902-F1E3-41F8-9F53-71B7175E3AF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DE4BF1F-1421-4764-A1C0-0EF4960557A3}" type="doc">
      <dgm:prSet loTypeId="urn:microsoft.com/office/officeart/2005/8/layout/hProcess9" loCatId="process" qsTypeId="urn:microsoft.com/office/officeart/2005/8/quickstyle/simple1#2" qsCatId="simple" csTypeId="urn:microsoft.com/office/officeart/2005/8/colors/accent0_2" csCatId="mainScheme" phldr="1"/>
      <dgm:spPr/>
      <dgm:t>
        <a:bodyPr/>
        <a:lstStyle/>
        <a:p>
          <a:endParaRPr lang="en-US"/>
        </a:p>
      </dgm:t>
    </dgm:pt>
    <dgm:pt modelId="{7EADC65E-6480-40A2-B278-49D21A2428DE}">
      <dgm:prSet phldrT="[Text]"/>
      <dgm:spPr/>
      <dgm:t>
        <a:bodyPr/>
        <a:lstStyle/>
        <a:p>
          <a:r>
            <a:rPr lang="en-US" dirty="0"/>
            <a:t>Inventor</a:t>
          </a:r>
        </a:p>
      </dgm:t>
    </dgm:pt>
    <dgm:pt modelId="{0B5DC13A-C22C-45AF-9293-9B4A24FC08E5}" type="parTrans" cxnId="{8C6DF4D7-ADE8-400E-A2BE-1DC104148B7B}">
      <dgm:prSet/>
      <dgm:spPr/>
      <dgm:t>
        <a:bodyPr/>
        <a:lstStyle/>
        <a:p>
          <a:endParaRPr lang="en-US"/>
        </a:p>
      </dgm:t>
    </dgm:pt>
    <dgm:pt modelId="{4811814B-3C06-4394-8B33-24ACFADCA303}" type="sibTrans" cxnId="{8C6DF4D7-ADE8-400E-A2BE-1DC104148B7B}">
      <dgm:prSet/>
      <dgm:spPr/>
      <dgm:t>
        <a:bodyPr/>
        <a:lstStyle/>
        <a:p>
          <a:endParaRPr lang="en-US"/>
        </a:p>
      </dgm:t>
    </dgm:pt>
    <dgm:pt modelId="{3E90DE42-DF2C-45DF-86AE-8A697A931665}">
      <dgm:prSet phldrT="[Text]"/>
      <dgm:spPr/>
      <dgm:t>
        <a:bodyPr/>
        <a:lstStyle/>
        <a:p>
          <a:r>
            <a:rPr lang="en-US" dirty="0"/>
            <a:t>TISC</a:t>
          </a:r>
        </a:p>
      </dgm:t>
    </dgm:pt>
    <dgm:pt modelId="{D4E03402-D93B-4E40-A420-4C5778EDC78E}" type="parTrans" cxnId="{11A87701-F8FA-4C9E-9C10-7DE64A99DE05}">
      <dgm:prSet/>
      <dgm:spPr/>
      <dgm:t>
        <a:bodyPr/>
        <a:lstStyle/>
        <a:p>
          <a:endParaRPr lang="en-US"/>
        </a:p>
      </dgm:t>
    </dgm:pt>
    <dgm:pt modelId="{33DC5B60-668C-4E14-9986-54382F3A9DE5}" type="sibTrans" cxnId="{11A87701-F8FA-4C9E-9C10-7DE64A99DE05}">
      <dgm:prSet/>
      <dgm:spPr/>
      <dgm:t>
        <a:bodyPr/>
        <a:lstStyle/>
        <a:p>
          <a:endParaRPr lang="en-US"/>
        </a:p>
      </dgm:t>
    </dgm:pt>
    <dgm:pt modelId="{2FD4909F-BE2E-4978-8188-A7C533597116}">
      <dgm:prSet phldrT="[Text]"/>
      <dgm:spPr/>
      <dgm:t>
        <a:bodyPr/>
        <a:lstStyle/>
        <a:p>
          <a:r>
            <a:rPr lang="en-US" dirty="0"/>
            <a:t>WIPO</a:t>
          </a:r>
        </a:p>
      </dgm:t>
    </dgm:pt>
    <dgm:pt modelId="{19048BCA-B9E9-4405-8A48-E38BD25AEF78}" type="parTrans" cxnId="{AF358716-2D05-4537-87F9-5F160B493B63}">
      <dgm:prSet/>
      <dgm:spPr/>
      <dgm:t>
        <a:bodyPr/>
        <a:lstStyle/>
        <a:p>
          <a:endParaRPr lang="en-US"/>
        </a:p>
      </dgm:t>
    </dgm:pt>
    <dgm:pt modelId="{B11957D0-B96D-4CA3-B033-1ACAE75FEF07}" type="sibTrans" cxnId="{AF358716-2D05-4537-87F9-5F160B493B63}">
      <dgm:prSet/>
      <dgm:spPr/>
      <dgm:t>
        <a:bodyPr/>
        <a:lstStyle/>
        <a:p>
          <a:endParaRPr lang="en-US"/>
        </a:p>
      </dgm:t>
    </dgm:pt>
    <dgm:pt modelId="{767A1DE5-7A11-46D2-A0F0-DB1F91224F12}">
      <dgm:prSet/>
      <dgm:spPr/>
      <dgm:t>
        <a:bodyPr/>
        <a:lstStyle/>
        <a:p>
          <a:r>
            <a:rPr lang="en-US" dirty="0"/>
            <a:t>Advisor</a:t>
          </a:r>
        </a:p>
      </dgm:t>
    </dgm:pt>
    <dgm:pt modelId="{04E7A223-0F1B-425E-967D-1215E29B7B6B}" type="parTrans" cxnId="{6C4A8E65-E39D-4573-A14F-0791E1DD77F8}">
      <dgm:prSet/>
      <dgm:spPr/>
      <dgm:t>
        <a:bodyPr/>
        <a:lstStyle/>
        <a:p>
          <a:endParaRPr lang="en-US"/>
        </a:p>
      </dgm:t>
    </dgm:pt>
    <dgm:pt modelId="{56CFB1C2-A399-4DE4-A1AB-92F170D0B53F}" type="sibTrans" cxnId="{6C4A8E65-E39D-4573-A14F-0791E1DD77F8}">
      <dgm:prSet/>
      <dgm:spPr/>
      <dgm:t>
        <a:bodyPr/>
        <a:lstStyle/>
        <a:p>
          <a:endParaRPr lang="en-US"/>
        </a:p>
      </dgm:t>
    </dgm:pt>
    <dgm:pt modelId="{78E3EBD0-AF75-4BC8-8521-24DB31479489}">
      <dgm:prSet/>
      <dgm:spPr/>
      <dgm:t>
        <a:bodyPr/>
        <a:lstStyle/>
        <a:p>
          <a:r>
            <a:rPr lang="en-US" dirty="0"/>
            <a:t>Participates in preparatory course</a:t>
          </a:r>
        </a:p>
      </dgm:t>
    </dgm:pt>
    <dgm:pt modelId="{CF2B3CD5-7A35-44ED-9564-9F8FA50031DA}" type="parTrans" cxnId="{9A386809-A8F5-47CE-BCB5-871378DBE2AA}">
      <dgm:prSet/>
      <dgm:spPr/>
      <dgm:t>
        <a:bodyPr/>
        <a:lstStyle/>
        <a:p>
          <a:endParaRPr lang="en-US"/>
        </a:p>
      </dgm:t>
    </dgm:pt>
    <dgm:pt modelId="{A98CDF5F-6413-43B6-AA69-C7B902B9DD1E}" type="sibTrans" cxnId="{9A386809-A8F5-47CE-BCB5-871378DBE2AA}">
      <dgm:prSet/>
      <dgm:spPr/>
      <dgm:t>
        <a:bodyPr/>
        <a:lstStyle/>
        <a:p>
          <a:endParaRPr lang="en-US"/>
        </a:p>
      </dgm:t>
    </dgm:pt>
    <dgm:pt modelId="{6F79E975-42BE-4BDE-8301-5EA1187DEEFB}">
      <dgm:prSet/>
      <dgm:spPr/>
      <dgm:t>
        <a:bodyPr/>
        <a:lstStyle/>
        <a:p>
          <a:r>
            <a:rPr lang="en-US" dirty="0"/>
            <a:t>Submits request</a:t>
          </a:r>
        </a:p>
      </dgm:t>
    </dgm:pt>
    <dgm:pt modelId="{76E41235-DE86-4163-A57F-B0CDC10D647A}" type="parTrans" cxnId="{AB57CC2C-DFBC-4EF0-8122-84B7EB7E8FAA}">
      <dgm:prSet/>
      <dgm:spPr/>
      <dgm:t>
        <a:bodyPr/>
        <a:lstStyle/>
        <a:p>
          <a:endParaRPr lang="en-US"/>
        </a:p>
      </dgm:t>
    </dgm:pt>
    <dgm:pt modelId="{F067349E-356E-492A-A858-4BEFAB932B1A}" type="sibTrans" cxnId="{AB57CC2C-DFBC-4EF0-8122-84B7EB7E8FAA}">
      <dgm:prSet/>
      <dgm:spPr/>
      <dgm:t>
        <a:bodyPr/>
        <a:lstStyle/>
        <a:p>
          <a:endParaRPr lang="en-US"/>
        </a:p>
      </dgm:t>
    </dgm:pt>
    <dgm:pt modelId="{36AF6688-CE4D-49F7-ABBA-13D3EC8EF473}">
      <dgm:prSet/>
      <dgm:spPr/>
      <dgm:t>
        <a:bodyPr/>
        <a:lstStyle/>
        <a:p>
          <a:r>
            <a:rPr lang="en-US" dirty="0"/>
            <a:t>Reviews and transmits requests</a:t>
          </a:r>
        </a:p>
      </dgm:t>
    </dgm:pt>
    <dgm:pt modelId="{14D2B044-9D58-4E3D-B815-4262173080AC}" type="parTrans" cxnId="{C7E765E5-D9B5-41D8-9BE3-239025563561}">
      <dgm:prSet/>
      <dgm:spPr/>
      <dgm:t>
        <a:bodyPr/>
        <a:lstStyle/>
        <a:p>
          <a:endParaRPr lang="en-US"/>
        </a:p>
      </dgm:t>
    </dgm:pt>
    <dgm:pt modelId="{F0C7E894-0A30-46A7-B2D7-E99AA540EB45}" type="sibTrans" cxnId="{C7E765E5-D9B5-41D8-9BE3-239025563561}">
      <dgm:prSet/>
      <dgm:spPr/>
      <dgm:t>
        <a:bodyPr/>
        <a:lstStyle/>
        <a:p>
          <a:endParaRPr lang="en-US"/>
        </a:p>
      </dgm:t>
    </dgm:pt>
    <dgm:pt modelId="{05F87D39-B0C4-43CA-BB52-065CD906EC67}">
      <dgm:prSet phldrT="[Text]"/>
      <dgm:spPr/>
      <dgm:t>
        <a:bodyPr/>
        <a:lstStyle/>
        <a:p>
          <a:r>
            <a:rPr lang="en-US" dirty="0"/>
            <a:t>Matches inventor with advisors</a:t>
          </a:r>
        </a:p>
      </dgm:t>
    </dgm:pt>
    <dgm:pt modelId="{1ADAA403-B806-4473-A63E-97AC844B36DD}" type="parTrans" cxnId="{BE2952A1-A669-4986-98D0-292DDA9F172A}">
      <dgm:prSet/>
      <dgm:spPr/>
      <dgm:t>
        <a:bodyPr/>
        <a:lstStyle/>
        <a:p>
          <a:endParaRPr lang="en-US"/>
        </a:p>
      </dgm:t>
    </dgm:pt>
    <dgm:pt modelId="{E12180FC-D1AD-4FD5-8CC0-8DD5201629CA}" type="sibTrans" cxnId="{BE2952A1-A669-4986-98D0-292DDA9F172A}">
      <dgm:prSet/>
      <dgm:spPr/>
      <dgm:t>
        <a:bodyPr/>
        <a:lstStyle/>
        <a:p>
          <a:endParaRPr lang="en-US"/>
        </a:p>
      </dgm:t>
    </dgm:pt>
    <dgm:pt modelId="{32DEBA68-2D5E-42A7-ADFF-1A95F69091DF}">
      <dgm:prSet/>
      <dgm:spPr/>
      <dgm:t>
        <a:bodyPr/>
        <a:lstStyle/>
        <a:p>
          <a:r>
            <a:rPr lang="en-US" dirty="0"/>
            <a:t>Provides legal advice</a:t>
          </a:r>
        </a:p>
      </dgm:t>
    </dgm:pt>
    <dgm:pt modelId="{9EBAD22C-9BA2-41CE-803B-5DA63C043994}" type="parTrans" cxnId="{E0B811AD-1FF1-4E09-A781-3834EEB0D727}">
      <dgm:prSet/>
      <dgm:spPr/>
      <dgm:t>
        <a:bodyPr/>
        <a:lstStyle/>
        <a:p>
          <a:endParaRPr lang="en-US"/>
        </a:p>
      </dgm:t>
    </dgm:pt>
    <dgm:pt modelId="{51672886-6B7C-4FDA-9B72-1AB0761154B1}" type="sibTrans" cxnId="{E0B811AD-1FF1-4E09-A781-3834EEB0D727}">
      <dgm:prSet/>
      <dgm:spPr/>
      <dgm:t>
        <a:bodyPr/>
        <a:lstStyle/>
        <a:p>
          <a:endParaRPr lang="en-US"/>
        </a:p>
      </dgm:t>
    </dgm:pt>
    <dgm:pt modelId="{AA4552B0-597A-45C6-B2B2-7F0C7957EBAA}">
      <dgm:prSet/>
      <dgm:spPr/>
      <dgm:t>
        <a:bodyPr/>
        <a:lstStyle/>
        <a:p>
          <a:r>
            <a:rPr lang="en-US" dirty="0"/>
            <a:t>Coordinates with WIPO and other advisors</a:t>
          </a:r>
        </a:p>
      </dgm:t>
    </dgm:pt>
    <dgm:pt modelId="{ED7C0A53-DFFE-4BFF-8F32-D0CB5F281715}" type="parTrans" cxnId="{045265CB-CDE6-4A6F-B29B-664C8761601B}">
      <dgm:prSet/>
      <dgm:spPr/>
      <dgm:t>
        <a:bodyPr/>
        <a:lstStyle/>
        <a:p>
          <a:endParaRPr lang="en-US"/>
        </a:p>
      </dgm:t>
    </dgm:pt>
    <dgm:pt modelId="{F29C3B40-1587-4C98-900F-918B3DB36183}" type="sibTrans" cxnId="{045265CB-CDE6-4A6F-B29B-664C8761601B}">
      <dgm:prSet/>
      <dgm:spPr/>
      <dgm:t>
        <a:bodyPr/>
        <a:lstStyle/>
        <a:p>
          <a:endParaRPr lang="en-US"/>
        </a:p>
      </dgm:t>
    </dgm:pt>
    <dgm:pt modelId="{B3557747-4532-4237-AFB9-206CB677F74D}">
      <dgm:prSet phldrT="[Text]"/>
      <dgm:spPr/>
      <dgm:t>
        <a:bodyPr/>
        <a:lstStyle/>
        <a:p>
          <a:r>
            <a:rPr lang="en-US" dirty="0"/>
            <a:t>Administers cases</a:t>
          </a:r>
        </a:p>
      </dgm:t>
    </dgm:pt>
    <dgm:pt modelId="{2797169B-175E-497F-B4CF-0B6D099DD2C3}" type="parTrans" cxnId="{80DD7FF5-64C2-4B11-B6C3-E59BC5202EE3}">
      <dgm:prSet/>
      <dgm:spPr/>
      <dgm:t>
        <a:bodyPr/>
        <a:lstStyle/>
        <a:p>
          <a:endParaRPr lang="en-US"/>
        </a:p>
      </dgm:t>
    </dgm:pt>
    <dgm:pt modelId="{79BDBC08-1C1E-4981-8A8A-F7F538612B8A}" type="sibTrans" cxnId="{80DD7FF5-64C2-4B11-B6C3-E59BC5202EE3}">
      <dgm:prSet/>
      <dgm:spPr/>
      <dgm:t>
        <a:bodyPr/>
        <a:lstStyle/>
        <a:p>
          <a:endParaRPr lang="en-US"/>
        </a:p>
      </dgm:t>
    </dgm:pt>
    <dgm:pt modelId="{AFFFBA5C-6798-4F73-A359-D9D7157138EE}" type="pres">
      <dgm:prSet presAssocID="{4DE4BF1F-1421-4764-A1C0-0EF4960557A3}" presName="CompostProcess" presStyleCnt="0">
        <dgm:presLayoutVars>
          <dgm:dir/>
          <dgm:resizeHandles val="exact"/>
        </dgm:presLayoutVars>
      </dgm:prSet>
      <dgm:spPr/>
      <dgm:t>
        <a:bodyPr/>
        <a:lstStyle/>
        <a:p>
          <a:endParaRPr lang="en-US"/>
        </a:p>
      </dgm:t>
    </dgm:pt>
    <dgm:pt modelId="{832BA5A9-3938-4072-B8E7-B6ABA25F4592}" type="pres">
      <dgm:prSet presAssocID="{4DE4BF1F-1421-4764-A1C0-0EF4960557A3}" presName="arrow" presStyleLbl="bgShp" presStyleIdx="0" presStyleCnt="1"/>
      <dgm:spPr/>
    </dgm:pt>
    <dgm:pt modelId="{70D97990-AAA4-4B93-856F-A1E1CDCAC11A}" type="pres">
      <dgm:prSet presAssocID="{4DE4BF1F-1421-4764-A1C0-0EF4960557A3}" presName="linearProcess" presStyleCnt="0"/>
      <dgm:spPr/>
    </dgm:pt>
    <dgm:pt modelId="{049CDCB1-DEE0-4801-8626-27931225433E}" type="pres">
      <dgm:prSet presAssocID="{7EADC65E-6480-40A2-B278-49D21A2428DE}" presName="textNode" presStyleLbl="node1" presStyleIdx="0" presStyleCnt="4">
        <dgm:presLayoutVars>
          <dgm:bulletEnabled val="1"/>
        </dgm:presLayoutVars>
      </dgm:prSet>
      <dgm:spPr/>
      <dgm:t>
        <a:bodyPr/>
        <a:lstStyle/>
        <a:p>
          <a:endParaRPr lang="en-US"/>
        </a:p>
      </dgm:t>
    </dgm:pt>
    <dgm:pt modelId="{5B08E43F-7F80-4C5B-B739-95B7FCBEC081}" type="pres">
      <dgm:prSet presAssocID="{4811814B-3C06-4394-8B33-24ACFADCA303}" presName="sibTrans" presStyleCnt="0"/>
      <dgm:spPr/>
    </dgm:pt>
    <dgm:pt modelId="{75402868-0013-4441-AF1C-94D06E9E5224}" type="pres">
      <dgm:prSet presAssocID="{3E90DE42-DF2C-45DF-86AE-8A697A931665}" presName="textNode" presStyleLbl="node1" presStyleIdx="1" presStyleCnt="4">
        <dgm:presLayoutVars>
          <dgm:bulletEnabled val="1"/>
        </dgm:presLayoutVars>
      </dgm:prSet>
      <dgm:spPr/>
      <dgm:t>
        <a:bodyPr/>
        <a:lstStyle/>
        <a:p>
          <a:endParaRPr lang="en-US"/>
        </a:p>
      </dgm:t>
    </dgm:pt>
    <dgm:pt modelId="{6F740E73-0115-4545-8926-C79E580B843D}" type="pres">
      <dgm:prSet presAssocID="{33DC5B60-668C-4E14-9986-54382F3A9DE5}" presName="sibTrans" presStyleCnt="0"/>
      <dgm:spPr/>
    </dgm:pt>
    <dgm:pt modelId="{5CAB5B9E-F595-400C-B339-BE35244508B0}" type="pres">
      <dgm:prSet presAssocID="{2FD4909F-BE2E-4978-8188-A7C533597116}" presName="textNode" presStyleLbl="node1" presStyleIdx="2" presStyleCnt="4">
        <dgm:presLayoutVars>
          <dgm:bulletEnabled val="1"/>
        </dgm:presLayoutVars>
      </dgm:prSet>
      <dgm:spPr/>
      <dgm:t>
        <a:bodyPr/>
        <a:lstStyle/>
        <a:p>
          <a:endParaRPr lang="en-US"/>
        </a:p>
      </dgm:t>
    </dgm:pt>
    <dgm:pt modelId="{2CAF8FE7-B3DE-4D4E-9FAE-8E49488F935B}" type="pres">
      <dgm:prSet presAssocID="{B11957D0-B96D-4CA3-B033-1ACAE75FEF07}" presName="sibTrans" presStyleCnt="0"/>
      <dgm:spPr/>
    </dgm:pt>
    <dgm:pt modelId="{2340D425-62BD-4FA8-BE3D-778E042EF8D5}" type="pres">
      <dgm:prSet presAssocID="{767A1DE5-7A11-46D2-A0F0-DB1F91224F12}" presName="textNode" presStyleLbl="node1" presStyleIdx="3" presStyleCnt="4">
        <dgm:presLayoutVars>
          <dgm:bulletEnabled val="1"/>
        </dgm:presLayoutVars>
      </dgm:prSet>
      <dgm:spPr/>
      <dgm:t>
        <a:bodyPr/>
        <a:lstStyle/>
        <a:p>
          <a:endParaRPr lang="en-US"/>
        </a:p>
      </dgm:t>
    </dgm:pt>
  </dgm:ptLst>
  <dgm:cxnLst>
    <dgm:cxn modelId="{C7E765E5-D9B5-41D8-9BE3-239025563561}" srcId="{3E90DE42-DF2C-45DF-86AE-8A697A931665}" destId="{36AF6688-CE4D-49F7-ABBA-13D3EC8EF473}" srcOrd="0" destOrd="0" parTransId="{14D2B044-9D58-4E3D-B815-4262173080AC}" sibTransId="{F0C7E894-0A30-46A7-B2D7-E99AA540EB45}"/>
    <dgm:cxn modelId="{E5C1279D-05FF-41B9-88F6-76A8167A2570}" type="presOf" srcId="{3E90DE42-DF2C-45DF-86AE-8A697A931665}" destId="{75402868-0013-4441-AF1C-94D06E9E5224}" srcOrd="0" destOrd="0" presId="urn:microsoft.com/office/officeart/2005/8/layout/hProcess9"/>
    <dgm:cxn modelId="{6C21364B-62A5-49BF-AE42-C1B9C5C9A65E}" type="presOf" srcId="{7EADC65E-6480-40A2-B278-49D21A2428DE}" destId="{049CDCB1-DEE0-4801-8626-27931225433E}" srcOrd="0" destOrd="0" presId="urn:microsoft.com/office/officeart/2005/8/layout/hProcess9"/>
    <dgm:cxn modelId="{76A7409B-483C-4A03-AD01-13A89E3C16D5}" type="presOf" srcId="{2FD4909F-BE2E-4978-8188-A7C533597116}" destId="{5CAB5B9E-F595-400C-B339-BE35244508B0}" srcOrd="0" destOrd="0" presId="urn:microsoft.com/office/officeart/2005/8/layout/hProcess9"/>
    <dgm:cxn modelId="{BE2952A1-A669-4986-98D0-292DDA9F172A}" srcId="{2FD4909F-BE2E-4978-8188-A7C533597116}" destId="{05F87D39-B0C4-43CA-BB52-065CD906EC67}" srcOrd="0" destOrd="0" parTransId="{1ADAA403-B806-4473-A63E-97AC844B36DD}" sibTransId="{E12180FC-D1AD-4FD5-8CC0-8DD5201629CA}"/>
    <dgm:cxn modelId="{73CBE7F6-A8E0-487A-83F0-59A87343480B}" type="presOf" srcId="{767A1DE5-7A11-46D2-A0F0-DB1F91224F12}" destId="{2340D425-62BD-4FA8-BE3D-778E042EF8D5}" srcOrd="0" destOrd="0" presId="urn:microsoft.com/office/officeart/2005/8/layout/hProcess9"/>
    <dgm:cxn modelId="{6C4A8E65-E39D-4573-A14F-0791E1DD77F8}" srcId="{4DE4BF1F-1421-4764-A1C0-0EF4960557A3}" destId="{767A1DE5-7A11-46D2-A0F0-DB1F91224F12}" srcOrd="3" destOrd="0" parTransId="{04E7A223-0F1B-425E-967D-1215E29B7B6B}" sibTransId="{56CFB1C2-A399-4DE4-A1AB-92F170D0B53F}"/>
    <dgm:cxn modelId="{80DD7FF5-64C2-4B11-B6C3-E59BC5202EE3}" srcId="{2FD4909F-BE2E-4978-8188-A7C533597116}" destId="{B3557747-4532-4237-AFB9-206CB677F74D}" srcOrd="1" destOrd="0" parTransId="{2797169B-175E-497F-B4CF-0B6D099DD2C3}" sibTransId="{79BDBC08-1C1E-4981-8A8A-F7F538612B8A}"/>
    <dgm:cxn modelId="{16ACF401-6111-44B3-A156-A44DBEBA3580}" type="presOf" srcId="{AA4552B0-597A-45C6-B2B2-7F0C7957EBAA}" destId="{2340D425-62BD-4FA8-BE3D-778E042EF8D5}" srcOrd="0" destOrd="2" presId="urn:microsoft.com/office/officeart/2005/8/layout/hProcess9"/>
    <dgm:cxn modelId="{9B9122C2-B47A-4F14-BFA9-E335A1B387FC}" type="presOf" srcId="{78E3EBD0-AF75-4BC8-8521-24DB31479489}" destId="{049CDCB1-DEE0-4801-8626-27931225433E}" srcOrd="0" destOrd="1" presId="urn:microsoft.com/office/officeart/2005/8/layout/hProcess9"/>
    <dgm:cxn modelId="{315BB471-67D5-4305-9642-E8AA489E3420}" type="presOf" srcId="{36AF6688-CE4D-49F7-ABBA-13D3EC8EF473}" destId="{75402868-0013-4441-AF1C-94D06E9E5224}" srcOrd="0" destOrd="1" presId="urn:microsoft.com/office/officeart/2005/8/layout/hProcess9"/>
    <dgm:cxn modelId="{AF358716-2D05-4537-87F9-5F160B493B63}" srcId="{4DE4BF1F-1421-4764-A1C0-0EF4960557A3}" destId="{2FD4909F-BE2E-4978-8188-A7C533597116}" srcOrd="2" destOrd="0" parTransId="{19048BCA-B9E9-4405-8A48-E38BD25AEF78}" sibTransId="{B11957D0-B96D-4CA3-B033-1ACAE75FEF07}"/>
    <dgm:cxn modelId="{E0B811AD-1FF1-4E09-A781-3834EEB0D727}" srcId="{767A1DE5-7A11-46D2-A0F0-DB1F91224F12}" destId="{32DEBA68-2D5E-42A7-ADFF-1A95F69091DF}" srcOrd="0" destOrd="0" parTransId="{9EBAD22C-9BA2-41CE-803B-5DA63C043994}" sibTransId="{51672886-6B7C-4FDA-9B72-1AB0761154B1}"/>
    <dgm:cxn modelId="{88DE32C9-0436-4ED7-881D-AD489FD1E1D1}" type="presOf" srcId="{6F79E975-42BE-4BDE-8301-5EA1187DEEFB}" destId="{049CDCB1-DEE0-4801-8626-27931225433E}" srcOrd="0" destOrd="2" presId="urn:microsoft.com/office/officeart/2005/8/layout/hProcess9"/>
    <dgm:cxn modelId="{D2D30033-0379-4320-A085-3C84675C6D02}" type="presOf" srcId="{32DEBA68-2D5E-42A7-ADFF-1A95F69091DF}" destId="{2340D425-62BD-4FA8-BE3D-778E042EF8D5}" srcOrd="0" destOrd="1" presId="urn:microsoft.com/office/officeart/2005/8/layout/hProcess9"/>
    <dgm:cxn modelId="{8C6DF4D7-ADE8-400E-A2BE-1DC104148B7B}" srcId="{4DE4BF1F-1421-4764-A1C0-0EF4960557A3}" destId="{7EADC65E-6480-40A2-B278-49D21A2428DE}" srcOrd="0" destOrd="0" parTransId="{0B5DC13A-C22C-45AF-9293-9B4A24FC08E5}" sibTransId="{4811814B-3C06-4394-8B33-24ACFADCA303}"/>
    <dgm:cxn modelId="{AB57CC2C-DFBC-4EF0-8122-84B7EB7E8FAA}" srcId="{7EADC65E-6480-40A2-B278-49D21A2428DE}" destId="{6F79E975-42BE-4BDE-8301-5EA1187DEEFB}" srcOrd="1" destOrd="0" parTransId="{76E41235-DE86-4163-A57F-B0CDC10D647A}" sibTransId="{F067349E-356E-492A-A858-4BEFAB932B1A}"/>
    <dgm:cxn modelId="{D4FB8356-C45E-406A-B9E3-EC44C9155B33}" type="presOf" srcId="{B3557747-4532-4237-AFB9-206CB677F74D}" destId="{5CAB5B9E-F595-400C-B339-BE35244508B0}" srcOrd="0" destOrd="2" presId="urn:microsoft.com/office/officeart/2005/8/layout/hProcess9"/>
    <dgm:cxn modelId="{48AB8190-3A80-4B4E-914D-7FD0906FC29B}" type="presOf" srcId="{05F87D39-B0C4-43CA-BB52-065CD906EC67}" destId="{5CAB5B9E-F595-400C-B339-BE35244508B0}" srcOrd="0" destOrd="1" presId="urn:microsoft.com/office/officeart/2005/8/layout/hProcess9"/>
    <dgm:cxn modelId="{045265CB-CDE6-4A6F-B29B-664C8761601B}" srcId="{767A1DE5-7A11-46D2-A0F0-DB1F91224F12}" destId="{AA4552B0-597A-45C6-B2B2-7F0C7957EBAA}" srcOrd="1" destOrd="0" parTransId="{ED7C0A53-DFFE-4BFF-8F32-D0CB5F281715}" sibTransId="{F29C3B40-1587-4C98-900F-918B3DB36183}"/>
    <dgm:cxn modelId="{1774AD95-6F93-47AC-860D-BE53B615877F}" type="presOf" srcId="{4DE4BF1F-1421-4764-A1C0-0EF4960557A3}" destId="{AFFFBA5C-6798-4F73-A359-D9D7157138EE}" srcOrd="0" destOrd="0" presId="urn:microsoft.com/office/officeart/2005/8/layout/hProcess9"/>
    <dgm:cxn modelId="{9A386809-A8F5-47CE-BCB5-871378DBE2AA}" srcId="{7EADC65E-6480-40A2-B278-49D21A2428DE}" destId="{78E3EBD0-AF75-4BC8-8521-24DB31479489}" srcOrd="0" destOrd="0" parTransId="{CF2B3CD5-7A35-44ED-9564-9F8FA50031DA}" sibTransId="{A98CDF5F-6413-43B6-AA69-C7B902B9DD1E}"/>
    <dgm:cxn modelId="{11A87701-F8FA-4C9E-9C10-7DE64A99DE05}" srcId="{4DE4BF1F-1421-4764-A1C0-0EF4960557A3}" destId="{3E90DE42-DF2C-45DF-86AE-8A697A931665}" srcOrd="1" destOrd="0" parTransId="{D4E03402-D93B-4E40-A420-4C5778EDC78E}" sibTransId="{33DC5B60-668C-4E14-9986-54382F3A9DE5}"/>
    <dgm:cxn modelId="{C952B8DD-D126-4DB9-9D35-646275F3437E}" type="presParOf" srcId="{AFFFBA5C-6798-4F73-A359-D9D7157138EE}" destId="{832BA5A9-3938-4072-B8E7-B6ABA25F4592}" srcOrd="0" destOrd="0" presId="urn:microsoft.com/office/officeart/2005/8/layout/hProcess9"/>
    <dgm:cxn modelId="{E4B0624F-253C-4002-9E0E-C0A05AB18CA2}" type="presParOf" srcId="{AFFFBA5C-6798-4F73-A359-D9D7157138EE}" destId="{70D97990-AAA4-4B93-856F-A1E1CDCAC11A}" srcOrd="1" destOrd="0" presId="urn:microsoft.com/office/officeart/2005/8/layout/hProcess9"/>
    <dgm:cxn modelId="{67B633F9-5879-44CD-ACF8-792A43608067}" type="presParOf" srcId="{70D97990-AAA4-4B93-856F-A1E1CDCAC11A}" destId="{049CDCB1-DEE0-4801-8626-27931225433E}" srcOrd="0" destOrd="0" presId="urn:microsoft.com/office/officeart/2005/8/layout/hProcess9"/>
    <dgm:cxn modelId="{5EB54CD2-EB66-4885-9AD1-D8F8808A08D8}" type="presParOf" srcId="{70D97990-AAA4-4B93-856F-A1E1CDCAC11A}" destId="{5B08E43F-7F80-4C5B-B739-95B7FCBEC081}" srcOrd="1" destOrd="0" presId="urn:microsoft.com/office/officeart/2005/8/layout/hProcess9"/>
    <dgm:cxn modelId="{57CA6C41-8358-437A-A1EC-114FE9CE998D}" type="presParOf" srcId="{70D97990-AAA4-4B93-856F-A1E1CDCAC11A}" destId="{75402868-0013-4441-AF1C-94D06E9E5224}" srcOrd="2" destOrd="0" presId="urn:microsoft.com/office/officeart/2005/8/layout/hProcess9"/>
    <dgm:cxn modelId="{2CAAE242-1504-4A86-9DF6-A5FEF52BAA53}" type="presParOf" srcId="{70D97990-AAA4-4B93-856F-A1E1CDCAC11A}" destId="{6F740E73-0115-4545-8926-C79E580B843D}" srcOrd="3" destOrd="0" presId="urn:microsoft.com/office/officeart/2005/8/layout/hProcess9"/>
    <dgm:cxn modelId="{2C6F3E37-98DF-486F-B74D-DC6EF955628D}" type="presParOf" srcId="{70D97990-AAA4-4B93-856F-A1E1CDCAC11A}" destId="{5CAB5B9E-F595-400C-B339-BE35244508B0}" srcOrd="4" destOrd="0" presId="urn:microsoft.com/office/officeart/2005/8/layout/hProcess9"/>
    <dgm:cxn modelId="{98E50ED1-E585-4716-8EF0-E89DD983CE7C}" type="presParOf" srcId="{70D97990-AAA4-4B93-856F-A1E1CDCAC11A}" destId="{2CAF8FE7-B3DE-4D4E-9FAE-8E49488F935B}" srcOrd="5" destOrd="0" presId="urn:microsoft.com/office/officeart/2005/8/layout/hProcess9"/>
    <dgm:cxn modelId="{B2860C16-0FE9-4605-B655-58989F6D2173}" type="presParOf" srcId="{70D97990-AAA4-4B93-856F-A1E1CDCAC11A}" destId="{2340D425-62BD-4FA8-BE3D-778E042EF8D5}"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B51EE-F13B-4D27-BA91-9E69719804B3}">
      <dsp:nvSpPr>
        <dsp:cNvPr id="0" name=""/>
        <dsp:cNvSpPr/>
      </dsp:nvSpPr>
      <dsp:spPr>
        <a:xfrm>
          <a:off x="0" y="45672"/>
          <a:ext cx="8219256" cy="763761"/>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b="1" kern="1200" noProof="0" dirty="0" smtClean="0">
              <a:effectLst/>
            </a:rPr>
            <a:t>Sencillez</a:t>
          </a:r>
        </a:p>
        <a:p>
          <a:pPr lvl="0" algn="l" defTabSz="622300">
            <a:lnSpc>
              <a:spcPct val="90000"/>
            </a:lnSpc>
            <a:spcBef>
              <a:spcPct val="0"/>
            </a:spcBef>
            <a:spcAft>
              <a:spcPct val="35000"/>
            </a:spcAft>
          </a:pPr>
          <a:r>
            <a:rPr lang="es-ES" sz="1400" b="0" kern="1200" noProof="0" dirty="0" smtClean="0">
              <a:effectLst/>
            </a:rPr>
            <a:t>El Sistema de La Haya permite obtener protección de los dibujos y modelos industriales con muy pocos trámites</a:t>
          </a:r>
          <a:endParaRPr lang="es-ES" sz="1400" b="0" kern="1200" noProof="0" dirty="0">
            <a:effectLst/>
          </a:endParaRPr>
        </a:p>
      </dsp:txBody>
      <dsp:txXfrm>
        <a:off x="1720227" y="45672"/>
        <a:ext cx="6499028" cy="763761"/>
      </dsp:txXfrm>
    </dsp:sp>
    <dsp:sp modelId="{217B1193-933B-4267-8C14-D0ED922B732D}">
      <dsp:nvSpPr>
        <dsp:cNvPr id="0" name=""/>
        <dsp:cNvSpPr/>
      </dsp:nvSpPr>
      <dsp:spPr>
        <a:xfrm>
          <a:off x="51438" y="99469"/>
          <a:ext cx="1643851" cy="652246"/>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B90663-5C14-4CBE-A0D8-ADBDEC48A6D3}">
      <dsp:nvSpPr>
        <dsp:cNvPr id="0" name=""/>
        <dsp:cNvSpPr/>
      </dsp:nvSpPr>
      <dsp:spPr>
        <a:xfrm>
          <a:off x="0" y="862874"/>
          <a:ext cx="8219256" cy="763761"/>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b="1" kern="1200" noProof="0" dirty="0" smtClean="0">
              <a:effectLst/>
            </a:rPr>
            <a:t>Eficacia en función del coste</a:t>
          </a:r>
        </a:p>
        <a:p>
          <a:pPr lvl="0" algn="l" defTabSz="622300">
            <a:lnSpc>
              <a:spcPct val="90000"/>
            </a:lnSpc>
            <a:spcBef>
              <a:spcPct val="0"/>
            </a:spcBef>
            <a:spcAft>
              <a:spcPct val="35000"/>
            </a:spcAft>
          </a:pPr>
          <a:r>
            <a:rPr lang="es-ES" sz="1400" kern="1200" noProof="0" dirty="0" smtClean="0"/>
            <a:t>Pago de un único conjunto de tasas en una única moneda</a:t>
          </a:r>
          <a:endParaRPr lang="es-ES" sz="1400" b="1" kern="1200" noProof="0" dirty="0">
            <a:effectLst>
              <a:outerShdw blurRad="38100" dist="38100" dir="2700000" algn="tl">
                <a:srgbClr val="000000">
                  <a:alpha val="43137"/>
                </a:srgbClr>
              </a:outerShdw>
            </a:effectLst>
          </a:endParaRPr>
        </a:p>
      </dsp:txBody>
      <dsp:txXfrm>
        <a:off x="1720227" y="862874"/>
        <a:ext cx="6499028" cy="763761"/>
      </dsp:txXfrm>
    </dsp:sp>
    <dsp:sp modelId="{05879CED-DE13-4D02-8B93-D472785095F0}">
      <dsp:nvSpPr>
        <dsp:cNvPr id="0" name=""/>
        <dsp:cNvSpPr/>
      </dsp:nvSpPr>
      <dsp:spPr>
        <a:xfrm>
          <a:off x="51438" y="904816"/>
          <a:ext cx="1643851" cy="652246"/>
        </a:xfrm>
        <a:prstGeom prst="roundRect">
          <a:avLst>
            <a:gd name="adj" fmla="val 10000"/>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EEA215-8676-4025-9AB3-B8EBF27427C4}">
      <dsp:nvSpPr>
        <dsp:cNvPr id="0" name=""/>
        <dsp:cNvSpPr/>
      </dsp:nvSpPr>
      <dsp:spPr>
        <a:xfrm>
          <a:off x="0" y="1680275"/>
          <a:ext cx="8219256" cy="763761"/>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b="1" u="none" kern="1200" noProof="0" dirty="0" smtClean="0">
              <a:effectLst/>
            </a:rPr>
            <a:t>Eficiencia</a:t>
          </a:r>
        </a:p>
        <a:p>
          <a:pPr lvl="0" algn="l" defTabSz="622300">
            <a:lnSpc>
              <a:spcPct val="90000"/>
            </a:lnSpc>
            <a:spcBef>
              <a:spcPct val="0"/>
            </a:spcBef>
            <a:spcAft>
              <a:spcPct val="35000"/>
            </a:spcAft>
          </a:pPr>
          <a:r>
            <a:rPr lang="es-ES" sz="1400" kern="1200" noProof="0" dirty="0" smtClean="0"/>
            <a:t>Facilitación considerable de la gestión posterior del registro</a:t>
          </a:r>
          <a:endParaRPr lang="es-ES" sz="1400" b="1" u="none" kern="1200" noProof="0" dirty="0">
            <a:effectLst>
              <a:outerShdw blurRad="38100" dist="38100" dir="2700000" algn="tl">
                <a:srgbClr val="000000">
                  <a:alpha val="43137"/>
                </a:srgbClr>
              </a:outerShdw>
            </a:effectLst>
          </a:endParaRPr>
        </a:p>
      </dsp:txBody>
      <dsp:txXfrm>
        <a:off x="1720227" y="1680275"/>
        <a:ext cx="6499028" cy="763761"/>
      </dsp:txXfrm>
    </dsp:sp>
    <dsp:sp modelId="{84B94721-36CF-4EA9-9027-A5E8016F9731}">
      <dsp:nvSpPr>
        <dsp:cNvPr id="0" name=""/>
        <dsp:cNvSpPr/>
      </dsp:nvSpPr>
      <dsp:spPr>
        <a:xfrm>
          <a:off x="76376" y="1736032"/>
          <a:ext cx="1643851" cy="652246"/>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4F7852-6752-4991-A8C8-B40E19BD714A}">
      <dsp:nvSpPr>
        <dsp:cNvPr id="0" name=""/>
        <dsp:cNvSpPr/>
      </dsp:nvSpPr>
      <dsp:spPr>
        <a:xfrm>
          <a:off x="0" y="2520413"/>
          <a:ext cx="8219256" cy="763761"/>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b="1" kern="1200" noProof="0" dirty="0" smtClean="0">
              <a:solidFill>
                <a:schemeClr val="bg1"/>
              </a:solidFill>
              <a:effectLst/>
            </a:rPr>
            <a:t>Flexibilidad</a:t>
          </a:r>
          <a:r>
            <a:rPr lang="es-ES" sz="1400" kern="1200" noProof="0" dirty="0" smtClean="0">
              <a:solidFill>
                <a:schemeClr val="bg1"/>
              </a:solidFill>
            </a:rPr>
            <a:t/>
          </a:r>
          <a:br>
            <a:rPr lang="es-ES" sz="1400" kern="1200" noProof="0" dirty="0" smtClean="0">
              <a:solidFill>
                <a:schemeClr val="bg1"/>
              </a:solidFill>
            </a:rPr>
          </a:br>
          <a:r>
            <a:rPr lang="es-ES" sz="1400" kern="1200" noProof="0" dirty="0" smtClean="0">
              <a:solidFill>
                <a:schemeClr val="bg1"/>
              </a:solidFill>
            </a:rPr>
            <a:t>Los titulares de derechos tienen más oportunidades de introducirse en el mercado nacional, regional y mundial</a:t>
          </a:r>
          <a:endParaRPr lang="es-ES" sz="1400" kern="1200" noProof="0" dirty="0">
            <a:solidFill>
              <a:schemeClr val="bg1"/>
            </a:solidFill>
          </a:endParaRPr>
        </a:p>
      </dsp:txBody>
      <dsp:txXfrm>
        <a:off x="1720227" y="2520413"/>
        <a:ext cx="6499028" cy="763761"/>
      </dsp:txXfrm>
    </dsp:sp>
    <dsp:sp modelId="{3B49A83E-D1D9-4673-8A3C-0E28D9B380D2}">
      <dsp:nvSpPr>
        <dsp:cNvPr id="0" name=""/>
        <dsp:cNvSpPr/>
      </dsp:nvSpPr>
      <dsp:spPr>
        <a:xfrm>
          <a:off x="76376" y="2576170"/>
          <a:ext cx="1643851" cy="652246"/>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5D85D-7625-4CFF-AB28-6C57ACD45F9F}">
      <dsp:nvSpPr>
        <dsp:cNvPr id="0" name=""/>
        <dsp:cNvSpPr/>
      </dsp:nvSpPr>
      <dsp:spPr>
        <a:xfrm>
          <a:off x="4112" y="22529"/>
          <a:ext cx="8435205" cy="87100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a:t>Pat-INFORMED provides patent information for small molecules in:</a:t>
          </a:r>
          <a:endParaRPr lang="x-none" sz="2400" kern="1200" dirty="0"/>
        </a:p>
      </dsp:txBody>
      <dsp:txXfrm>
        <a:off x="29623" y="48040"/>
        <a:ext cx="8384183" cy="819986"/>
      </dsp:txXfrm>
    </dsp:sp>
    <dsp:sp modelId="{5343CE95-AB2B-4EFF-BEBB-C286E018D415}">
      <dsp:nvSpPr>
        <dsp:cNvPr id="0" name=""/>
        <dsp:cNvSpPr/>
      </dsp:nvSpPr>
      <dsp:spPr>
        <a:xfrm>
          <a:off x="4112" y="1113567"/>
          <a:ext cx="1080165" cy="11595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Symbol" panose="05050102010706020507" pitchFamily="18" charset="2"/>
            <a:buNone/>
          </a:pPr>
          <a:r>
            <a:rPr lang="en-GB" sz="2400" kern="1200" dirty="0">
              <a:solidFill>
                <a:schemeClr val="tx1"/>
              </a:solidFill>
            </a:rPr>
            <a:t>HIV/ AIDS</a:t>
          </a:r>
          <a:endParaRPr lang="x-none" sz="2400" kern="1200" dirty="0">
            <a:solidFill>
              <a:schemeClr val="tx1"/>
            </a:solidFill>
          </a:endParaRPr>
        </a:p>
      </dsp:txBody>
      <dsp:txXfrm>
        <a:off x="35749" y="1145204"/>
        <a:ext cx="1016891" cy="1096246"/>
      </dsp:txXfrm>
    </dsp:sp>
    <dsp:sp modelId="{78A21316-6FFC-4B83-BC4C-DF35778001D9}">
      <dsp:nvSpPr>
        <dsp:cNvPr id="0" name=""/>
        <dsp:cNvSpPr/>
      </dsp:nvSpPr>
      <dsp:spPr>
        <a:xfrm>
          <a:off x="1175011" y="1113567"/>
          <a:ext cx="1818533" cy="11595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Symbol" panose="05050102010706020507" pitchFamily="18" charset="2"/>
            <a:buNone/>
          </a:pPr>
          <a:r>
            <a:rPr lang="en-GB" sz="2400" kern="1200" dirty="0">
              <a:solidFill>
                <a:schemeClr val="tx1"/>
              </a:solidFill>
            </a:rPr>
            <a:t>Cardiovascular diseases</a:t>
          </a:r>
          <a:endParaRPr lang="x-none" sz="2400" kern="1200" dirty="0">
            <a:solidFill>
              <a:schemeClr val="tx1"/>
            </a:solidFill>
          </a:endParaRPr>
        </a:p>
      </dsp:txBody>
      <dsp:txXfrm>
        <a:off x="1208972" y="1147528"/>
        <a:ext cx="1750611" cy="1091598"/>
      </dsp:txXfrm>
    </dsp:sp>
    <dsp:sp modelId="{722FC0E7-30BD-4417-BDE1-4137D93633E8}">
      <dsp:nvSpPr>
        <dsp:cNvPr id="0" name=""/>
        <dsp:cNvSpPr/>
      </dsp:nvSpPr>
      <dsp:spPr>
        <a:xfrm>
          <a:off x="3084279" y="1113567"/>
          <a:ext cx="1194295" cy="11595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Symbol" panose="05050102010706020507" pitchFamily="18" charset="2"/>
            <a:buNone/>
          </a:pPr>
          <a:r>
            <a:rPr lang="en-GB" sz="2400" kern="1200" dirty="0">
              <a:solidFill>
                <a:schemeClr val="tx1"/>
              </a:solidFill>
            </a:rPr>
            <a:t>Diabetes </a:t>
          </a:r>
          <a:endParaRPr lang="x-none" sz="2400" kern="1200" dirty="0">
            <a:solidFill>
              <a:schemeClr val="tx1"/>
            </a:solidFill>
          </a:endParaRPr>
        </a:p>
      </dsp:txBody>
      <dsp:txXfrm>
        <a:off x="3118240" y="1147528"/>
        <a:ext cx="1126373" cy="1091598"/>
      </dsp:txXfrm>
    </dsp:sp>
    <dsp:sp modelId="{B2D1D721-D94A-45A6-BC11-D5004635ACF5}">
      <dsp:nvSpPr>
        <dsp:cNvPr id="0" name=""/>
        <dsp:cNvSpPr/>
      </dsp:nvSpPr>
      <dsp:spPr>
        <a:xfrm>
          <a:off x="4369308" y="1113567"/>
          <a:ext cx="1277651" cy="11595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Symbol" panose="05050102010706020507" pitchFamily="18" charset="2"/>
            <a:buNone/>
          </a:pPr>
          <a:r>
            <a:rPr lang="en-GB" sz="2400" kern="1200" dirty="0">
              <a:solidFill>
                <a:schemeClr val="tx1"/>
              </a:solidFill>
            </a:rPr>
            <a:t>Hepatitis C </a:t>
          </a:r>
          <a:endParaRPr lang="x-none" sz="2400" kern="1200" dirty="0">
            <a:solidFill>
              <a:schemeClr val="tx1"/>
            </a:solidFill>
          </a:endParaRPr>
        </a:p>
      </dsp:txBody>
      <dsp:txXfrm>
        <a:off x="4403269" y="1147528"/>
        <a:ext cx="1209729" cy="1091598"/>
      </dsp:txXfrm>
    </dsp:sp>
    <dsp:sp modelId="{5665ADF2-EB97-4CCD-B6CB-1B8FFFC7DA12}">
      <dsp:nvSpPr>
        <dsp:cNvPr id="0" name=""/>
        <dsp:cNvSpPr/>
      </dsp:nvSpPr>
      <dsp:spPr>
        <a:xfrm>
          <a:off x="5737694" y="1113567"/>
          <a:ext cx="1232468" cy="11595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Symbol" panose="05050102010706020507" pitchFamily="18" charset="2"/>
            <a:buNone/>
          </a:pPr>
          <a:r>
            <a:rPr lang="en-GB" sz="2400" kern="1200" dirty="0">
              <a:solidFill>
                <a:schemeClr val="tx1"/>
              </a:solidFill>
            </a:rPr>
            <a:t>Oncology</a:t>
          </a:r>
          <a:endParaRPr lang="x-none" sz="2400" kern="1200" dirty="0">
            <a:solidFill>
              <a:schemeClr val="tx1"/>
            </a:solidFill>
          </a:endParaRPr>
        </a:p>
      </dsp:txBody>
      <dsp:txXfrm>
        <a:off x="5771655" y="1147528"/>
        <a:ext cx="1164546" cy="1091598"/>
      </dsp:txXfrm>
    </dsp:sp>
    <dsp:sp modelId="{468CB3FD-818B-416C-863F-95DB9EC7DF07}">
      <dsp:nvSpPr>
        <dsp:cNvPr id="0" name=""/>
        <dsp:cNvSpPr/>
      </dsp:nvSpPr>
      <dsp:spPr>
        <a:xfrm>
          <a:off x="7060897" y="1113567"/>
          <a:ext cx="1378420" cy="11595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Font typeface="Symbol" panose="05050102010706020507" pitchFamily="18" charset="2"/>
            <a:buNone/>
          </a:pPr>
          <a:r>
            <a:rPr lang="en-GB" sz="2400" kern="1200" dirty="0">
              <a:solidFill>
                <a:schemeClr val="tx1"/>
              </a:solidFill>
            </a:rPr>
            <a:t>Respiratory conditions</a:t>
          </a:r>
          <a:endParaRPr lang="x-none" sz="2400" kern="1200" dirty="0">
            <a:solidFill>
              <a:schemeClr val="tx1"/>
            </a:solidFill>
          </a:endParaRPr>
        </a:p>
      </dsp:txBody>
      <dsp:txXfrm>
        <a:off x="7094858" y="1147528"/>
        <a:ext cx="1310498" cy="10915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D967F-45EE-4D04-A8A9-43BB805DE13B}">
      <dsp:nvSpPr>
        <dsp:cNvPr id="0" name=""/>
        <dsp:cNvSpPr/>
      </dsp:nvSpPr>
      <dsp:spPr>
        <a:xfrm rot="16200000">
          <a:off x="1176337" y="-1176337"/>
          <a:ext cx="1647825" cy="4000500"/>
        </a:xfrm>
        <a:prstGeom prst="round1Rect">
          <a:avLst/>
        </a:prstGeom>
        <a:solidFill>
          <a:srgbClr val="0070C0">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endParaRPr lang="es-ES" sz="2600" kern="1200" noProof="0" dirty="0" smtClean="0">
            <a:solidFill>
              <a:schemeClr val="tx1"/>
            </a:solidFill>
            <a:effectLst/>
          </a:endParaRPr>
        </a:p>
        <a:p>
          <a:pPr lvl="0" algn="ctr" defTabSz="1155700">
            <a:lnSpc>
              <a:spcPct val="90000"/>
            </a:lnSpc>
            <a:spcBef>
              <a:spcPct val="0"/>
            </a:spcBef>
            <a:spcAft>
              <a:spcPct val="35000"/>
            </a:spcAft>
          </a:pPr>
          <a:r>
            <a:rPr lang="es-ES" sz="2600" b="1" kern="1200" noProof="0" dirty="0" smtClean="0">
              <a:solidFill>
                <a:schemeClr val="bg1"/>
              </a:solidFill>
              <a:effectLst/>
            </a:rPr>
            <a:t>Nacionalidad</a:t>
          </a:r>
          <a:endParaRPr lang="es-ES" sz="2600" b="1" kern="1200" noProof="0" dirty="0">
            <a:solidFill>
              <a:schemeClr val="bg1"/>
            </a:solidFill>
            <a:effectLst/>
          </a:endParaRPr>
        </a:p>
      </dsp:txBody>
      <dsp:txXfrm rot="5400000">
        <a:off x="-1" y="1"/>
        <a:ext cx="4000500" cy="1235868"/>
      </dsp:txXfrm>
    </dsp:sp>
    <dsp:sp modelId="{3D27A920-F514-4438-ACD7-E1D1766966C7}">
      <dsp:nvSpPr>
        <dsp:cNvPr id="0" name=""/>
        <dsp:cNvSpPr/>
      </dsp:nvSpPr>
      <dsp:spPr>
        <a:xfrm>
          <a:off x="4000500" y="0"/>
          <a:ext cx="4000500" cy="1647825"/>
        </a:xfrm>
        <a:prstGeom prst="round1Rect">
          <a:avLst/>
        </a:prstGeom>
        <a:solidFill>
          <a:srgbClr val="0070C0">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endParaRPr lang="es-ES" sz="2600" strike="noStrike" kern="1200" noProof="0" dirty="0" smtClean="0">
            <a:solidFill>
              <a:schemeClr val="tx1"/>
            </a:solidFill>
            <a:effectLst/>
          </a:endParaRPr>
        </a:p>
        <a:p>
          <a:pPr lvl="0" algn="ctr" defTabSz="1155700">
            <a:lnSpc>
              <a:spcPct val="90000"/>
            </a:lnSpc>
            <a:spcBef>
              <a:spcPct val="0"/>
            </a:spcBef>
            <a:spcAft>
              <a:spcPct val="35000"/>
            </a:spcAft>
          </a:pPr>
          <a:r>
            <a:rPr lang="es-ES" sz="2600" b="1" strike="noStrike" kern="1200" noProof="0" dirty="0" smtClean="0">
              <a:solidFill>
                <a:schemeClr val="bg1"/>
              </a:solidFill>
              <a:effectLst/>
            </a:rPr>
            <a:t>Domicilio</a:t>
          </a:r>
          <a:endParaRPr lang="es-ES" sz="2600" b="1" strike="noStrike" kern="1200" noProof="0" dirty="0">
            <a:solidFill>
              <a:schemeClr val="bg1"/>
            </a:solidFill>
            <a:effectLst/>
          </a:endParaRPr>
        </a:p>
      </dsp:txBody>
      <dsp:txXfrm>
        <a:off x="4000500" y="0"/>
        <a:ext cx="4000500" cy="1235868"/>
      </dsp:txXfrm>
    </dsp:sp>
    <dsp:sp modelId="{46DDB8A2-CB72-402F-81E4-32569A6BE09C}">
      <dsp:nvSpPr>
        <dsp:cNvPr id="0" name=""/>
        <dsp:cNvSpPr/>
      </dsp:nvSpPr>
      <dsp:spPr>
        <a:xfrm rot="10800000">
          <a:off x="0" y="1647825"/>
          <a:ext cx="4000500" cy="1647825"/>
        </a:xfrm>
        <a:prstGeom prst="round1Rect">
          <a:avLst/>
        </a:prstGeom>
        <a:solidFill>
          <a:srgbClr val="0070C0">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S" sz="2600" b="1" kern="1200" noProof="0" dirty="0" smtClean="0">
              <a:solidFill>
                <a:schemeClr val="bg1"/>
              </a:solidFill>
              <a:effectLst/>
            </a:rPr>
            <a:t>Establecimiento industrial/comercial real y efectivo</a:t>
          </a:r>
          <a:endParaRPr lang="es-ES" sz="2600" b="1" kern="1200" noProof="0" dirty="0">
            <a:solidFill>
              <a:schemeClr val="bg1"/>
            </a:solidFill>
            <a:effectLst/>
          </a:endParaRPr>
        </a:p>
      </dsp:txBody>
      <dsp:txXfrm rot="10800000">
        <a:off x="0" y="2059781"/>
        <a:ext cx="4000500" cy="1235868"/>
      </dsp:txXfrm>
    </dsp:sp>
    <dsp:sp modelId="{E17BDC59-6853-4F21-90C1-A6FF258FF7D5}">
      <dsp:nvSpPr>
        <dsp:cNvPr id="0" name=""/>
        <dsp:cNvSpPr/>
      </dsp:nvSpPr>
      <dsp:spPr>
        <a:xfrm rot="5400000">
          <a:off x="5176837" y="471487"/>
          <a:ext cx="1647825" cy="4000500"/>
        </a:xfrm>
        <a:prstGeom prst="round1Rect">
          <a:avLst/>
        </a:prstGeom>
        <a:solidFill>
          <a:srgbClr val="0070C0">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S" sz="2600" b="1" kern="1200" noProof="0" dirty="0" smtClean="0">
              <a:solidFill>
                <a:schemeClr val="bg1"/>
              </a:solidFill>
              <a:effectLst/>
            </a:rPr>
            <a:t>Residencia habitual</a:t>
          </a:r>
        </a:p>
        <a:p>
          <a:pPr lvl="0" algn="ctr" defTabSz="1155700">
            <a:lnSpc>
              <a:spcPct val="90000"/>
            </a:lnSpc>
            <a:spcBef>
              <a:spcPct val="0"/>
            </a:spcBef>
            <a:spcAft>
              <a:spcPct val="35000"/>
            </a:spcAft>
          </a:pPr>
          <a:r>
            <a:rPr lang="es-ES" sz="1600" b="1" kern="1200" noProof="0" dirty="0" smtClean="0">
              <a:solidFill>
                <a:schemeClr val="bg1"/>
              </a:solidFill>
              <a:effectLst/>
            </a:rPr>
            <a:t>Sólo  Acta de Ginebra (1999)</a:t>
          </a:r>
          <a:endParaRPr lang="es-ES" sz="1600" b="1" kern="1200" noProof="0" dirty="0">
            <a:solidFill>
              <a:schemeClr val="bg1"/>
            </a:solidFill>
            <a:effectLst/>
          </a:endParaRPr>
        </a:p>
      </dsp:txBody>
      <dsp:txXfrm rot="-5400000">
        <a:off x="4000499" y="2059781"/>
        <a:ext cx="4000500" cy="1235868"/>
      </dsp:txXfrm>
    </dsp:sp>
    <dsp:sp modelId="{64856031-F258-43A3-A2A0-FE428A61B825}">
      <dsp:nvSpPr>
        <dsp:cNvPr id="0" name=""/>
        <dsp:cNvSpPr/>
      </dsp:nvSpPr>
      <dsp:spPr>
        <a:xfrm>
          <a:off x="2800349" y="1235868"/>
          <a:ext cx="2400300" cy="823912"/>
        </a:xfrm>
        <a:prstGeom prst="roundRect">
          <a:avLst/>
        </a:prstGeom>
        <a:solidFill>
          <a:srgbClr val="0F73E1"/>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noProof="0" dirty="0" smtClean="0">
              <a:solidFill>
                <a:schemeClr val="bg1"/>
              </a:solidFill>
              <a:effectLst/>
            </a:rPr>
            <a:t>Vinculación a una Parte Contratante</a:t>
          </a:r>
          <a:endParaRPr lang="es-ES" sz="2000" b="1" kern="1200" noProof="0" dirty="0">
            <a:solidFill>
              <a:schemeClr val="bg1"/>
            </a:solidFill>
            <a:effectLst/>
          </a:endParaRPr>
        </a:p>
      </dsp:txBody>
      <dsp:txXfrm>
        <a:off x="2840569" y="1276088"/>
        <a:ext cx="2319860" cy="7434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2DA0B-2F32-49E1-98F0-72A465AFC31C}">
      <dsp:nvSpPr>
        <dsp:cNvPr id="0" name=""/>
        <dsp:cNvSpPr/>
      </dsp:nvSpPr>
      <dsp:spPr>
        <a:xfrm>
          <a:off x="0" y="0"/>
          <a:ext cx="6522720" cy="754380"/>
        </a:xfrm>
        <a:prstGeom prst="roundRect">
          <a:avLst>
            <a:gd name="adj" fmla="val 10000"/>
          </a:avLst>
        </a:prstGeom>
        <a:solidFill>
          <a:srgbClr val="0070C0">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altLang="en-US" sz="1600" b="1" kern="1200" noProof="0" dirty="0" smtClean="0">
              <a:effectLst/>
            </a:rPr>
            <a:t>puede ser presentada en español, francés o inglés</a:t>
          </a:r>
          <a:endParaRPr lang="es-ES" sz="1600" b="1" kern="1200" noProof="0" dirty="0">
            <a:effectLst/>
          </a:endParaRPr>
        </a:p>
      </dsp:txBody>
      <dsp:txXfrm>
        <a:off x="22095" y="22095"/>
        <a:ext cx="5644940" cy="710190"/>
      </dsp:txXfrm>
    </dsp:sp>
    <dsp:sp modelId="{C7CAEF47-E3C3-4823-AD96-7EB5F3DBEDC4}">
      <dsp:nvSpPr>
        <dsp:cNvPr id="0" name=""/>
        <dsp:cNvSpPr/>
      </dsp:nvSpPr>
      <dsp:spPr>
        <a:xfrm>
          <a:off x="546277" y="891540"/>
          <a:ext cx="6522720" cy="754380"/>
        </a:xfrm>
        <a:prstGeom prst="roundRect">
          <a:avLst>
            <a:gd name="adj" fmla="val 10000"/>
          </a:avLst>
        </a:prstGeom>
        <a:solidFill>
          <a:srgbClr val="0070C0">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altLang="en-US" sz="1600" b="1" kern="1200" noProof="0" dirty="0" smtClean="0">
              <a:effectLst/>
            </a:rPr>
            <a:t>puede ser presentada directamente ante la OMPI mediante la interfaz </a:t>
          </a:r>
          <a:r>
            <a:rPr lang="es-ES" altLang="en-US" sz="1600" b="1" i="1" kern="1200" noProof="0" dirty="0" smtClean="0">
              <a:effectLst/>
            </a:rPr>
            <a:t>E-</a:t>
          </a:r>
          <a:r>
            <a:rPr lang="es-ES" altLang="en-US" sz="1600" b="1" i="1" kern="1200" noProof="0" dirty="0" err="1" smtClean="0">
              <a:effectLst/>
            </a:rPr>
            <a:t>filing</a:t>
          </a:r>
          <a:r>
            <a:rPr lang="es-ES" altLang="en-US" sz="1600" b="1" i="1" kern="1200" noProof="0" dirty="0" smtClean="0">
              <a:effectLst/>
            </a:rPr>
            <a:t> </a:t>
          </a:r>
          <a:r>
            <a:rPr lang="es-ES" altLang="en-US" sz="1600" b="1" i="0" kern="1200" noProof="0" dirty="0" smtClean="0">
              <a:effectLst/>
            </a:rPr>
            <a:t>o en papel</a:t>
          </a:r>
          <a:endParaRPr lang="es-ES" sz="1600" b="1" kern="1200" noProof="0" dirty="0">
            <a:effectLst/>
          </a:endParaRPr>
        </a:p>
      </dsp:txBody>
      <dsp:txXfrm>
        <a:off x="568372" y="913635"/>
        <a:ext cx="5441905" cy="710189"/>
      </dsp:txXfrm>
    </dsp:sp>
    <dsp:sp modelId="{089689C5-C7EE-40D4-874A-E7A5967CE061}">
      <dsp:nvSpPr>
        <dsp:cNvPr id="0" name=""/>
        <dsp:cNvSpPr/>
      </dsp:nvSpPr>
      <dsp:spPr>
        <a:xfrm>
          <a:off x="1084402" y="1783080"/>
          <a:ext cx="6522720" cy="754380"/>
        </a:xfrm>
        <a:prstGeom prst="roundRect">
          <a:avLst>
            <a:gd name="adj" fmla="val 10000"/>
          </a:avLst>
        </a:prstGeom>
        <a:solidFill>
          <a:srgbClr val="0070C0">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altLang="en-US" sz="1600" b="1" kern="1200" noProof="0" dirty="0" smtClean="0">
              <a:effectLst/>
            </a:rPr>
            <a:t>puede incluir varios dibujos y modelos industriales hasta un máximo de 100 si pertenecen a la misma clase de la Clasificación Internacional (Locarno)</a:t>
          </a:r>
          <a:endParaRPr lang="es-ES" sz="1600" b="1" kern="1200" noProof="0" dirty="0">
            <a:effectLst/>
          </a:endParaRPr>
        </a:p>
      </dsp:txBody>
      <dsp:txXfrm>
        <a:off x="1106497" y="1805175"/>
        <a:ext cx="5450058" cy="710189"/>
      </dsp:txXfrm>
    </dsp:sp>
    <dsp:sp modelId="{6842CF53-40C2-4E25-9E38-91C73C49ADBB}">
      <dsp:nvSpPr>
        <dsp:cNvPr id="0" name=""/>
        <dsp:cNvSpPr/>
      </dsp:nvSpPr>
      <dsp:spPr>
        <a:xfrm>
          <a:off x="1630679" y="2674620"/>
          <a:ext cx="6522720" cy="754380"/>
        </a:xfrm>
        <a:prstGeom prst="roundRect">
          <a:avLst>
            <a:gd name="adj" fmla="val 10000"/>
          </a:avLst>
        </a:prstGeom>
        <a:solidFill>
          <a:srgbClr val="0070C0">
            <a:alpha val="50000"/>
          </a:srgb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altLang="en-US" sz="1600" b="1" kern="1200" noProof="0" dirty="0" smtClean="0">
              <a:effectLst/>
            </a:rPr>
            <a:t>conlleva el pago de un conjunto de tasas (en francos suizos)</a:t>
          </a:r>
          <a:endParaRPr lang="es-ES" sz="1600" b="1" kern="1200" noProof="0" dirty="0"/>
        </a:p>
      </dsp:txBody>
      <dsp:txXfrm>
        <a:off x="1652774" y="2696715"/>
        <a:ext cx="5441905" cy="710189"/>
      </dsp:txXfrm>
    </dsp:sp>
    <dsp:sp modelId="{891906EB-C423-4249-91E9-ADCDC9B762A3}">
      <dsp:nvSpPr>
        <dsp:cNvPr id="0" name=""/>
        <dsp:cNvSpPr/>
      </dsp:nvSpPr>
      <dsp:spPr>
        <a:xfrm>
          <a:off x="6032372" y="577786"/>
          <a:ext cx="490347" cy="490347"/>
        </a:xfrm>
        <a:prstGeom prst="downArrow">
          <a:avLst>
            <a:gd name="adj1" fmla="val 55000"/>
            <a:gd name="adj2" fmla="val 45000"/>
          </a:avLst>
        </a:prstGeom>
        <a:solidFill>
          <a:srgbClr val="00206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dirty="0"/>
        </a:p>
      </dsp:txBody>
      <dsp:txXfrm>
        <a:off x="6142700" y="577786"/>
        <a:ext cx="269691" cy="368986"/>
      </dsp:txXfrm>
    </dsp:sp>
    <dsp:sp modelId="{8988EEDD-4843-4627-8EEF-594C043232CA}">
      <dsp:nvSpPr>
        <dsp:cNvPr id="0" name=""/>
        <dsp:cNvSpPr/>
      </dsp:nvSpPr>
      <dsp:spPr>
        <a:xfrm>
          <a:off x="6578650" y="1469326"/>
          <a:ext cx="490347" cy="490347"/>
        </a:xfrm>
        <a:prstGeom prst="downArrow">
          <a:avLst>
            <a:gd name="adj1" fmla="val 55000"/>
            <a:gd name="adj2" fmla="val 45000"/>
          </a:avLst>
        </a:prstGeom>
        <a:solidFill>
          <a:srgbClr val="002060"/>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dirty="0"/>
        </a:p>
      </dsp:txBody>
      <dsp:txXfrm>
        <a:off x="6688978" y="1469326"/>
        <a:ext cx="269691" cy="368986"/>
      </dsp:txXfrm>
    </dsp:sp>
    <dsp:sp modelId="{2BB7B935-BE22-4993-AF13-D27A75460D50}">
      <dsp:nvSpPr>
        <dsp:cNvPr id="0" name=""/>
        <dsp:cNvSpPr/>
      </dsp:nvSpPr>
      <dsp:spPr>
        <a:xfrm>
          <a:off x="7116775" y="2360866"/>
          <a:ext cx="490347" cy="490347"/>
        </a:xfrm>
        <a:prstGeom prst="downArrow">
          <a:avLst>
            <a:gd name="adj1" fmla="val 55000"/>
            <a:gd name="adj2" fmla="val 45000"/>
          </a:avLst>
        </a:prstGeom>
        <a:solidFill>
          <a:srgbClr val="00206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dirty="0"/>
        </a:p>
      </dsp:txBody>
      <dsp:txXfrm>
        <a:off x="7227103" y="2360866"/>
        <a:ext cx="269691" cy="3689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A4609-C891-42D8-A506-19CBF30F5BD7}">
      <dsp:nvSpPr>
        <dsp:cNvPr id="0" name=""/>
        <dsp:cNvSpPr/>
      </dsp:nvSpPr>
      <dsp:spPr>
        <a:xfrm>
          <a:off x="0" y="75147"/>
          <a:ext cx="6278118" cy="295474"/>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noProof="0" dirty="0" smtClean="0"/>
            <a:t>Examen</a:t>
          </a:r>
          <a:r>
            <a:rPr lang="en-US" sz="1300" kern="1200" dirty="0" smtClean="0"/>
            <a:t> formal</a:t>
          </a:r>
          <a:endParaRPr lang="en-US" sz="1300" kern="1200" dirty="0"/>
        </a:p>
      </dsp:txBody>
      <dsp:txXfrm>
        <a:off x="8654" y="83801"/>
        <a:ext cx="5753746" cy="278166"/>
      </dsp:txXfrm>
    </dsp:sp>
    <dsp:sp modelId="{727E1C5C-5286-4D21-B4E1-D92F56C63804}">
      <dsp:nvSpPr>
        <dsp:cNvPr id="0" name=""/>
        <dsp:cNvSpPr/>
      </dsp:nvSpPr>
      <dsp:spPr>
        <a:xfrm>
          <a:off x="468820" y="582830"/>
          <a:ext cx="6278118" cy="295474"/>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noProof="0" dirty="0" smtClean="0"/>
            <a:t>Inscripción en el Registro Internacional</a:t>
          </a:r>
          <a:endParaRPr lang="es-ES" sz="1300" kern="1200" noProof="0" dirty="0"/>
        </a:p>
      </dsp:txBody>
      <dsp:txXfrm>
        <a:off x="477474" y="591484"/>
        <a:ext cx="5502239" cy="278166"/>
      </dsp:txXfrm>
    </dsp:sp>
    <dsp:sp modelId="{2A3C6B22-DCDD-4403-BBB0-CD7BE4E25F6A}">
      <dsp:nvSpPr>
        <dsp:cNvPr id="0" name=""/>
        <dsp:cNvSpPr/>
      </dsp:nvSpPr>
      <dsp:spPr>
        <a:xfrm>
          <a:off x="937640" y="1090512"/>
          <a:ext cx="6278118" cy="295474"/>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noProof="0" dirty="0" smtClean="0"/>
            <a:t>Envío del certificado al titular</a:t>
          </a:r>
          <a:endParaRPr lang="es-ES" sz="1300" kern="1200" noProof="0" dirty="0"/>
        </a:p>
      </dsp:txBody>
      <dsp:txXfrm>
        <a:off x="946294" y="1099166"/>
        <a:ext cx="5502239" cy="278166"/>
      </dsp:txXfrm>
    </dsp:sp>
    <dsp:sp modelId="{A3BA0692-721F-450A-9409-CED39F27D7BF}">
      <dsp:nvSpPr>
        <dsp:cNvPr id="0" name=""/>
        <dsp:cNvSpPr/>
      </dsp:nvSpPr>
      <dsp:spPr>
        <a:xfrm>
          <a:off x="1406461" y="1598194"/>
          <a:ext cx="6278118" cy="295474"/>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noProof="0" dirty="0" smtClean="0"/>
            <a:t>Publicación en el Boletín de Dibujos y Modelos Internacionales</a:t>
          </a:r>
          <a:endParaRPr lang="es-ES" sz="1300" kern="1200" noProof="0" dirty="0"/>
        </a:p>
      </dsp:txBody>
      <dsp:txXfrm>
        <a:off x="1415115" y="1606848"/>
        <a:ext cx="5502239" cy="278166"/>
      </dsp:txXfrm>
    </dsp:sp>
    <dsp:sp modelId="{498008A4-6A33-4CFA-8B8A-32A438B374A5}">
      <dsp:nvSpPr>
        <dsp:cNvPr id="0" name=""/>
        <dsp:cNvSpPr/>
      </dsp:nvSpPr>
      <dsp:spPr>
        <a:xfrm>
          <a:off x="1875281" y="2105877"/>
          <a:ext cx="6278118" cy="295474"/>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noProof="0" dirty="0" smtClean="0"/>
            <a:t>Notificación a los miembros mediante la publicación en el Boletín</a:t>
          </a:r>
          <a:endParaRPr lang="es-ES" sz="1300" kern="1200" noProof="0" dirty="0"/>
        </a:p>
      </dsp:txBody>
      <dsp:txXfrm>
        <a:off x="1883935" y="2114531"/>
        <a:ext cx="5502239" cy="278166"/>
      </dsp:txXfrm>
    </dsp:sp>
    <dsp:sp modelId="{80E098E4-2BA4-49CB-A9C6-CFA9E0F33BEA}">
      <dsp:nvSpPr>
        <dsp:cNvPr id="0" name=""/>
        <dsp:cNvSpPr/>
      </dsp:nvSpPr>
      <dsp:spPr>
        <a:xfrm>
          <a:off x="5988367" y="325659"/>
          <a:ext cx="289750" cy="289750"/>
        </a:xfrm>
        <a:prstGeom prst="downArrow">
          <a:avLst>
            <a:gd name="adj1" fmla="val 55000"/>
            <a:gd name="adj2" fmla="val 45000"/>
          </a:avLst>
        </a:prstGeom>
        <a:solidFill>
          <a:srgbClr val="00206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n-US" sz="1300" kern="1200" dirty="0"/>
        </a:p>
      </dsp:txBody>
      <dsp:txXfrm>
        <a:off x="6053561" y="325659"/>
        <a:ext cx="159362" cy="218037"/>
      </dsp:txXfrm>
    </dsp:sp>
    <dsp:sp modelId="{4D6D3DAD-2A77-4BBB-B2CC-445CD92E23E2}">
      <dsp:nvSpPr>
        <dsp:cNvPr id="0" name=""/>
        <dsp:cNvSpPr/>
      </dsp:nvSpPr>
      <dsp:spPr>
        <a:xfrm>
          <a:off x="6457188" y="833341"/>
          <a:ext cx="289750" cy="289750"/>
        </a:xfrm>
        <a:prstGeom prst="downArrow">
          <a:avLst>
            <a:gd name="adj1" fmla="val 55000"/>
            <a:gd name="adj2" fmla="val 45000"/>
          </a:avLst>
        </a:prstGeom>
        <a:solidFill>
          <a:srgbClr val="00206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n-US" sz="1300" kern="1200" dirty="0"/>
        </a:p>
      </dsp:txBody>
      <dsp:txXfrm>
        <a:off x="6522382" y="833341"/>
        <a:ext cx="159362" cy="218037"/>
      </dsp:txXfrm>
    </dsp:sp>
    <dsp:sp modelId="{FBA5E4A4-88B3-48C2-ABAC-CABD792802D0}">
      <dsp:nvSpPr>
        <dsp:cNvPr id="0" name=""/>
        <dsp:cNvSpPr/>
      </dsp:nvSpPr>
      <dsp:spPr>
        <a:xfrm>
          <a:off x="6926008" y="1333594"/>
          <a:ext cx="289750" cy="289750"/>
        </a:xfrm>
        <a:prstGeom prst="downArrow">
          <a:avLst>
            <a:gd name="adj1" fmla="val 55000"/>
            <a:gd name="adj2" fmla="val 45000"/>
          </a:avLst>
        </a:prstGeom>
        <a:solidFill>
          <a:srgbClr val="00206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n-US" sz="1300" kern="1200" dirty="0"/>
        </a:p>
      </dsp:txBody>
      <dsp:txXfrm>
        <a:off x="6991202" y="1333594"/>
        <a:ext cx="159362" cy="218037"/>
      </dsp:txXfrm>
    </dsp:sp>
    <dsp:sp modelId="{3174DA75-1123-48CD-BB63-3E9846684827}">
      <dsp:nvSpPr>
        <dsp:cNvPr id="0" name=""/>
        <dsp:cNvSpPr/>
      </dsp:nvSpPr>
      <dsp:spPr>
        <a:xfrm>
          <a:off x="7394829" y="1846230"/>
          <a:ext cx="289750" cy="289750"/>
        </a:xfrm>
        <a:prstGeom prst="downArrow">
          <a:avLst>
            <a:gd name="adj1" fmla="val 55000"/>
            <a:gd name="adj2" fmla="val 45000"/>
          </a:avLst>
        </a:prstGeom>
        <a:solidFill>
          <a:srgbClr val="00206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n-US" sz="1300" kern="1200" dirty="0"/>
        </a:p>
      </dsp:txBody>
      <dsp:txXfrm>
        <a:off x="7460023" y="1846230"/>
        <a:ext cx="159362" cy="2180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1FD3F-7012-41B1-A98C-EA28D9C0219C}">
      <dsp:nvSpPr>
        <dsp:cNvPr id="0" name=""/>
        <dsp:cNvSpPr/>
      </dsp:nvSpPr>
      <dsp:spPr>
        <a:xfrm>
          <a:off x="0" y="0"/>
          <a:ext cx="8077200" cy="587260"/>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altLang="en-US" sz="2800" kern="1200" noProof="0" dirty="0" smtClean="0">
              <a:effectLst/>
              <a:latin typeface="Calibri" panose="020F0502020204030204" pitchFamily="34" charset="0"/>
            </a:rPr>
            <a:t>Denegación por una Parte Contratante designada</a:t>
          </a:r>
          <a:endParaRPr lang="es-ES" sz="2800" kern="1200" noProof="0" dirty="0">
            <a:effectLst/>
            <a:latin typeface="Calibri" panose="020F0502020204030204" pitchFamily="34" charset="0"/>
          </a:endParaRPr>
        </a:p>
      </dsp:txBody>
      <dsp:txXfrm>
        <a:off x="0" y="0"/>
        <a:ext cx="8077200" cy="587260"/>
      </dsp:txXfrm>
    </dsp:sp>
    <dsp:sp modelId="{3F86FAA8-C364-4E2A-AFCC-8171E2351CA1}">
      <dsp:nvSpPr>
        <dsp:cNvPr id="0" name=""/>
        <dsp:cNvSpPr/>
      </dsp:nvSpPr>
      <dsp:spPr>
        <a:xfrm>
          <a:off x="3943" y="587260"/>
          <a:ext cx="2689770" cy="1233247"/>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altLang="en-US" sz="1500" kern="1200" noProof="0" smtClean="0">
              <a:effectLst/>
              <a:latin typeface="Calibri" panose="020F0502020204030204" pitchFamily="34" charset="0"/>
            </a:rPr>
            <a:t>En </a:t>
          </a:r>
          <a:r>
            <a:rPr lang="es-ES" altLang="en-US" sz="1500" kern="1200" noProof="0" dirty="0" smtClean="0">
              <a:effectLst/>
              <a:latin typeface="Calibri" panose="020F0502020204030204" pitchFamily="34" charset="0"/>
            </a:rPr>
            <a:t>base a los mismos motivos sustantivos que los que son válidos para las solicitudes presentadas a nivel nacional/regional</a:t>
          </a:r>
          <a:endParaRPr lang="es-ES" sz="1500" kern="1200" noProof="0" dirty="0">
            <a:effectLst/>
            <a:latin typeface="Calibri" panose="020F0502020204030204" pitchFamily="34" charset="0"/>
          </a:endParaRPr>
        </a:p>
      </dsp:txBody>
      <dsp:txXfrm>
        <a:off x="3943" y="587260"/>
        <a:ext cx="2689770" cy="1233247"/>
      </dsp:txXfrm>
    </dsp:sp>
    <dsp:sp modelId="{A4D3BBBA-20D9-4319-92D4-E6161D97E654}">
      <dsp:nvSpPr>
        <dsp:cNvPr id="0" name=""/>
        <dsp:cNvSpPr/>
      </dsp:nvSpPr>
      <dsp:spPr>
        <a:xfrm>
          <a:off x="2693714" y="587260"/>
          <a:ext cx="2689770" cy="1233247"/>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altLang="en-US" sz="1500" kern="1200" noProof="0" dirty="0" smtClean="0">
              <a:effectLst/>
              <a:latin typeface="Calibri" panose="020F0502020204030204" pitchFamily="34" charset="0"/>
            </a:rPr>
            <a:t>Debe ser comunicada dentro del plazo estipulado</a:t>
          </a:r>
          <a:endParaRPr lang="es-ES" sz="1500" kern="1200" noProof="0" dirty="0">
            <a:effectLst/>
            <a:latin typeface="Calibri" panose="020F0502020204030204" pitchFamily="34" charset="0"/>
          </a:endParaRPr>
        </a:p>
      </dsp:txBody>
      <dsp:txXfrm>
        <a:off x="2693714" y="587260"/>
        <a:ext cx="2689770" cy="1233247"/>
      </dsp:txXfrm>
    </dsp:sp>
    <dsp:sp modelId="{AC1AD1BD-D872-4FA3-93D2-FAD8CD9AF04D}">
      <dsp:nvSpPr>
        <dsp:cNvPr id="0" name=""/>
        <dsp:cNvSpPr/>
      </dsp:nvSpPr>
      <dsp:spPr>
        <a:xfrm>
          <a:off x="5387429" y="587260"/>
          <a:ext cx="2689770" cy="1233247"/>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altLang="en-US" sz="1500" kern="1200" noProof="0" dirty="0" smtClean="0">
              <a:effectLst/>
              <a:latin typeface="Calibri" panose="020F0502020204030204" pitchFamily="34" charset="0"/>
            </a:rPr>
            <a:t>Su efecto se limita al territorio del miembro que haya notificado la denegación</a:t>
          </a:r>
          <a:endParaRPr lang="es-ES" sz="1500" kern="1200" noProof="0" dirty="0">
            <a:effectLst/>
            <a:latin typeface="Calibri" panose="020F0502020204030204" pitchFamily="34" charset="0"/>
          </a:endParaRPr>
        </a:p>
      </dsp:txBody>
      <dsp:txXfrm>
        <a:off x="5387429" y="587260"/>
        <a:ext cx="2689770" cy="1233247"/>
      </dsp:txXfrm>
    </dsp:sp>
    <dsp:sp modelId="{E3C28D4A-06F3-4B28-A772-BB4A4BE4858A}">
      <dsp:nvSpPr>
        <dsp:cNvPr id="0" name=""/>
        <dsp:cNvSpPr/>
      </dsp:nvSpPr>
      <dsp:spPr>
        <a:xfrm>
          <a:off x="0" y="1820507"/>
          <a:ext cx="8077200" cy="137027"/>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1FD3F-7012-41B1-A98C-EA28D9C0219C}">
      <dsp:nvSpPr>
        <dsp:cNvPr id="0" name=""/>
        <dsp:cNvSpPr/>
      </dsp:nvSpPr>
      <dsp:spPr>
        <a:xfrm>
          <a:off x="0" y="-10499"/>
          <a:ext cx="8077200" cy="499198"/>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altLang="en-US" sz="2800" kern="1200" noProof="0" dirty="0" smtClean="0">
              <a:effectLst/>
              <a:latin typeface="Calibri" panose="020F0502020204030204" pitchFamily="34" charset="0"/>
            </a:rPr>
            <a:t>Registro internacional (si no ha habido denegación)</a:t>
          </a:r>
          <a:endParaRPr lang="es-ES" sz="2800" kern="1200" noProof="0" dirty="0">
            <a:effectLst/>
            <a:latin typeface="Calibri" panose="020F0502020204030204" pitchFamily="34" charset="0"/>
          </a:endParaRPr>
        </a:p>
      </dsp:txBody>
      <dsp:txXfrm>
        <a:off x="0" y="-10499"/>
        <a:ext cx="8077200" cy="499198"/>
      </dsp:txXfrm>
    </dsp:sp>
    <dsp:sp modelId="{3F86FAA8-C364-4E2A-AFCC-8171E2351CA1}">
      <dsp:nvSpPr>
        <dsp:cNvPr id="0" name=""/>
        <dsp:cNvSpPr/>
      </dsp:nvSpPr>
      <dsp:spPr>
        <a:xfrm>
          <a:off x="3943" y="467699"/>
          <a:ext cx="2689770" cy="960120"/>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altLang="en-US" sz="1500" kern="1200" noProof="0" dirty="0" smtClean="0">
              <a:effectLst/>
              <a:latin typeface="Calibri" panose="020F0502020204030204" pitchFamily="34" charset="0"/>
            </a:rPr>
            <a:t>Si no es objeto de denegación = mismos derechos que los que confiere el registro local de un dibujo o modelo</a:t>
          </a:r>
          <a:endParaRPr lang="es-ES" sz="1500" kern="1200" noProof="0" dirty="0">
            <a:effectLst/>
            <a:latin typeface="Calibri" panose="020F0502020204030204" pitchFamily="34" charset="0"/>
          </a:endParaRPr>
        </a:p>
      </dsp:txBody>
      <dsp:txXfrm>
        <a:off x="3943" y="467699"/>
        <a:ext cx="2689770" cy="960120"/>
      </dsp:txXfrm>
    </dsp:sp>
    <dsp:sp modelId="{A4D3BBBA-20D9-4319-92D4-E6161D97E654}">
      <dsp:nvSpPr>
        <dsp:cNvPr id="0" name=""/>
        <dsp:cNvSpPr/>
      </dsp:nvSpPr>
      <dsp:spPr>
        <a:xfrm>
          <a:off x="2693714" y="467699"/>
          <a:ext cx="2689770" cy="960120"/>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altLang="en-US" sz="1500" kern="1200" noProof="0" dirty="0" smtClean="0">
              <a:effectLst/>
              <a:latin typeface="Calibri" panose="020F0502020204030204" pitchFamily="34" charset="0"/>
            </a:rPr>
            <a:t>Conjunto de derechos nacionales/regionales independientes</a:t>
          </a:r>
          <a:endParaRPr lang="es-ES" sz="1500" kern="1200" noProof="0" dirty="0">
            <a:effectLst/>
            <a:latin typeface="Calibri" panose="020F0502020204030204" pitchFamily="34" charset="0"/>
          </a:endParaRPr>
        </a:p>
      </dsp:txBody>
      <dsp:txXfrm>
        <a:off x="2693714" y="467699"/>
        <a:ext cx="2689770" cy="960120"/>
      </dsp:txXfrm>
    </dsp:sp>
    <dsp:sp modelId="{AC1AD1BD-D872-4FA3-93D2-FAD8CD9AF04D}">
      <dsp:nvSpPr>
        <dsp:cNvPr id="0" name=""/>
        <dsp:cNvSpPr/>
      </dsp:nvSpPr>
      <dsp:spPr>
        <a:xfrm>
          <a:off x="5387429" y="467699"/>
          <a:ext cx="2689770" cy="960120"/>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altLang="en-US" sz="1500" kern="1200" noProof="0" dirty="0" smtClean="0">
              <a:effectLst/>
              <a:latin typeface="Calibri" panose="020F0502020204030204" pitchFamily="34" charset="0"/>
            </a:rPr>
            <a:t>Ventajas de la gestión centralizada</a:t>
          </a:r>
          <a:endParaRPr lang="es-ES" sz="1500" kern="1200" noProof="0" dirty="0">
            <a:effectLst/>
            <a:latin typeface="Calibri" panose="020F0502020204030204" pitchFamily="34" charset="0"/>
          </a:endParaRPr>
        </a:p>
      </dsp:txBody>
      <dsp:txXfrm>
        <a:off x="5387429" y="467699"/>
        <a:ext cx="2689770" cy="960120"/>
      </dsp:txXfrm>
    </dsp:sp>
    <dsp:sp modelId="{E3C28D4A-06F3-4B28-A772-BB4A4BE4858A}">
      <dsp:nvSpPr>
        <dsp:cNvPr id="0" name=""/>
        <dsp:cNvSpPr/>
      </dsp:nvSpPr>
      <dsp:spPr>
        <a:xfrm>
          <a:off x="0" y="1427819"/>
          <a:ext cx="8077200" cy="106680"/>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E8381E-3130-4F33-B60F-A109773D9EF1}">
      <dsp:nvSpPr>
        <dsp:cNvPr id="0" name=""/>
        <dsp:cNvSpPr/>
      </dsp:nvSpPr>
      <dsp:spPr>
        <a:xfrm rot="10800000">
          <a:off x="5440434" y="1268862"/>
          <a:ext cx="2320954" cy="1392033"/>
        </a:xfrm>
        <a:prstGeom prst="corner">
          <a:avLst>
            <a:gd name="adj1" fmla="val 16120"/>
            <a:gd name="adj2" fmla="val 16110"/>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A4871596-B6F3-4D07-85C5-E13AA94825B1}">
      <dsp:nvSpPr>
        <dsp:cNvPr id="0" name=""/>
        <dsp:cNvSpPr/>
      </dsp:nvSpPr>
      <dsp:spPr>
        <a:xfrm>
          <a:off x="5435792" y="1498801"/>
          <a:ext cx="2093500" cy="183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noProof="0" dirty="0" smtClean="0">
              <a:effectLst/>
              <a:latin typeface="Calibri" panose="020F0502020204030204" pitchFamily="34" charset="0"/>
            </a:rPr>
            <a:t>Período de renovación más largo, si lo permite la legislación de la Parte Contratante designada</a:t>
          </a:r>
          <a:endParaRPr lang="es-ES" sz="2000" kern="1200" noProof="0" dirty="0">
            <a:effectLst/>
            <a:latin typeface="Calibri" panose="020F0502020204030204" pitchFamily="34" charset="0"/>
          </a:endParaRPr>
        </a:p>
      </dsp:txBody>
      <dsp:txXfrm>
        <a:off x="5435792" y="1498801"/>
        <a:ext cx="2093500" cy="1833041"/>
      </dsp:txXfrm>
    </dsp:sp>
    <dsp:sp modelId="{BDB0EC53-8A31-45E6-94E6-D42A16E09F78}">
      <dsp:nvSpPr>
        <dsp:cNvPr id="0" name=""/>
        <dsp:cNvSpPr/>
      </dsp:nvSpPr>
      <dsp:spPr>
        <a:xfrm rot="5400000">
          <a:off x="5435792" y="636193"/>
          <a:ext cx="394562" cy="394562"/>
        </a:xfrm>
        <a:prstGeom prst="triangle">
          <a:avLst>
            <a:gd name="adj" fmla="val 100000"/>
          </a:avLst>
        </a:prstGeom>
        <a:solidFill>
          <a:srgbClr val="002060"/>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sp>
    <dsp:sp modelId="{4E1807C2-D4EE-407F-813C-2A4C4B29EE57}">
      <dsp:nvSpPr>
        <dsp:cNvPr id="0" name=""/>
        <dsp:cNvSpPr/>
      </dsp:nvSpPr>
      <dsp:spPr>
        <a:xfrm rot="10800000">
          <a:off x="2875780" y="635384"/>
          <a:ext cx="2320954" cy="1392033"/>
        </a:xfrm>
        <a:prstGeom prst="corner">
          <a:avLst>
            <a:gd name="adj1" fmla="val 16120"/>
            <a:gd name="adj2" fmla="val 16110"/>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8663B624-E39B-4798-8870-1AD2F2C21059}">
      <dsp:nvSpPr>
        <dsp:cNvPr id="0" name=""/>
        <dsp:cNvSpPr/>
      </dsp:nvSpPr>
      <dsp:spPr>
        <a:xfrm>
          <a:off x="2871138" y="865323"/>
          <a:ext cx="2093500" cy="183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s-ES" sz="2000" kern="1200" noProof="0" dirty="0" smtClean="0">
              <a:effectLst/>
              <a:latin typeface="Calibri" panose="020F0502020204030204" pitchFamily="34" charset="0"/>
            </a:rPr>
            <a:t>Renovable por lo menos dos veces </a:t>
          </a:r>
          <a:br>
            <a:rPr lang="es-ES" sz="2000" kern="1200" noProof="0" dirty="0" smtClean="0">
              <a:effectLst/>
              <a:latin typeface="Calibri" panose="020F0502020204030204" pitchFamily="34" charset="0"/>
            </a:rPr>
          </a:br>
          <a:r>
            <a:rPr lang="es-ES" sz="2000" kern="1200" noProof="0" dirty="0" smtClean="0">
              <a:effectLst/>
              <a:latin typeface="Calibri" panose="020F0502020204030204" pitchFamily="34" charset="0"/>
            </a:rPr>
            <a:t>(Acta de 1999)</a:t>
          </a:r>
          <a:endParaRPr lang="es-ES" sz="2000" kern="1200" noProof="0" dirty="0">
            <a:effectLst/>
            <a:latin typeface="Calibri" panose="020F0502020204030204" pitchFamily="34" charset="0"/>
          </a:endParaRPr>
        </a:p>
      </dsp:txBody>
      <dsp:txXfrm>
        <a:off x="2871138" y="865323"/>
        <a:ext cx="2093500" cy="1833041"/>
      </dsp:txXfrm>
    </dsp:sp>
    <dsp:sp modelId="{AD23D503-A921-4A33-9744-39E10C7E0A98}">
      <dsp:nvSpPr>
        <dsp:cNvPr id="0" name=""/>
        <dsp:cNvSpPr/>
      </dsp:nvSpPr>
      <dsp:spPr>
        <a:xfrm rot="5400000">
          <a:off x="2871138" y="2715"/>
          <a:ext cx="394562" cy="394562"/>
        </a:xfrm>
        <a:prstGeom prst="triangle">
          <a:avLst>
            <a:gd name="adj" fmla="val 100000"/>
          </a:avLst>
        </a:prstGeom>
        <a:solidFill>
          <a:srgbClr val="002060"/>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sp>
    <dsp:sp modelId="{E18CAA41-0DC9-474C-93B7-A31F47040F16}">
      <dsp:nvSpPr>
        <dsp:cNvPr id="0" name=""/>
        <dsp:cNvSpPr/>
      </dsp:nvSpPr>
      <dsp:spPr>
        <a:xfrm rot="10800000">
          <a:off x="392011" y="1907"/>
          <a:ext cx="2240068" cy="1392033"/>
        </a:xfrm>
        <a:prstGeom prst="corner">
          <a:avLst>
            <a:gd name="adj1" fmla="val 16120"/>
            <a:gd name="adj2" fmla="val 16110"/>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4B8A51AE-D6E2-46CB-AB35-D1CBAB9B61C5}">
      <dsp:nvSpPr>
        <dsp:cNvPr id="0" name=""/>
        <dsp:cNvSpPr/>
      </dsp:nvSpPr>
      <dsp:spPr>
        <a:xfrm>
          <a:off x="452460" y="231846"/>
          <a:ext cx="1882433" cy="1833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noProof="0" dirty="0" smtClean="0">
              <a:effectLst/>
              <a:latin typeface="Calibri" panose="020F0502020204030204" pitchFamily="34" charset="0"/>
            </a:rPr>
            <a:t>Duración de la protección: cinco años</a:t>
          </a:r>
          <a:endParaRPr lang="es-ES" sz="2000" kern="1200" noProof="0" dirty="0">
            <a:effectLst/>
            <a:latin typeface="Calibri" panose="020F0502020204030204" pitchFamily="34" charset="0"/>
          </a:endParaRPr>
        </a:p>
      </dsp:txBody>
      <dsp:txXfrm>
        <a:off x="452460" y="231846"/>
        <a:ext cx="1882433" cy="18330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AAEFF-5306-4DAC-BCEB-7743FAA4E6AC}">
      <dsp:nvSpPr>
        <dsp:cNvPr id="0" name=""/>
        <dsp:cNvSpPr/>
      </dsp:nvSpPr>
      <dsp:spPr>
        <a:xfrm>
          <a:off x="0" y="0"/>
          <a:ext cx="8229600" cy="1020216"/>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altLang="en-US" sz="2000" kern="1200" noProof="0" dirty="0" smtClean="0">
              <a:solidFill>
                <a:schemeClr val="tx1"/>
              </a:solidFill>
              <a:latin typeface="Calibri" panose="020F0502020204030204" pitchFamily="34" charset="0"/>
            </a:rPr>
            <a:t>Se recibieron </a:t>
          </a:r>
          <a:r>
            <a:rPr lang="en-US" altLang="en-US" sz="2000" kern="1200" dirty="0" smtClean="0">
              <a:solidFill>
                <a:schemeClr val="bg1"/>
              </a:solidFill>
              <a:latin typeface="Calibri" panose="020F0502020204030204" pitchFamily="34" charset="0"/>
            </a:rPr>
            <a:t>5.213</a:t>
          </a:r>
          <a:r>
            <a:rPr lang="es-ES" altLang="en-US" sz="2000" kern="1200" noProof="0" dirty="0" smtClean="0">
              <a:solidFill>
                <a:srgbClr val="333399"/>
              </a:solidFill>
              <a:latin typeface="Calibri" panose="020F0502020204030204" pitchFamily="34" charset="0"/>
            </a:rPr>
            <a:t> </a:t>
          </a:r>
          <a:r>
            <a:rPr lang="es-ES" altLang="en-US" sz="2000" kern="1200" noProof="0" dirty="0" smtClean="0">
              <a:solidFill>
                <a:srgbClr val="000000"/>
              </a:solidFill>
              <a:latin typeface="Calibri" panose="020F0502020204030204" pitchFamily="34" charset="0"/>
            </a:rPr>
            <a:t>solicitudes internacionales que comprendían </a:t>
          </a:r>
          <a:r>
            <a:rPr lang="en-US" altLang="en-US" sz="2000" kern="1200" dirty="0" smtClean="0">
              <a:solidFill>
                <a:schemeClr val="bg1"/>
              </a:solidFill>
              <a:latin typeface="Calibri" panose="020F0502020204030204" pitchFamily="34" charset="0"/>
            </a:rPr>
            <a:t>19.429</a:t>
          </a:r>
          <a:r>
            <a:rPr lang="es-ES" altLang="en-US" sz="2000" kern="1200" noProof="0" dirty="0" smtClean="0">
              <a:solidFill>
                <a:srgbClr val="000000"/>
              </a:solidFill>
              <a:latin typeface="Calibri" panose="020F0502020204030204" pitchFamily="34" charset="0"/>
            </a:rPr>
            <a:t> dibujos o modelos (max. 100 dibujos o modelos/solicitud)</a:t>
          </a:r>
          <a:endParaRPr lang="es-ES" sz="2000" kern="1200" noProof="0" dirty="0"/>
        </a:p>
      </dsp:txBody>
      <dsp:txXfrm>
        <a:off x="1747941" y="0"/>
        <a:ext cx="6481658" cy="1020216"/>
      </dsp:txXfrm>
    </dsp:sp>
    <dsp:sp modelId="{04A62DAB-F0F6-4AF5-BE6A-0388A79DF945}">
      <dsp:nvSpPr>
        <dsp:cNvPr id="0" name=""/>
        <dsp:cNvSpPr/>
      </dsp:nvSpPr>
      <dsp:spPr>
        <a:xfrm>
          <a:off x="392427" y="102021"/>
          <a:ext cx="1065107" cy="816173"/>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054151-8F99-426C-9911-4CB18DF01DB7}">
      <dsp:nvSpPr>
        <dsp:cNvPr id="0" name=""/>
        <dsp:cNvSpPr/>
      </dsp:nvSpPr>
      <dsp:spPr>
        <a:xfrm>
          <a:off x="0" y="1122238"/>
          <a:ext cx="8229600" cy="1020216"/>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altLang="en-US" sz="2000" kern="1200" noProof="0" dirty="0" smtClean="0">
              <a:solidFill>
                <a:schemeClr val="tx1"/>
              </a:solidFill>
              <a:latin typeface="Calibri" panose="020F0502020204030204" pitchFamily="34" charset="0"/>
            </a:rPr>
            <a:t>Disminución del </a:t>
          </a:r>
          <a:r>
            <a:rPr lang="en-US" altLang="en-US" sz="2000" kern="1200" dirty="0" smtClean="0">
              <a:solidFill>
                <a:schemeClr val="bg1"/>
              </a:solidFill>
              <a:latin typeface="Calibri" panose="020F0502020204030204" pitchFamily="34" charset="0"/>
            </a:rPr>
            <a:t>6,27</a:t>
          </a:r>
          <a:r>
            <a:rPr lang="es-ES" altLang="en-US" sz="2000" kern="1200" noProof="0" dirty="0" smtClean="0">
              <a:solidFill>
                <a:schemeClr val="bg1"/>
              </a:solidFill>
              <a:latin typeface="Calibri" panose="020F0502020204030204" pitchFamily="34" charset="0"/>
            </a:rPr>
            <a:t>% </a:t>
          </a:r>
          <a:r>
            <a:rPr lang="es-ES" altLang="en-US" sz="2000" kern="1200" noProof="0" dirty="0" smtClean="0">
              <a:solidFill>
                <a:schemeClr val="tx1"/>
              </a:solidFill>
              <a:latin typeface="Calibri" panose="020F0502020204030204" pitchFamily="34" charset="0"/>
            </a:rPr>
            <a:t>del número de solicitudes</a:t>
          </a:r>
          <a:r>
            <a:rPr lang="es-ES" altLang="en-US" sz="2000" kern="1200" noProof="0" dirty="0" smtClean="0">
              <a:solidFill>
                <a:srgbClr val="000000"/>
              </a:solidFill>
              <a:latin typeface="Calibri" panose="020F0502020204030204" pitchFamily="34" charset="0"/>
            </a:rPr>
            <a:t> con respecto a 2016</a:t>
          </a:r>
          <a:endParaRPr lang="es-ES" sz="2000" kern="1200" noProof="0" dirty="0"/>
        </a:p>
      </dsp:txBody>
      <dsp:txXfrm>
        <a:off x="1747941" y="1122238"/>
        <a:ext cx="6481658" cy="1020216"/>
      </dsp:txXfrm>
    </dsp:sp>
    <dsp:sp modelId="{63B8FA3D-A760-47A4-89FD-D75114B64FCC}">
      <dsp:nvSpPr>
        <dsp:cNvPr id="0" name=""/>
        <dsp:cNvSpPr/>
      </dsp:nvSpPr>
      <dsp:spPr>
        <a:xfrm>
          <a:off x="392427" y="1224260"/>
          <a:ext cx="1065107" cy="816173"/>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44C813-9D2C-43E0-9E3C-7C8EEA44F7B6}">
      <dsp:nvSpPr>
        <dsp:cNvPr id="0" name=""/>
        <dsp:cNvSpPr/>
      </dsp:nvSpPr>
      <dsp:spPr>
        <a:xfrm>
          <a:off x="0" y="2244477"/>
          <a:ext cx="8229600" cy="1020216"/>
        </a:xfrm>
        <a:prstGeom prst="roundRect">
          <a:avLst>
            <a:gd name="adj" fmla="val 10000"/>
          </a:avLst>
        </a:prstGeom>
        <a:solidFill>
          <a:srgbClr val="0070C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altLang="en-US" sz="2000" kern="1200" noProof="0" dirty="0" smtClean="0">
              <a:solidFill>
                <a:schemeClr val="tx1"/>
              </a:solidFill>
              <a:latin typeface="Calibri" panose="020F0502020204030204" pitchFamily="34" charset="0"/>
            </a:rPr>
            <a:t>Aumento del </a:t>
          </a:r>
          <a:r>
            <a:rPr lang="en-US" altLang="en-US" sz="2000" kern="1200" dirty="0" smtClean="0">
              <a:solidFill>
                <a:schemeClr val="bg1"/>
              </a:solidFill>
              <a:latin typeface="Calibri" panose="020F0502020204030204" pitchFamily="34" charset="0"/>
            </a:rPr>
            <a:t>3,8</a:t>
          </a:r>
          <a:r>
            <a:rPr lang="es-ES" altLang="en-US" sz="2000" kern="1200" noProof="0" dirty="0" smtClean="0">
              <a:solidFill>
                <a:schemeClr val="bg1"/>
              </a:solidFill>
              <a:latin typeface="Calibri" panose="020F0502020204030204" pitchFamily="34" charset="0"/>
            </a:rPr>
            <a:t>% </a:t>
          </a:r>
          <a:r>
            <a:rPr lang="es-ES" altLang="en-US" sz="2000" kern="1200" noProof="0" dirty="0" smtClean="0">
              <a:solidFill>
                <a:srgbClr val="000000"/>
              </a:solidFill>
              <a:latin typeface="Calibri" panose="020F0502020204030204" pitchFamily="34" charset="0"/>
            </a:rPr>
            <a:t>del número de dibujos y modelos con respecto a 2016</a:t>
          </a:r>
          <a:endParaRPr lang="es-ES" sz="2000" kern="1200" noProof="0" dirty="0"/>
        </a:p>
      </dsp:txBody>
      <dsp:txXfrm>
        <a:off x="1747941" y="2244477"/>
        <a:ext cx="6481658" cy="1020216"/>
      </dsp:txXfrm>
    </dsp:sp>
    <dsp:sp modelId="{AB313E69-C03E-4289-B212-FEB14F6C07FB}">
      <dsp:nvSpPr>
        <dsp:cNvPr id="0" name=""/>
        <dsp:cNvSpPr/>
      </dsp:nvSpPr>
      <dsp:spPr>
        <a:xfrm>
          <a:off x="388049" y="2346498"/>
          <a:ext cx="1073864" cy="816173"/>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BA5A9-3938-4072-B8E7-B6ABA25F4592}">
      <dsp:nvSpPr>
        <dsp:cNvPr id="0" name=""/>
        <dsp:cNvSpPr/>
      </dsp:nvSpPr>
      <dsp:spPr>
        <a:xfrm>
          <a:off x="617219" y="0"/>
          <a:ext cx="6995160" cy="4352925"/>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9CDCB1-DEE0-4801-8626-27931225433E}">
      <dsp:nvSpPr>
        <dsp:cNvPr id="0" name=""/>
        <dsp:cNvSpPr/>
      </dsp:nvSpPr>
      <dsp:spPr>
        <a:xfrm>
          <a:off x="4118" y="1305877"/>
          <a:ext cx="1981051" cy="174117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t>Inventor</a:t>
          </a:r>
        </a:p>
        <a:p>
          <a:pPr marL="114300" lvl="1" indent="-114300" algn="l" defTabSz="666750">
            <a:lnSpc>
              <a:spcPct val="90000"/>
            </a:lnSpc>
            <a:spcBef>
              <a:spcPct val="0"/>
            </a:spcBef>
            <a:spcAft>
              <a:spcPct val="15000"/>
            </a:spcAft>
            <a:buChar char="••"/>
          </a:pPr>
          <a:r>
            <a:rPr lang="en-US" sz="1500" kern="1200" dirty="0"/>
            <a:t>Participates in preparatory course</a:t>
          </a:r>
        </a:p>
        <a:p>
          <a:pPr marL="114300" lvl="1" indent="-114300" algn="l" defTabSz="666750">
            <a:lnSpc>
              <a:spcPct val="90000"/>
            </a:lnSpc>
            <a:spcBef>
              <a:spcPct val="0"/>
            </a:spcBef>
            <a:spcAft>
              <a:spcPct val="15000"/>
            </a:spcAft>
            <a:buChar char="••"/>
          </a:pPr>
          <a:r>
            <a:rPr lang="en-US" sz="1500" kern="1200" dirty="0"/>
            <a:t>Submits request</a:t>
          </a:r>
        </a:p>
      </dsp:txBody>
      <dsp:txXfrm>
        <a:off x="89115" y="1390874"/>
        <a:ext cx="1811057" cy="1571176"/>
      </dsp:txXfrm>
    </dsp:sp>
    <dsp:sp modelId="{75402868-0013-4441-AF1C-94D06E9E5224}">
      <dsp:nvSpPr>
        <dsp:cNvPr id="0" name=""/>
        <dsp:cNvSpPr/>
      </dsp:nvSpPr>
      <dsp:spPr>
        <a:xfrm>
          <a:off x="2084222" y="1305877"/>
          <a:ext cx="1981051" cy="174117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t>TISC</a:t>
          </a:r>
        </a:p>
        <a:p>
          <a:pPr marL="114300" lvl="1" indent="-114300" algn="l" defTabSz="666750">
            <a:lnSpc>
              <a:spcPct val="90000"/>
            </a:lnSpc>
            <a:spcBef>
              <a:spcPct val="0"/>
            </a:spcBef>
            <a:spcAft>
              <a:spcPct val="15000"/>
            </a:spcAft>
            <a:buChar char="••"/>
          </a:pPr>
          <a:r>
            <a:rPr lang="en-US" sz="1500" kern="1200" dirty="0"/>
            <a:t>Reviews and transmits requests</a:t>
          </a:r>
        </a:p>
      </dsp:txBody>
      <dsp:txXfrm>
        <a:off x="2169219" y="1390874"/>
        <a:ext cx="1811057" cy="1571176"/>
      </dsp:txXfrm>
    </dsp:sp>
    <dsp:sp modelId="{5CAB5B9E-F595-400C-B339-BE35244508B0}">
      <dsp:nvSpPr>
        <dsp:cNvPr id="0" name=""/>
        <dsp:cNvSpPr/>
      </dsp:nvSpPr>
      <dsp:spPr>
        <a:xfrm>
          <a:off x="4164326" y="1305877"/>
          <a:ext cx="1981051" cy="174117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t>WIPO</a:t>
          </a:r>
        </a:p>
        <a:p>
          <a:pPr marL="114300" lvl="1" indent="-114300" algn="l" defTabSz="666750">
            <a:lnSpc>
              <a:spcPct val="90000"/>
            </a:lnSpc>
            <a:spcBef>
              <a:spcPct val="0"/>
            </a:spcBef>
            <a:spcAft>
              <a:spcPct val="15000"/>
            </a:spcAft>
            <a:buChar char="••"/>
          </a:pPr>
          <a:r>
            <a:rPr lang="en-US" sz="1500" kern="1200" dirty="0"/>
            <a:t>Matches inventor with advisors</a:t>
          </a:r>
        </a:p>
        <a:p>
          <a:pPr marL="114300" lvl="1" indent="-114300" algn="l" defTabSz="666750">
            <a:lnSpc>
              <a:spcPct val="90000"/>
            </a:lnSpc>
            <a:spcBef>
              <a:spcPct val="0"/>
            </a:spcBef>
            <a:spcAft>
              <a:spcPct val="15000"/>
            </a:spcAft>
            <a:buChar char="••"/>
          </a:pPr>
          <a:r>
            <a:rPr lang="en-US" sz="1500" kern="1200" dirty="0"/>
            <a:t>Administers cases</a:t>
          </a:r>
        </a:p>
      </dsp:txBody>
      <dsp:txXfrm>
        <a:off x="4249323" y="1390874"/>
        <a:ext cx="1811057" cy="1571176"/>
      </dsp:txXfrm>
    </dsp:sp>
    <dsp:sp modelId="{2340D425-62BD-4FA8-BE3D-778E042EF8D5}">
      <dsp:nvSpPr>
        <dsp:cNvPr id="0" name=""/>
        <dsp:cNvSpPr/>
      </dsp:nvSpPr>
      <dsp:spPr>
        <a:xfrm>
          <a:off x="6244430" y="1305877"/>
          <a:ext cx="1981051" cy="174117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kern="1200" dirty="0"/>
            <a:t>Advisor</a:t>
          </a:r>
        </a:p>
        <a:p>
          <a:pPr marL="114300" lvl="1" indent="-114300" algn="l" defTabSz="666750">
            <a:lnSpc>
              <a:spcPct val="90000"/>
            </a:lnSpc>
            <a:spcBef>
              <a:spcPct val="0"/>
            </a:spcBef>
            <a:spcAft>
              <a:spcPct val="15000"/>
            </a:spcAft>
            <a:buChar char="••"/>
          </a:pPr>
          <a:r>
            <a:rPr lang="en-US" sz="1500" kern="1200" dirty="0"/>
            <a:t>Provides legal advice</a:t>
          </a:r>
        </a:p>
        <a:p>
          <a:pPr marL="114300" lvl="1" indent="-114300" algn="l" defTabSz="666750">
            <a:lnSpc>
              <a:spcPct val="90000"/>
            </a:lnSpc>
            <a:spcBef>
              <a:spcPct val="0"/>
            </a:spcBef>
            <a:spcAft>
              <a:spcPct val="15000"/>
            </a:spcAft>
            <a:buChar char="••"/>
          </a:pPr>
          <a:r>
            <a:rPr lang="en-US" sz="1500" kern="1200" dirty="0"/>
            <a:t>Coordinates with WIPO and other advisors</a:t>
          </a:r>
        </a:p>
      </dsp:txBody>
      <dsp:txXfrm>
        <a:off x="6329427" y="1390874"/>
        <a:ext cx="1811057" cy="1571176"/>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59292-B4DE-4C03-8E2A-F2F4ADF79C8E}" type="datetimeFigureOut">
              <a:rPr lang="en-US" smtClean="0"/>
              <a:t>2/13/2019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3D53F0-B619-49DC-8C22-E41D18B732BC}" type="slidenum">
              <a:rPr lang="en-US" smtClean="0"/>
              <a:t>‹#›</a:t>
            </a:fld>
            <a:endParaRPr lang="en-US"/>
          </a:p>
        </p:txBody>
      </p:sp>
    </p:spTree>
    <p:extLst>
      <p:ext uri="{BB962C8B-B14F-4D97-AF65-F5344CB8AC3E}">
        <p14:creationId xmlns:p14="http://schemas.microsoft.com/office/powerpoint/2010/main" val="1848418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wipo.int/treaties/en/text.jsp?file_id=283484"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ww.wipo.int/about-wipo/en/dgo/" TargetMode="External"/><Relationship Id="rId5" Type="http://schemas.openxmlformats.org/officeDocument/2006/relationships/hyperlink" Target="http://www.wipo.int/madrid/en/" TargetMode="External"/><Relationship Id="rId4" Type="http://schemas.openxmlformats.org/officeDocument/2006/relationships/hyperlink" Target="http://www.wipo.int/madrid/en/member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wipo.int/treaties/en/text.jsp?file_id=283530#a14"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www.wipo.int/madrid/en/how_to/search/" TargetMode="External"/><Relationship Id="rId13" Type="http://schemas.openxmlformats.org/officeDocument/2006/relationships/hyperlink" Target="http://www.wipo.int/madrid/en/file/" TargetMode="External"/><Relationship Id="rId18" Type="http://schemas.openxmlformats.org/officeDocument/2006/relationships/hyperlink" Target="http://www.wipo.int/madrid/en/index.html#madrid/en/contracting_parties" TargetMode="External"/><Relationship Id="rId3" Type="http://schemas.openxmlformats.org/officeDocument/2006/relationships/hyperlink" Target="http://www.wipo.int/madrid/en/" TargetMode="External"/><Relationship Id="rId21" Type="http://schemas.openxmlformats.org/officeDocument/2006/relationships/hyperlink" Target="http://www.wipo.int/madrid/en/how_to/file/fees.html" TargetMode="External"/><Relationship Id="rId7" Type="http://schemas.openxmlformats.org/officeDocument/2006/relationships/hyperlink" Target="http://www.wipo.int/madrid/en/faq/" TargetMode="External"/><Relationship Id="rId12" Type="http://schemas.openxmlformats.org/officeDocument/2006/relationships/hyperlink" Target="http://www.wipo.int/madrid/en/search/" TargetMode="External"/><Relationship Id="rId17" Type="http://schemas.openxmlformats.org/officeDocument/2006/relationships/hyperlink" Target="http://www.wipo.int/meetings/en/topic.jsp?group_id=49" TargetMode="External"/><Relationship Id="rId25" Type="http://schemas.openxmlformats.org/officeDocument/2006/relationships/hyperlink" Target="http://www.wipo.int/madrid/en/how_to/manage/locate.html" TargetMode="External"/><Relationship Id="rId2" Type="http://schemas.openxmlformats.org/officeDocument/2006/relationships/slide" Target="../slides/slide38.xml"/><Relationship Id="rId16" Type="http://schemas.openxmlformats.org/officeDocument/2006/relationships/hyperlink" Target="http://www.wipo.int/madrid/en/contracting_parties/" TargetMode="External"/><Relationship Id="rId20" Type="http://schemas.openxmlformats.org/officeDocument/2006/relationships/hyperlink" Target="http://www.wipo.int/about-wipo/en/finance/madrid.html#amounts" TargetMode="External"/><Relationship Id="rId1" Type="http://schemas.openxmlformats.org/officeDocument/2006/relationships/notesMaster" Target="../notesMasters/notesMaster1.xml"/><Relationship Id="rId6" Type="http://schemas.openxmlformats.org/officeDocument/2006/relationships/hyperlink" Target="http://www.wipo.int/madrid/en/how_madrid_works.html" TargetMode="External"/><Relationship Id="rId11" Type="http://schemas.openxmlformats.org/officeDocument/2006/relationships/hyperlink" Target="http://www.wipo.int/madrid/en/#eservices" TargetMode="External"/><Relationship Id="rId24" Type="http://schemas.openxmlformats.org/officeDocument/2006/relationships/hyperlink" Target="http://www.wipo.int/madrid/en/how_to/manage/guide.html" TargetMode="External"/><Relationship Id="rId5" Type="http://schemas.openxmlformats.org/officeDocument/2006/relationships/hyperlink" Target="http://www.wipo.int/madrid/en/madrid_benefits.html" TargetMode="External"/><Relationship Id="rId15" Type="http://schemas.openxmlformats.org/officeDocument/2006/relationships/hyperlink" Target="http://www.wipo.int/madrid/en/manage/" TargetMode="External"/><Relationship Id="rId23" Type="http://schemas.openxmlformats.org/officeDocument/2006/relationships/hyperlink" Target="http://www.wipo.int/madrid/en/how_to/manage/payment.html" TargetMode="External"/><Relationship Id="rId10" Type="http://schemas.openxmlformats.org/officeDocument/2006/relationships/hyperlink" Target="http://www.wipo.int/madrid/en/how_to/manage/" TargetMode="External"/><Relationship Id="rId19" Type="http://schemas.openxmlformats.org/officeDocument/2006/relationships/hyperlink" Target="http://www.wipo.int/madrid/en/#resources" TargetMode="External"/><Relationship Id="rId4" Type="http://schemas.openxmlformats.org/officeDocument/2006/relationships/hyperlink" Target="http://www.wipo.int/madrid/en/index.html" TargetMode="External"/><Relationship Id="rId9" Type="http://schemas.openxmlformats.org/officeDocument/2006/relationships/hyperlink" Target="http://www.wipo.int/madrid/en/how_to/file/" TargetMode="External"/><Relationship Id="rId14" Type="http://schemas.openxmlformats.org/officeDocument/2006/relationships/hyperlink" Target="http://www.wipo.int/madrid/en/monitor/" TargetMode="External"/><Relationship Id="rId22" Type="http://schemas.openxmlformats.org/officeDocument/2006/relationships/hyperlink" Target="https://www3.wipo.int/finance/en/current_account_refund.jsp"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www.wipo.int/madrid/en/#eservices" TargetMode="External"/><Relationship Id="rId13" Type="http://schemas.openxmlformats.org/officeDocument/2006/relationships/hyperlink" Target="http://www.wipo.int/edocs/pubdocs/en/wipo_madrid_members.pdf" TargetMode="External"/><Relationship Id="rId18" Type="http://schemas.openxmlformats.org/officeDocument/2006/relationships/hyperlink" Target="http://www.wipo.int/edocs/pubdocs/en/wipo_madrid_monitor.pdf" TargetMode="External"/><Relationship Id="rId3" Type="http://schemas.openxmlformats.org/officeDocument/2006/relationships/hyperlink" Target="http://www.wipo.int/madrid/en/forms/" TargetMode="External"/><Relationship Id="rId21" Type="http://schemas.openxmlformats.org/officeDocument/2006/relationships/hyperlink" Target="http://www.wipo.int/madrid/en/news/2017/news_0024.html" TargetMode="External"/><Relationship Id="rId7" Type="http://schemas.openxmlformats.org/officeDocument/2006/relationships/hyperlink" Target="https://webaccess.wipo.int/trademarks_ren/?lang=EN" TargetMode="External"/><Relationship Id="rId12" Type="http://schemas.openxmlformats.org/officeDocument/2006/relationships/hyperlink" Target="http://www.wipo.int/madrid/en/news/2017/news_0001.html" TargetMode="External"/><Relationship Id="rId17" Type="http://schemas.openxmlformats.org/officeDocument/2006/relationships/hyperlink" Target="http://www.wipo.int/madrid/en/" TargetMode="External"/><Relationship Id="rId2" Type="http://schemas.openxmlformats.org/officeDocument/2006/relationships/slide" Target="../slides/slide39.xml"/><Relationship Id="rId16" Type="http://schemas.openxmlformats.org/officeDocument/2006/relationships/hyperlink" Target="http://unohrlls.org/about-ldcs/" TargetMode="External"/><Relationship Id="rId20" Type="http://schemas.openxmlformats.org/officeDocument/2006/relationships/hyperlink" Target="http://www.wipo.int/madrid/en/news/2017/news_0019.html" TargetMode="External"/><Relationship Id="rId1" Type="http://schemas.openxmlformats.org/officeDocument/2006/relationships/notesMaster" Target="../notesMasters/notesMaster1.xml"/><Relationship Id="rId6" Type="http://schemas.openxmlformats.org/officeDocument/2006/relationships/hyperlink" Target="https://www3.wipo.int/osd/?lang=en" TargetMode="External"/><Relationship Id="rId11" Type="http://schemas.openxmlformats.org/officeDocument/2006/relationships/hyperlink" Target="http://www.wipo.int/madrid/en/news/2017/news_0009.html" TargetMode="External"/><Relationship Id="rId5" Type="http://schemas.openxmlformats.org/officeDocument/2006/relationships/hyperlink" Target="http://www.wipo.int/about-wipo/en/finance/account.html" TargetMode="External"/><Relationship Id="rId15" Type="http://schemas.openxmlformats.org/officeDocument/2006/relationships/hyperlink" Target="http://www.wipo.int/madrid/en/fees/sched.html" TargetMode="External"/><Relationship Id="rId10" Type="http://schemas.openxmlformats.org/officeDocument/2006/relationships/hyperlink" Target="http://www.wipo.int/madrid/memberprofiles/" TargetMode="External"/><Relationship Id="rId19" Type="http://schemas.openxmlformats.org/officeDocument/2006/relationships/hyperlink" Target="http://www.wipo.int/madrid/en/news/2017/news_0010.html" TargetMode="External"/><Relationship Id="rId4" Type="http://schemas.openxmlformats.org/officeDocument/2006/relationships/hyperlink" Target="https://webaccess.wipo.int/epayment" TargetMode="External"/><Relationship Id="rId9" Type="http://schemas.openxmlformats.org/officeDocument/2006/relationships/hyperlink" Target="http://www.wipo.int/branddb/wo/en/" TargetMode="External"/><Relationship Id="rId14" Type="http://schemas.openxmlformats.org/officeDocument/2006/relationships/hyperlink" Target="http://www.wipo.int/madrid/en/news/2017/news_0012.html" TargetMode="External"/><Relationship Id="rId22" Type="http://schemas.openxmlformats.org/officeDocument/2006/relationships/hyperlink" Target="http://www.wipo.int/madrid/en/news/2018/news_0001.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wipo.int/madrid/en/news/2017/news_0022.html"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wipo.int/madrid/en/"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www.wipo.int/madrid/en/contact" TargetMode="External"/></Relationships>
</file>

<file path=ppt/notesSlides/_rels/notesSlide28.xml.rels><?xml version="1.0" encoding="UTF-8" standalone="yes"?>
<Relationships xmlns="http://schemas.openxmlformats.org/package/2006/relationships"><Relationship Id="rId13" Type="http://schemas.openxmlformats.org/officeDocument/2006/relationships/hyperlink" Target="http://www.wipo.int/madrid/en/file/" TargetMode="External"/><Relationship Id="rId18" Type="http://schemas.openxmlformats.org/officeDocument/2006/relationships/hyperlink" Target="http://www.wipo.int/madrid/en/index.html#madrid/en/contracting_parties" TargetMode="External"/><Relationship Id="rId26" Type="http://schemas.openxmlformats.org/officeDocument/2006/relationships/hyperlink" Target="http://www.wipo.int/madrid/es/" TargetMode="External"/><Relationship Id="rId21" Type="http://schemas.openxmlformats.org/officeDocument/2006/relationships/hyperlink" Target="http://www.wipo.int/madrid/ar/" TargetMode="External"/><Relationship Id="rId34" Type="http://schemas.openxmlformats.org/officeDocument/2006/relationships/hyperlink" Target="http://www.wipo.int/madrid/fr/highlights/" TargetMode="External"/><Relationship Id="rId7" Type="http://schemas.openxmlformats.org/officeDocument/2006/relationships/hyperlink" Target="http://www.wipo.int/madrid/en/faq/" TargetMode="External"/><Relationship Id="rId12" Type="http://schemas.openxmlformats.org/officeDocument/2006/relationships/hyperlink" Target="http://www.wipo.int/madrid/en/search/" TargetMode="External"/><Relationship Id="rId17" Type="http://schemas.openxmlformats.org/officeDocument/2006/relationships/hyperlink" Target="http://www.wipo.int/meetings/en/topic.jsp?group_id=49" TargetMode="External"/><Relationship Id="rId25" Type="http://schemas.openxmlformats.org/officeDocument/2006/relationships/hyperlink" Target="http://www.wipo.int/madrid/fr/" TargetMode="External"/><Relationship Id="rId33" Type="http://schemas.openxmlformats.org/officeDocument/2006/relationships/hyperlink" Target="http://www.wipo.int/madrid/en/highlights/" TargetMode="External"/><Relationship Id="rId38" Type="http://schemas.openxmlformats.org/officeDocument/2006/relationships/hyperlink" Target="http://www.wipo.int/madrid/ru/highlights/" TargetMode="External"/><Relationship Id="rId2" Type="http://schemas.openxmlformats.org/officeDocument/2006/relationships/slide" Target="../slides/slide47.xml"/><Relationship Id="rId16" Type="http://schemas.openxmlformats.org/officeDocument/2006/relationships/hyperlink" Target="http://www.wipo.int/madrid/en/contracting_parties/" TargetMode="External"/><Relationship Id="rId20" Type="http://schemas.openxmlformats.org/officeDocument/2006/relationships/hyperlink" Target="http://www.wipo.int/madrid/en/news/" TargetMode="External"/><Relationship Id="rId29" Type="http://schemas.openxmlformats.org/officeDocument/2006/relationships/hyperlink" Target="https://www3.wipo.int/newsletters/en/#madrid_notices" TargetMode="External"/><Relationship Id="rId1" Type="http://schemas.openxmlformats.org/officeDocument/2006/relationships/notesMaster" Target="../notesMasters/notesMaster1.xml"/><Relationship Id="rId6" Type="http://schemas.openxmlformats.org/officeDocument/2006/relationships/hyperlink" Target="http://www.wipo.int/madrid/en/how_madrid_works.html" TargetMode="External"/><Relationship Id="rId11" Type="http://schemas.openxmlformats.org/officeDocument/2006/relationships/hyperlink" Target="http://www.wipo.int/madrid/en/#eservices" TargetMode="External"/><Relationship Id="rId24" Type="http://schemas.openxmlformats.org/officeDocument/2006/relationships/hyperlink" Target="http://www.wipo.int/madrid/ja/" TargetMode="External"/><Relationship Id="rId32" Type="http://schemas.openxmlformats.org/officeDocument/2006/relationships/hyperlink" Target="https://www.wipo.int/newsletters/en/" TargetMode="External"/><Relationship Id="rId37" Type="http://schemas.openxmlformats.org/officeDocument/2006/relationships/hyperlink" Target="http://www.wipo.int/madrid/zh/highlights/" TargetMode="External"/><Relationship Id="rId5" Type="http://schemas.openxmlformats.org/officeDocument/2006/relationships/hyperlink" Target="http://www.wipo.int/madrid/en/madrid_benefits.html" TargetMode="External"/><Relationship Id="rId15" Type="http://schemas.openxmlformats.org/officeDocument/2006/relationships/hyperlink" Target="http://www.wipo.int/madrid/en/manage/" TargetMode="External"/><Relationship Id="rId23" Type="http://schemas.openxmlformats.org/officeDocument/2006/relationships/hyperlink" Target="http://www.wipo.int/madrid/ru/" TargetMode="External"/><Relationship Id="rId28" Type="http://schemas.openxmlformats.org/officeDocument/2006/relationships/hyperlink" Target="http://www.wipo.int/madrid/en/news/2017/news_0011.html" TargetMode="External"/><Relationship Id="rId36" Type="http://schemas.openxmlformats.org/officeDocument/2006/relationships/hyperlink" Target="http://www.wipo.int/madrid/ar/highlights/" TargetMode="External"/><Relationship Id="rId10" Type="http://schemas.openxmlformats.org/officeDocument/2006/relationships/hyperlink" Target="http://www.wipo.int/madrid/en/how_to/manage/" TargetMode="External"/><Relationship Id="rId19" Type="http://schemas.openxmlformats.org/officeDocument/2006/relationships/hyperlink" Target="http://www.wipo.int/madrid/en/#resources" TargetMode="External"/><Relationship Id="rId31" Type="http://schemas.openxmlformats.org/officeDocument/2006/relationships/hyperlink" Target="http://www.wipo.int/madrid/en/news/2017/news_0021.html" TargetMode="External"/><Relationship Id="rId4" Type="http://schemas.openxmlformats.org/officeDocument/2006/relationships/hyperlink" Target="http://www.wipo.int/madrid/en/index.html" TargetMode="External"/><Relationship Id="rId9" Type="http://schemas.openxmlformats.org/officeDocument/2006/relationships/hyperlink" Target="http://www.wipo.int/madrid/en/how_to/file/" TargetMode="External"/><Relationship Id="rId14" Type="http://schemas.openxmlformats.org/officeDocument/2006/relationships/hyperlink" Target="http://www.wipo.int/madrid/en/monitor/" TargetMode="External"/><Relationship Id="rId22" Type="http://schemas.openxmlformats.org/officeDocument/2006/relationships/hyperlink" Target="http://www.wipo.int/madrid/zh/" TargetMode="External"/><Relationship Id="rId27" Type="http://schemas.openxmlformats.org/officeDocument/2006/relationships/hyperlink" Target="https://www3.wipo.int/newsletters/en/" TargetMode="External"/><Relationship Id="rId30" Type="http://schemas.openxmlformats.org/officeDocument/2006/relationships/hyperlink" Target="http://www.wipo.int/madrid/en/news/2017/news_0018.html" TargetMode="External"/><Relationship Id="rId35" Type="http://schemas.openxmlformats.org/officeDocument/2006/relationships/hyperlink" Target="http://www.wipo.int/madrid/es/highlights/" TargetMode="External"/><Relationship Id="rId8" Type="http://schemas.openxmlformats.org/officeDocument/2006/relationships/hyperlink" Target="http://www.wipo.int/madrid/en/how_to/search/" TargetMode="External"/><Relationship Id="rId3" Type="http://schemas.openxmlformats.org/officeDocument/2006/relationships/hyperlink" Target="http://www.wipo.int/madrid/en/"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_ftnref2"/><Relationship Id="rId3" Type="http://schemas.openxmlformats.org/officeDocument/2006/relationships/hyperlink" Target="#_ftn1"/><Relationship Id="rId7" Type="http://schemas.openxmlformats.org/officeDocument/2006/relationships/hyperlink" Target="#_ftnref1"/><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_ftn4"/><Relationship Id="rId5" Type="http://schemas.openxmlformats.org/officeDocument/2006/relationships/hyperlink" Target="#_ftn3"/><Relationship Id="rId10" Type="http://schemas.openxmlformats.org/officeDocument/2006/relationships/hyperlink" Target="#_ftnref4"/><Relationship Id="rId4" Type="http://schemas.openxmlformats.org/officeDocument/2006/relationships/hyperlink" Target="#_ftn2"/><Relationship Id="rId9" Type="http://schemas.openxmlformats.org/officeDocument/2006/relationships/hyperlink" Target="#_ftnref3"/></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9BB99-95D8-4494-9EB0-0E098BA0FF3E}" type="slidenum">
              <a:rPr lang="es-ES" smtClean="0"/>
              <a:t>6</a:t>
            </a:fld>
            <a:endParaRPr lang="es-ES"/>
          </a:p>
        </p:txBody>
      </p:sp>
    </p:spTree>
    <p:extLst>
      <p:ext uri="{BB962C8B-B14F-4D97-AF65-F5344CB8AC3E}">
        <p14:creationId xmlns:p14="http://schemas.microsoft.com/office/powerpoint/2010/main" val="1863993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lang="es-ES" sz="1200" kern="1200" noProof="0" dirty="0" smtClean="0">
                <a:solidFill>
                  <a:schemeClr val="tx1"/>
                </a:solidFill>
                <a:effectLst/>
                <a:latin typeface="+mn-lt"/>
                <a:ea typeface="+mn-ea"/>
                <a:cs typeface="+mn-cs"/>
              </a:rPr>
              <a:t>*Todos los miembros</a:t>
            </a:r>
            <a:r>
              <a:rPr lang="es-ES" sz="1200" kern="1200" baseline="0" noProof="0" dirty="0" smtClean="0">
                <a:solidFill>
                  <a:schemeClr val="tx1"/>
                </a:solidFill>
                <a:effectLst/>
                <a:latin typeface="+mn-lt"/>
                <a:ea typeface="+mn-ea"/>
                <a:cs typeface="+mn-cs"/>
              </a:rPr>
              <a:t> están obligados por el Protocolo, que es el tratado rector, y </a:t>
            </a:r>
            <a:r>
              <a:rPr lang="es-ES" sz="1200" kern="1200" noProof="0" dirty="0" smtClean="0">
                <a:solidFill>
                  <a:schemeClr val="tx1"/>
                </a:solidFill>
                <a:effectLst/>
                <a:latin typeface="+mn-lt"/>
                <a:ea typeface="+mn-ea"/>
                <a:cs typeface="+mn-cs"/>
              </a:rPr>
              <a:t>55 están obligados también</a:t>
            </a:r>
            <a:r>
              <a:rPr lang="es-ES" sz="1200" kern="1200" baseline="0" noProof="0" dirty="0" smtClean="0">
                <a:solidFill>
                  <a:schemeClr val="tx1"/>
                </a:solidFill>
                <a:effectLst/>
                <a:latin typeface="+mn-lt"/>
                <a:ea typeface="+mn-ea"/>
                <a:cs typeface="+mn-cs"/>
              </a:rPr>
              <a:t> por el Arreglo.</a:t>
            </a:r>
            <a:r>
              <a:rPr lang="es-ES" sz="1200" kern="1200" noProof="0" dirty="0" smtClean="0">
                <a:solidFill>
                  <a:schemeClr val="tx1"/>
                </a:solidFill>
                <a:effectLst/>
                <a:latin typeface="+mn-lt"/>
                <a:ea typeface="+mn-ea"/>
                <a:cs typeface="+mn-cs"/>
              </a:rPr>
              <a:t> </a:t>
            </a:r>
            <a:endParaRPr lang="en-US" altLang="en-US" dirty="0" smtClean="0"/>
          </a:p>
          <a:p>
            <a:pPr eaLnBrk="1" hangingPunct="1"/>
            <a:endParaRPr lang="en-US" altLang="en-US" dirty="0" smtClean="0">
              <a:ea typeface="ＭＳ Ｐゴシック" panose="020B0600070205080204" pitchFamily="34" charset="-128"/>
            </a:endParaRPr>
          </a:p>
          <a:p>
            <a:pPr eaLnBrk="1" hangingPunct="1"/>
            <a:r>
              <a:rPr lang="en-US" altLang="en-US" dirty="0" smtClean="0">
                <a:ea typeface="ＭＳ Ｐゴシック" panose="020B0600070205080204" pitchFamily="34" charset="-128"/>
              </a:rPr>
              <a:t>The Madrid Union Map gives us a good overall picture of the System’s geographic coverage.</a:t>
            </a:r>
          </a:p>
          <a:p>
            <a:pPr eaLnBrk="1" hangingPunct="1">
              <a:spcBef>
                <a:spcPct val="0"/>
              </a:spcBef>
            </a:pPr>
            <a:endParaRPr lang="en-US" altLang="en-US" u="sng" dirty="0" smtClean="0"/>
          </a:p>
          <a:p>
            <a:pPr eaLnBrk="1" hangingPunct="1">
              <a:spcBef>
                <a:spcPct val="0"/>
              </a:spcBef>
            </a:pPr>
            <a:r>
              <a:rPr lang="en-US" altLang="en-US" dirty="0" smtClean="0"/>
              <a:t>On March 26, 2018 the Government of the Islamic Republic of Afghanistan deposited its instrument of accession to the </a:t>
            </a:r>
            <a:r>
              <a:rPr lang="en-US" altLang="en-US" dirty="0" smtClean="0">
                <a:hlinkClick r:id="rId3"/>
              </a:rPr>
              <a:t>Madrid Protocol</a:t>
            </a:r>
            <a:r>
              <a:rPr lang="en-US" altLang="en-US" dirty="0" smtClean="0"/>
              <a:t>, making Afghanistan the 101st </a:t>
            </a:r>
            <a:r>
              <a:rPr lang="en-US" altLang="en-US" dirty="0" smtClean="0">
                <a:hlinkClick r:id="rId4"/>
              </a:rPr>
              <a:t>member</a:t>
            </a:r>
            <a:r>
              <a:rPr lang="en-US" altLang="en-US" dirty="0" smtClean="0"/>
              <a:t> of the </a:t>
            </a:r>
            <a:r>
              <a:rPr lang="en-US" altLang="en-US" dirty="0" smtClean="0">
                <a:hlinkClick r:id="rId5"/>
              </a:rPr>
              <a:t>Madrid System</a:t>
            </a:r>
            <a:r>
              <a:rPr lang="en-US" altLang="en-US" dirty="0" smtClean="0"/>
              <a:t>.  The Protocol will enter into force for Afghanistan on June 26, 2018.</a:t>
            </a:r>
          </a:p>
          <a:p>
            <a:pPr eaLnBrk="1" hangingPunct="1">
              <a:spcBef>
                <a:spcPct val="0"/>
              </a:spcBef>
            </a:pPr>
            <a:endParaRPr lang="en-US" altLang="en-US" dirty="0" smtClean="0"/>
          </a:p>
          <a:p>
            <a:pPr eaLnBrk="1" hangingPunct="1">
              <a:spcBef>
                <a:spcPct val="0"/>
              </a:spcBef>
            </a:pPr>
            <a:r>
              <a:rPr lang="en-US" altLang="en-US" dirty="0" smtClean="0"/>
              <a:t>On September 25, 2018, the Government of Malawi deposited its instrument of accession to the </a:t>
            </a:r>
            <a:r>
              <a:rPr lang="en-US" altLang="en-US" dirty="0" smtClean="0">
                <a:hlinkClick r:id="rId3"/>
              </a:rPr>
              <a:t>Madrid Protocol</a:t>
            </a:r>
            <a:r>
              <a:rPr lang="en-US" altLang="en-US" dirty="0" smtClean="0"/>
              <a:t> with </a:t>
            </a:r>
            <a:r>
              <a:rPr lang="en-US" altLang="en-US" dirty="0" smtClean="0">
                <a:hlinkClick r:id="rId6"/>
              </a:rPr>
              <a:t>WIPO’s Director General</a:t>
            </a:r>
            <a:r>
              <a:rPr lang="en-US" altLang="en-US" dirty="0" smtClean="0"/>
              <a:t>, making Malawi the 102nd </a:t>
            </a:r>
            <a:r>
              <a:rPr lang="en-US" altLang="en-US" dirty="0" smtClean="0">
                <a:hlinkClick r:id="rId4"/>
              </a:rPr>
              <a:t>member</a:t>
            </a:r>
            <a:r>
              <a:rPr lang="en-US" altLang="en-US" dirty="0" smtClean="0"/>
              <a:t> of the </a:t>
            </a:r>
            <a:r>
              <a:rPr lang="en-US" altLang="en-US" dirty="0" smtClean="0">
                <a:hlinkClick r:id="rId5"/>
              </a:rPr>
              <a:t>Madrid System</a:t>
            </a:r>
            <a:r>
              <a:rPr lang="en-US" altLang="en-US" dirty="0" smtClean="0"/>
              <a:t>, which now covers 118 countries. The Protocol will enter into force for Malawi on December 25, 2018.</a:t>
            </a:r>
          </a:p>
          <a:p>
            <a:pPr eaLnBrk="1" hangingPunct="1">
              <a:spcBef>
                <a:spcPct val="0"/>
              </a:spcBef>
            </a:pPr>
            <a:endParaRPr lang="en-US" altLang="en-US" dirty="0" smtClean="0"/>
          </a:p>
          <a:p>
            <a:pPr eaLnBrk="1" hangingPunct="1">
              <a:spcBef>
                <a:spcPct val="0"/>
              </a:spcBef>
            </a:pPr>
            <a:r>
              <a:rPr lang="en-US" altLang="en-US" dirty="0" smtClean="0"/>
              <a:t>On</a:t>
            </a:r>
            <a:r>
              <a:rPr lang="en-US" altLang="en-US" baseline="0" dirty="0" smtClean="0"/>
              <a:t> December 04, 2018, the Government of Samoa deposited its instrument of accession to the </a:t>
            </a:r>
            <a:r>
              <a:rPr lang="en-US" altLang="en-US" dirty="0" smtClean="0">
                <a:hlinkClick r:id="rId3"/>
              </a:rPr>
              <a:t>Madrid Protocol</a:t>
            </a:r>
            <a:r>
              <a:rPr lang="en-US" altLang="en-US" dirty="0" smtClean="0"/>
              <a:t> </a:t>
            </a:r>
            <a:r>
              <a:rPr lang="en-US" altLang="en-US" baseline="0" dirty="0" smtClean="0"/>
              <a:t> with </a:t>
            </a:r>
            <a:r>
              <a:rPr kumimoji="0" lang="en-US" altLang="en-US" sz="1200" b="0" i="0" u="none" strike="noStrike" kern="1200" cap="none" spc="0" normalizeH="0" baseline="0" noProof="0" dirty="0" smtClean="0">
                <a:ln>
                  <a:noFill/>
                </a:ln>
                <a:solidFill>
                  <a:prstClr val="black"/>
                </a:solidFill>
                <a:effectLst/>
                <a:uLnTx/>
                <a:uFillTx/>
                <a:latin typeface="+mn-lt"/>
                <a:ea typeface="+mn-ea"/>
                <a:cs typeface="+mn-cs"/>
                <a:hlinkClick r:id="rId6"/>
              </a:rPr>
              <a:t>WIPO’s Director General</a:t>
            </a:r>
            <a:r>
              <a:rPr lang="en-US" altLang="en-US" baseline="0" dirty="0" smtClean="0"/>
              <a:t>, making Samoa  the 103rd </a:t>
            </a:r>
            <a:r>
              <a:rPr kumimoji="0" lang="en-US" altLang="en-US" sz="1200" b="0" i="0" u="none" strike="noStrike" kern="1200" cap="none" spc="0" normalizeH="0" baseline="0" noProof="0" dirty="0" smtClean="0">
                <a:ln>
                  <a:noFill/>
                </a:ln>
                <a:solidFill>
                  <a:prstClr val="black"/>
                </a:solidFill>
                <a:effectLst/>
                <a:uLnTx/>
                <a:uFillTx/>
                <a:latin typeface="+mn-lt"/>
                <a:ea typeface="+mn-ea"/>
                <a:cs typeface="+mn-cs"/>
                <a:hlinkClick r:id="rId4"/>
              </a:rPr>
              <a:t>member</a:t>
            </a:r>
            <a:r>
              <a:rPr lang="en-US" altLang="en-US" baseline="0" dirty="0" smtClean="0"/>
              <a:t> of the </a:t>
            </a:r>
            <a:r>
              <a:rPr kumimoji="0" lang="en-US" altLang="en-US" sz="1200" b="0" i="0" u="none" strike="noStrike" kern="1200" cap="none" spc="0" normalizeH="0" baseline="0" noProof="0" dirty="0" smtClean="0">
                <a:ln>
                  <a:noFill/>
                </a:ln>
                <a:solidFill>
                  <a:prstClr val="black"/>
                </a:solidFill>
                <a:effectLst/>
                <a:uLnTx/>
                <a:uFillTx/>
                <a:latin typeface="+mn-lt"/>
                <a:ea typeface="+mn-ea"/>
                <a:cs typeface="+mn-cs"/>
                <a:hlinkClick r:id="rId5"/>
              </a:rPr>
              <a:t>Madrid System</a:t>
            </a:r>
            <a:r>
              <a:rPr lang="en-US" altLang="en-US" baseline="0" dirty="0" smtClean="0"/>
              <a:t>, which now covers 119 countries. The Protocol will enter into force for Samoa on March 04, 2019.</a:t>
            </a:r>
          </a:p>
          <a:p>
            <a:pPr eaLnBrk="1" hangingPunct="1">
              <a:spcBef>
                <a:spcPct val="0"/>
              </a:spcBef>
            </a:pPr>
            <a:endParaRPr lang="en-US" altLang="en-US" dirty="0" smtClean="0"/>
          </a:p>
          <a:p>
            <a:pPr lvl="1">
              <a:defRPr/>
            </a:pPr>
            <a:r>
              <a:rPr lang="es-ES" altLang="en-US" sz="2200" dirty="0" smtClean="0"/>
              <a:t>2015:  Argelia, Camboya, Gambia y República Democrática Popular Lao</a:t>
            </a:r>
          </a:p>
          <a:p>
            <a:pPr lvl="1">
              <a:defRPr/>
            </a:pPr>
            <a:r>
              <a:rPr lang="es-ES" altLang="en-US" sz="2200" dirty="0" smtClean="0"/>
              <a:t>2016:  Brunei Darussalam</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s-ES" altLang="en-US" sz="2200" dirty="0" smtClean="0"/>
              <a:t>2017:  Tailandia, </a:t>
            </a:r>
            <a:r>
              <a:rPr lang="es-ES_tradnl" sz="2200" dirty="0" smtClean="0"/>
              <a:t>Indonesia</a:t>
            </a:r>
          </a:p>
          <a:p>
            <a:pPr lvl="1">
              <a:defRPr/>
            </a:pPr>
            <a:endParaRPr lang="es-ES" altLang="en-US" sz="2200" dirty="0" smtClean="0"/>
          </a:p>
          <a:p>
            <a:pPr eaLnBrk="1" hangingPunct="1">
              <a:spcBef>
                <a:spcPct val="0"/>
              </a:spcBef>
            </a:pPr>
            <a:endParaRPr lang="en-US" altLang="en-US" dirty="0"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50000"/>
              </a:spcBef>
            </a:pPr>
            <a:fld id="{29096D36-0A88-4639-8DBD-1B4EA51D25AE}" type="slidenum">
              <a:rPr lang="en-US" altLang="en-US" smtClean="0">
                <a:latin typeface="Arial" pitchFamily="34" charset="0"/>
                <a:cs typeface="Arial" pitchFamily="34" charset="0"/>
              </a:rPr>
              <a:pPr algn="r" eaLnBrk="1" hangingPunct="1">
                <a:spcBef>
                  <a:spcPct val="50000"/>
                </a:spcBef>
              </a:pPr>
              <a:t>28</a:t>
            </a:fld>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4053756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t>To be updated accordingly</a:t>
            </a:r>
          </a:p>
          <a:p>
            <a:endParaRPr lang="fr-CH" altLang="en-US" dirty="0" smtClean="0"/>
          </a:p>
          <a:p>
            <a:r>
              <a:rPr lang="fr-CH" altLang="en-US" dirty="0" smtClean="0"/>
              <a:t>Accession Outlook 2018/20 – 21 countries</a:t>
            </a:r>
          </a:p>
          <a:p>
            <a:endParaRPr lang="fr-CH" altLang="en-US" dirty="0" smtClean="0"/>
          </a:p>
          <a:p>
            <a:r>
              <a:rPr lang="en-US" altLang="en-US" b="1" dirty="0" smtClean="0">
                <a:ea typeface="ＭＳ Ｐゴシック" panose="020B0600070205080204" pitchFamily="34" charset="-128"/>
              </a:rPr>
              <a:t>Africa</a:t>
            </a:r>
            <a:r>
              <a:rPr lang="en-US" altLang="en-US" dirty="0" smtClean="0">
                <a:ea typeface="ＭＳ Ｐゴシック" panose="020B0600070205080204" pitchFamily="34" charset="-128"/>
              </a:rPr>
              <a:t>:  </a:t>
            </a:r>
            <a:r>
              <a:rPr lang="en-US" altLang="en-US" dirty="0" smtClean="0">
                <a:solidFill>
                  <a:srgbClr val="FF0000"/>
                </a:solidFill>
              </a:rPr>
              <a:t>Democratic Republic of Congo</a:t>
            </a:r>
            <a:r>
              <a:rPr lang="en-US" altLang="en-US" dirty="0" smtClean="0"/>
              <a:t>, </a:t>
            </a:r>
            <a:r>
              <a:rPr lang="en-US" altLang="en-US" dirty="0" smtClean="0">
                <a:solidFill>
                  <a:srgbClr val="FF0000"/>
                </a:solidFill>
              </a:rPr>
              <a:t>Djibouti</a:t>
            </a:r>
            <a:r>
              <a:rPr lang="en-US" altLang="en-US" dirty="0" smtClean="0"/>
              <a:t>, </a:t>
            </a:r>
            <a:r>
              <a:rPr lang="en-US" altLang="en-US" dirty="0" smtClean="0">
                <a:ea typeface="ＭＳ Ｐゴシック" panose="020B0600070205080204" pitchFamily="34" charset="-128"/>
              </a:rPr>
              <a:t>Ethiopia, Mauritius, </a:t>
            </a:r>
            <a:r>
              <a:rPr lang="en-US" altLang="en-US" dirty="0" smtClean="0">
                <a:solidFill>
                  <a:srgbClr val="FF0000"/>
                </a:solidFill>
                <a:ea typeface="ＭＳ Ｐゴシック" panose="020B0600070205080204" pitchFamily="34" charset="-128"/>
              </a:rPr>
              <a:t>Seychelles, </a:t>
            </a:r>
            <a:r>
              <a:rPr lang="en-US" altLang="en-US" dirty="0" smtClean="0">
                <a:ea typeface="ＭＳ Ｐゴシック" panose="020B0600070205080204" pitchFamily="34" charset="-128"/>
              </a:rPr>
              <a:t>South Africa</a:t>
            </a:r>
          </a:p>
          <a:p>
            <a:r>
              <a:rPr lang="en-US" altLang="en-US" b="1" dirty="0" smtClean="0">
                <a:ea typeface="ＭＳ Ｐゴシック" panose="020B0600070205080204" pitchFamily="34" charset="-128"/>
              </a:rPr>
              <a:t>Arab region</a:t>
            </a:r>
            <a:r>
              <a:rPr lang="en-US" altLang="en-US" dirty="0" smtClean="0">
                <a:ea typeface="ＭＳ Ｐゴシック" panose="020B0600070205080204" pitchFamily="34" charset="-128"/>
              </a:rPr>
              <a:t>: Jordan, Saudi Arabia, </a:t>
            </a:r>
            <a:r>
              <a:rPr lang="en-US" altLang="en-US" dirty="0" smtClean="0">
                <a:solidFill>
                  <a:srgbClr val="FF0000"/>
                </a:solidFill>
              </a:rPr>
              <a:t>United Arab Emirates</a:t>
            </a:r>
            <a:endParaRPr lang="en-US" altLang="en-US" dirty="0" smtClean="0">
              <a:solidFill>
                <a:srgbClr val="FF0000"/>
              </a:solidFill>
              <a:ea typeface="ＭＳ Ｐゴシック" panose="020B0600070205080204" pitchFamily="34" charset="-128"/>
            </a:endParaRPr>
          </a:p>
          <a:p>
            <a:r>
              <a:rPr lang="en-US" altLang="en-US" b="1" dirty="0" smtClean="0">
                <a:ea typeface="ＭＳ Ｐゴシック" panose="020B0600070205080204" pitchFamily="34" charset="-128"/>
              </a:rPr>
              <a:t>Asia</a:t>
            </a:r>
            <a:r>
              <a:rPr lang="en-US" altLang="en-US" dirty="0" smtClean="0">
                <a:ea typeface="ＭＳ Ｐゴシック" panose="020B0600070205080204" pitchFamily="34" charset="-128"/>
              </a:rPr>
              <a:t>: Malaysia, </a:t>
            </a:r>
            <a:r>
              <a:rPr lang="en-US" altLang="en-US" dirty="0" smtClean="0">
                <a:solidFill>
                  <a:srgbClr val="FF0000"/>
                </a:solidFill>
              </a:rPr>
              <a:t>Pakistan</a:t>
            </a:r>
            <a:r>
              <a:rPr lang="en-US" altLang="en-US" dirty="0" smtClean="0"/>
              <a:t>, </a:t>
            </a:r>
            <a:r>
              <a:rPr lang="en-US" altLang="en-US" dirty="0" smtClean="0">
                <a:ea typeface="ＭＳ Ｐゴシック" panose="020B0600070205080204" pitchFamily="34" charset="-128"/>
              </a:rPr>
              <a:t>Papua New Guinea, Samoa, Sri Lanka </a:t>
            </a:r>
          </a:p>
          <a:p>
            <a:r>
              <a:rPr lang="en-US" altLang="en-US" b="1" dirty="0" smtClean="0">
                <a:ea typeface="ＭＳ Ｐゴシック" panose="020B0600070205080204" pitchFamily="34" charset="-128"/>
              </a:rPr>
              <a:t>Europe</a:t>
            </a:r>
            <a:r>
              <a:rPr lang="en-US" altLang="en-US" dirty="0" smtClean="0">
                <a:ea typeface="ＭＳ Ｐゴシック" panose="020B0600070205080204" pitchFamily="34" charset="-128"/>
              </a:rPr>
              <a:t>: Malta</a:t>
            </a:r>
          </a:p>
          <a:p>
            <a:r>
              <a:rPr lang="en-US" altLang="en-US" b="1" dirty="0" smtClean="0">
                <a:ea typeface="ＭＳ Ｐゴシック" panose="020B0600070205080204" pitchFamily="34" charset="-128"/>
              </a:rPr>
              <a:t>Latin America and the Caribbean</a:t>
            </a:r>
            <a:r>
              <a:rPr lang="en-US" altLang="en-US" dirty="0" smtClean="0">
                <a:ea typeface="ＭＳ Ｐゴシック" panose="020B0600070205080204" pitchFamily="34" charset="-128"/>
              </a:rPr>
              <a:t>: Barbados, Brazil, El Salvador, Jamaica, Trinidad and Tobago</a:t>
            </a:r>
          </a:p>
          <a:p>
            <a:r>
              <a:rPr lang="en-US" altLang="en-US" b="1" dirty="0" smtClean="0">
                <a:ea typeface="ＭＳ Ｐゴシック" panose="020B0600070205080204" pitchFamily="34" charset="-128"/>
              </a:rPr>
              <a:t>North America</a:t>
            </a:r>
            <a:r>
              <a:rPr lang="en-US" altLang="en-US" dirty="0" smtClean="0">
                <a:ea typeface="ＭＳ Ｐゴシック" panose="020B0600070205080204" pitchFamily="34" charset="-128"/>
              </a:rPr>
              <a:t>: Canada </a:t>
            </a:r>
          </a:p>
          <a:p>
            <a:endParaRPr lang="fr-CH" altLang="en-US" dirty="0" smtClean="0"/>
          </a:p>
        </p:txBody>
      </p:sp>
    </p:spTree>
    <p:extLst>
      <p:ext uri="{BB962C8B-B14F-4D97-AF65-F5344CB8AC3E}">
        <p14:creationId xmlns:p14="http://schemas.microsoft.com/office/powerpoint/2010/main" val="2832407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a:p>
            <a:pPr eaLnBrk="1" hangingPunct="1">
              <a:spcBef>
                <a:spcPct val="0"/>
              </a:spcBef>
            </a:pPr>
            <a:endParaRPr lang="fr-CH" altLang="en-US" dirty="0" smtClean="0"/>
          </a:p>
          <a:p>
            <a:pPr eaLnBrk="1" hangingPunct="1">
              <a:spcBef>
                <a:spcPct val="0"/>
              </a:spcBef>
            </a:pPr>
            <a:r>
              <a:rPr lang="fr-CH" altLang="en-US" dirty="0" smtClean="0"/>
              <a:t>The Madrid Agreement </a:t>
            </a:r>
            <a:r>
              <a:rPr lang="fr-CH" altLang="en-US" dirty="0" err="1" smtClean="0"/>
              <a:t>is</a:t>
            </a:r>
            <a:r>
              <a:rPr lang="fr-CH" altLang="en-US" dirty="0" smtClean="0"/>
              <a:t> no longer in «</a:t>
            </a:r>
            <a:r>
              <a:rPr lang="fr-CH" altLang="en-US" dirty="0" err="1" smtClean="0"/>
              <a:t>operations</a:t>
            </a:r>
            <a:r>
              <a:rPr lang="fr-CH" altLang="en-US" dirty="0" smtClean="0"/>
              <a:t>» (i.e. no more registrations </a:t>
            </a:r>
            <a:r>
              <a:rPr lang="fr-CH" altLang="en-US" dirty="0" err="1" smtClean="0"/>
              <a:t>under</a:t>
            </a:r>
            <a:r>
              <a:rPr lang="fr-CH" altLang="en-US" dirty="0" smtClean="0"/>
              <a:t> the agreement) but certain </a:t>
            </a:r>
            <a:r>
              <a:rPr lang="fr-CH" altLang="en-US" dirty="0" err="1" smtClean="0"/>
              <a:t>general</a:t>
            </a:r>
            <a:r>
              <a:rPr lang="fr-CH" altLang="en-US" dirty="0" smtClean="0"/>
              <a:t> provisions for the Madrid Union </a:t>
            </a:r>
            <a:r>
              <a:rPr lang="fr-CH" altLang="en-US" dirty="0" err="1" smtClean="0"/>
              <a:t>still</a:t>
            </a:r>
            <a:r>
              <a:rPr lang="fr-CH" altLang="en-US" dirty="0" smtClean="0"/>
              <a:t> </a:t>
            </a:r>
            <a:r>
              <a:rPr lang="fr-CH" altLang="en-US" dirty="0" err="1" smtClean="0"/>
              <a:t>apply</a:t>
            </a:r>
            <a:r>
              <a:rPr lang="fr-CH" altLang="en-US" dirty="0" smtClean="0"/>
              <a:t>.</a:t>
            </a:r>
          </a:p>
          <a:p>
            <a:pPr eaLnBrk="1" hangingPunct="1">
              <a:spcBef>
                <a:spcPct val="0"/>
              </a:spcBef>
            </a:pPr>
            <a:endParaRPr lang="en-US" altLang="en-US" dirty="0" smtClean="0"/>
          </a:p>
          <a:p>
            <a:pPr eaLnBrk="1" hangingPunct="1">
              <a:spcBef>
                <a:spcPct val="0"/>
              </a:spcBef>
            </a:pPr>
            <a:r>
              <a:rPr lang="en-US" altLang="en-US" dirty="0" smtClean="0"/>
              <a:t>The Madrid Union Assembly made a decision to freeze the application of </a:t>
            </a:r>
            <a:r>
              <a:rPr lang="en-US" altLang="en-US" dirty="0" smtClean="0">
                <a:hlinkClick r:id="rId3"/>
              </a:rPr>
              <a:t>Article 14</a:t>
            </a:r>
            <a:r>
              <a:rPr lang="en-US" altLang="en-US" dirty="0" smtClean="0"/>
              <a:t>(1) and (2)(a) of the Agreement.  With this freeze, from October 11, 2016, it is no longer be possible to accede to the Agreement only. </a:t>
            </a:r>
          </a:p>
          <a:p>
            <a:pPr eaLnBrk="1" hangingPunct="1">
              <a:spcBef>
                <a:spcPct val="0"/>
              </a:spcBef>
            </a:pPr>
            <a:endParaRPr lang="en-US" altLang="en-US" dirty="0" smtClean="0"/>
          </a:p>
          <a:p>
            <a:pPr eaLnBrk="1" hangingPunct="1">
              <a:spcBef>
                <a:spcPct val="0"/>
              </a:spcBef>
            </a:pPr>
            <a:endParaRPr lang="es-ES" altLang="en-US" dirty="0" smtClean="0"/>
          </a:p>
        </p:txBody>
      </p:sp>
    </p:spTree>
    <p:extLst>
      <p:ext uri="{BB962C8B-B14F-4D97-AF65-F5344CB8AC3E}">
        <p14:creationId xmlns:p14="http://schemas.microsoft.com/office/powerpoint/2010/main" val="173504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ea typeface="ＭＳ Ｐゴシック" pitchFamily="34" charset="-128"/>
            </a:endParaRPr>
          </a:p>
        </p:txBody>
      </p:sp>
    </p:spTree>
    <p:extLst>
      <p:ext uri="{BB962C8B-B14F-4D97-AF65-F5344CB8AC3E}">
        <p14:creationId xmlns:p14="http://schemas.microsoft.com/office/powerpoint/2010/main" val="1135630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xfrm>
            <a:off x="679450" y="4713288"/>
            <a:ext cx="5438775"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en-US" i="1" dirty="0" smtClean="0">
                <a:latin typeface="Arial" pitchFamily="34" charset="0"/>
                <a:cs typeface="Arial" pitchFamily="34" charset="0"/>
              </a:rPr>
              <a:t>June 22th. 2018 updated </a:t>
            </a:r>
          </a:p>
          <a:p>
            <a:pPr eaLnBrk="1" hangingPunct="1">
              <a:spcBef>
                <a:spcPct val="0"/>
              </a:spcBef>
            </a:pPr>
            <a:endParaRPr lang="en-AU" altLang="en-US" dirty="0" smtClean="0"/>
          </a:p>
          <a:p>
            <a:pPr eaLnBrk="1" hangingPunct="1">
              <a:spcBef>
                <a:spcPct val="0"/>
              </a:spcBef>
            </a:pPr>
            <a:endParaRPr lang="en-AU" altLang="en-US" dirty="0" smtClean="0"/>
          </a:p>
          <a:p>
            <a:pPr eaLnBrk="1" hangingPunct="1">
              <a:spcBef>
                <a:spcPct val="0"/>
              </a:spcBef>
            </a:pPr>
            <a:r>
              <a:rPr lang="en-AU" altLang="en-US" dirty="0" smtClean="0"/>
              <a:t>International registration No. 1,400,000 – BODYJAMA – France, registered on Jan. 12, 2016</a:t>
            </a:r>
          </a:p>
          <a:p>
            <a:pPr eaLnBrk="1" hangingPunct="1">
              <a:spcBef>
                <a:spcPct val="0"/>
              </a:spcBef>
            </a:pPr>
            <a:endParaRPr lang="en-AU" altLang="en-US" dirty="0" smtClean="0"/>
          </a:p>
          <a:p>
            <a:pPr eaLnBrk="1" hangingPunct="1">
              <a:spcBef>
                <a:spcPct val="0"/>
              </a:spcBef>
            </a:pPr>
            <a:r>
              <a:rPr lang="en-AU" altLang="en-US" b="1" dirty="0" smtClean="0"/>
              <a:t>Information about LONGINES; BODYJAMA</a:t>
            </a:r>
          </a:p>
          <a:p>
            <a:pPr eaLnBrk="1" hangingPunct="1">
              <a:spcBef>
                <a:spcPct val="0"/>
              </a:spcBef>
            </a:pPr>
            <a:endParaRPr lang="en-AU" altLang="en-US" b="1" dirty="0" smtClean="0"/>
          </a:p>
          <a:p>
            <a:pPr eaLnBrk="1" hangingPunct="1">
              <a:spcBef>
                <a:spcPct val="0"/>
              </a:spcBef>
            </a:pPr>
            <a:r>
              <a:rPr lang="en-AU" altLang="en-US" u="sng" dirty="0" smtClean="0"/>
              <a:t>LONGINES</a:t>
            </a:r>
          </a:p>
          <a:p>
            <a:pPr eaLnBrk="1" hangingPunct="1">
              <a:spcBef>
                <a:spcPct val="0"/>
              </a:spcBef>
            </a:pPr>
            <a:r>
              <a:rPr lang="en-US" altLang="en-US" dirty="0" smtClean="0"/>
              <a:t>Holder: </a:t>
            </a:r>
            <a:r>
              <a:rPr lang="en-US" altLang="en-US" dirty="0" err="1" smtClean="0"/>
              <a:t>Compagnie</a:t>
            </a:r>
            <a:r>
              <a:rPr lang="en-US" altLang="en-US" dirty="0" smtClean="0"/>
              <a:t> des </a:t>
            </a:r>
            <a:r>
              <a:rPr lang="en-US" altLang="en-US" dirty="0" err="1" smtClean="0"/>
              <a:t>Montres</a:t>
            </a:r>
            <a:r>
              <a:rPr lang="en-US" altLang="en-US" dirty="0" smtClean="0"/>
              <a:t> </a:t>
            </a:r>
            <a:r>
              <a:rPr lang="en-US" altLang="en-US" dirty="0" err="1" smtClean="0"/>
              <a:t>Longines</a:t>
            </a:r>
            <a:endParaRPr lang="en-US" altLang="en-US" dirty="0" smtClean="0"/>
          </a:p>
          <a:p>
            <a:pPr eaLnBrk="1" hangingPunct="1">
              <a:spcBef>
                <a:spcPct val="0"/>
              </a:spcBef>
            </a:pPr>
            <a:r>
              <a:rPr lang="en-US" altLang="en-US" dirty="0" smtClean="0"/>
              <a:t>Headquarter country: Switzerland</a:t>
            </a:r>
          </a:p>
          <a:p>
            <a:pPr eaLnBrk="1" hangingPunct="1">
              <a:spcBef>
                <a:spcPct val="0"/>
              </a:spcBef>
            </a:pPr>
            <a:r>
              <a:rPr lang="en-US" altLang="en-US" dirty="0" smtClean="0"/>
              <a:t>Industry: Watch manufacturing</a:t>
            </a:r>
          </a:p>
          <a:p>
            <a:pPr eaLnBrk="1" hangingPunct="1">
              <a:spcBef>
                <a:spcPct val="0"/>
              </a:spcBef>
            </a:pPr>
            <a:r>
              <a:rPr lang="en-US" altLang="en-US" dirty="0" smtClean="0"/>
              <a:t>Key collections: Elegance, Watchmaking Tradition, Sport etc. </a:t>
            </a:r>
            <a:endParaRPr lang="en-AU" altLang="en-US" u="sng" dirty="0" smtClean="0"/>
          </a:p>
          <a:p>
            <a:pPr eaLnBrk="1" hangingPunct="1">
              <a:spcBef>
                <a:spcPct val="0"/>
              </a:spcBef>
            </a:pPr>
            <a:endParaRPr lang="en-AU" altLang="en-US" u="sng" dirty="0" smtClean="0"/>
          </a:p>
          <a:p>
            <a:pPr eaLnBrk="1" hangingPunct="1">
              <a:spcBef>
                <a:spcPct val="0"/>
              </a:spcBef>
            </a:pPr>
            <a:r>
              <a:rPr lang="en-AU" altLang="en-US" u="sng" dirty="0" smtClean="0"/>
              <a:t>BODYJAMA</a:t>
            </a:r>
          </a:p>
          <a:p>
            <a:pPr eaLnBrk="1" hangingPunct="1">
              <a:spcBef>
                <a:spcPct val="0"/>
              </a:spcBef>
            </a:pPr>
            <a:r>
              <a:rPr lang="en-US" altLang="en-US" dirty="0" smtClean="0"/>
              <a:t>Holder: PETIT BATEAU </a:t>
            </a:r>
          </a:p>
          <a:p>
            <a:pPr eaLnBrk="1" hangingPunct="1">
              <a:spcBef>
                <a:spcPct val="0"/>
              </a:spcBef>
            </a:pPr>
            <a:r>
              <a:rPr lang="en-US" altLang="en-US" dirty="0" smtClean="0"/>
              <a:t>Headquarter country: France</a:t>
            </a:r>
          </a:p>
          <a:p>
            <a:pPr eaLnBrk="1" hangingPunct="1">
              <a:spcBef>
                <a:spcPct val="0"/>
              </a:spcBef>
            </a:pPr>
            <a:r>
              <a:rPr lang="en-US" altLang="en-US" dirty="0" smtClean="0"/>
              <a:t>Industry: Cloth</a:t>
            </a:r>
          </a:p>
          <a:p>
            <a:pPr eaLnBrk="1" hangingPunct="1">
              <a:spcBef>
                <a:spcPct val="0"/>
              </a:spcBef>
            </a:pPr>
            <a:r>
              <a:rPr lang="en-US" altLang="en-US" dirty="0" smtClean="0"/>
              <a:t>Key branded products: baby cloth, toys</a:t>
            </a:r>
          </a:p>
          <a:p>
            <a:pPr eaLnBrk="1" hangingPunct="1">
              <a:spcBef>
                <a:spcPct val="0"/>
              </a:spcBef>
            </a:pPr>
            <a:endParaRPr lang="en-US" alt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1447114- </a:t>
            </a:r>
            <a:r>
              <a:rPr lang="en-US" b="1" dirty="0" err="1" smtClean="0"/>
              <a:t>kimoa</a:t>
            </a:r>
            <a:endParaRPr lang="en-US" b="1" dirty="0" smtClean="0"/>
          </a:p>
          <a:p>
            <a:r>
              <a:rPr lang="pt-BR" dirty="0" smtClean="0"/>
              <a:t>QUIMOALAR, S.L. </a:t>
            </a:r>
          </a:p>
          <a:p>
            <a:r>
              <a:rPr lang="pt-BR" dirty="0" smtClean="0"/>
              <a:t>Quintana, 11-A, Piso 1, Oficina 3  </a:t>
            </a:r>
          </a:p>
          <a:p>
            <a:r>
              <a:rPr lang="pt-BR" dirty="0" smtClean="0"/>
              <a:t>E-33009 Oviedo, Asturias  (ES) </a:t>
            </a:r>
          </a:p>
          <a:p>
            <a:r>
              <a:rPr lang="en-US" dirty="0" smtClean="0"/>
              <a:t>09  </a:t>
            </a:r>
            <a:r>
              <a:rPr lang="en-US" dirty="0" err="1" smtClean="0"/>
              <a:t>Gafas</a:t>
            </a:r>
            <a:r>
              <a:rPr lang="en-US" dirty="0" smtClean="0"/>
              <a:t> (</a:t>
            </a:r>
            <a:r>
              <a:rPr lang="en-US" dirty="0" err="1" smtClean="0"/>
              <a:t>óptica</a:t>
            </a:r>
            <a:r>
              <a:rPr lang="en-US" dirty="0" smtClean="0"/>
              <a:t>); </a:t>
            </a:r>
            <a:r>
              <a:rPr lang="en-US" dirty="0" err="1" smtClean="0"/>
              <a:t>gafas</a:t>
            </a:r>
            <a:r>
              <a:rPr lang="en-US" dirty="0" smtClean="0"/>
              <a:t> de sol; </a:t>
            </a:r>
            <a:r>
              <a:rPr lang="en-US" dirty="0" err="1" smtClean="0"/>
              <a:t>gafas</a:t>
            </a:r>
            <a:r>
              <a:rPr lang="en-US" dirty="0" smtClean="0"/>
              <a:t> de </a:t>
            </a:r>
            <a:r>
              <a:rPr lang="en-US" dirty="0" err="1" smtClean="0"/>
              <a:t>deporte</a:t>
            </a:r>
            <a:r>
              <a:rPr lang="en-US" dirty="0" smtClean="0"/>
              <a:t>; </a:t>
            </a:r>
            <a:r>
              <a:rPr lang="en-US" dirty="0" err="1" smtClean="0"/>
              <a:t>estuches</a:t>
            </a:r>
            <a:r>
              <a:rPr lang="en-US" dirty="0" smtClean="0"/>
              <a:t> para </a:t>
            </a:r>
            <a:r>
              <a:rPr lang="en-US" dirty="0" err="1" smtClean="0"/>
              <a:t>gafas</a:t>
            </a:r>
            <a:r>
              <a:rPr lang="en-US" dirty="0" smtClean="0"/>
              <a:t>; </a:t>
            </a:r>
            <a:r>
              <a:rPr lang="en-US" dirty="0" err="1" smtClean="0"/>
              <a:t>cordones</a:t>
            </a:r>
            <a:r>
              <a:rPr lang="en-US" dirty="0" smtClean="0"/>
              <a:t> para </a:t>
            </a:r>
            <a:r>
              <a:rPr lang="en-US" dirty="0" err="1" smtClean="0"/>
              <a:t>gafas</a:t>
            </a:r>
            <a:r>
              <a:rPr lang="en-US" dirty="0" smtClean="0"/>
              <a:t>; </a:t>
            </a:r>
            <a:r>
              <a:rPr lang="en-US" dirty="0" err="1" smtClean="0"/>
              <a:t>monturas</a:t>
            </a:r>
            <a:r>
              <a:rPr lang="en-US" dirty="0" smtClean="0"/>
              <a:t> de </a:t>
            </a:r>
            <a:r>
              <a:rPr lang="en-US" dirty="0" err="1" smtClean="0"/>
              <a:t>gafas</a:t>
            </a:r>
            <a:r>
              <a:rPr lang="en-US" dirty="0" smtClean="0"/>
              <a:t>; </a:t>
            </a:r>
            <a:r>
              <a:rPr lang="en-US" dirty="0" err="1" smtClean="0"/>
              <a:t>estuches</a:t>
            </a:r>
            <a:r>
              <a:rPr lang="en-US" dirty="0" smtClean="0"/>
              <a:t> </a:t>
            </a:r>
            <a:r>
              <a:rPr lang="en-US" dirty="0" err="1" smtClean="0"/>
              <a:t>adaptados</a:t>
            </a:r>
            <a:r>
              <a:rPr lang="en-US" dirty="0" smtClean="0"/>
              <a:t> para </a:t>
            </a:r>
            <a:r>
              <a:rPr lang="en-US" dirty="0" err="1" smtClean="0"/>
              <a:t>teléfonos</a:t>
            </a:r>
            <a:r>
              <a:rPr lang="en-US" dirty="0" smtClean="0"/>
              <a:t> </a:t>
            </a:r>
            <a:r>
              <a:rPr lang="en-US" dirty="0" err="1" smtClean="0"/>
              <a:t>móviles</a:t>
            </a:r>
            <a:r>
              <a:rPr lang="en-US" dirty="0" smtClean="0"/>
              <a:t>; </a:t>
            </a:r>
            <a:r>
              <a:rPr lang="en-US" dirty="0" err="1" smtClean="0"/>
              <a:t>bolsas</a:t>
            </a:r>
            <a:r>
              <a:rPr lang="en-US" dirty="0" smtClean="0"/>
              <a:t> </a:t>
            </a:r>
            <a:r>
              <a:rPr lang="en-US" dirty="0" err="1" smtClean="0"/>
              <a:t>especiales</a:t>
            </a:r>
            <a:r>
              <a:rPr lang="en-US" dirty="0" smtClean="0"/>
              <a:t> para </a:t>
            </a:r>
            <a:r>
              <a:rPr lang="en-US" dirty="0" err="1" smtClean="0"/>
              <a:t>ordenadores</a:t>
            </a:r>
            <a:r>
              <a:rPr lang="en-US" dirty="0" smtClean="0"/>
              <a:t> </a:t>
            </a:r>
            <a:r>
              <a:rPr lang="en-US" dirty="0" err="1" smtClean="0"/>
              <a:t>portátiles</a:t>
            </a:r>
            <a:r>
              <a:rPr lang="en-US" dirty="0" smtClean="0"/>
              <a:t>; </a:t>
            </a:r>
            <a:r>
              <a:rPr lang="en-US" dirty="0" err="1" smtClean="0"/>
              <a:t>cascos</a:t>
            </a:r>
            <a:r>
              <a:rPr lang="en-US" dirty="0" smtClean="0"/>
              <a:t> de </a:t>
            </a:r>
            <a:r>
              <a:rPr lang="en-US" dirty="0" err="1" smtClean="0"/>
              <a:t>protección</a:t>
            </a:r>
            <a:r>
              <a:rPr lang="en-US" dirty="0" smtClean="0"/>
              <a:t>. </a:t>
            </a:r>
            <a:br>
              <a:rPr lang="en-US" dirty="0" smtClean="0"/>
            </a:br>
            <a:r>
              <a:rPr lang="en-US" dirty="0" smtClean="0"/>
              <a:t>25  </a:t>
            </a:r>
            <a:r>
              <a:rPr lang="en-US" dirty="0" err="1" smtClean="0"/>
              <a:t>Abrigos</a:t>
            </a:r>
            <a:r>
              <a:rPr lang="en-US" dirty="0" smtClean="0"/>
              <a:t>; </a:t>
            </a:r>
            <a:r>
              <a:rPr lang="en-US" dirty="0" err="1" smtClean="0"/>
              <a:t>chalecos</a:t>
            </a:r>
            <a:r>
              <a:rPr lang="en-US" dirty="0" smtClean="0"/>
              <a:t>; </a:t>
            </a:r>
            <a:r>
              <a:rPr lang="en-US" dirty="0" err="1" smtClean="0"/>
              <a:t>chaquetas</a:t>
            </a:r>
            <a:r>
              <a:rPr lang="en-US" dirty="0" smtClean="0"/>
              <a:t>; </a:t>
            </a:r>
            <a:r>
              <a:rPr lang="en-US" dirty="0" err="1" smtClean="0"/>
              <a:t>camisas</a:t>
            </a:r>
            <a:r>
              <a:rPr lang="en-US" dirty="0" smtClean="0"/>
              <a:t>; </a:t>
            </a:r>
            <a:r>
              <a:rPr lang="en-US" dirty="0" err="1" smtClean="0"/>
              <a:t>pantalones</a:t>
            </a:r>
            <a:r>
              <a:rPr lang="en-US" dirty="0" smtClean="0"/>
              <a:t>; </a:t>
            </a:r>
            <a:r>
              <a:rPr lang="en-US" dirty="0" err="1" smtClean="0"/>
              <a:t>pantalones</a:t>
            </a:r>
            <a:r>
              <a:rPr lang="en-US" dirty="0" smtClean="0"/>
              <a:t> vaqueros; </a:t>
            </a:r>
            <a:r>
              <a:rPr lang="en-US" dirty="0" err="1" smtClean="0"/>
              <a:t>pantalones</a:t>
            </a:r>
            <a:r>
              <a:rPr lang="en-US" dirty="0" smtClean="0"/>
              <a:t> </a:t>
            </a:r>
            <a:r>
              <a:rPr lang="en-US" dirty="0" err="1" smtClean="0"/>
              <a:t>cortos</a:t>
            </a:r>
            <a:r>
              <a:rPr lang="en-US" dirty="0" smtClean="0"/>
              <a:t>; </a:t>
            </a:r>
            <a:r>
              <a:rPr lang="en-US" dirty="0" err="1" smtClean="0"/>
              <a:t>faldas</a:t>
            </a:r>
            <a:r>
              <a:rPr lang="en-US" dirty="0" smtClean="0"/>
              <a:t>; </a:t>
            </a:r>
            <a:r>
              <a:rPr lang="en-US" dirty="0" err="1" smtClean="0"/>
              <a:t>vestidos</a:t>
            </a:r>
            <a:r>
              <a:rPr lang="en-US" dirty="0" smtClean="0"/>
              <a:t>; </a:t>
            </a:r>
            <a:r>
              <a:rPr lang="en-US" dirty="0" err="1" smtClean="0"/>
              <a:t>camisetas</a:t>
            </a:r>
            <a:r>
              <a:rPr lang="en-US" dirty="0" smtClean="0"/>
              <a:t>; </a:t>
            </a:r>
            <a:r>
              <a:rPr lang="en-US" dirty="0" err="1" smtClean="0"/>
              <a:t>suéteres</a:t>
            </a:r>
            <a:r>
              <a:rPr lang="en-US" dirty="0" smtClean="0"/>
              <a:t>; jerseys; </a:t>
            </a:r>
            <a:r>
              <a:rPr lang="en-US" dirty="0" err="1" smtClean="0"/>
              <a:t>ropa</a:t>
            </a:r>
            <a:r>
              <a:rPr lang="en-US" dirty="0" smtClean="0"/>
              <a:t> interior; </a:t>
            </a:r>
            <a:r>
              <a:rPr lang="en-US" dirty="0" err="1" smtClean="0"/>
              <a:t>lencería</a:t>
            </a:r>
            <a:r>
              <a:rPr lang="en-US" dirty="0" smtClean="0"/>
              <a:t>; </a:t>
            </a:r>
            <a:r>
              <a:rPr lang="en-US" dirty="0" err="1" smtClean="0"/>
              <a:t>pijamas</a:t>
            </a:r>
            <a:r>
              <a:rPr lang="en-US" dirty="0" smtClean="0"/>
              <a:t>; </a:t>
            </a:r>
            <a:r>
              <a:rPr lang="en-US" dirty="0" err="1" smtClean="0"/>
              <a:t>ropa</a:t>
            </a:r>
            <a:r>
              <a:rPr lang="en-US" dirty="0" smtClean="0"/>
              <a:t> de playa; </a:t>
            </a:r>
            <a:r>
              <a:rPr lang="en-US" dirty="0" err="1" smtClean="0"/>
              <a:t>trajes</a:t>
            </a:r>
            <a:r>
              <a:rPr lang="en-US" dirty="0" smtClean="0"/>
              <a:t> de </a:t>
            </a:r>
            <a:r>
              <a:rPr lang="en-US" dirty="0" err="1" smtClean="0"/>
              <a:t>baño</a:t>
            </a:r>
            <a:r>
              <a:rPr lang="en-US" dirty="0" smtClean="0"/>
              <a:t>; </a:t>
            </a:r>
            <a:r>
              <a:rPr lang="en-US" dirty="0" err="1" smtClean="0"/>
              <a:t>chaquetas</a:t>
            </a:r>
            <a:r>
              <a:rPr lang="en-US" dirty="0" smtClean="0"/>
              <a:t> </a:t>
            </a:r>
            <a:r>
              <a:rPr lang="en-US" dirty="0" err="1" smtClean="0"/>
              <a:t>impermeables</a:t>
            </a:r>
            <a:r>
              <a:rPr lang="en-US" dirty="0" smtClean="0"/>
              <a:t>; </a:t>
            </a:r>
            <a:r>
              <a:rPr lang="en-US" dirty="0" err="1" smtClean="0"/>
              <a:t>pantalones</a:t>
            </a:r>
            <a:r>
              <a:rPr lang="en-US" dirty="0" smtClean="0"/>
              <a:t> </a:t>
            </a:r>
            <a:r>
              <a:rPr lang="en-US" dirty="0" err="1" smtClean="0"/>
              <a:t>impermeables</a:t>
            </a:r>
            <a:r>
              <a:rPr lang="en-US" dirty="0" smtClean="0"/>
              <a:t>; </a:t>
            </a:r>
            <a:r>
              <a:rPr lang="en-US" dirty="0" err="1" smtClean="0"/>
              <a:t>calcetines</a:t>
            </a:r>
            <a:r>
              <a:rPr lang="en-US" dirty="0" smtClean="0"/>
              <a:t>; medias; </a:t>
            </a:r>
            <a:r>
              <a:rPr lang="en-US" dirty="0" err="1" smtClean="0"/>
              <a:t>cinturones</a:t>
            </a:r>
            <a:r>
              <a:rPr lang="en-US" dirty="0" smtClean="0"/>
              <a:t>; </a:t>
            </a:r>
            <a:r>
              <a:rPr lang="en-US" dirty="0" err="1" smtClean="0"/>
              <a:t>corbatas</a:t>
            </a:r>
            <a:r>
              <a:rPr lang="en-US" dirty="0" smtClean="0"/>
              <a:t>; </a:t>
            </a:r>
            <a:r>
              <a:rPr lang="en-US" dirty="0" err="1" smtClean="0"/>
              <a:t>fulares</a:t>
            </a:r>
            <a:r>
              <a:rPr lang="en-US" dirty="0" smtClean="0"/>
              <a:t>; </a:t>
            </a:r>
            <a:r>
              <a:rPr lang="en-US" dirty="0" err="1" smtClean="0"/>
              <a:t>bufandas</a:t>
            </a:r>
            <a:r>
              <a:rPr lang="en-US" dirty="0" smtClean="0"/>
              <a:t>; </a:t>
            </a:r>
            <a:r>
              <a:rPr lang="en-US" dirty="0" err="1" smtClean="0"/>
              <a:t>guantes</a:t>
            </a:r>
            <a:r>
              <a:rPr lang="en-US" dirty="0" smtClean="0"/>
              <a:t>; </a:t>
            </a:r>
            <a:r>
              <a:rPr lang="en-US" dirty="0" err="1" smtClean="0"/>
              <a:t>zapatos</a:t>
            </a:r>
            <a:r>
              <a:rPr lang="en-US" dirty="0" smtClean="0"/>
              <a:t>; </a:t>
            </a:r>
            <a:r>
              <a:rPr lang="en-US" dirty="0" err="1" smtClean="0"/>
              <a:t>botas</a:t>
            </a:r>
            <a:r>
              <a:rPr lang="en-US" dirty="0" smtClean="0"/>
              <a:t>; </a:t>
            </a:r>
            <a:r>
              <a:rPr lang="en-US" dirty="0" err="1" smtClean="0"/>
              <a:t>sandalias</a:t>
            </a:r>
            <a:r>
              <a:rPr lang="en-US" dirty="0" smtClean="0"/>
              <a:t>; </a:t>
            </a:r>
            <a:r>
              <a:rPr lang="en-US" dirty="0" err="1" smtClean="0"/>
              <a:t>zapatillas</a:t>
            </a:r>
            <a:r>
              <a:rPr lang="en-US" dirty="0" smtClean="0"/>
              <a:t> </a:t>
            </a:r>
            <a:r>
              <a:rPr lang="en-US" dirty="0" err="1" smtClean="0"/>
              <a:t>deportivas</a:t>
            </a:r>
            <a:r>
              <a:rPr lang="en-US" dirty="0" smtClean="0"/>
              <a:t>; </a:t>
            </a:r>
            <a:r>
              <a:rPr lang="en-US" dirty="0" err="1" smtClean="0"/>
              <a:t>gorros</a:t>
            </a:r>
            <a:r>
              <a:rPr lang="en-US" dirty="0" smtClean="0"/>
              <a:t>; </a:t>
            </a:r>
            <a:r>
              <a:rPr lang="en-US" dirty="0" err="1" smtClean="0"/>
              <a:t>gorras</a:t>
            </a:r>
            <a:r>
              <a:rPr lang="en-US" dirty="0" smtClean="0"/>
              <a:t>; </a:t>
            </a:r>
            <a:r>
              <a:rPr lang="en-US" dirty="0" err="1" smtClean="0"/>
              <a:t>viseras</a:t>
            </a:r>
            <a:r>
              <a:rPr lang="en-US" dirty="0" smtClean="0"/>
              <a:t>; </a:t>
            </a:r>
            <a:r>
              <a:rPr lang="en-US" dirty="0" err="1" smtClean="0"/>
              <a:t>cintas</a:t>
            </a:r>
            <a:r>
              <a:rPr lang="en-US" dirty="0" smtClean="0"/>
              <a:t> para la </a:t>
            </a:r>
            <a:r>
              <a:rPr lang="en-US" dirty="0" err="1" smtClean="0"/>
              <a:t>cabeza</a:t>
            </a:r>
            <a:r>
              <a:rPr lang="en-US" dirty="0" smtClean="0"/>
              <a:t>. </a:t>
            </a:r>
            <a:endParaRPr lang="pt-BR" dirty="0" smtClean="0"/>
          </a:p>
          <a:p>
            <a:pPr eaLnBrk="1" hangingPunct="1">
              <a:spcBef>
                <a:spcPct val="0"/>
              </a:spcBef>
            </a:pPr>
            <a:endParaRPr lang="en-US" altLang="en-US" dirty="0" smtClean="0"/>
          </a:p>
          <a:p>
            <a:pPr eaLnBrk="1" hangingPunct="1">
              <a:spcBef>
                <a:spcPct val="0"/>
              </a:spcBef>
            </a:pPr>
            <a:endParaRPr lang="en-US" altLang="en-US" u="sng" dirty="0" smtClean="0"/>
          </a:p>
          <a:p>
            <a:pPr eaLnBrk="1" hangingPunct="1">
              <a:spcBef>
                <a:spcPct val="0"/>
              </a:spcBef>
            </a:pPr>
            <a:r>
              <a:rPr lang="en-AU" altLang="en-US" dirty="0" smtClean="0"/>
              <a:t>Source:</a:t>
            </a:r>
          </a:p>
          <a:p>
            <a:pPr lvl="1" eaLnBrk="1" hangingPunct="1">
              <a:spcBef>
                <a:spcPct val="0"/>
              </a:spcBef>
            </a:pPr>
            <a:r>
              <a:rPr lang="en-AU" altLang="en-US" dirty="0" smtClean="0"/>
              <a:t>http://www.wipo.int/madrid/monitor/en/index.jsp</a:t>
            </a:r>
          </a:p>
          <a:p>
            <a:pPr lvl="1" eaLnBrk="1" hangingPunct="1">
              <a:spcBef>
                <a:spcPct val="0"/>
              </a:spcBef>
            </a:pPr>
            <a:r>
              <a:rPr lang="en-AU" altLang="en-US" dirty="0" smtClean="0"/>
              <a:t>http://www.Wikipedia.org</a:t>
            </a:r>
          </a:p>
          <a:p>
            <a:pPr lvl="1" eaLnBrk="1" hangingPunct="1">
              <a:spcBef>
                <a:spcPct val="0"/>
              </a:spcBef>
            </a:pPr>
            <a:r>
              <a:rPr lang="en-AU" altLang="en-US" dirty="0" smtClean="0"/>
              <a:t>Companies’ website</a:t>
            </a:r>
          </a:p>
          <a:p>
            <a:pPr lvl="1" eaLnBrk="1" hangingPunct="1">
              <a:spcBef>
                <a:spcPct val="0"/>
              </a:spcBef>
            </a:pPr>
            <a:endParaRPr lang="en-AU" altLang="en-US" dirty="0" smtClean="0"/>
          </a:p>
          <a:p>
            <a:pPr eaLnBrk="1" hangingPunct="1">
              <a:spcBef>
                <a:spcPct val="0"/>
              </a:spcBef>
            </a:pPr>
            <a:endParaRPr lang="en-AU" altLang="en-US" u="sng" dirty="0" smtClean="0"/>
          </a:p>
          <a:p>
            <a:pPr eaLnBrk="1" hangingPunct="1">
              <a:spcBef>
                <a:spcPct val="0"/>
              </a:spcBef>
            </a:pPr>
            <a:endParaRPr lang="en-AU" altLang="en-US" u="sng" dirty="0" smtClean="0"/>
          </a:p>
          <a:p>
            <a:pPr eaLnBrk="1" hangingPunct="1">
              <a:spcBef>
                <a:spcPct val="0"/>
              </a:spcBef>
            </a:pPr>
            <a:endParaRPr lang="en-AU" altLang="en-US" b="1" dirty="0" smtClean="0"/>
          </a:p>
          <a:p>
            <a:pPr eaLnBrk="1" hangingPunct="1">
              <a:spcBef>
                <a:spcPct val="0"/>
              </a:spcBef>
            </a:pPr>
            <a:endParaRPr lang="es-ES" altLang="en-US" dirty="0" smtClean="0"/>
          </a:p>
        </p:txBody>
      </p:sp>
    </p:spTree>
    <p:extLst>
      <p:ext uri="{BB962C8B-B14F-4D97-AF65-F5344CB8AC3E}">
        <p14:creationId xmlns:p14="http://schemas.microsoft.com/office/powerpoint/2010/main" val="1959784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pPr>
            <a:r>
              <a:rPr lang="en-US" altLang="en-US" dirty="0" smtClean="0"/>
              <a:t>At a high-level, the International Trademark Registration Process can be divided into three stages:</a:t>
            </a:r>
          </a:p>
          <a:p>
            <a:pPr eaLnBrk="1" hangingPunct="1">
              <a:spcBef>
                <a:spcPct val="0"/>
              </a:spcBef>
            </a:pPr>
            <a:endParaRPr lang="en-US" altLang="en-US" dirty="0" smtClean="0"/>
          </a:p>
          <a:p>
            <a:pPr eaLnBrk="1" hangingPunct="1">
              <a:spcBef>
                <a:spcPct val="0"/>
              </a:spcBef>
              <a:buFontTx/>
              <a:buChar char="•"/>
            </a:pPr>
            <a:r>
              <a:rPr lang="en-US" altLang="en-US" b="1" dirty="0" smtClean="0"/>
              <a:t>Stage 1 - Application through a National or Regional IP Office (known as the Office of origin)</a:t>
            </a:r>
          </a:p>
          <a:p>
            <a:pPr eaLnBrk="1" hangingPunct="1">
              <a:spcBef>
                <a:spcPct val="0"/>
              </a:spcBef>
              <a:buFontTx/>
              <a:buChar char="•"/>
            </a:pPr>
            <a:endParaRPr lang="en-US" altLang="en-US" dirty="0" smtClean="0"/>
          </a:p>
          <a:p>
            <a:pPr eaLnBrk="1" hangingPunct="1">
              <a:spcBef>
                <a:spcPct val="0"/>
              </a:spcBef>
              <a:buFontTx/>
              <a:buChar char="•"/>
            </a:pPr>
            <a:r>
              <a:rPr lang="en-US" altLang="en-US" b="1" dirty="0" smtClean="0"/>
              <a:t>Stage 2 - Formal Examination by WIPO</a:t>
            </a:r>
          </a:p>
          <a:p>
            <a:pPr eaLnBrk="1" hangingPunct="1">
              <a:spcBef>
                <a:spcPct val="0"/>
              </a:spcBef>
              <a:buFontTx/>
              <a:buChar char="•"/>
            </a:pPr>
            <a:endParaRPr lang="en-US" altLang="en-US" dirty="0" smtClean="0"/>
          </a:p>
          <a:p>
            <a:pPr eaLnBrk="1" hangingPunct="1">
              <a:spcBef>
                <a:spcPct val="0"/>
              </a:spcBef>
              <a:buFontTx/>
              <a:buChar char="•"/>
            </a:pPr>
            <a:r>
              <a:rPr lang="en-US" altLang="en-US" b="1" dirty="0" smtClean="0"/>
              <a:t>Stage 3 – Substantive Examination by IP Offices (individually know as an Office of the designated Contracting Party)</a:t>
            </a:r>
          </a:p>
          <a:p>
            <a:pPr eaLnBrk="1" hangingPunct="1">
              <a:spcBef>
                <a:spcPct val="0"/>
              </a:spcBef>
            </a:pPr>
            <a:endParaRPr lang="en-US" altLang="en-US" dirty="0" smtClean="0"/>
          </a:p>
          <a:p>
            <a:pP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993798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n-US" dirty="0" smtClean="0"/>
              <a:t> </a:t>
            </a:r>
            <a:endParaRPr lang="en-US" altLang="en-US" dirty="0" smtClean="0"/>
          </a:p>
        </p:txBody>
      </p:sp>
    </p:spTree>
    <p:extLst>
      <p:ext uri="{BB962C8B-B14F-4D97-AF65-F5344CB8AC3E}">
        <p14:creationId xmlns:p14="http://schemas.microsoft.com/office/powerpoint/2010/main" val="3086372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extLst>
      <p:ext uri="{BB962C8B-B14F-4D97-AF65-F5344CB8AC3E}">
        <p14:creationId xmlns:p14="http://schemas.microsoft.com/office/powerpoint/2010/main" val="49481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extLst>
      <p:ext uri="{BB962C8B-B14F-4D97-AF65-F5344CB8AC3E}">
        <p14:creationId xmlns:p14="http://schemas.microsoft.com/office/powerpoint/2010/main" val="685034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fontAlgn="auto" hangingPunct="1">
              <a:spcBef>
                <a:spcPts val="0"/>
              </a:spcBef>
              <a:spcAft>
                <a:spcPts val="0"/>
              </a:spcAft>
              <a:buFont typeface="Arial" panose="020B0604020202020204" pitchFamily="34" charset="0"/>
              <a:buNone/>
              <a:defRPr/>
            </a:pPr>
            <a:endParaRPr lang="en-US" altLang="en-US" sz="1100" dirty="0" smtClean="0">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401327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9BB99-95D8-4494-9EB0-0E098BA0FF3E}" type="slidenum">
              <a:rPr lang="es-ES" smtClean="0"/>
              <a:t>7</a:t>
            </a:fld>
            <a:endParaRPr lang="es-ES"/>
          </a:p>
        </p:txBody>
      </p:sp>
    </p:spTree>
    <p:extLst>
      <p:ext uri="{BB962C8B-B14F-4D97-AF65-F5344CB8AC3E}">
        <p14:creationId xmlns:p14="http://schemas.microsoft.com/office/powerpoint/2010/main" val="2654492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In summary, these resources include…</a:t>
            </a:r>
          </a:p>
          <a:p>
            <a:pPr eaLnBrk="1" hangingPunct="1">
              <a:spcBef>
                <a:spcPct val="0"/>
              </a:spcBef>
            </a:pPr>
            <a:endParaRPr lang="en-US" altLang="en-US" dirty="0" smtClean="0"/>
          </a:p>
          <a:p>
            <a:pPr eaLnBrk="1" hangingPunct="1"/>
            <a:r>
              <a:rPr lang="en-US" altLang="en-US" b="1" dirty="0" smtClean="0"/>
              <a:t>Madrid Website</a:t>
            </a:r>
          </a:p>
          <a:p>
            <a:r>
              <a:rPr lang="en-US" altLang="en-US" dirty="0" smtClean="0"/>
              <a:t>Top level navigation and messaging of the </a:t>
            </a:r>
            <a:r>
              <a:rPr lang="en-US" altLang="en-US" u="sng" dirty="0" smtClean="0">
                <a:hlinkClick r:id="rId3"/>
              </a:rPr>
              <a:t>Madrid web site</a:t>
            </a:r>
            <a:r>
              <a:rPr lang="en-US" altLang="en-US" dirty="0" smtClean="0"/>
              <a:t> was revamped.  It provides clear paths for our users (trademark owners, representatives and IP offices) to meet their information and transactional requirements.</a:t>
            </a:r>
          </a:p>
          <a:p>
            <a:endParaRPr lang="en-US" altLang="en-US" dirty="0" smtClean="0"/>
          </a:p>
          <a:p>
            <a:pPr eaLnBrk="1" hangingPunct="1"/>
            <a:r>
              <a:rPr lang="en-US" altLang="en-US" dirty="0" smtClean="0"/>
              <a:t>In summary, these resources include…</a:t>
            </a:r>
          </a:p>
          <a:p>
            <a:r>
              <a:rPr lang="en-US" altLang="en-US" dirty="0" smtClean="0"/>
              <a:t>- For prospective users: We have introductory pages including </a:t>
            </a:r>
            <a:r>
              <a:rPr lang="en-US" altLang="en-US" dirty="0" smtClean="0">
                <a:hlinkClick r:id="rId4"/>
              </a:rPr>
              <a:t>user requirements</a:t>
            </a:r>
            <a:r>
              <a:rPr lang="en-US" altLang="en-US" dirty="0" smtClean="0"/>
              <a:t>, </a:t>
            </a:r>
            <a:r>
              <a:rPr lang="en-US" altLang="en-US" dirty="0" smtClean="0">
                <a:hlinkClick r:id="rId4"/>
              </a:rPr>
              <a:t>costs</a:t>
            </a:r>
            <a:r>
              <a:rPr lang="en-US" altLang="en-US" dirty="0" smtClean="0"/>
              <a:t>, </a:t>
            </a:r>
            <a:r>
              <a:rPr lang="en-US" altLang="en-US" dirty="0" smtClean="0">
                <a:hlinkClick r:id="rId5"/>
              </a:rPr>
              <a:t>benefits</a:t>
            </a:r>
            <a:r>
              <a:rPr lang="en-US" altLang="en-US" dirty="0" smtClean="0"/>
              <a:t>,</a:t>
            </a:r>
            <a:r>
              <a:rPr lang="en-US" altLang="en-US" dirty="0" smtClean="0">
                <a:hlinkClick r:id="rId6"/>
              </a:rPr>
              <a:t> how the System works</a:t>
            </a:r>
            <a:r>
              <a:rPr lang="en-US" altLang="en-US" dirty="0" smtClean="0"/>
              <a:t> and </a:t>
            </a:r>
            <a:r>
              <a:rPr lang="en-US" altLang="en-US" dirty="0" smtClean="0">
                <a:hlinkClick r:id="rId7"/>
              </a:rPr>
              <a:t>FAQs</a:t>
            </a:r>
            <a:r>
              <a:rPr lang="en-US" altLang="en-US" dirty="0" smtClean="0"/>
              <a:t>.</a:t>
            </a:r>
          </a:p>
          <a:p>
            <a:r>
              <a:rPr lang="en-US" altLang="en-US" dirty="0" smtClean="0"/>
              <a:t>- For new users: We have designed several “how to” pages to assist users to </a:t>
            </a:r>
            <a:r>
              <a:rPr lang="en-US" altLang="en-US" dirty="0" smtClean="0">
                <a:hlinkClick r:id="rId8"/>
              </a:rPr>
              <a:t>search before filing</a:t>
            </a:r>
            <a:r>
              <a:rPr lang="en-US" altLang="en-US" dirty="0" smtClean="0"/>
              <a:t>, </a:t>
            </a:r>
            <a:r>
              <a:rPr lang="en-US" altLang="en-US" dirty="0" smtClean="0">
                <a:hlinkClick r:id="rId9"/>
              </a:rPr>
              <a:t>file an application</a:t>
            </a:r>
            <a:r>
              <a:rPr lang="en-US" altLang="en-US" dirty="0" smtClean="0"/>
              <a:t> and </a:t>
            </a:r>
            <a:r>
              <a:rPr lang="en-US" altLang="en-US" dirty="0" smtClean="0">
                <a:hlinkClick r:id="rId10"/>
              </a:rPr>
              <a:t>manage an international registration.</a:t>
            </a:r>
            <a:endParaRPr lang="en-US" altLang="en-US" dirty="0" smtClean="0"/>
          </a:p>
          <a:p>
            <a:r>
              <a:rPr lang="en-US" altLang="en-US" dirty="0" smtClean="0"/>
              <a:t>- For regular users: We have grouped on the landing page </a:t>
            </a:r>
            <a:r>
              <a:rPr lang="en-US" altLang="en-US" dirty="0" smtClean="0">
                <a:hlinkClick r:id="rId11"/>
              </a:rPr>
              <a:t>e-services,</a:t>
            </a:r>
            <a:r>
              <a:rPr lang="en-US" altLang="en-US" dirty="0" smtClean="0"/>
              <a:t> according to the lifecycle of their mark: </a:t>
            </a:r>
            <a:r>
              <a:rPr lang="en-US" altLang="en-US" dirty="0" smtClean="0">
                <a:hlinkClick r:id="rId12"/>
              </a:rPr>
              <a:t>search</a:t>
            </a:r>
            <a:r>
              <a:rPr lang="en-US" altLang="en-US" dirty="0" smtClean="0"/>
              <a:t>, </a:t>
            </a:r>
            <a:r>
              <a:rPr lang="en-US" altLang="en-US" dirty="0" smtClean="0">
                <a:hlinkClick r:id="rId13"/>
              </a:rPr>
              <a:t>file</a:t>
            </a:r>
            <a:r>
              <a:rPr lang="en-US" altLang="en-US" dirty="0" smtClean="0"/>
              <a:t>, </a:t>
            </a:r>
            <a:r>
              <a:rPr lang="en-US" altLang="en-US" dirty="0" smtClean="0">
                <a:hlinkClick r:id="rId14"/>
              </a:rPr>
              <a:t>monitor</a:t>
            </a:r>
            <a:r>
              <a:rPr lang="en-US" altLang="en-US" dirty="0" smtClean="0"/>
              <a:t> and </a:t>
            </a:r>
            <a:r>
              <a:rPr lang="en-US" altLang="en-US" dirty="0" smtClean="0">
                <a:hlinkClick r:id="rId15"/>
              </a:rPr>
              <a:t>manage</a:t>
            </a:r>
            <a:r>
              <a:rPr lang="en-US" altLang="en-US" dirty="0" smtClean="0"/>
              <a:t>.</a:t>
            </a:r>
          </a:p>
          <a:p>
            <a:r>
              <a:rPr lang="en-US" altLang="en-US" dirty="0" smtClean="0"/>
              <a:t>- For IP Offices:  we have gathered information for </a:t>
            </a:r>
            <a:r>
              <a:rPr lang="en-US" altLang="en-US" dirty="0" smtClean="0">
                <a:hlinkClick r:id="rId16"/>
              </a:rPr>
              <a:t>current members</a:t>
            </a:r>
            <a:r>
              <a:rPr lang="en-US" altLang="en-US" dirty="0" smtClean="0"/>
              <a:t> and </a:t>
            </a:r>
            <a:r>
              <a:rPr lang="en-US" altLang="en-US" dirty="0" smtClean="0">
                <a:hlinkClick r:id="rId16"/>
              </a:rPr>
              <a:t>future members</a:t>
            </a:r>
            <a:r>
              <a:rPr lang="en-US" altLang="en-US" dirty="0" smtClean="0"/>
              <a:t> and on the </a:t>
            </a:r>
            <a:r>
              <a:rPr lang="en-US" altLang="en-US" dirty="0" smtClean="0">
                <a:hlinkClick r:id="rId17"/>
              </a:rPr>
              <a:t>working group</a:t>
            </a:r>
            <a:r>
              <a:rPr lang="en-US" altLang="en-US" dirty="0" smtClean="0">
                <a:hlinkClick r:id="rId18"/>
              </a:rPr>
              <a:t>.</a:t>
            </a:r>
            <a:endParaRPr lang="en-US" altLang="en-US" dirty="0" smtClean="0"/>
          </a:p>
          <a:p>
            <a:endParaRPr lang="en-US" altLang="en-US" dirty="0" smtClean="0"/>
          </a:p>
          <a:p>
            <a:r>
              <a:rPr lang="en-US" altLang="en-US" dirty="0" smtClean="0"/>
              <a:t>Legal and additional resources are also provided under the </a:t>
            </a:r>
            <a:r>
              <a:rPr lang="en-US" altLang="en-US" dirty="0" smtClean="0">
                <a:hlinkClick r:id="rId19"/>
              </a:rPr>
              <a:t>resources </a:t>
            </a:r>
            <a:r>
              <a:rPr lang="en-US" altLang="en-US" dirty="0" smtClean="0"/>
              <a:t>section of the landing page. </a:t>
            </a:r>
          </a:p>
          <a:p>
            <a:endParaRPr lang="en-US" altLang="en-US" dirty="0" smtClean="0"/>
          </a:p>
          <a:p>
            <a:r>
              <a:rPr lang="en-US" altLang="en-US" dirty="0" smtClean="0"/>
              <a:t>All these webpages are available in the six official UN languages and Japanese.</a:t>
            </a:r>
          </a:p>
          <a:p>
            <a:pPr eaLnBrk="1" hangingPunct="1">
              <a:spcBef>
                <a:spcPct val="0"/>
              </a:spcBef>
            </a:pPr>
            <a:endParaRPr lang="en-US" altLang="en-US" dirty="0" smtClean="0"/>
          </a:p>
          <a:p>
            <a:pPr eaLnBrk="1" hangingPunct="1">
              <a:spcBef>
                <a:spcPct val="0"/>
              </a:spcBef>
            </a:pPr>
            <a:r>
              <a:rPr lang="en-US" altLang="en-US" b="1" dirty="0" smtClean="0"/>
              <a:t>Fees</a:t>
            </a:r>
          </a:p>
          <a:p>
            <a:r>
              <a:rPr lang="en-US" altLang="en-US" dirty="0" smtClean="0"/>
              <a:t>Need information about fee payments under the Madrid System? Browse our new webpages:</a:t>
            </a:r>
          </a:p>
          <a:p>
            <a:r>
              <a:rPr lang="en-US" altLang="en-US" dirty="0" smtClean="0">
                <a:hlinkClick r:id="rId20"/>
              </a:rPr>
              <a:t>How to calculate fees </a:t>
            </a:r>
            <a:r>
              <a:rPr lang="en-US" altLang="en-US" dirty="0" smtClean="0"/>
              <a:t>(Use the </a:t>
            </a:r>
            <a:r>
              <a:rPr lang="en-US" altLang="en-US" b="1" dirty="0" smtClean="0"/>
              <a:t>Fee Calculator</a:t>
            </a:r>
            <a:r>
              <a:rPr lang="en-US" altLang="en-US" dirty="0" smtClean="0"/>
              <a:t>), </a:t>
            </a:r>
            <a:r>
              <a:rPr lang="en-US" altLang="en-US" dirty="0" smtClean="0">
                <a:hlinkClick r:id="rId21"/>
              </a:rPr>
              <a:t>How to pay fees,</a:t>
            </a:r>
            <a:r>
              <a:rPr lang="en-US" altLang="en-US" dirty="0" smtClean="0"/>
              <a:t> </a:t>
            </a:r>
            <a:r>
              <a:rPr lang="en-US" altLang="en-US" u="sng" dirty="0" smtClean="0">
                <a:hlinkClick r:id="rId22"/>
              </a:rPr>
              <a:t>request refunds or cancellation</a:t>
            </a:r>
            <a:r>
              <a:rPr lang="en-US" altLang="en-US" dirty="0" smtClean="0"/>
              <a:t>, </a:t>
            </a:r>
            <a:r>
              <a:rPr lang="en-US" altLang="en-US" dirty="0" smtClean="0">
                <a:hlinkClick r:id="rId23"/>
              </a:rPr>
              <a:t>Payment Methods, </a:t>
            </a:r>
            <a:r>
              <a:rPr lang="en-US" altLang="en-US" dirty="0" smtClean="0">
                <a:hlinkClick r:id="rId24"/>
              </a:rPr>
              <a:t>Guide to the WIPO Current Account</a:t>
            </a:r>
            <a:r>
              <a:rPr lang="en-US" altLang="en-US" dirty="0" smtClean="0"/>
              <a:t> (updated terms and conditions) and </a:t>
            </a:r>
            <a:r>
              <a:rPr lang="en-US" altLang="en-US" dirty="0" smtClean="0">
                <a:hlinkClick r:id="rId25"/>
              </a:rPr>
              <a:t>How to locate a WIPO reference number</a:t>
            </a:r>
            <a:r>
              <a:rPr lang="en-US" altLang="en-US" dirty="0" smtClean="0"/>
              <a:t>.</a:t>
            </a:r>
          </a:p>
          <a:p>
            <a:pPr eaLnBrk="1" hangingPunct="1">
              <a:spcBef>
                <a:spcPct val="0"/>
              </a:spcBef>
            </a:pPr>
            <a:endParaRPr lang="en-US" altLang="en-US" dirty="0" smtClean="0"/>
          </a:p>
          <a:p>
            <a:pPr eaLnBrk="1" hangingPunct="1">
              <a:spcBef>
                <a:spcPct val="0"/>
              </a:spcBef>
            </a:pPr>
            <a:r>
              <a:rPr lang="en-US" altLang="en-US" b="1" i="1" dirty="0" smtClean="0"/>
              <a:t>Updated terms and conditions for the WIPO Current Account:</a:t>
            </a:r>
          </a:p>
          <a:p>
            <a:r>
              <a:rPr lang="en-US" altLang="en-US" dirty="0" smtClean="0"/>
              <a:t>- No minimum number of transactions</a:t>
            </a:r>
          </a:p>
          <a:p>
            <a:r>
              <a:rPr lang="en-US" altLang="en-US" dirty="0" smtClean="0"/>
              <a:t>- Initial payment of CHF 2,000</a:t>
            </a:r>
          </a:p>
          <a:p>
            <a:r>
              <a:rPr lang="en-US" altLang="en-US" dirty="0" smtClean="0"/>
              <a:t>- Minimum balance – notification sent to users if balance is less than CHF 200</a:t>
            </a:r>
          </a:p>
          <a:p>
            <a:r>
              <a:rPr lang="en-US" altLang="en-US" dirty="0" smtClean="0"/>
              <a:t>- A form to open the account available on the website</a:t>
            </a:r>
          </a:p>
          <a:p>
            <a:r>
              <a:rPr lang="en-US" altLang="en-US" dirty="0" smtClean="0"/>
              <a:t>- Email address required</a:t>
            </a:r>
          </a:p>
          <a:p>
            <a:r>
              <a:rPr lang="en-US" altLang="en-US" dirty="0" smtClean="0"/>
              <a:t>- Account statement sent by email only</a:t>
            </a:r>
          </a:p>
          <a:p>
            <a:pPr eaLnBrk="1" hangingPunct="1">
              <a:spcBef>
                <a:spcPct val="0"/>
              </a:spcBef>
            </a:pPr>
            <a:endParaRPr lang="en-US" altLang="en-US" dirty="0" smtClean="0"/>
          </a:p>
          <a:p>
            <a:pPr eaLnBrk="1" hangingPunct="1">
              <a:spcBef>
                <a:spcPct val="0"/>
              </a:spcBef>
            </a:pPr>
            <a:r>
              <a:rPr lang="en-US" altLang="en-US" dirty="0" smtClean="0"/>
              <a:t>These changes to the WIPO Current Account make this method of payment more attractive to smaller entities.</a:t>
            </a:r>
          </a:p>
          <a:p>
            <a:pPr eaLnBrk="1" hangingPunct="1">
              <a:spcBef>
                <a:spcPct val="0"/>
              </a:spcBef>
            </a:pPr>
            <a:endParaRPr lang="en-US" altLang="en-US" dirty="0" smtClean="0"/>
          </a:p>
          <a:p>
            <a:pPr eaLnBrk="1" hangingPunct="1"/>
            <a:endParaRPr lang="es-ES_tradnl" altLang="en-US" dirty="0" smtClean="0"/>
          </a:p>
        </p:txBody>
      </p:sp>
    </p:spTree>
    <p:extLst>
      <p:ext uri="{BB962C8B-B14F-4D97-AF65-F5344CB8AC3E}">
        <p14:creationId xmlns:p14="http://schemas.microsoft.com/office/powerpoint/2010/main" val="3407943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i="1" dirty="0" smtClean="0"/>
              <a:t>Complementary Filing Tools: </a:t>
            </a:r>
            <a:r>
              <a:rPr lang="en-US" altLang="en-US" i="1" dirty="0" smtClean="0">
                <a:hlinkClick r:id="rId3"/>
              </a:rPr>
              <a:t>Forms and E-Forms</a:t>
            </a:r>
            <a:r>
              <a:rPr lang="en-US" altLang="en-US" i="1" dirty="0" smtClean="0"/>
              <a:t>; </a:t>
            </a:r>
            <a:r>
              <a:rPr lang="en-US" altLang="en-US" i="1" dirty="0" smtClean="0">
                <a:hlinkClick r:id="rId4"/>
              </a:rPr>
              <a:t>E-Payment</a:t>
            </a:r>
            <a:r>
              <a:rPr lang="en-US" altLang="en-US" i="1" dirty="0" smtClean="0"/>
              <a:t> (credit card/</a:t>
            </a:r>
            <a:r>
              <a:rPr lang="en-US" altLang="en-US" i="1" dirty="0" smtClean="0">
                <a:hlinkClick r:id="rId5"/>
              </a:rPr>
              <a:t>Current Account</a:t>
            </a:r>
            <a:r>
              <a:rPr lang="en-US" altLang="en-US" i="1" dirty="0" smtClean="0"/>
              <a:t>)</a:t>
            </a:r>
            <a:endParaRPr lang="en-US" altLang="en-US" dirty="0" smtClean="0"/>
          </a:p>
          <a:p>
            <a:pPr eaLnBrk="1" hangingPunct="1">
              <a:spcBef>
                <a:spcPct val="0"/>
              </a:spcBef>
            </a:pPr>
            <a:r>
              <a:rPr lang="en-GB" altLang="en-US" i="1" dirty="0" smtClean="0"/>
              <a:t>Complementary Management Tools: </a:t>
            </a:r>
            <a:r>
              <a:rPr lang="en-US" altLang="en-US" i="1" dirty="0" smtClean="0">
                <a:solidFill>
                  <a:srgbClr val="000000"/>
                </a:solidFill>
                <a:hlinkClick r:id="rId3"/>
              </a:rPr>
              <a:t>Forms and E-Forms</a:t>
            </a:r>
            <a:r>
              <a:rPr lang="en-US" altLang="en-US" i="1" dirty="0" smtClean="0">
                <a:solidFill>
                  <a:srgbClr val="000000"/>
                </a:solidFill>
              </a:rPr>
              <a:t>; </a:t>
            </a:r>
            <a:r>
              <a:rPr lang="en-US" altLang="en-US" i="1" dirty="0" smtClean="0">
                <a:solidFill>
                  <a:srgbClr val="000000"/>
                </a:solidFill>
                <a:hlinkClick r:id="rId6"/>
              </a:rPr>
              <a:t>E-Subsequent Designation</a:t>
            </a:r>
            <a:r>
              <a:rPr lang="en-US" altLang="en-US" i="1" dirty="0" smtClean="0">
                <a:solidFill>
                  <a:srgbClr val="000000"/>
                </a:solidFill>
              </a:rPr>
              <a:t> &amp; </a:t>
            </a:r>
            <a:r>
              <a:rPr lang="en-US" altLang="en-US" i="1" dirty="0" smtClean="0">
                <a:solidFill>
                  <a:srgbClr val="000000"/>
                </a:solidFill>
                <a:hlinkClick r:id="rId7"/>
              </a:rPr>
              <a:t>E-Renewal</a:t>
            </a:r>
            <a:endParaRPr lang="en-US" altLang="en-US" dirty="0" smtClean="0"/>
          </a:p>
          <a:p>
            <a:pPr eaLnBrk="1" hangingPunct="1">
              <a:spcBef>
                <a:spcPct val="0"/>
              </a:spcBef>
            </a:pPr>
            <a:endParaRPr lang="en-US" altLang="en-US" dirty="0" smtClean="0"/>
          </a:p>
          <a:p>
            <a:pPr eaLnBrk="1" hangingPunct="1">
              <a:spcBef>
                <a:spcPct val="0"/>
              </a:spcBef>
            </a:pPr>
            <a:r>
              <a:rPr lang="fr-CH" altLang="en-US" b="1" dirty="0" smtClean="0">
                <a:solidFill>
                  <a:srgbClr val="000000"/>
                </a:solidFill>
                <a:latin typeface="Arial" pitchFamily="34" charset="0"/>
                <a:cs typeface="Arial" pitchFamily="34" charset="0"/>
              </a:rPr>
              <a:t>New and </a:t>
            </a:r>
            <a:r>
              <a:rPr lang="fr-CH" altLang="en-US" b="1" dirty="0" err="1" smtClean="0">
                <a:solidFill>
                  <a:srgbClr val="000000"/>
                </a:solidFill>
                <a:latin typeface="Arial" pitchFamily="34" charset="0"/>
                <a:cs typeface="Arial" pitchFamily="34" charset="0"/>
              </a:rPr>
              <a:t>improved</a:t>
            </a:r>
            <a:r>
              <a:rPr lang="fr-CH" altLang="en-US" b="1" dirty="0" smtClean="0">
                <a:solidFill>
                  <a:srgbClr val="000000"/>
                </a:solidFill>
                <a:latin typeface="Arial" pitchFamily="34" charset="0"/>
                <a:cs typeface="Arial" pitchFamily="34" charset="0"/>
              </a:rPr>
              <a:t> e-services</a:t>
            </a:r>
          </a:p>
          <a:p>
            <a:pPr eaLnBrk="1" hangingPunct="1">
              <a:spcBef>
                <a:spcPct val="0"/>
              </a:spcBef>
            </a:pPr>
            <a:r>
              <a:rPr lang="en-US" altLang="en-US" dirty="0" smtClean="0"/>
              <a:t>The Madrid Registry introduced new and improved </a:t>
            </a:r>
            <a:r>
              <a:rPr lang="en-US" altLang="en-US" dirty="0" smtClean="0">
                <a:hlinkClick r:id="rId8"/>
              </a:rPr>
              <a:t>e-services</a:t>
            </a:r>
            <a:r>
              <a:rPr lang="en-US" altLang="en-US" dirty="0" smtClean="0"/>
              <a:t> that enable users to access information and manage their portfolios faster and more effectively.</a:t>
            </a:r>
          </a:p>
          <a:p>
            <a:pPr eaLnBrk="1" hangingPunct="1">
              <a:spcBef>
                <a:spcPct val="0"/>
              </a:spcBef>
            </a:pPr>
            <a:r>
              <a:rPr lang="en-US" altLang="en-US" dirty="0" smtClean="0"/>
              <a:t>The deployment of </a:t>
            </a:r>
            <a:r>
              <a:rPr lang="en-US" altLang="en-US" dirty="0" smtClean="0">
                <a:hlinkClick r:id="rId9"/>
              </a:rPr>
              <a:t>Madrid Monitor</a:t>
            </a:r>
            <a:r>
              <a:rPr lang="en-US" altLang="en-US" dirty="0" smtClean="0"/>
              <a:t> and the </a:t>
            </a:r>
            <a:r>
              <a:rPr lang="en-US" altLang="en-US" dirty="0" smtClean="0">
                <a:hlinkClick r:id="rId10"/>
              </a:rPr>
              <a:t>Member Profiles Database,</a:t>
            </a:r>
            <a:r>
              <a:rPr lang="en-US" altLang="en-US" dirty="0" smtClean="0"/>
              <a:t> our two new e-services, are a first step in this initiative.</a:t>
            </a:r>
          </a:p>
          <a:p>
            <a:pPr eaLnBrk="1" hangingPunct="1">
              <a:spcBef>
                <a:spcPct val="0"/>
              </a:spcBef>
            </a:pPr>
            <a:r>
              <a:rPr lang="fr-CH" altLang="en-US" dirty="0" smtClean="0">
                <a:solidFill>
                  <a:srgbClr val="000000"/>
                </a:solidFill>
                <a:latin typeface="Arial" pitchFamily="34" charset="0"/>
                <a:cs typeface="Arial" pitchFamily="34" charset="0"/>
              </a:rPr>
              <a:t>- </a:t>
            </a:r>
            <a:r>
              <a:rPr lang="fr-CH" altLang="en-US" dirty="0" err="1" smtClean="0">
                <a:solidFill>
                  <a:srgbClr val="000000"/>
                </a:solidFill>
                <a:latin typeface="Arial" pitchFamily="34" charset="0"/>
                <a:cs typeface="Arial" pitchFamily="34" charset="0"/>
              </a:rPr>
              <a:t>Easing</a:t>
            </a:r>
            <a:r>
              <a:rPr lang="fr-CH" altLang="en-US" dirty="0" smtClean="0">
                <a:solidFill>
                  <a:srgbClr val="000000"/>
                </a:solidFill>
                <a:latin typeface="Arial" pitchFamily="34" charset="0"/>
                <a:cs typeface="Arial" pitchFamily="34" charset="0"/>
              </a:rPr>
              <a:t> international registration </a:t>
            </a:r>
            <a:r>
              <a:rPr lang="fr-CH" altLang="en-US" dirty="0" err="1" smtClean="0">
                <a:solidFill>
                  <a:srgbClr val="000000"/>
                </a:solidFill>
                <a:latin typeface="Arial" pitchFamily="34" charset="0"/>
                <a:cs typeface="Arial" pitchFamily="34" charset="0"/>
              </a:rPr>
              <a:t>process</a:t>
            </a:r>
            <a:r>
              <a:rPr lang="fr-CH" altLang="en-US" dirty="0" smtClean="0">
                <a:solidFill>
                  <a:srgbClr val="000000"/>
                </a:solidFill>
                <a:latin typeface="Arial" pitchFamily="34" charset="0"/>
                <a:cs typeface="Arial" pitchFamily="34" charset="0"/>
              </a:rPr>
              <a:t> and portfolio management. </a:t>
            </a:r>
          </a:p>
          <a:p>
            <a:pPr eaLnBrk="1" hangingPunct="1">
              <a:spcBef>
                <a:spcPct val="0"/>
              </a:spcBef>
            </a:pPr>
            <a:r>
              <a:rPr lang="fr-CH" altLang="en-US" dirty="0" smtClean="0">
                <a:solidFill>
                  <a:srgbClr val="000000"/>
                </a:solidFill>
                <a:latin typeface="Arial" pitchFamily="34" charset="0"/>
                <a:cs typeface="Arial" pitchFamily="34" charset="0"/>
              </a:rPr>
              <a:t>- Putting </a:t>
            </a:r>
            <a:r>
              <a:rPr lang="fr-CH" altLang="en-US" dirty="0" err="1" smtClean="0">
                <a:solidFill>
                  <a:srgbClr val="000000"/>
                </a:solidFill>
                <a:latin typeface="Arial" pitchFamily="34" charset="0"/>
                <a:cs typeface="Arial" pitchFamily="34" charset="0"/>
              </a:rPr>
              <a:t>users</a:t>
            </a:r>
            <a:r>
              <a:rPr lang="fr-CH" altLang="en-US" dirty="0" smtClean="0">
                <a:solidFill>
                  <a:srgbClr val="000000"/>
                </a:solidFill>
                <a:latin typeface="Arial" pitchFamily="34" charset="0"/>
                <a:cs typeface="Arial" pitchFamily="34" charset="0"/>
              </a:rPr>
              <a:t> in control of </a:t>
            </a:r>
            <a:r>
              <a:rPr lang="fr-CH" altLang="en-US" dirty="0" err="1" smtClean="0">
                <a:solidFill>
                  <a:srgbClr val="000000"/>
                </a:solidFill>
                <a:latin typeface="Arial" pitchFamily="34" charset="0"/>
                <a:cs typeface="Arial" pitchFamily="34" charset="0"/>
              </a:rPr>
              <a:t>each</a:t>
            </a:r>
            <a:r>
              <a:rPr lang="fr-CH" altLang="en-US" dirty="0" smtClean="0">
                <a:solidFill>
                  <a:srgbClr val="000000"/>
                </a:solidFill>
                <a:latin typeface="Arial" pitchFamily="34" charset="0"/>
                <a:cs typeface="Arial" pitchFamily="34" charset="0"/>
              </a:rPr>
              <a:t> stage of </a:t>
            </a:r>
            <a:r>
              <a:rPr lang="fr-CH" altLang="en-US" dirty="0" err="1" smtClean="0">
                <a:solidFill>
                  <a:srgbClr val="000000"/>
                </a:solidFill>
                <a:latin typeface="Arial" pitchFamily="34" charset="0"/>
                <a:cs typeface="Arial" pitchFamily="34" charset="0"/>
              </a:rPr>
              <a:t>trademark</a:t>
            </a:r>
            <a:r>
              <a:rPr lang="fr-CH" altLang="en-US" dirty="0" smtClean="0">
                <a:solidFill>
                  <a:srgbClr val="000000"/>
                </a:solidFill>
                <a:latin typeface="Arial" pitchFamily="34" charset="0"/>
                <a:cs typeface="Arial" pitchFamily="34" charset="0"/>
              </a:rPr>
              <a:t> </a:t>
            </a:r>
            <a:r>
              <a:rPr lang="fr-CH" altLang="en-US" dirty="0" err="1" smtClean="0">
                <a:solidFill>
                  <a:srgbClr val="000000"/>
                </a:solidFill>
                <a:latin typeface="Arial" pitchFamily="34" charset="0"/>
                <a:cs typeface="Arial" pitchFamily="34" charset="0"/>
              </a:rPr>
              <a:t>lifecycle</a:t>
            </a:r>
            <a:r>
              <a:rPr lang="fr-CH" altLang="en-US" dirty="0" smtClean="0">
                <a:solidFill>
                  <a:srgbClr val="000000"/>
                </a:solidFill>
                <a:latin typeface="Arial" pitchFamily="34" charset="0"/>
                <a:cs typeface="Arial" pitchFamily="34" charset="0"/>
              </a:rPr>
              <a:t> (</a:t>
            </a:r>
            <a:r>
              <a:rPr lang="fr-CH" altLang="en-US" dirty="0" err="1" smtClean="0">
                <a:solidFill>
                  <a:srgbClr val="000000"/>
                </a:solidFill>
                <a:latin typeface="Arial" pitchFamily="34" charset="0"/>
                <a:cs typeface="Arial" pitchFamily="34" charset="0"/>
              </a:rPr>
              <a:t>search</a:t>
            </a:r>
            <a:r>
              <a:rPr lang="fr-CH" altLang="en-US" dirty="0" smtClean="0">
                <a:solidFill>
                  <a:srgbClr val="000000"/>
                </a:solidFill>
                <a:latin typeface="Arial" pitchFamily="34" charset="0"/>
                <a:cs typeface="Arial" pitchFamily="34" charset="0"/>
              </a:rPr>
              <a:t>, file, monitor and manage)</a:t>
            </a:r>
          </a:p>
          <a:p>
            <a:pPr eaLnBrk="1" hangingPunct="1">
              <a:spcBef>
                <a:spcPct val="0"/>
              </a:spcBef>
            </a:pPr>
            <a:endParaRPr lang="fr-CH" altLang="en-US" dirty="0" smtClean="0">
              <a:solidFill>
                <a:srgbClr val="000000"/>
              </a:solidFill>
              <a:latin typeface="Arial" pitchFamily="34" charset="0"/>
              <a:cs typeface="Arial" pitchFamily="34" charset="0"/>
            </a:endParaRPr>
          </a:p>
          <a:p>
            <a:r>
              <a:rPr lang="en-US" altLang="en-US" dirty="0" smtClean="0"/>
              <a:t>=&gt; News item </a:t>
            </a:r>
            <a:r>
              <a:rPr lang="en-US" altLang="en-US" b="1" dirty="0" smtClean="0">
                <a:hlinkClick r:id="rId11"/>
              </a:rPr>
              <a:t>New and Improved Madrid e-Services</a:t>
            </a:r>
            <a:r>
              <a:rPr lang="en-US" altLang="en-US" dirty="0" smtClean="0"/>
              <a:t>, May 19, 2017 </a:t>
            </a:r>
          </a:p>
          <a:p>
            <a:pPr eaLnBrk="1" hangingPunct="1">
              <a:spcBef>
                <a:spcPct val="0"/>
              </a:spcBef>
            </a:pPr>
            <a:r>
              <a:rPr lang="fr-CH" altLang="en-US" dirty="0" smtClean="0">
                <a:solidFill>
                  <a:srgbClr val="000000"/>
                </a:solidFill>
                <a:latin typeface="Arial" pitchFamily="34" charset="0"/>
                <a:cs typeface="Arial" pitchFamily="34" charset="0"/>
              </a:rPr>
              <a:t>http://www.wipo.int/madrid/en/news/2017/news_0009.html</a:t>
            </a:r>
          </a:p>
          <a:p>
            <a:pPr eaLnBrk="1" hangingPunct="1">
              <a:spcBef>
                <a:spcPct val="0"/>
              </a:spcBef>
            </a:pPr>
            <a:endParaRPr lang="fr-CH" altLang="en-US" b="1" dirty="0" smtClean="0">
              <a:solidFill>
                <a:srgbClr val="000000"/>
              </a:solidFill>
              <a:latin typeface="Arial" pitchFamily="34" charset="0"/>
              <a:cs typeface="Arial" pitchFamily="34" charset="0"/>
            </a:endParaRPr>
          </a:p>
          <a:p>
            <a:pPr eaLnBrk="1" hangingPunct="1">
              <a:spcBef>
                <a:spcPct val="0"/>
              </a:spcBef>
            </a:pPr>
            <a:r>
              <a:rPr lang="fr-CH" altLang="en-US" b="1" dirty="0" smtClean="0">
                <a:solidFill>
                  <a:srgbClr val="000000"/>
                </a:solidFill>
                <a:latin typeface="Arial" pitchFamily="34" charset="0"/>
                <a:cs typeface="Arial" pitchFamily="34" charset="0"/>
              </a:rPr>
              <a:t>Madrid </a:t>
            </a:r>
            <a:r>
              <a:rPr lang="fr-CH" altLang="en-US" b="1" dirty="0" err="1" smtClean="0">
                <a:solidFill>
                  <a:srgbClr val="000000"/>
                </a:solidFill>
                <a:latin typeface="Arial" pitchFamily="34" charset="0"/>
                <a:cs typeface="Arial" pitchFamily="34" charset="0"/>
              </a:rPr>
              <a:t>Goods</a:t>
            </a:r>
            <a:r>
              <a:rPr lang="fr-CH" altLang="en-US" b="1" dirty="0" smtClean="0">
                <a:solidFill>
                  <a:srgbClr val="000000"/>
                </a:solidFill>
                <a:latin typeface="Arial" pitchFamily="34" charset="0"/>
                <a:cs typeface="Arial" pitchFamily="34" charset="0"/>
              </a:rPr>
              <a:t> &amp; Services Manager </a:t>
            </a:r>
            <a:r>
              <a:rPr lang="fr-CH" altLang="en-US" dirty="0" smtClean="0">
                <a:solidFill>
                  <a:srgbClr val="000000"/>
                </a:solidFill>
                <a:latin typeface="Arial" pitchFamily="34" charset="0"/>
                <a:cs typeface="Arial" pitchFamily="34" charset="0"/>
              </a:rPr>
              <a:t>(</a:t>
            </a:r>
            <a:r>
              <a:rPr lang="fr-CH" altLang="en-US" dirty="0" err="1" smtClean="0">
                <a:solidFill>
                  <a:srgbClr val="000000"/>
                </a:solidFill>
                <a:latin typeface="Arial" pitchFamily="34" charset="0"/>
                <a:cs typeface="Arial" pitchFamily="34" charset="0"/>
              </a:rPr>
              <a:t>January</a:t>
            </a:r>
            <a:r>
              <a:rPr lang="fr-CH" altLang="en-US" dirty="0" smtClean="0">
                <a:solidFill>
                  <a:srgbClr val="000000"/>
                </a:solidFill>
                <a:latin typeface="Arial" pitchFamily="34" charset="0"/>
                <a:cs typeface="Arial" pitchFamily="34" charset="0"/>
              </a:rPr>
              <a:t> 2017)</a:t>
            </a:r>
          </a:p>
          <a:p>
            <a:pPr eaLnBrk="1" hangingPunct="1">
              <a:spcBef>
                <a:spcPct val="0"/>
              </a:spcBef>
            </a:pPr>
            <a:r>
              <a:rPr lang="fr-CH" altLang="en-US" dirty="0" smtClean="0">
                <a:solidFill>
                  <a:srgbClr val="000000"/>
                </a:solidFill>
                <a:latin typeface="Arial" pitchFamily="34" charset="0"/>
                <a:cs typeface="Arial" pitchFamily="34" charset="0"/>
              </a:rPr>
              <a:t>Over 1,000 new </a:t>
            </a:r>
            <a:r>
              <a:rPr lang="fr-CH" altLang="en-US" dirty="0" err="1" smtClean="0">
                <a:solidFill>
                  <a:srgbClr val="000000"/>
                </a:solidFill>
                <a:latin typeface="Arial" pitchFamily="34" charset="0"/>
                <a:cs typeface="Arial" pitchFamily="34" charset="0"/>
              </a:rPr>
              <a:t>terms</a:t>
            </a:r>
            <a:endParaRPr lang="fr-CH" altLang="en-US" dirty="0" smtClean="0">
              <a:solidFill>
                <a:srgbClr val="000000"/>
              </a:solidFill>
              <a:latin typeface="Arial" pitchFamily="34" charset="0"/>
              <a:cs typeface="Arial" pitchFamily="34" charset="0"/>
            </a:endParaRPr>
          </a:p>
          <a:p>
            <a:pPr eaLnBrk="1" hangingPunct="1">
              <a:spcBef>
                <a:spcPct val="0"/>
              </a:spcBef>
            </a:pPr>
            <a:r>
              <a:rPr lang="fr-CH" altLang="en-US" dirty="0" err="1" smtClean="0">
                <a:solidFill>
                  <a:srgbClr val="000000"/>
                </a:solidFill>
                <a:latin typeface="Arial" pitchFamily="34" charset="0"/>
                <a:cs typeface="Arial" pitchFamily="34" charset="0"/>
              </a:rPr>
              <a:t>Database</a:t>
            </a:r>
            <a:r>
              <a:rPr lang="fr-CH" altLang="en-US" dirty="0" smtClean="0">
                <a:solidFill>
                  <a:srgbClr val="000000"/>
                </a:solidFill>
                <a:latin typeface="Arial" pitchFamily="34" charset="0"/>
                <a:cs typeface="Arial" pitchFamily="34" charset="0"/>
              </a:rPr>
              <a:t> </a:t>
            </a:r>
            <a:r>
              <a:rPr lang="fr-CH" altLang="en-US" dirty="0" err="1" smtClean="0">
                <a:solidFill>
                  <a:srgbClr val="000000"/>
                </a:solidFill>
                <a:latin typeface="Arial" pitchFamily="34" charset="0"/>
                <a:cs typeface="Arial" pitchFamily="34" charset="0"/>
              </a:rPr>
              <a:t>alignment</a:t>
            </a:r>
            <a:r>
              <a:rPr lang="fr-CH" altLang="en-US" dirty="0" smtClean="0">
                <a:solidFill>
                  <a:srgbClr val="000000"/>
                </a:solidFill>
                <a:latin typeface="Arial" pitchFamily="34" charset="0"/>
                <a:cs typeface="Arial" pitchFamily="34" charset="0"/>
              </a:rPr>
              <a:t> </a:t>
            </a:r>
            <a:r>
              <a:rPr lang="fr-CH" altLang="en-US" dirty="0" err="1" smtClean="0">
                <a:solidFill>
                  <a:srgbClr val="000000"/>
                </a:solidFill>
                <a:latin typeface="Arial" pitchFamily="34" charset="0"/>
                <a:cs typeface="Arial" pitchFamily="34" charset="0"/>
              </a:rPr>
              <a:t>with</a:t>
            </a:r>
            <a:r>
              <a:rPr lang="fr-CH" altLang="en-US" dirty="0" smtClean="0">
                <a:solidFill>
                  <a:srgbClr val="000000"/>
                </a:solidFill>
                <a:latin typeface="Arial" pitchFamily="34" charset="0"/>
                <a:cs typeface="Arial" pitchFamily="34" charset="0"/>
              </a:rPr>
              <a:t> 11th </a:t>
            </a:r>
            <a:r>
              <a:rPr lang="fr-CH" altLang="en-US" dirty="0" err="1" smtClean="0">
                <a:solidFill>
                  <a:srgbClr val="000000"/>
                </a:solidFill>
                <a:latin typeface="Arial" pitchFamily="34" charset="0"/>
                <a:cs typeface="Arial" pitchFamily="34" charset="0"/>
              </a:rPr>
              <a:t>edition</a:t>
            </a:r>
            <a:r>
              <a:rPr lang="fr-CH" altLang="en-US" dirty="0" smtClean="0">
                <a:solidFill>
                  <a:srgbClr val="000000"/>
                </a:solidFill>
                <a:latin typeface="Arial" pitchFamily="34" charset="0"/>
                <a:cs typeface="Arial" pitchFamily="34" charset="0"/>
              </a:rPr>
              <a:t> of Nice Classification</a:t>
            </a:r>
          </a:p>
          <a:p>
            <a:pPr eaLnBrk="1" hangingPunct="1">
              <a:spcBef>
                <a:spcPct val="0"/>
              </a:spcBef>
              <a:buFont typeface="Symbol" pitchFamily="18" charset="2"/>
              <a:buNone/>
            </a:pPr>
            <a:endParaRPr lang="fr-CH" altLang="en-US" b="1" dirty="0" smtClean="0">
              <a:solidFill>
                <a:srgbClr val="000000"/>
              </a:solidFill>
              <a:latin typeface="Arial" pitchFamily="34" charset="0"/>
              <a:cs typeface="Arial" pitchFamily="34" charset="0"/>
            </a:endParaRPr>
          </a:p>
          <a:p>
            <a:r>
              <a:rPr lang="fr-CH" altLang="en-US" dirty="0" smtClean="0">
                <a:solidFill>
                  <a:srgbClr val="000000"/>
                </a:solidFill>
                <a:latin typeface="Arial" pitchFamily="34" charset="0"/>
                <a:cs typeface="Arial" pitchFamily="34" charset="0"/>
              </a:rPr>
              <a:t>=&gt; News item </a:t>
            </a:r>
            <a:r>
              <a:rPr lang="en-US" altLang="en-US" b="1" dirty="0" smtClean="0">
                <a:hlinkClick r:id="rId12"/>
              </a:rPr>
              <a:t>Madrid Goods &amp; Services Manager Aligned with Latest Nice Classification Edition</a:t>
            </a:r>
            <a:r>
              <a:rPr lang="en-US" altLang="en-US" dirty="0" smtClean="0"/>
              <a:t>, Feb 10, 2017 </a:t>
            </a:r>
          </a:p>
          <a:p>
            <a:pPr eaLnBrk="1" hangingPunct="1">
              <a:spcBef>
                <a:spcPct val="0"/>
              </a:spcBef>
              <a:buFont typeface="Symbol" pitchFamily="18" charset="2"/>
              <a:buNone/>
            </a:pPr>
            <a:r>
              <a:rPr lang="fr-CH" altLang="en-US" dirty="0" smtClean="0">
                <a:solidFill>
                  <a:srgbClr val="000000"/>
                </a:solidFill>
                <a:latin typeface="Arial" pitchFamily="34" charset="0"/>
                <a:cs typeface="Arial" pitchFamily="34" charset="0"/>
              </a:rPr>
              <a:t>http://www.wipo.int/madrid/en/news/2017/news_0001.html</a:t>
            </a:r>
          </a:p>
          <a:p>
            <a:pPr marL="0" lvl="3" eaLnBrk="1" hangingPunct="1">
              <a:spcBef>
                <a:spcPct val="0"/>
              </a:spcBef>
            </a:pPr>
            <a:endParaRPr lang="en-US" altLang="en-US" dirty="0" smtClean="0"/>
          </a:p>
          <a:p>
            <a:pPr marL="0" lvl="3" eaLnBrk="1" hangingPunct="1">
              <a:spcBef>
                <a:spcPct val="0"/>
              </a:spcBef>
            </a:pPr>
            <a:r>
              <a:rPr lang="en-US" altLang="en-US" b="1" dirty="0" smtClean="0"/>
              <a:t>Madrid Member Profiles database</a:t>
            </a:r>
            <a:r>
              <a:rPr lang="en-US" altLang="en-US" dirty="0" smtClean="0"/>
              <a:t>  (May 2017)</a:t>
            </a:r>
          </a:p>
          <a:p>
            <a:pPr marL="0" lvl="3" eaLnBrk="1" hangingPunct="1">
              <a:spcBef>
                <a:spcPct val="0"/>
              </a:spcBef>
            </a:pPr>
            <a:r>
              <a:rPr lang="en-US" altLang="en-US" dirty="0" smtClean="0"/>
              <a:t>This also includes a new database of examination procedures before member offices - the </a:t>
            </a:r>
            <a:r>
              <a:rPr lang="en-US" altLang="en-US" b="1" dirty="0" smtClean="0"/>
              <a:t>Madrid Member Profiles database</a:t>
            </a:r>
            <a:r>
              <a:rPr lang="en-US" altLang="en-US" dirty="0" smtClean="0"/>
              <a:t> . This service provides a search system to enable users to access a wide range of information on procedures in Madrid Member IP Offices related to the international registration of marks. </a:t>
            </a:r>
          </a:p>
          <a:p>
            <a:pPr marL="0" lvl="3" eaLnBrk="1" hangingPunct="1">
              <a:spcBef>
                <a:spcPct val="0"/>
              </a:spcBef>
            </a:pPr>
            <a:endParaRPr lang="en-US" altLang="en-US" dirty="0" smtClean="0"/>
          </a:p>
          <a:p>
            <a:r>
              <a:rPr lang="en-US" altLang="en-US" dirty="0" smtClean="0"/>
              <a:t>Use the new tool to uncover the rules and procedures for filing international applications through the Office of origin. Learn about the time limits for examination, cancellation, refusals, oppositions, third party observations and more with the new Member Profiles Database.</a:t>
            </a:r>
          </a:p>
          <a:p>
            <a:r>
              <a:rPr lang="en-US" altLang="en-US" dirty="0" smtClean="0"/>
              <a:t>Download the PDF </a:t>
            </a:r>
            <a:r>
              <a:rPr lang="en-US" altLang="en-US" i="1" dirty="0" smtClean="0">
                <a:hlinkClick r:id="rId13"/>
              </a:rPr>
              <a:t>Member Profiles Quick Start Guide</a:t>
            </a:r>
            <a:r>
              <a:rPr lang="en-US" altLang="en-US" dirty="0" smtClean="0"/>
              <a:t> to get started today.</a:t>
            </a:r>
          </a:p>
          <a:p>
            <a:pPr eaLnBrk="1" hangingPunct="1">
              <a:spcBef>
                <a:spcPct val="0"/>
              </a:spcBef>
            </a:pPr>
            <a:endParaRPr lang="en-US" altLang="en-US" dirty="0" smtClean="0"/>
          </a:p>
          <a:p>
            <a:r>
              <a:rPr lang="en-US" altLang="en-US" dirty="0" smtClean="0"/>
              <a:t>=&gt; New item </a:t>
            </a:r>
            <a:r>
              <a:rPr lang="en-US" altLang="en-US" b="1" dirty="0" smtClean="0">
                <a:hlinkClick r:id="rId14"/>
              </a:rPr>
              <a:t>Introducing the Madrid Member Profiles Database</a:t>
            </a:r>
            <a:r>
              <a:rPr lang="en-US" altLang="en-US" dirty="0" smtClean="0"/>
              <a:t>, Jun 14, 2017 </a:t>
            </a:r>
          </a:p>
          <a:p>
            <a:pPr eaLnBrk="1" hangingPunct="1">
              <a:spcBef>
                <a:spcPct val="0"/>
              </a:spcBef>
            </a:pPr>
            <a:r>
              <a:rPr lang="en-US" altLang="en-US" dirty="0" smtClean="0"/>
              <a:t>http://www.wipo.int/madrid/en/news/2017/news_0012.html</a:t>
            </a:r>
          </a:p>
          <a:p>
            <a:pPr eaLnBrk="1" hangingPunct="1">
              <a:spcBef>
                <a:spcPct val="0"/>
              </a:spcBef>
            </a:pPr>
            <a:endParaRPr lang="en-US" altLang="en-US" dirty="0" smtClean="0"/>
          </a:p>
          <a:p>
            <a:pPr eaLnBrk="1" hangingPunct="1">
              <a:spcBef>
                <a:spcPct val="0"/>
              </a:spcBef>
            </a:pPr>
            <a:r>
              <a:rPr lang="en-US" altLang="en-US" b="1" dirty="0" smtClean="0"/>
              <a:t>Fee Calculator</a:t>
            </a:r>
          </a:p>
          <a:p>
            <a:r>
              <a:rPr lang="en-US" altLang="en-US" dirty="0" smtClean="0"/>
              <a:t>Estimate the fees for an international application.</a:t>
            </a:r>
          </a:p>
          <a:p>
            <a:r>
              <a:rPr lang="en-US" altLang="en-US" dirty="0" smtClean="0"/>
              <a:t>- Calculate fees based on the members and number of classes you select, according to the current </a:t>
            </a:r>
            <a:r>
              <a:rPr lang="en-US" altLang="en-US" dirty="0" smtClean="0">
                <a:hlinkClick r:id="rId15"/>
              </a:rPr>
              <a:t>Schedule of Fees</a:t>
            </a:r>
            <a:endParaRPr lang="en-US" altLang="en-US" dirty="0" smtClean="0"/>
          </a:p>
          <a:p>
            <a:r>
              <a:rPr lang="en-US" altLang="en-US" dirty="0" smtClean="0"/>
              <a:t>- Determine applicable fee reduction for applicants from </a:t>
            </a:r>
            <a:r>
              <a:rPr lang="en-US" altLang="en-US" dirty="0" smtClean="0">
                <a:hlinkClick r:id="rId16"/>
              </a:rPr>
              <a:t>least developed countries (LDCs)</a:t>
            </a:r>
            <a:endParaRPr lang="en-US" altLang="en-US" dirty="0" smtClean="0"/>
          </a:p>
          <a:p>
            <a:pPr eaLnBrk="1" hangingPunct="1">
              <a:spcBef>
                <a:spcPct val="0"/>
              </a:spcBef>
            </a:pPr>
            <a:r>
              <a:rPr lang="en-US" altLang="en-US" dirty="0" smtClean="0"/>
              <a:t>=&gt; http://www.wipo.int/madrid/en/fees/calculator.jsp</a:t>
            </a:r>
          </a:p>
          <a:p>
            <a:pPr eaLnBrk="1" hangingPunct="1">
              <a:spcBef>
                <a:spcPct val="0"/>
              </a:spcBef>
            </a:pPr>
            <a:endParaRPr lang="en-US" altLang="en-US" dirty="0" smtClean="0"/>
          </a:p>
          <a:p>
            <a:pPr eaLnBrk="1" hangingPunct="1">
              <a:spcBef>
                <a:spcPct val="0"/>
              </a:spcBef>
            </a:pPr>
            <a:r>
              <a:rPr lang="fr-CH" altLang="en-US" b="1" dirty="0" smtClean="0">
                <a:solidFill>
                  <a:srgbClr val="000000"/>
                </a:solidFill>
                <a:latin typeface="Arial" pitchFamily="34" charset="0"/>
                <a:cs typeface="Arial" pitchFamily="34" charset="0"/>
              </a:rPr>
              <a:t>Madrid Monitor (May 2017)</a:t>
            </a:r>
          </a:p>
          <a:p>
            <a:pPr marL="0" lvl="3" eaLnBrk="1" hangingPunct="1">
              <a:spcBef>
                <a:spcPct val="0"/>
              </a:spcBef>
            </a:pPr>
            <a:r>
              <a:rPr lang="en-US" altLang="en-US" dirty="0" smtClean="0"/>
              <a:t>A major step towards integration of E-Services was taken this year with the deployment of Madrid Monitor, which integrates in one application the functionalities and information accessible through ROMARIN, the WIPO Gazette of International Marks, Madrid E-Alert and Real-Time Status.</a:t>
            </a:r>
          </a:p>
          <a:p>
            <a:pPr marL="0" lvl="3" eaLnBrk="1" hangingPunct="1">
              <a:spcBef>
                <a:spcPct val="0"/>
              </a:spcBef>
            </a:pPr>
            <a:endParaRPr lang="en-US" altLang="en-US" dirty="0" smtClean="0"/>
          </a:p>
          <a:p>
            <a:pPr marL="0" lvl="3" eaLnBrk="1" hangingPunct="1">
              <a:spcBef>
                <a:spcPct val="0"/>
              </a:spcBef>
            </a:pPr>
            <a:r>
              <a:rPr lang="en-US" altLang="en-US" dirty="0" smtClean="0">
                <a:hlinkClick r:id="rId9"/>
              </a:rPr>
              <a:t>Madrid Monitor</a:t>
            </a:r>
            <a:r>
              <a:rPr lang="en-US" altLang="en-US" dirty="0" smtClean="0"/>
              <a:t> makes it easier to stay up-to-date with the latest developments on applications for international registration and all trademarks registered through the </a:t>
            </a:r>
            <a:r>
              <a:rPr lang="en-US" altLang="en-US" dirty="0" smtClean="0">
                <a:hlinkClick r:id="rId17"/>
              </a:rPr>
              <a:t>Madrid System</a:t>
            </a:r>
            <a:r>
              <a:rPr lang="en-US" altLang="en-US" dirty="0" smtClean="0"/>
              <a:t>.</a:t>
            </a:r>
          </a:p>
          <a:p>
            <a:pPr marL="0" lvl="3" eaLnBrk="1" hangingPunct="1">
              <a:spcBef>
                <a:spcPct val="0"/>
              </a:spcBef>
            </a:pPr>
            <a:r>
              <a:rPr lang="en-US" altLang="en-US" dirty="0" smtClean="0"/>
              <a:t>Learn how to use and demonstrate Madrid Monitor with the PDF </a:t>
            </a:r>
            <a:r>
              <a:rPr lang="en-US" altLang="en-US" i="1" dirty="0" smtClean="0">
                <a:hlinkClick r:id="rId18"/>
              </a:rPr>
              <a:t>Madrid Monitor Quick Start Guide</a:t>
            </a:r>
            <a:r>
              <a:rPr lang="en-US" altLang="en-US" i="1" dirty="0" smtClean="0"/>
              <a:t>.</a:t>
            </a:r>
            <a:endParaRPr lang="en-US" altLang="en-US" dirty="0" smtClean="0"/>
          </a:p>
          <a:p>
            <a:pPr marL="0" lvl="3" eaLnBrk="1" hangingPunct="1">
              <a:spcBef>
                <a:spcPct val="0"/>
              </a:spcBef>
            </a:pPr>
            <a:endParaRPr lang="en-US" altLang="en-US" dirty="0" smtClean="0"/>
          </a:p>
          <a:p>
            <a:pPr marL="0" lvl="3" eaLnBrk="1" hangingPunct="1">
              <a:spcBef>
                <a:spcPct val="0"/>
              </a:spcBef>
            </a:pPr>
            <a:r>
              <a:rPr lang="en-US" altLang="en-US" b="1" i="1" dirty="0" smtClean="0"/>
              <a:t>!!!</a:t>
            </a:r>
            <a:r>
              <a:rPr lang="en-US" altLang="en-US" dirty="0" smtClean="0"/>
              <a:t>: ROMARIN, Madrid E-Alert and Madrid Real-Time Status are no longer available on the WIPO website. Madrid Monitor integrates all the functions of these tools, which were discontinued by the end of 2017.</a:t>
            </a:r>
          </a:p>
          <a:p>
            <a:pPr marL="0" lvl="3" eaLnBrk="1" hangingPunct="1">
              <a:spcBef>
                <a:spcPct val="0"/>
              </a:spcBef>
            </a:pPr>
            <a:endParaRPr lang="en-US" altLang="en-US" dirty="0" smtClean="0"/>
          </a:p>
          <a:p>
            <a:r>
              <a:rPr lang="en-US" altLang="en-US" dirty="0" smtClean="0"/>
              <a:t>=&gt; News item </a:t>
            </a:r>
            <a:r>
              <a:rPr lang="en-US" altLang="en-US" b="1" u="sng" dirty="0" smtClean="0">
                <a:hlinkClick r:id="rId19"/>
              </a:rPr>
              <a:t>Introducing the New Madrid Monitor</a:t>
            </a:r>
            <a:r>
              <a:rPr lang="en-US" altLang="en-US" dirty="0" smtClean="0"/>
              <a:t>, May 31, 2017 </a:t>
            </a:r>
          </a:p>
          <a:p>
            <a:r>
              <a:rPr lang="en-US" altLang="en-US" dirty="0" smtClean="0"/>
              <a:t>http://www.wipo.int/madrid/en/news/2017/news_0010.html</a:t>
            </a:r>
          </a:p>
          <a:p>
            <a:r>
              <a:rPr lang="en-US" altLang="en-US" dirty="0" smtClean="0"/>
              <a:t>=&gt;News item </a:t>
            </a:r>
            <a:r>
              <a:rPr lang="en-US" altLang="en-US" b="1" u="sng" dirty="0" smtClean="0">
                <a:hlinkClick r:id="rId20"/>
              </a:rPr>
              <a:t>Make the Most of Madrid Monitor with All-New Video Tutorials</a:t>
            </a:r>
            <a:r>
              <a:rPr lang="en-US" altLang="en-US" b="1" dirty="0" smtClean="0"/>
              <a:t>, </a:t>
            </a:r>
            <a:r>
              <a:rPr lang="en-US" altLang="en-US" dirty="0" smtClean="0"/>
              <a:t>Oct 2, 2017 </a:t>
            </a:r>
          </a:p>
          <a:p>
            <a:r>
              <a:rPr lang="en-US" altLang="en-US" dirty="0" smtClean="0"/>
              <a:t>http://www.wipo.int/madrid/en/news/2017/news_0019.html</a:t>
            </a:r>
          </a:p>
          <a:p>
            <a:r>
              <a:rPr lang="en-US" altLang="en-US" dirty="0" smtClean="0"/>
              <a:t>=&gt; News item </a:t>
            </a:r>
            <a:r>
              <a:rPr lang="en-US" altLang="en-US" b="1" u="sng" dirty="0" smtClean="0">
                <a:hlinkClick r:id="rId21"/>
              </a:rPr>
              <a:t>Make Way For Madrid Monitor</a:t>
            </a:r>
            <a:r>
              <a:rPr lang="en-US" altLang="en-US" b="1" dirty="0" smtClean="0"/>
              <a:t>, </a:t>
            </a:r>
            <a:r>
              <a:rPr lang="en-US" altLang="en-US" dirty="0" smtClean="0"/>
              <a:t>Dec 19, 2017 </a:t>
            </a:r>
          </a:p>
          <a:p>
            <a:r>
              <a:rPr lang="en-US" altLang="en-US" dirty="0" smtClean="0"/>
              <a:t>http://www.wipo.int/madrid/en/news/2017/news_0024.html</a:t>
            </a:r>
          </a:p>
          <a:p>
            <a:r>
              <a:rPr lang="en-US" altLang="en-US" b="1" dirty="0" smtClean="0"/>
              <a:t>=&gt; </a:t>
            </a:r>
            <a:r>
              <a:rPr lang="en-US" altLang="en-US" dirty="0" smtClean="0"/>
              <a:t>News item </a:t>
            </a:r>
            <a:r>
              <a:rPr lang="en-US" altLang="en-US" b="1" u="sng" dirty="0" smtClean="0">
                <a:hlinkClick r:id="rId22"/>
              </a:rPr>
              <a:t>WIPO Welcomes Madrid Monitor, Retires ROMARIN </a:t>
            </a:r>
            <a:r>
              <a:rPr lang="en-US" altLang="en-US" b="1" dirty="0" smtClean="0"/>
              <a:t>,</a:t>
            </a:r>
            <a:r>
              <a:rPr lang="en-US" altLang="en-US" dirty="0" smtClean="0"/>
              <a:t>Jan 1, 2018 </a:t>
            </a:r>
          </a:p>
          <a:p>
            <a:r>
              <a:rPr lang="en-US" altLang="en-US" dirty="0" smtClean="0"/>
              <a:t>http://www.wipo.int/madrid/en/news/2018/news_0001.html</a:t>
            </a:r>
          </a:p>
          <a:p>
            <a:pPr eaLnBrk="1" hangingPunct="1">
              <a:spcBef>
                <a:spcPct val="0"/>
              </a:spcBef>
            </a:pPr>
            <a:endParaRPr lang="en-US" altLang="en-US" dirty="0" smtClean="0"/>
          </a:p>
          <a:p>
            <a:pPr eaLnBrk="1" hangingPunct="1">
              <a:spcBef>
                <a:spcPct val="0"/>
              </a:spcBef>
              <a:defRPr/>
            </a:pPr>
            <a:endParaRPr lang="es-ES_tradnl" altLang="en-US" dirty="0" smtClean="0"/>
          </a:p>
        </p:txBody>
      </p:sp>
    </p:spTree>
    <p:extLst>
      <p:ext uri="{BB962C8B-B14F-4D97-AF65-F5344CB8AC3E}">
        <p14:creationId xmlns:p14="http://schemas.microsoft.com/office/powerpoint/2010/main" val="2698362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b-NO" altLang="en-US" i="1" dirty="0" smtClean="0">
                <a:latin typeface="Arial" pitchFamily="34" charset="0"/>
                <a:cs typeface="Arial" pitchFamily="34" charset="0"/>
              </a:rPr>
              <a:t>June 20th. 2018 updated </a:t>
            </a:r>
          </a:p>
          <a:p>
            <a:pPr eaLnBrk="1" hangingPunct="1"/>
            <a:endParaRPr lang="fr-CH" altLang="en-US" dirty="0" smtClean="0"/>
          </a:p>
          <a:p>
            <a:pPr eaLnBrk="1" hangingPunct="1"/>
            <a:r>
              <a:rPr lang="fr-CH" altLang="en-US" dirty="0" smtClean="0"/>
              <a:t>Source: Madrid </a:t>
            </a:r>
            <a:r>
              <a:rPr lang="fr-CH" altLang="en-US" dirty="0" err="1" smtClean="0"/>
              <a:t>Yearly</a:t>
            </a:r>
            <a:r>
              <a:rPr lang="fr-CH" altLang="en-US" dirty="0" smtClean="0"/>
              <a:t> </a:t>
            </a:r>
            <a:r>
              <a:rPr lang="fr-CH" altLang="en-US" dirty="0" err="1" smtClean="0"/>
              <a:t>Review</a:t>
            </a:r>
            <a:r>
              <a:rPr lang="fr-CH" altLang="en-US" dirty="0" smtClean="0"/>
              <a:t> 2018 - </a:t>
            </a:r>
            <a:r>
              <a:rPr lang="en-US" altLang="en-US" dirty="0" smtClean="0"/>
              <a:t>DRAFT</a:t>
            </a:r>
          </a:p>
          <a:p>
            <a:pPr eaLnBrk="1" hangingPunct="1"/>
            <a:endParaRPr lang="es-ES" altLang="en-US" dirty="0" smtClean="0"/>
          </a:p>
        </p:txBody>
      </p:sp>
    </p:spTree>
    <p:extLst>
      <p:ext uri="{BB962C8B-B14F-4D97-AF65-F5344CB8AC3E}">
        <p14:creationId xmlns:p14="http://schemas.microsoft.com/office/powerpoint/2010/main" val="2122324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nb-NO" altLang="en-US" i="1" dirty="0" smtClean="0">
                <a:latin typeface="Arial" pitchFamily="34" charset="0"/>
                <a:cs typeface="Arial" pitchFamily="34" charset="0"/>
              </a:rPr>
              <a:t>June 22th. 2018 updated </a:t>
            </a:r>
          </a:p>
          <a:p>
            <a:pPr eaLnBrk="1" hangingPunct="1"/>
            <a:endParaRPr lang="en-US" altLang="en-US" dirty="0" smtClean="0"/>
          </a:p>
          <a:p>
            <a:pPr eaLnBrk="1" hangingPunct="1"/>
            <a:r>
              <a:rPr lang="fr-CH" altLang="en-US" dirty="0" smtClean="0"/>
              <a:t>Source: Madrid </a:t>
            </a:r>
            <a:r>
              <a:rPr lang="fr-CH" altLang="en-US" dirty="0" err="1" smtClean="0"/>
              <a:t>Yearly</a:t>
            </a:r>
            <a:r>
              <a:rPr lang="fr-CH" altLang="en-US" dirty="0" smtClean="0"/>
              <a:t> </a:t>
            </a:r>
            <a:r>
              <a:rPr lang="fr-CH" altLang="en-US" dirty="0" err="1" smtClean="0"/>
              <a:t>Review</a:t>
            </a:r>
            <a:r>
              <a:rPr lang="fr-CH" altLang="en-US" dirty="0" smtClean="0"/>
              <a:t> 2018 – </a:t>
            </a:r>
            <a:r>
              <a:rPr lang="en-US" altLang="en-US" dirty="0" smtClean="0"/>
              <a:t>DRAFT, Madrid Yearly Review 2017</a:t>
            </a:r>
          </a:p>
          <a:p>
            <a:pPr eaLnBrk="1" hangingPunct="1"/>
            <a:endParaRPr lang="en-US" altLang="en-US" dirty="0" smtClean="0"/>
          </a:p>
          <a:p>
            <a:pPr eaLnBrk="1" hangingPunct="1"/>
            <a:r>
              <a:rPr lang="en-US" altLang="en-US" dirty="0" smtClean="0"/>
              <a:t>Compared to general profile of 2017 and 2016. </a:t>
            </a:r>
          </a:p>
          <a:p>
            <a:pPr eaLnBrk="1" hangingPunct="1"/>
            <a:endParaRPr lang="en-US" altLang="en-US" dirty="0" smtClean="0"/>
          </a:p>
          <a:p>
            <a:pPr eaLnBrk="1" hangingPunct="1"/>
            <a:r>
              <a:rPr lang="en-US" altLang="en-US" dirty="0" smtClean="0"/>
              <a:t>In 2017:</a:t>
            </a:r>
          </a:p>
          <a:p>
            <a:pPr eaLnBrk="1" hangingPunct="1"/>
            <a:endParaRPr lang="en-US" altLang="en-US" dirty="0" smtClean="0"/>
          </a:p>
          <a:p>
            <a:pPr eaLnBrk="1" hangingPunct="1">
              <a:buFontTx/>
              <a:buChar char="•"/>
            </a:pPr>
            <a:r>
              <a:rPr lang="en-US" altLang="en-US" dirty="0" smtClean="0"/>
              <a:t>International Registrations grew 25.8% </a:t>
            </a:r>
          </a:p>
          <a:p>
            <a:pPr eaLnBrk="1" hangingPunct="1">
              <a:buFontTx/>
              <a:buChar char="•"/>
            </a:pPr>
            <a:r>
              <a:rPr lang="en-US" altLang="en-US" dirty="0" smtClean="0"/>
              <a:t>We got lower </a:t>
            </a:r>
            <a:r>
              <a:rPr lang="en-US" altLang="en-US" dirty="0" smtClean="0">
                <a:latin typeface="Arial" pitchFamily="34" charset="0"/>
                <a:cs typeface="Arial" pitchFamily="34" charset="0"/>
              </a:rPr>
              <a:t>Average Number of Designations (6.7 in 2016)</a:t>
            </a:r>
          </a:p>
          <a:p>
            <a:pPr eaLnBrk="1" hangingPunct="1">
              <a:buFontTx/>
              <a:buChar char="•"/>
            </a:pPr>
            <a:r>
              <a:rPr lang="en-US" altLang="en-US" dirty="0" smtClean="0">
                <a:latin typeface="Arial" pitchFamily="34" charset="0"/>
                <a:cs typeface="Arial" pitchFamily="34" charset="0"/>
              </a:rPr>
              <a:t>About same </a:t>
            </a:r>
            <a:r>
              <a:rPr lang="en-US" altLang="en-US" dirty="0" smtClean="0">
                <a:latin typeface="Arial" pitchFamily="34" charset="0"/>
                <a:ea typeface="ＭＳ Ｐゴシック" pitchFamily="34" charset="-128"/>
              </a:rPr>
              <a:t>Average Number of Classes (2.47 in 2016), and </a:t>
            </a:r>
          </a:p>
          <a:p>
            <a:pPr eaLnBrk="1" hangingPunct="1">
              <a:buFontTx/>
              <a:buChar char="•"/>
            </a:pPr>
            <a:r>
              <a:rPr lang="en-US" altLang="en-US" dirty="0" smtClean="0">
                <a:latin typeface="Arial" pitchFamily="34" charset="0"/>
                <a:ea typeface="ＭＳ Ｐゴシック" pitchFamily="34" charset="-128"/>
              </a:rPr>
              <a:t>Higher </a:t>
            </a:r>
            <a:r>
              <a:rPr lang="en-US" altLang="en-US" dirty="0" smtClean="0">
                <a:latin typeface="Arial" pitchFamily="34" charset="0"/>
                <a:cs typeface="Arial" pitchFamily="34" charset="0"/>
              </a:rPr>
              <a:t>Average Fee (CHF 2,968 in 2016)</a:t>
            </a:r>
          </a:p>
          <a:p>
            <a:pPr eaLnBrk="1" hangingPunct="1">
              <a:buFontTx/>
              <a:buChar char="•"/>
            </a:pPr>
            <a:r>
              <a:rPr lang="en-US" altLang="en-US" dirty="0" smtClean="0">
                <a:latin typeface="Arial" pitchFamily="34" charset="0"/>
                <a:cs typeface="Arial" pitchFamily="34" charset="0"/>
              </a:rPr>
              <a:t>All fees in 2016: 70% &lt; CHF 3,000</a:t>
            </a:r>
          </a:p>
          <a:p>
            <a:pPr eaLnBrk="1" hangingPunct="1">
              <a:spcBef>
                <a:spcPct val="0"/>
              </a:spcBef>
            </a:pPr>
            <a:endParaRPr lang="en-US" altLang="en-US" b="1" i="1" dirty="0" smtClean="0"/>
          </a:p>
          <a:p>
            <a:pPr eaLnBrk="1" hangingPunct="1">
              <a:spcBef>
                <a:spcPct val="0"/>
              </a:spcBef>
            </a:pPr>
            <a:endParaRPr lang="es-ES" altLang="en-US" b="1" i="1" dirty="0" smtClean="0"/>
          </a:p>
        </p:txBody>
      </p:sp>
    </p:spTree>
    <p:extLst>
      <p:ext uri="{BB962C8B-B14F-4D97-AF65-F5344CB8AC3E}">
        <p14:creationId xmlns:p14="http://schemas.microsoft.com/office/powerpoint/2010/main" val="2421337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en-US" i="1" dirty="0" smtClean="0">
                <a:latin typeface="Arial" pitchFamily="34" charset="0"/>
                <a:cs typeface="Arial" pitchFamily="34" charset="0"/>
              </a:rPr>
              <a:t>España</a:t>
            </a:r>
            <a:r>
              <a:rPr lang="nb-NO" altLang="en-US" i="1" baseline="0" dirty="0" smtClean="0">
                <a:latin typeface="Arial" pitchFamily="34" charset="0"/>
                <a:cs typeface="Arial" pitchFamily="34" charset="0"/>
              </a:rPr>
              <a:t> es el número 16 con 637 solicitudes en 2017</a:t>
            </a:r>
          </a:p>
          <a:p>
            <a:pPr marL="0" marR="0" indent="0" algn="l" defTabSz="914400" rtl="0" eaLnBrk="1" fontAlgn="base" latinLnBrk="0" hangingPunct="1">
              <a:lnSpc>
                <a:spcPct val="100000"/>
              </a:lnSpc>
              <a:spcBef>
                <a:spcPct val="0"/>
              </a:spcBef>
              <a:spcAft>
                <a:spcPct val="0"/>
              </a:spcAft>
              <a:buClrTx/>
              <a:buSzTx/>
              <a:buFontTx/>
              <a:buNone/>
              <a:tabLst/>
              <a:defRPr/>
            </a:pPr>
            <a:r>
              <a:rPr lang="nb-NO" altLang="en-US" i="1" dirty="0" smtClean="0">
                <a:latin typeface="Arial" pitchFamily="34" charset="0"/>
                <a:cs typeface="Arial" pitchFamily="34" charset="0"/>
              </a:rPr>
              <a:t>España</a:t>
            </a:r>
            <a:r>
              <a:rPr lang="nb-NO" altLang="en-US" i="1" baseline="0" dirty="0" smtClean="0">
                <a:latin typeface="Arial" pitchFamily="34" charset="0"/>
                <a:cs typeface="Arial" pitchFamily="34" charset="0"/>
              </a:rPr>
              <a:t> es el número 17 con 649 solicitudes en 2018</a:t>
            </a:r>
            <a:endParaRPr lang="nb-NO" altLang="en-US" i="1" dirty="0" smtClean="0">
              <a:latin typeface="Arial" pitchFamily="34" charset="0"/>
              <a:cs typeface="Arial" pitchFamily="34" charset="0"/>
            </a:endParaRPr>
          </a:p>
          <a:p>
            <a:pPr eaLnBrk="1" hangingPunct="1">
              <a:spcBef>
                <a:spcPct val="0"/>
              </a:spcBef>
            </a:pPr>
            <a:endParaRPr lang="nb-NO" altLang="en-US" i="1" dirty="0" smtClean="0">
              <a:latin typeface="Arial" pitchFamily="34" charset="0"/>
              <a:cs typeface="Arial" pitchFamily="34" charset="0"/>
            </a:endParaRPr>
          </a:p>
          <a:p>
            <a:pPr eaLnBrk="1" hangingPunct="1">
              <a:spcBef>
                <a:spcPct val="0"/>
              </a:spcBef>
            </a:pPr>
            <a:endParaRPr lang="nb-NO" altLang="en-US" i="1" dirty="0" smtClean="0">
              <a:latin typeface="Arial" pitchFamily="34" charset="0"/>
              <a:cs typeface="Arial" pitchFamily="34" charset="0"/>
            </a:endParaRPr>
          </a:p>
          <a:p>
            <a:pPr eaLnBrk="1" hangingPunct="1">
              <a:spcBef>
                <a:spcPct val="0"/>
              </a:spcBef>
            </a:pPr>
            <a:r>
              <a:rPr lang="nb-NO" altLang="en-US" i="1" dirty="0" smtClean="0">
                <a:latin typeface="Arial" pitchFamily="34" charset="0"/>
                <a:cs typeface="Arial" pitchFamily="34" charset="0"/>
              </a:rPr>
              <a:t>March.23rd 2018 updated </a:t>
            </a:r>
          </a:p>
          <a:p>
            <a:pPr eaLnBrk="1" hangingPunct="1">
              <a:spcBef>
                <a:spcPct val="0"/>
              </a:spcBef>
            </a:pPr>
            <a:endParaRPr lang="nb-NO" altLang="en-US" dirty="0" smtClean="0">
              <a:latin typeface="Arial" pitchFamily="34" charset="0"/>
              <a:cs typeface="Arial" pitchFamily="34" charset="0"/>
            </a:endParaRPr>
          </a:p>
          <a:p>
            <a:r>
              <a:rPr lang="fr-CH" altLang="en-US" dirty="0" smtClean="0"/>
              <a:t>Source: </a:t>
            </a:r>
            <a:r>
              <a:rPr lang="en-US" altLang="en-US" dirty="0" smtClean="0"/>
              <a:t>Facts and Figures 2017 </a:t>
            </a:r>
          </a:p>
          <a:p>
            <a:endParaRPr lang="en-US" altLang="en-US" dirty="0" smtClean="0"/>
          </a:p>
          <a:p>
            <a:r>
              <a:rPr lang="en-US" altLang="en-US" dirty="0" smtClean="0"/>
              <a:t>http://www.wipo.int/edocs/infogdocs/en/ipfactsandfigures2017/</a:t>
            </a:r>
          </a:p>
          <a:p>
            <a:endParaRPr lang="en-US" altLang="en-US" dirty="0" smtClean="0"/>
          </a:p>
          <a:p>
            <a:r>
              <a:rPr lang="en-US" altLang="en-US" dirty="0" smtClean="0"/>
              <a:t>Compare to 2016, US &amp; Germany still rank top 2. Most growth are from China (36.3%, rank #3) and  Russian Federation (23.9%, rank # 10).</a:t>
            </a:r>
            <a:endParaRPr lang="en-US" altLang="en-US" u="sng" dirty="0" smtClean="0"/>
          </a:p>
          <a:p>
            <a:pPr eaLnBrk="1" hangingPunct="1">
              <a:spcBef>
                <a:spcPct val="0"/>
              </a:spcBef>
            </a:pPr>
            <a:endParaRPr lang="nb-NO" altLang="en-US" dirty="0" smtClean="0">
              <a:latin typeface="Arial" pitchFamily="34" charset="0"/>
              <a:cs typeface="Arial" pitchFamily="34" charset="0"/>
            </a:endParaRPr>
          </a:p>
          <a:p>
            <a:pPr eaLnBrk="1" hangingPunct="1">
              <a:spcBef>
                <a:spcPct val="0"/>
              </a:spcBef>
            </a:pPr>
            <a:r>
              <a:rPr lang="nb-NO" altLang="en-US" dirty="0" smtClean="0">
                <a:latin typeface="Arial" pitchFamily="34" charset="0"/>
                <a:cs typeface="Arial" pitchFamily="34" charset="0"/>
              </a:rPr>
              <a:t>International applications for the top 10 origins, 2017. </a:t>
            </a:r>
            <a:r>
              <a:rPr lang="en-US" altLang="en-US" dirty="0" smtClean="0"/>
              <a:t>Origin data are based on the country of the applicant’s address.</a:t>
            </a:r>
          </a:p>
          <a:p>
            <a:pPr eaLnBrk="1" hangingPunct="1">
              <a:spcBef>
                <a:spcPct val="0"/>
              </a:spcBef>
            </a:pPr>
            <a:endParaRPr lang="nb-NO" altLang="en-US" dirty="0" smtClean="0">
              <a:latin typeface="Arial" pitchFamily="34" charset="0"/>
              <a:cs typeface="Arial" pitchFamily="34" charset="0"/>
            </a:endParaRPr>
          </a:p>
          <a:p>
            <a:pPr eaLnBrk="1" hangingPunct="1">
              <a:spcBef>
                <a:spcPct val="0"/>
              </a:spcBef>
            </a:pPr>
            <a:r>
              <a:rPr lang="en-US" altLang="en-US" dirty="0" smtClean="0"/>
              <a:t>Total number of applications in 2017: 56,200 (growth rate of 5.0% in 2016/17).</a:t>
            </a:r>
          </a:p>
          <a:p>
            <a:pPr eaLnBrk="1" hangingPunct="1">
              <a:spcBef>
                <a:spcPct val="0"/>
              </a:spcBef>
            </a:pPr>
            <a:endParaRPr lang="en-US" altLang="en-US" dirty="0" smtClean="0"/>
          </a:p>
          <a:p>
            <a:pPr eaLnBrk="1" hangingPunct="1">
              <a:spcBef>
                <a:spcPct val="0"/>
              </a:spcBef>
            </a:pPr>
            <a:r>
              <a:rPr lang="en-US" altLang="en-US" dirty="0" smtClean="0"/>
              <a:t>U.S.-based applicants (7,884) filed the largest number of international trademark applications using WIPO’s Madrid System for the International Registration of Marks in 2017, closely followed by those located in Germany (7,316), China (5,230), France (4,261) and the U.K. (3,292), (Annex 5)</a:t>
            </a:r>
          </a:p>
          <a:p>
            <a:pPr eaLnBrk="1" hangingPunct="1">
              <a:spcBef>
                <a:spcPct val="0"/>
              </a:spcBef>
            </a:pPr>
            <a:endParaRPr lang="en-US" altLang="en-US" dirty="0" smtClean="0"/>
          </a:p>
          <a:p>
            <a:pPr eaLnBrk="1" hangingPunct="1">
              <a:spcBef>
                <a:spcPct val="0"/>
              </a:spcBef>
            </a:pPr>
            <a:r>
              <a:rPr lang="en-US" altLang="en-US" dirty="0" smtClean="0"/>
              <a:t>Among the top 15 origins, China saw the fastest growth (+36.3%), followed by the Russian Federation (+23.9%), the Republic of Korea (+9.8%) and the U.K. (+9.3%). Both China and the Russian Federation recorded their second consecutive year of double-digit growth. In contrast, Austria (-4.9%), Italy (-6.6%) and the Netherlands (-5.8%) each saw a drop in filings.</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a:p>
            <a:endParaRPr lang="es-ES_tradnl" altLang="en-US" dirty="0" smtClean="0"/>
          </a:p>
        </p:txBody>
      </p:sp>
    </p:spTree>
    <p:extLst>
      <p:ext uri="{BB962C8B-B14F-4D97-AF65-F5344CB8AC3E}">
        <p14:creationId xmlns:p14="http://schemas.microsoft.com/office/powerpoint/2010/main" val="504858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r>
              <a:rPr lang="nb-NO" altLang="en-US" i="1" dirty="0" smtClean="0">
                <a:latin typeface="Arial" pitchFamily="34" charset="0"/>
                <a:cs typeface="Arial" pitchFamily="34" charset="0"/>
              </a:rPr>
              <a:t>July</a:t>
            </a:r>
            <a:r>
              <a:rPr lang="nb-NO" altLang="en-US" i="1" baseline="0" dirty="0" smtClean="0">
                <a:latin typeface="Arial" pitchFamily="34" charset="0"/>
                <a:cs typeface="Arial" pitchFamily="34" charset="0"/>
              </a:rPr>
              <a:t> 5th, </a:t>
            </a:r>
            <a:r>
              <a:rPr lang="nb-NO" altLang="en-US" i="1" dirty="0" smtClean="0">
                <a:latin typeface="Arial" pitchFamily="34" charset="0"/>
                <a:cs typeface="Arial" pitchFamily="34" charset="0"/>
              </a:rPr>
              <a:t>2018 updated </a:t>
            </a:r>
          </a:p>
          <a:p>
            <a:pPr eaLnBrk="1" hangingPunct="1">
              <a:defRPr/>
            </a:pPr>
            <a:endParaRPr lang="nb-NO" altLang="en-US" b="1" i="1" dirty="0" smtClean="0">
              <a:latin typeface="Arial" pitchFamily="34" charset="0"/>
              <a:cs typeface="Arial" pitchFamily="34" charset="0"/>
            </a:endParaRPr>
          </a:p>
          <a:p>
            <a:r>
              <a:rPr lang="en-US" sz="1200" b="0" i="0" kern="1200" dirty="0" smtClean="0">
                <a:solidFill>
                  <a:schemeClr val="tx1"/>
                </a:solidFill>
                <a:effectLst/>
                <a:latin typeface="+mn-lt"/>
                <a:ea typeface="+mn-ea"/>
                <a:cs typeface="+mn-cs"/>
              </a:rPr>
              <a:t>Note: The numbers of designations in applications for all Madrid members are reported in statistical table A30.</a:t>
            </a:r>
            <a:endParaRPr lang="en-US" sz="1200" b="1" i="1"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t>
            </a:r>
            <a:endParaRPr lang="en-US" sz="1200" b="1" i="1"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Source: WIPO Statistics Database, March 2018.</a:t>
            </a:r>
          </a:p>
          <a:p>
            <a:endParaRPr lang="en-US" sz="1200" b="0" i="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mn-lt"/>
                <a:ea typeface="+mn-ea"/>
                <a:cs typeface="+mn-cs"/>
              </a:rPr>
              <a:t>The EU, China and the U.S. were the most designated Madrid members, receiving similar numbers of designations in 2017 from trademark holders abroad looking to extend protection for their marks to these markets.</a:t>
            </a:r>
          </a:p>
          <a:p>
            <a:endParaRPr lang="en-US" sz="1200" b="1" i="1" kern="1200" dirty="0" smtClean="0">
              <a:solidFill>
                <a:schemeClr val="tx1"/>
              </a:solidFill>
              <a:effectLst/>
              <a:latin typeface="+mn-lt"/>
              <a:ea typeface="+mn-ea"/>
              <a:cs typeface="+mn-cs"/>
            </a:endParaRPr>
          </a:p>
          <a:p>
            <a:pPr fontAlgn="auto"/>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pPr eaLnBrk="1" hangingPunct="1">
              <a:defRPr/>
            </a:pPr>
            <a:endParaRPr lang="fr-CH" altLang="en-US" dirty="0" smtClean="0">
              <a:ea typeface="ＭＳ Ｐゴシック" pitchFamily="34" charset="-128"/>
            </a:endParaRPr>
          </a:p>
          <a:p>
            <a:pPr eaLnBrk="1" hangingPunct="1">
              <a:defRPr/>
            </a:pPr>
            <a:endParaRPr lang="en-US" altLang="en-US" dirty="0" smtClean="0">
              <a:ea typeface="ＭＳ Ｐゴシック" pitchFamily="34" charset="-128"/>
            </a:endParaRPr>
          </a:p>
        </p:txBody>
      </p:sp>
    </p:spTree>
    <p:extLst>
      <p:ext uri="{BB962C8B-B14F-4D97-AF65-F5344CB8AC3E}">
        <p14:creationId xmlns:p14="http://schemas.microsoft.com/office/powerpoint/2010/main" val="2138689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en-US" b="1" dirty="0" smtClean="0">
                <a:solidFill>
                  <a:srgbClr val="FF0000"/>
                </a:solidFill>
              </a:rPr>
              <a:t>OPTIONAL SLIDE</a:t>
            </a:r>
          </a:p>
          <a:p>
            <a:pPr eaLnBrk="1" hangingPunct="1">
              <a:spcBef>
                <a:spcPct val="0"/>
              </a:spcBef>
            </a:pPr>
            <a:r>
              <a:rPr lang="en-US" altLang="en-US" b="1" i="1" dirty="0" smtClean="0"/>
              <a:t>To be updated accordingly</a:t>
            </a:r>
          </a:p>
          <a:p>
            <a:pPr eaLnBrk="1" hangingPunct="1">
              <a:spcBef>
                <a:spcPct val="0"/>
              </a:spcBef>
            </a:pPr>
            <a:endParaRPr lang="en-US" altLang="en-US" u="sng" dirty="0" smtClean="0"/>
          </a:p>
          <a:p>
            <a:pPr eaLnBrk="1" hangingPunct="1">
              <a:spcBef>
                <a:spcPct val="0"/>
              </a:spcBef>
            </a:pPr>
            <a:r>
              <a:rPr lang="en-US" altLang="en-US" b="1" dirty="0" smtClean="0"/>
              <a:t>November 1, 2017</a:t>
            </a:r>
            <a:r>
              <a:rPr lang="en-US" altLang="en-US" dirty="0" smtClean="0"/>
              <a:t>:</a:t>
            </a:r>
          </a:p>
          <a:p>
            <a:pPr eaLnBrk="1" hangingPunct="1">
              <a:spcBef>
                <a:spcPct val="0"/>
              </a:spcBef>
            </a:pPr>
            <a:r>
              <a:rPr lang="en-US" altLang="en-US" dirty="0" smtClean="0"/>
              <a:t> - Introduction of a voluntary description in the international application (Rule 9).  This will be useful for applicants to avoid provisional refusals in particular designated Contracting Parties (like the US).</a:t>
            </a:r>
          </a:p>
          <a:p>
            <a:pPr eaLnBrk="1" hangingPunct="1">
              <a:spcBef>
                <a:spcPct val="0"/>
              </a:spcBef>
            </a:pPr>
            <a:r>
              <a:rPr lang="en-US" altLang="en-US" dirty="0" smtClean="0"/>
              <a:t> - Where the MM18 form for the US is not included in the subsequent designation and this irregularity is not remedied within the given time limit, then the designation of the US will be deleted and the rest of the Contracting Parties included in the request for subsequent designation will be processed.  Currently, the whole request would be considered abandoned (for all the Contracting Parties concerned).</a:t>
            </a:r>
          </a:p>
          <a:p>
            <a:pPr eaLnBrk="1" hangingPunct="1">
              <a:spcBef>
                <a:spcPct val="0"/>
              </a:spcBef>
            </a:pPr>
            <a:r>
              <a:rPr lang="en-US" altLang="en-US" dirty="0" smtClean="0"/>
              <a:t> - Where the holder appoints a representative or cancel such, the International Bureau will inform the Offices of designated Contracting  (Rules 3, 25 and 32).</a:t>
            </a:r>
          </a:p>
          <a:p>
            <a:pPr eaLnBrk="1" hangingPunct="1">
              <a:spcBef>
                <a:spcPct val="0"/>
              </a:spcBef>
            </a:pPr>
            <a:r>
              <a:rPr lang="en-US" altLang="en-US" dirty="0" smtClean="0"/>
              <a:t> - Amendment to Rule 18</a:t>
            </a:r>
            <a:r>
              <a:rPr lang="en-US" altLang="en-US" i="1" dirty="0" smtClean="0"/>
              <a:t>ter </a:t>
            </a:r>
            <a:r>
              <a:rPr lang="en-US" altLang="en-US" dirty="0" smtClean="0"/>
              <a:t>would make it easier for the Offices of designated Contracting Parties to notify the International Bureau further decisions concerning the protection of international marks.  </a:t>
            </a:r>
            <a:endParaRPr lang="en-US" altLang="en-US" u="sng" dirty="0" smtClean="0"/>
          </a:p>
          <a:p>
            <a:pPr eaLnBrk="1" hangingPunct="1">
              <a:spcBef>
                <a:spcPct val="0"/>
              </a:spcBef>
            </a:pPr>
            <a:r>
              <a:rPr lang="en-US" altLang="en-US" dirty="0" smtClean="0"/>
              <a:t>New Rule 23</a:t>
            </a:r>
            <a:r>
              <a:rPr lang="en-US" altLang="en-US" i="1" dirty="0" smtClean="0"/>
              <a:t>bis </a:t>
            </a:r>
            <a:r>
              <a:rPr lang="en-US" altLang="en-US" dirty="0" smtClean="0"/>
              <a:t>would allow the Offices of designated Contracting Parties to transmit communications through the International Bureau, where they are unable, due to their domestic legislation, to send those communications directly to holders who lack a local address for correspondence. </a:t>
            </a:r>
          </a:p>
          <a:p>
            <a:pPr eaLnBrk="1" hangingPunct="1">
              <a:spcBef>
                <a:spcPct val="0"/>
              </a:spcBef>
            </a:pPr>
            <a:r>
              <a:rPr lang="en-US" altLang="en-US" dirty="0" smtClean="0"/>
              <a:t> - Two amendments to Rule 22: (1) an Office of origin would be required to notify the International Bureau of the outcome of judicial actions or proceedings concerning a ceasing of effect of the basic mark in all cases; (2):  When cancelling an international registration following the ceasing of effect of its basic mark, the International Bureau would also cancel, to the applicable extent, international registrations resulting from partial change in ownership. </a:t>
            </a:r>
          </a:p>
          <a:p>
            <a:pPr eaLnBrk="1" hangingPunct="1">
              <a:spcBef>
                <a:spcPct val="0"/>
              </a:spcBef>
            </a:pPr>
            <a:endParaRPr lang="fr-CH" altLang="en-US" u="sng" dirty="0" smtClean="0"/>
          </a:p>
          <a:p>
            <a:pPr eaLnBrk="1" hangingPunct="1">
              <a:spcBef>
                <a:spcPct val="0"/>
              </a:spcBef>
            </a:pPr>
            <a:endParaRPr lang="en-US" altLang="en-US" b="1" dirty="0" smtClean="0"/>
          </a:p>
          <a:p>
            <a:pPr eaLnBrk="1" hangingPunct="1">
              <a:spcBef>
                <a:spcPct val="0"/>
              </a:spcBef>
            </a:pPr>
            <a:r>
              <a:rPr lang="en-US" altLang="en-US" b="1" dirty="0" smtClean="0"/>
              <a:t>February 1, 2019:</a:t>
            </a:r>
            <a:endParaRPr lang="en-US" altLang="en-US" dirty="0" smtClean="0"/>
          </a:p>
          <a:p>
            <a:pPr eaLnBrk="1" hangingPunct="1">
              <a:spcBef>
                <a:spcPct val="0"/>
              </a:spcBef>
            </a:pPr>
            <a:r>
              <a:rPr lang="en-US" altLang="en-US" dirty="0" smtClean="0"/>
              <a:t> - Introduction of the possibility to record division and merger of international registrations in new Rules 27bis and 27ter, against the payment of a fee to the International Bureau of 177 Swiss francs. </a:t>
            </a:r>
          </a:p>
          <a:p>
            <a:pPr eaLnBrk="1" hangingPunct="1"/>
            <a:endParaRPr lang="en-US" altLang="en-US" dirty="0" smtClean="0"/>
          </a:p>
          <a:p>
            <a:r>
              <a:rPr lang="fr-CH" altLang="en-US" dirty="0" smtClean="0"/>
              <a:t>=&gt;News items </a:t>
            </a:r>
            <a:r>
              <a:rPr lang="en-US" altLang="en-US" b="1" dirty="0" smtClean="0">
                <a:hlinkClick r:id="rId3"/>
              </a:rPr>
              <a:t>Amendments to Common Regulations Take Effect November 1</a:t>
            </a:r>
            <a:r>
              <a:rPr lang="en-US" altLang="en-US" b="1" dirty="0" smtClean="0"/>
              <a:t>, </a:t>
            </a:r>
            <a:r>
              <a:rPr lang="en-US" altLang="en-US" dirty="0" smtClean="0"/>
              <a:t>Oct 27, 2017 </a:t>
            </a:r>
          </a:p>
          <a:p>
            <a:pPr eaLnBrk="1" hangingPunct="1"/>
            <a:r>
              <a:rPr lang="en-US" altLang="en-US" dirty="0" smtClean="0"/>
              <a:t>http://www.wipo.int/madrid/en/news/2017/news_0022.html</a:t>
            </a:r>
          </a:p>
          <a:p>
            <a:pPr eaLnBrk="1" hangingPunct="1">
              <a:spcBef>
                <a:spcPct val="0"/>
              </a:spcBef>
            </a:pPr>
            <a:endParaRPr lang="fr-CH" altLang="en-US" u="sng" dirty="0" smtClean="0"/>
          </a:p>
          <a:p>
            <a:pPr eaLnBrk="1" hangingPunct="1">
              <a:spcBef>
                <a:spcPct val="0"/>
              </a:spcBef>
            </a:pPr>
            <a:endParaRPr lang="fr-CH" altLang="en-US" u="sng" dirty="0"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50000"/>
              </a:spcBef>
            </a:pPr>
            <a:fld id="{6DB8B4C7-3F12-464E-97E8-1797E2E5A85C}" type="slidenum">
              <a:rPr lang="en-US" altLang="en-US" smtClean="0">
                <a:latin typeface="Arial" pitchFamily="34" charset="0"/>
                <a:cs typeface="Arial" pitchFamily="34" charset="0"/>
              </a:rPr>
              <a:pPr eaLnBrk="1" hangingPunct="1">
                <a:spcBef>
                  <a:spcPct val="50000"/>
                </a:spcBef>
              </a:pPr>
              <a:t>44</a:t>
            </a:fld>
            <a:endParaRPr lang="en-US" altLang="en-US" dirty="0" smtClean="0">
              <a:latin typeface="Arial" pitchFamily="34" charset="0"/>
              <a:cs typeface="Arial" pitchFamily="34" charset="0"/>
            </a:endParaRPr>
          </a:p>
        </p:txBody>
      </p:sp>
    </p:spTree>
    <p:extLst>
      <p:ext uri="{BB962C8B-B14F-4D97-AF65-F5344CB8AC3E}">
        <p14:creationId xmlns:p14="http://schemas.microsoft.com/office/powerpoint/2010/main" val="187843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H" altLang="en-US" dirty="0" smtClean="0"/>
          </a:p>
          <a:p>
            <a:r>
              <a:rPr lang="en-US" altLang="en-US" dirty="0" smtClean="0"/>
              <a:t>The new Contact Madrid service is accessible under the “</a:t>
            </a:r>
            <a:r>
              <a:rPr lang="en-US" altLang="en-US" u="sng" dirty="0" smtClean="0">
                <a:hlinkClick r:id="rId3"/>
              </a:rPr>
              <a:t>Contacts” section</a:t>
            </a:r>
            <a:r>
              <a:rPr lang="en-US" altLang="en-US" dirty="0" smtClean="0"/>
              <a:t> of the Madrid homepage or visit </a:t>
            </a:r>
            <a:r>
              <a:rPr lang="en-US" altLang="en-US" u="sng" dirty="0" smtClean="0">
                <a:hlinkClick r:id="rId4"/>
              </a:rPr>
              <a:t>www.wipo.int/madrid/en/contact</a:t>
            </a:r>
            <a:r>
              <a:rPr lang="en-US" altLang="en-US" dirty="0" smtClean="0"/>
              <a:t> to access the form directly.</a:t>
            </a:r>
          </a:p>
          <a:p>
            <a:r>
              <a:rPr lang="en-US" altLang="en-US" dirty="0" smtClean="0"/>
              <a:t>By telephone: +41 (0)22 338 86 86, Monday to Friday, 9.00 a.m. – 6.00 p.m. (Geneva time)</a:t>
            </a:r>
          </a:p>
          <a:p>
            <a:r>
              <a:rPr lang="en-US" altLang="en-US" dirty="0" smtClean="0"/>
              <a:t>Available in English, French and Spanish</a:t>
            </a:r>
          </a:p>
          <a:p>
            <a:endParaRPr lang="en-US" altLang="en-US" b="1" dirty="0" smtClean="0"/>
          </a:p>
          <a:p>
            <a:endParaRPr lang="en-US" altLang="en-US" b="1" dirty="0"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50000"/>
              </a:spcBef>
            </a:pPr>
            <a:fld id="{7B8F9911-3E6C-499E-8822-1547209B5384}" type="slidenum">
              <a:rPr lang="en-US" altLang="en-US" smtClean="0">
                <a:latin typeface="Arial" pitchFamily="34" charset="0"/>
                <a:cs typeface="Arial" pitchFamily="34" charset="0"/>
              </a:rPr>
              <a:pPr eaLnBrk="1" hangingPunct="1">
                <a:spcBef>
                  <a:spcPct val="50000"/>
                </a:spcBef>
              </a:pPr>
              <a:t>45</a:t>
            </a:fld>
            <a:endParaRPr lang="en-US" altLang="en-US" dirty="0" smtClean="0">
              <a:latin typeface="Arial" pitchFamily="34" charset="0"/>
              <a:cs typeface="Arial" pitchFamily="34" charset="0"/>
            </a:endParaRPr>
          </a:p>
        </p:txBody>
      </p:sp>
    </p:spTree>
    <p:extLst>
      <p:ext uri="{BB962C8B-B14F-4D97-AF65-F5344CB8AC3E}">
        <p14:creationId xmlns:p14="http://schemas.microsoft.com/office/powerpoint/2010/main" val="4270688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b="1" dirty="0" smtClean="0"/>
          </a:p>
          <a:p>
            <a:pPr eaLnBrk="1" hangingPunct="1"/>
            <a:r>
              <a:rPr lang="en-US" altLang="en-US" b="1" dirty="0" smtClean="0"/>
              <a:t>Madrid Website</a:t>
            </a:r>
          </a:p>
          <a:p>
            <a:pPr eaLnBrk="1" hangingPunct="1"/>
            <a:r>
              <a:rPr lang="en-US" altLang="en-US" dirty="0" smtClean="0"/>
              <a:t>Top level navigation and messaging of the </a:t>
            </a:r>
            <a:r>
              <a:rPr lang="en-US" altLang="en-US" u="sng" dirty="0" smtClean="0">
                <a:hlinkClick r:id="rId3"/>
              </a:rPr>
              <a:t>Madrid web site</a:t>
            </a:r>
            <a:r>
              <a:rPr lang="en-US" altLang="en-US" dirty="0" smtClean="0"/>
              <a:t> was revamped. </a:t>
            </a:r>
          </a:p>
          <a:p>
            <a:r>
              <a:rPr lang="en-US" altLang="en-US" dirty="0" smtClean="0"/>
              <a:t>- For prospective users: We have introductory pages including </a:t>
            </a:r>
            <a:r>
              <a:rPr lang="en-US" altLang="en-US" dirty="0" smtClean="0">
                <a:hlinkClick r:id="rId4"/>
              </a:rPr>
              <a:t>user requirements</a:t>
            </a:r>
            <a:r>
              <a:rPr lang="en-US" altLang="en-US" dirty="0" smtClean="0"/>
              <a:t>, </a:t>
            </a:r>
            <a:r>
              <a:rPr lang="en-US" altLang="en-US" dirty="0" smtClean="0">
                <a:hlinkClick r:id="rId4"/>
              </a:rPr>
              <a:t>costs</a:t>
            </a:r>
            <a:r>
              <a:rPr lang="en-US" altLang="en-US" dirty="0" smtClean="0"/>
              <a:t>, </a:t>
            </a:r>
            <a:r>
              <a:rPr lang="en-US" altLang="en-US" dirty="0" smtClean="0">
                <a:hlinkClick r:id="rId5"/>
              </a:rPr>
              <a:t>benefits</a:t>
            </a:r>
            <a:r>
              <a:rPr lang="en-US" altLang="en-US" dirty="0" smtClean="0"/>
              <a:t>,</a:t>
            </a:r>
            <a:r>
              <a:rPr lang="en-US" altLang="en-US" dirty="0" smtClean="0">
                <a:hlinkClick r:id="rId6"/>
              </a:rPr>
              <a:t> how the System works</a:t>
            </a:r>
            <a:r>
              <a:rPr lang="en-US" altLang="en-US" dirty="0" smtClean="0"/>
              <a:t> and </a:t>
            </a:r>
            <a:r>
              <a:rPr lang="en-US" altLang="en-US" dirty="0" smtClean="0">
                <a:hlinkClick r:id="rId7"/>
              </a:rPr>
              <a:t>FAQs</a:t>
            </a:r>
            <a:r>
              <a:rPr lang="en-US" altLang="en-US" dirty="0" smtClean="0"/>
              <a:t>.</a:t>
            </a:r>
          </a:p>
          <a:p>
            <a:r>
              <a:rPr lang="en-US" altLang="en-US" dirty="0" smtClean="0"/>
              <a:t>- For new users: We have designed several “how to” pages to assist users to </a:t>
            </a:r>
            <a:r>
              <a:rPr lang="en-US" altLang="en-US" dirty="0" smtClean="0">
                <a:hlinkClick r:id="rId8"/>
              </a:rPr>
              <a:t>search before filing</a:t>
            </a:r>
            <a:r>
              <a:rPr lang="en-US" altLang="en-US" dirty="0" smtClean="0"/>
              <a:t>, </a:t>
            </a:r>
            <a:r>
              <a:rPr lang="en-US" altLang="en-US" dirty="0" smtClean="0">
                <a:hlinkClick r:id="rId9"/>
              </a:rPr>
              <a:t>file an application</a:t>
            </a:r>
            <a:r>
              <a:rPr lang="en-US" altLang="en-US" dirty="0" smtClean="0"/>
              <a:t> and </a:t>
            </a:r>
            <a:r>
              <a:rPr lang="en-US" altLang="en-US" dirty="0" smtClean="0">
                <a:hlinkClick r:id="rId10"/>
              </a:rPr>
              <a:t>manage an international registration.</a:t>
            </a:r>
            <a:endParaRPr lang="en-US" altLang="en-US" dirty="0" smtClean="0"/>
          </a:p>
          <a:p>
            <a:r>
              <a:rPr lang="en-US" altLang="en-US" dirty="0" smtClean="0"/>
              <a:t>- For regular users: We have grouped on the landing page </a:t>
            </a:r>
            <a:r>
              <a:rPr lang="en-US" altLang="en-US" dirty="0" smtClean="0">
                <a:hlinkClick r:id="rId11"/>
              </a:rPr>
              <a:t>e-services,</a:t>
            </a:r>
            <a:r>
              <a:rPr lang="en-US" altLang="en-US" dirty="0" smtClean="0"/>
              <a:t> according to the lifecycle of their mark: </a:t>
            </a:r>
            <a:r>
              <a:rPr lang="en-US" altLang="en-US" dirty="0" smtClean="0">
                <a:hlinkClick r:id="rId12"/>
              </a:rPr>
              <a:t>search</a:t>
            </a:r>
            <a:r>
              <a:rPr lang="en-US" altLang="en-US" dirty="0" smtClean="0"/>
              <a:t>, </a:t>
            </a:r>
            <a:r>
              <a:rPr lang="en-US" altLang="en-US" dirty="0" smtClean="0">
                <a:hlinkClick r:id="rId13"/>
              </a:rPr>
              <a:t>file</a:t>
            </a:r>
            <a:r>
              <a:rPr lang="en-US" altLang="en-US" dirty="0" smtClean="0"/>
              <a:t>, </a:t>
            </a:r>
            <a:r>
              <a:rPr lang="en-US" altLang="en-US" dirty="0" smtClean="0">
                <a:hlinkClick r:id="rId14"/>
              </a:rPr>
              <a:t>monitor</a:t>
            </a:r>
            <a:r>
              <a:rPr lang="en-US" altLang="en-US" dirty="0" smtClean="0"/>
              <a:t> and </a:t>
            </a:r>
            <a:r>
              <a:rPr lang="en-US" altLang="en-US" dirty="0" smtClean="0">
                <a:hlinkClick r:id="rId15"/>
              </a:rPr>
              <a:t>manage</a:t>
            </a:r>
            <a:r>
              <a:rPr lang="en-US" altLang="en-US" dirty="0" smtClean="0"/>
              <a:t>.</a:t>
            </a:r>
          </a:p>
          <a:p>
            <a:r>
              <a:rPr lang="en-US" altLang="en-US" dirty="0" smtClean="0"/>
              <a:t>- For IP Offices:  we have gathered information for </a:t>
            </a:r>
            <a:r>
              <a:rPr lang="en-US" altLang="en-US" dirty="0" smtClean="0">
                <a:hlinkClick r:id="rId16"/>
              </a:rPr>
              <a:t>current members</a:t>
            </a:r>
            <a:r>
              <a:rPr lang="en-US" altLang="en-US" dirty="0" smtClean="0"/>
              <a:t> and </a:t>
            </a:r>
            <a:r>
              <a:rPr lang="en-US" altLang="en-US" dirty="0" smtClean="0">
                <a:hlinkClick r:id="rId16"/>
              </a:rPr>
              <a:t>future members</a:t>
            </a:r>
            <a:r>
              <a:rPr lang="en-US" altLang="en-US" dirty="0" smtClean="0"/>
              <a:t> and on the </a:t>
            </a:r>
            <a:r>
              <a:rPr lang="en-US" altLang="en-US" dirty="0" smtClean="0">
                <a:hlinkClick r:id="rId17"/>
              </a:rPr>
              <a:t>working group</a:t>
            </a:r>
            <a:r>
              <a:rPr lang="en-US" altLang="en-US" dirty="0" smtClean="0">
                <a:hlinkClick r:id="rId18"/>
              </a:rPr>
              <a:t>.</a:t>
            </a:r>
            <a:endParaRPr lang="en-US" altLang="en-US" dirty="0" smtClean="0"/>
          </a:p>
          <a:p>
            <a:endParaRPr lang="en-US" altLang="en-US" dirty="0" smtClean="0"/>
          </a:p>
          <a:p>
            <a:r>
              <a:rPr lang="en-US" altLang="en-US" dirty="0" smtClean="0"/>
              <a:t>Legal and additional resources are also provided under the </a:t>
            </a:r>
            <a:r>
              <a:rPr lang="en-US" altLang="en-US" dirty="0" smtClean="0">
                <a:hlinkClick r:id="rId19"/>
              </a:rPr>
              <a:t>resources </a:t>
            </a:r>
            <a:r>
              <a:rPr lang="en-US" altLang="en-US" dirty="0" smtClean="0"/>
              <a:t>section of the landing page. </a:t>
            </a:r>
          </a:p>
          <a:p>
            <a:pPr eaLnBrk="1" hangingPunct="1"/>
            <a:endParaRPr lang="en-US" altLang="en-US" dirty="0" smtClean="0"/>
          </a:p>
          <a:p>
            <a:pPr eaLnBrk="1" hangingPunct="1"/>
            <a:r>
              <a:rPr lang="en-US" altLang="en-US" dirty="0" smtClean="0"/>
              <a:t>New Madrid web pages (key/basic information and resources) and Madrid </a:t>
            </a:r>
            <a:r>
              <a:rPr lang="en-US" altLang="en-US" u="sng" dirty="0" smtClean="0">
                <a:hlinkClick r:id="rId20"/>
              </a:rPr>
              <a:t>news items</a:t>
            </a:r>
            <a:r>
              <a:rPr lang="en-US" altLang="en-US" dirty="0" smtClean="0"/>
              <a:t> available in </a:t>
            </a:r>
            <a:r>
              <a:rPr lang="en-US" altLang="en-US" u="sng" dirty="0" smtClean="0">
                <a:hlinkClick r:id="rId21"/>
              </a:rPr>
              <a:t>Arabic</a:t>
            </a:r>
            <a:r>
              <a:rPr lang="en-US" altLang="en-US" dirty="0" smtClean="0"/>
              <a:t>, </a:t>
            </a:r>
            <a:r>
              <a:rPr lang="en-US" altLang="en-US" u="sng" dirty="0" smtClean="0">
                <a:hlinkClick r:id="rId22"/>
              </a:rPr>
              <a:t>Chinese</a:t>
            </a:r>
            <a:r>
              <a:rPr lang="en-US" altLang="en-US" dirty="0" smtClean="0"/>
              <a:t>, </a:t>
            </a:r>
            <a:r>
              <a:rPr lang="en-US" altLang="en-US" u="sng" dirty="0" smtClean="0">
                <a:hlinkClick r:id="rId23"/>
              </a:rPr>
              <a:t>Russian</a:t>
            </a:r>
            <a:r>
              <a:rPr lang="en-US" altLang="en-US" dirty="0" smtClean="0"/>
              <a:t> and </a:t>
            </a:r>
            <a:r>
              <a:rPr lang="en-US" altLang="en-US" u="sng" dirty="0" smtClean="0">
                <a:hlinkClick r:id="rId24"/>
              </a:rPr>
              <a:t>Japanese</a:t>
            </a:r>
            <a:r>
              <a:rPr lang="en-US" altLang="en-US" dirty="0" smtClean="0"/>
              <a:t>, in addition to </a:t>
            </a:r>
            <a:r>
              <a:rPr lang="en-US" altLang="en-US" u="sng" dirty="0" smtClean="0">
                <a:hlinkClick r:id="rId3"/>
              </a:rPr>
              <a:t>English</a:t>
            </a:r>
            <a:r>
              <a:rPr lang="en-US" altLang="en-US" dirty="0" smtClean="0"/>
              <a:t>, </a:t>
            </a:r>
            <a:r>
              <a:rPr lang="en-US" altLang="en-US" u="sng" dirty="0" smtClean="0">
                <a:hlinkClick r:id="rId25"/>
              </a:rPr>
              <a:t>French</a:t>
            </a:r>
            <a:r>
              <a:rPr lang="en-US" altLang="en-US" dirty="0" smtClean="0"/>
              <a:t> and </a:t>
            </a:r>
            <a:r>
              <a:rPr lang="en-US" altLang="en-US" u="sng" dirty="0" smtClean="0">
                <a:hlinkClick r:id="rId26"/>
              </a:rPr>
              <a:t>Spanish</a:t>
            </a:r>
            <a:r>
              <a:rPr lang="en-US" altLang="en-US" dirty="0" smtClean="0"/>
              <a:t>. </a:t>
            </a:r>
          </a:p>
          <a:p>
            <a:pPr eaLnBrk="1" hangingPunct="1"/>
            <a:endParaRPr lang="fr-CH" altLang="en-US" u="sng" dirty="0" smtClean="0">
              <a:hlinkClick r:id="rId27"/>
            </a:endParaRPr>
          </a:p>
          <a:p>
            <a:pPr eaLnBrk="1" hangingPunct="1"/>
            <a:endParaRPr lang="fr-CH" altLang="en-US" u="sng" dirty="0" smtClean="0">
              <a:hlinkClick r:id="rId27"/>
            </a:endParaRPr>
          </a:p>
          <a:p>
            <a:r>
              <a:rPr lang="en-US" altLang="en-US" b="1" dirty="0" smtClean="0"/>
              <a:t>Madrid Webinars for new and experienced users </a:t>
            </a:r>
            <a:r>
              <a:rPr lang="en-US" altLang="en-US" dirty="0" smtClean="0"/>
              <a:t>(June 2017)</a:t>
            </a:r>
          </a:p>
          <a:p>
            <a:r>
              <a:rPr lang="en-US" altLang="en-US" u="sng" dirty="0" smtClean="0">
                <a:solidFill>
                  <a:srgbClr val="FF0000"/>
                </a:solidFill>
              </a:rPr>
              <a:t>http://www.wipo.int/madrid/en/webinar/#upcoming</a:t>
            </a:r>
          </a:p>
          <a:p>
            <a:pPr eaLnBrk="1" hangingPunct="1">
              <a:spcBef>
                <a:spcPct val="0"/>
              </a:spcBef>
            </a:pPr>
            <a:endParaRPr lang="en-US" altLang="en-US" u="sng" dirty="0" smtClean="0">
              <a:solidFill>
                <a:srgbClr val="FF0000"/>
              </a:solidFill>
            </a:endParaRPr>
          </a:p>
          <a:p>
            <a:r>
              <a:rPr lang="en-US" altLang="en-US" dirty="0" smtClean="0">
                <a:hlinkClick r:id="rId28"/>
              </a:rPr>
              <a:t>Madrid System webinars</a:t>
            </a:r>
            <a:r>
              <a:rPr lang="en-US" altLang="en-US" dirty="0" smtClean="0"/>
              <a:t> offer practical information on a wide range of topics related to filing an international application and managing your international trademark registration, directly accessible from your desktop. </a:t>
            </a:r>
          </a:p>
          <a:p>
            <a:endParaRPr lang="en-US" altLang="en-US" dirty="0" smtClean="0"/>
          </a:p>
          <a:p>
            <a:r>
              <a:rPr lang="en-US" altLang="en-US" dirty="0" smtClean="0"/>
              <a:t>Programs are broadcasted live in English and other UN languages, providing the opportunity to interact directly with presenters (WIPO experts and private sector practitioners). Webinar registrants also receive presentation materials and are given direct access to an online reference journal and video archive following the webinar. Webinars are free of charge.</a:t>
            </a:r>
          </a:p>
          <a:p>
            <a:endParaRPr lang="en-US" altLang="en-US" dirty="0" smtClean="0"/>
          </a:p>
          <a:p>
            <a:r>
              <a:rPr lang="en-US" altLang="en-US" dirty="0" smtClean="0"/>
              <a:t>To follow a webinar, simply </a:t>
            </a:r>
            <a:r>
              <a:rPr lang="en-US" altLang="en-US" dirty="0" smtClean="0">
                <a:hlinkClick r:id="rId28"/>
              </a:rPr>
              <a:t>register online</a:t>
            </a:r>
            <a:r>
              <a:rPr lang="en-US" altLang="en-US" dirty="0" smtClean="0"/>
              <a:t> and log-on during the scheduled date and time to access the sessions or watch the videos on a later date. Program of upcoming sessions is published on the Madrid website. </a:t>
            </a:r>
            <a:r>
              <a:rPr lang="en-US" altLang="en-US" dirty="0" smtClean="0">
                <a:hlinkClick r:id="rId29"/>
              </a:rPr>
              <a:t>Subscribe now to Madrid Notices</a:t>
            </a:r>
            <a:r>
              <a:rPr lang="en-US" altLang="en-US" dirty="0" smtClean="0"/>
              <a:t> to stay informed.</a:t>
            </a:r>
          </a:p>
          <a:p>
            <a:pPr eaLnBrk="1" hangingPunct="1">
              <a:spcBef>
                <a:spcPct val="0"/>
              </a:spcBef>
            </a:pPr>
            <a:endParaRPr lang="fr-CH" altLang="en-US" dirty="0" smtClean="0"/>
          </a:p>
          <a:p>
            <a:pPr eaLnBrk="1" hangingPunct="1">
              <a:spcBef>
                <a:spcPct val="0"/>
              </a:spcBef>
            </a:pPr>
            <a:r>
              <a:rPr lang="en-US" altLang="en-US" dirty="0" smtClean="0"/>
              <a:t>=&gt;News item </a:t>
            </a:r>
            <a:r>
              <a:rPr lang="en-US" altLang="en-US" b="1" dirty="0" smtClean="0">
                <a:hlinkClick r:id="rId28"/>
              </a:rPr>
              <a:t>New this Month: Madrid System Webinars</a:t>
            </a:r>
            <a:r>
              <a:rPr lang="en-US" altLang="en-US" b="1" dirty="0" smtClean="0"/>
              <a:t>, </a:t>
            </a:r>
            <a:r>
              <a:rPr lang="en-US" altLang="en-US" dirty="0" smtClean="0"/>
              <a:t>Jun 8, 2017 </a:t>
            </a:r>
          </a:p>
          <a:p>
            <a:pPr eaLnBrk="1" hangingPunct="1">
              <a:spcBef>
                <a:spcPct val="0"/>
              </a:spcBef>
            </a:pPr>
            <a:r>
              <a:rPr lang="en-US" altLang="en-US" dirty="0" smtClean="0"/>
              <a:t>http://www.wipo.int/madrid/en/news/2017/news_0011.html</a:t>
            </a:r>
          </a:p>
          <a:p>
            <a:r>
              <a:rPr lang="fr-CH" altLang="en-US" dirty="0" smtClean="0"/>
              <a:t>=&gt; News item </a:t>
            </a:r>
            <a:r>
              <a:rPr lang="en-US" altLang="en-US" b="1" dirty="0" smtClean="0">
                <a:hlinkClick r:id="rId30"/>
              </a:rPr>
              <a:t>Starting September 27: New Madrid System Webinars in Chinese and English</a:t>
            </a:r>
            <a:r>
              <a:rPr lang="en-US" altLang="en-US" b="1" dirty="0" smtClean="0"/>
              <a:t>, </a:t>
            </a:r>
            <a:r>
              <a:rPr lang="en-US" altLang="en-US" dirty="0" smtClean="0"/>
              <a:t>Sep 19, 2017 </a:t>
            </a:r>
          </a:p>
          <a:p>
            <a:pPr eaLnBrk="1" hangingPunct="1">
              <a:spcBef>
                <a:spcPct val="0"/>
              </a:spcBef>
            </a:pPr>
            <a:r>
              <a:rPr lang="fr-CH" altLang="en-US" dirty="0" smtClean="0"/>
              <a:t>http://www.wipo.int/madrid/en/news/2017/news_0016.html</a:t>
            </a:r>
          </a:p>
          <a:p>
            <a:pPr eaLnBrk="1" hangingPunct="1">
              <a:spcBef>
                <a:spcPct val="0"/>
              </a:spcBef>
            </a:pPr>
            <a:r>
              <a:rPr lang="fr-CH" altLang="en-US" dirty="0" smtClean="0"/>
              <a:t>=&gt; News item </a:t>
            </a:r>
            <a:r>
              <a:rPr lang="en-US" altLang="en-US" b="1" dirty="0" smtClean="0">
                <a:hlinkClick r:id="rId31"/>
              </a:rPr>
              <a:t>More Madrid System Webinars</a:t>
            </a:r>
            <a:r>
              <a:rPr lang="en-US" altLang="en-US" b="1" dirty="0" smtClean="0"/>
              <a:t>, </a:t>
            </a:r>
            <a:r>
              <a:rPr lang="en-US" altLang="en-US" dirty="0" smtClean="0"/>
              <a:t>Oct 18, 2017 </a:t>
            </a:r>
          </a:p>
          <a:p>
            <a:pPr eaLnBrk="1" hangingPunct="1">
              <a:spcBef>
                <a:spcPct val="0"/>
              </a:spcBef>
            </a:pPr>
            <a:r>
              <a:rPr lang="en-US" altLang="en-US" dirty="0" smtClean="0"/>
              <a:t>http://www.wipo.int/madrid/en/news/2017/news_0021.html</a:t>
            </a:r>
          </a:p>
          <a:p>
            <a:pPr eaLnBrk="1" hangingPunct="1">
              <a:spcBef>
                <a:spcPct val="0"/>
              </a:spcBef>
            </a:pPr>
            <a:endParaRPr lang="en-US" altLang="en-US" dirty="0" smtClean="0"/>
          </a:p>
          <a:p>
            <a:pPr eaLnBrk="1" hangingPunct="1">
              <a:spcBef>
                <a:spcPct val="0"/>
              </a:spcBef>
            </a:pPr>
            <a:endParaRPr lang="en-US" altLang="en-US" dirty="0" smtClean="0"/>
          </a:p>
          <a:p>
            <a:pPr eaLnBrk="1" hangingPunct="1"/>
            <a:r>
              <a:rPr lang="en-US" altLang="en-US" b="1" dirty="0" smtClean="0"/>
              <a:t>Madrid News and Madrid Highlights </a:t>
            </a:r>
            <a:endParaRPr lang="en-US" altLang="en-US" b="1" u="sng" dirty="0" smtClean="0">
              <a:hlinkClick r:id="rId27"/>
            </a:endParaRPr>
          </a:p>
          <a:p>
            <a:pPr eaLnBrk="1" hangingPunct="1"/>
            <a:r>
              <a:rPr lang="en-US" altLang="en-US" u="sng" dirty="0" smtClean="0">
                <a:hlinkClick r:id="rId27"/>
              </a:rPr>
              <a:t>WI</a:t>
            </a:r>
            <a:r>
              <a:rPr lang="en-AU" altLang="en-US" u="sng" dirty="0" smtClean="0">
                <a:hlinkClick r:id="rId27"/>
              </a:rPr>
              <a:t>PO e-newsletter distribution platform</a:t>
            </a:r>
            <a:r>
              <a:rPr lang="en-AU" altLang="en-US" dirty="0" smtClean="0"/>
              <a:t> to subscribe to </a:t>
            </a:r>
            <a:r>
              <a:rPr lang="en-US" altLang="en-US" u="sng" dirty="0" smtClean="0">
                <a:hlinkClick r:id="rId32"/>
              </a:rPr>
              <a:t>Madrid Notices</a:t>
            </a:r>
            <a:r>
              <a:rPr lang="en-US" altLang="en-US" dirty="0" smtClean="0"/>
              <a:t> and Madrid Highlights.</a:t>
            </a:r>
          </a:p>
          <a:p>
            <a:pPr eaLnBrk="1" hangingPunct="1">
              <a:spcBef>
                <a:spcPct val="0"/>
              </a:spcBef>
            </a:pPr>
            <a:endParaRPr lang="fr-CH" altLang="en-US" dirty="0" smtClean="0"/>
          </a:p>
          <a:p>
            <a:pPr eaLnBrk="1" hangingPunct="1">
              <a:spcBef>
                <a:spcPct val="0"/>
              </a:spcBef>
            </a:pPr>
            <a:r>
              <a:rPr lang="en-US" altLang="en-US" u="sng" dirty="0" smtClean="0">
                <a:hlinkClick r:id="rId33"/>
              </a:rPr>
              <a:t>Madrid Highlights</a:t>
            </a:r>
            <a:r>
              <a:rPr lang="en-US" altLang="en-US" dirty="0" smtClean="0"/>
              <a:t> received in </a:t>
            </a:r>
            <a:r>
              <a:rPr lang="en-US" altLang="en-US" u="sng" dirty="0" smtClean="0">
                <a:hlinkClick r:id="rId33"/>
              </a:rPr>
              <a:t>English</a:t>
            </a:r>
            <a:r>
              <a:rPr lang="en-US" altLang="en-US" dirty="0" smtClean="0"/>
              <a:t>, </a:t>
            </a:r>
            <a:r>
              <a:rPr lang="en-US" altLang="en-US" u="sng" dirty="0" smtClean="0">
                <a:hlinkClick r:id="rId34"/>
              </a:rPr>
              <a:t>French</a:t>
            </a:r>
            <a:r>
              <a:rPr lang="en-US" altLang="en-US" dirty="0" smtClean="0"/>
              <a:t> and </a:t>
            </a:r>
            <a:r>
              <a:rPr lang="en-US" altLang="en-US" u="sng" dirty="0" smtClean="0">
                <a:hlinkClick r:id="rId35"/>
              </a:rPr>
              <a:t>Spanish</a:t>
            </a:r>
            <a:r>
              <a:rPr lang="en-US" altLang="en-US" dirty="0" smtClean="0"/>
              <a:t>. Online version now available in </a:t>
            </a:r>
            <a:r>
              <a:rPr lang="en-US" altLang="en-US" u="sng" dirty="0" smtClean="0">
                <a:hlinkClick r:id="rId36"/>
              </a:rPr>
              <a:t>Arabic</a:t>
            </a:r>
            <a:r>
              <a:rPr lang="en-US" altLang="en-US" dirty="0" smtClean="0"/>
              <a:t>, </a:t>
            </a:r>
            <a:r>
              <a:rPr lang="en-US" altLang="en-US" u="sng" dirty="0" smtClean="0">
                <a:hlinkClick r:id="rId37"/>
              </a:rPr>
              <a:t>Chinese</a:t>
            </a:r>
            <a:r>
              <a:rPr lang="en-US" altLang="en-US" dirty="0" smtClean="0"/>
              <a:t> and </a:t>
            </a:r>
            <a:r>
              <a:rPr lang="en-US" altLang="en-US" u="sng" dirty="0" smtClean="0">
                <a:hlinkClick r:id="rId38"/>
              </a:rPr>
              <a:t>Russian</a:t>
            </a:r>
            <a:r>
              <a:rPr lang="en-US" altLang="en-US" u="sng" dirty="0" smtClean="0"/>
              <a:t>.</a:t>
            </a:r>
            <a:endParaRPr lang="en-US" altLang="en-US" dirty="0" smtClean="0"/>
          </a:p>
          <a:p>
            <a:pPr eaLnBrk="1" hangingPunct="1">
              <a:spcBef>
                <a:spcPct val="0"/>
              </a:spcBef>
            </a:pPr>
            <a:endParaRPr lang="en-US" altLang="en-US" dirty="0" smtClean="0"/>
          </a:p>
          <a:p>
            <a:pPr eaLnBrk="1" hangingPunct="1"/>
            <a:endParaRPr lang="es-ES" altLang="en-US" dirty="0" smtClean="0"/>
          </a:p>
        </p:txBody>
      </p:sp>
    </p:spTree>
    <p:extLst>
      <p:ext uri="{BB962C8B-B14F-4D97-AF65-F5344CB8AC3E}">
        <p14:creationId xmlns:p14="http://schemas.microsoft.com/office/powerpoint/2010/main" val="3833408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algn="ctr" eaLnBrk="0" fontAlgn="base" hangingPunct="0">
              <a:spcBef>
                <a:spcPct val="50000"/>
              </a:spcBef>
              <a:spcAft>
                <a:spcPct val="0"/>
              </a:spcAft>
              <a:defRPr sz="1600">
                <a:solidFill>
                  <a:schemeClr val="tx1"/>
                </a:solidFill>
                <a:latin typeface="Arial" charset="0"/>
                <a:cs typeface="Arial" charset="0"/>
              </a:defRPr>
            </a:lvl6pPr>
            <a:lvl7pPr marL="2971800" indent="-228600" algn="ctr" eaLnBrk="0" fontAlgn="base" hangingPunct="0">
              <a:spcBef>
                <a:spcPct val="50000"/>
              </a:spcBef>
              <a:spcAft>
                <a:spcPct val="0"/>
              </a:spcAft>
              <a:defRPr sz="1600">
                <a:solidFill>
                  <a:schemeClr val="tx1"/>
                </a:solidFill>
                <a:latin typeface="Arial" charset="0"/>
                <a:cs typeface="Arial" charset="0"/>
              </a:defRPr>
            </a:lvl7pPr>
            <a:lvl8pPr marL="3429000" indent="-228600" algn="ctr" eaLnBrk="0" fontAlgn="base" hangingPunct="0">
              <a:spcBef>
                <a:spcPct val="50000"/>
              </a:spcBef>
              <a:spcAft>
                <a:spcPct val="0"/>
              </a:spcAft>
              <a:defRPr sz="1600">
                <a:solidFill>
                  <a:schemeClr val="tx1"/>
                </a:solidFill>
                <a:latin typeface="Arial" charset="0"/>
                <a:cs typeface="Arial" charset="0"/>
              </a:defRPr>
            </a:lvl8pPr>
            <a:lvl9pPr marL="3886200" indent="-228600" algn="ctr" eaLnBrk="0" fontAlgn="base" hangingPunct="0">
              <a:spcBef>
                <a:spcPct val="50000"/>
              </a:spcBef>
              <a:spcAft>
                <a:spcPct val="0"/>
              </a:spcAft>
              <a:defRPr sz="1600">
                <a:solidFill>
                  <a:schemeClr val="tx1"/>
                </a:solidFill>
                <a:latin typeface="Arial" charset="0"/>
                <a:cs typeface="Arial" charset="0"/>
              </a:defRPr>
            </a:lvl9pPr>
          </a:lstStyle>
          <a:p>
            <a:pPr eaLnBrk="1" hangingPunct="1"/>
            <a:fld id="{AF83F5FA-05F4-4829-8D06-5ABB244A70F2}" type="slidenum">
              <a:rPr lang="en-US" altLang="en-US" sz="1200">
                <a:solidFill>
                  <a:prstClr val="black"/>
                </a:solidFill>
              </a:rPr>
              <a:pPr eaLnBrk="1" hangingPunct="1"/>
              <a:t>49</a:t>
            </a:fld>
            <a:endParaRPr lang="en-US" altLang="en-US" sz="1200">
              <a:solidFill>
                <a:prstClr val="black"/>
              </a:solidFill>
            </a:endParaRPr>
          </a:p>
        </p:txBody>
      </p:sp>
    </p:spTree>
    <p:extLst>
      <p:ext uri="{BB962C8B-B14F-4D97-AF65-F5344CB8AC3E}">
        <p14:creationId xmlns:p14="http://schemas.microsoft.com/office/powerpoint/2010/main" val="1017899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9BB99-95D8-4494-9EB0-0E098BA0FF3E}" type="slidenum">
              <a:rPr lang="es-ES" smtClean="0"/>
              <a:t>9</a:t>
            </a:fld>
            <a:endParaRPr lang="es-ES"/>
          </a:p>
        </p:txBody>
      </p:sp>
    </p:spTree>
    <p:extLst>
      <p:ext uri="{BB962C8B-B14F-4D97-AF65-F5344CB8AC3E}">
        <p14:creationId xmlns:p14="http://schemas.microsoft.com/office/powerpoint/2010/main" val="2764166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u="sng" kern="1200" dirty="0" smtClean="0">
                <a:solidFill>
                  <a:schemeClr val="tx1"/>
                </a:solidFill>
                <a:effectLst/>
                <a:latin typeface="+mn-lt"/>
                <a:ea typeface="+mn-ea"/>
                <a:cs typeface="+mn-cs"/>
              </a:rPr>
              <a:t>Treaties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Treaty</a:t>
            </a:r>
          </a:p>
          <a:p>
            <a:r>
              <a:rPr lang="en-US" sz="1200" kern="1200" dirty="0" smtClean="0">
                <a:solidFill>
                  <a:schemeClr val="tx1"/>
                </a:solidFill>
                <a:effectLst/>
                <a:latin typeface="+mn-lt"/>
                <a:ea typeface="+mn-ea"/>
                <a:cs typeface="+mn-cs"/>
              </a:rPr>
              <a:t>Entry into Force</a:t>
            </a:r>
          </a:p>
          <a:p>
            <a:r>
              <a:rPr lang="en-US" sz="1200" kern="1200" dirty="0" smtClean="0">
                <a:solidFill>
                  <a:schemeClr val="tx1"/>
                </a:solidFill>
                <a:effectLst/>
                <a:latin typeface="+mn-lt"/>
                <a:ea typeface="+mn-ea"/>
                <a:cs typeface="+mn-cs"/>
              </a:rPr>
              <a:t>1999 (Geneva) Act of the Hague Agreement</a:t>
            </a:r>
          </a:p>
          <a:p>
            <a:r>
              <a:rPr lang="en-US" sz="1200" kern="1200" dirty="0" smtClean="0">
                <a:solidFill>
                  <a:schemeClr val="tx1"/>
                </a:solidFill>
                <a:effectLst/>
                <a:latin typeface="+mn-lt"/>
                <a:ea typeface="+mn-ea"/>
                <a:cs typeface="+mn-cs"/>
              </a:rPr>
              <a:t>December 23, 2003</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 January 24, 2018, Spain withdrew its declaration under Rule 12(1)(c)(</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of the Common Regulations Under the 1999 Act and the 1960 Act of the Hague Agreement lowering the level of the standard designation fee from level three to level one.</a:t>
            </a:r>
          </a:p>
          <a:p>
            <a:r>
              <a:rPr lang="en-US" sz="1200" kern="1200" dirty="0" smtClean="0">
                <a:solidFill>
                  <a:schemeClr val="tx1"/>
                </a:solidFill>
                <a:effectLst/>
                <a:latin typeface="+mn-lt"/>
                <a:ea typeface="+mn-ea"/>
                <a:cs typeface="+mn-cs"/>
              </a:rPr>
              <a:t> </a:t>
            </a:r>
          </a:p>
          <a:p>
            <a:r>
              <a:rPr lang="en-US" sz="1200" i="1" u="sng" kern="1200" dirty="0" smtClean="0">
                <a:solidFill>
                  <a:schemeClr val="tx1"/>
                </a:solidFill>
                <a:effectLst/>
                <a:latin typeface="+mn-lt"/>
                <a:ea typeface="+mn-ea"/>
                <a:cs typeface="+mn-cs"/>
              </a:rPr>
              <a:t>Declarations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Description</a:t>
            </a:r>
          </a:p>
          <a:p>
            <a:r>
              <a:rPr lang="en-US" sz="1200" kern="1200" dirty="0" smtClean="0">
                <a:solidFill>
                  <a:schemeClr val="tx1"/>
                </a:solidFill>
                <a:effectLst/>
                <a:latin typeface="+mn-lt"/>
                <a:ea typeface="+mn-ea"/>
                <a:cs typeface="+mn-cs"/>
              </a:rPr>
              <a:t>Legal Basis</a:t>
            </a:r>
          </a:p>
          <a:p>
            <a:r>
              <a:rPr lang="en-US" sz="1200" kern="1200" dirty="0" smtClean="0">
                <a:solidFill>
                  <a:schemeClr val="tx1"/>
                </a:solidFill>
                <a:effectLst/>
                <a:latin typeface="+mn-lt"/>
                <a:ea typeface="+mn-ea"/>
                <a:cs typeface="+mn-cs"/>
              </a:rPr>
              <a:t>Maximum duration of protection is 25 years.</a:t>
            </a:r>
          </a:p>
          <a:p>
            <a:r>
              <a:rPr lang="en-US" sz="1200" b="0" kern="1200" dirty="0" smtClean="0">
                <a:solidFill>
                  <a:schemeClr val="tx1"/>
                </a:solidFill>
                <a:effectLst/>
                <a:latin typeface="+mn-lt"/>
                <a:ea typeface="+mn-ea"/>
                <a:cs typeface="+mn-cs"/>
              </a:rPr>
              <a:t>Article 17(3)(c) of the 1999 Act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1038271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EDF249-B6C1-4CAC-B626-269F80D735AC}" type="slidenum">
              <a:rPr lang="en-US" smtClean="0">
                <a:solidFill>
                  <a:prstClr val="black"/>
                </a:solidFill>
              </a:rPr>
              <a:pPr>
                <a:defRPr/>
              </a:pPr>
              <a:t>57</a:t>
            </a:fld>
            <a:endParaRPr lang="en-US" dirty="0">
              <a:solidFill>
                <a:prstClr val="black"/>
              </a:solidFill>
            </a:endParaRPr>
          </a:p>
        </p:txBody>
      </p:sp>
    </p:spTree>
    <p:extLst>
      <p:ext uri="{BB962C8B-B14F-4D97-AF65-F5344CB8AC3E}">
        <p14:creationId xmlns:p14="http://schemas.microsoft.com/office/powerpoint/2010/main" val="732681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0178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u="sng" kern="1200" dirty="0" smtClean="0">
                <a:solidFill>
                  <a:schemeClr val="tx1"/>
                </a:solidFill>
                <a:effectLst/>
                <a:latin typeface="+mn-lt"/>
                <a:ea typeface="+mn-ea"/>
                <a:cs typeface="+mn-cs"/>
              </a:rPr>
              <a:t/>
            </a:r>
            <a:br>
              <a:rPr lang="en-US" sz="1200" i="1" u="sng" kern="1200" dirty="0" smtClean="0">
                <a:solidFill>
                  <a:schemeClr val="tx1"/>
                </a:solidFill>
                <a:effectLst/>
                <a:latin typeface="+mn-lt"/>
                <a:ea typeface="+mn-ea"/>
                <a:cs typeface="+mn-cs"/>
              </a:rPr>
            </a:br>
            <a:r>
              <a:rPr lang="en-US" sz="1200" i="1" u="sng" kern="1200" dirty="0" smtClean="0">
                <a:solidFill>
                  <a:schemeClr val="tx1"/>
                </a:solidFill>
                <a:effectLst/>
                <a:latin typeface="+mn-lt"/>
                <a:ea typeface="+mn-ea"/>
                <a:cs typeface="+mn-cs"/>
              </a:rPr>
              <a:t>Recent Use of the Hague System </a:t>
            </a:r>
            <a:r>
              <a:rPr lang="en-US" sz="1200" kern="1200" baseline="30000" dirty="0" smtClean="0">
                <a:solidFill>
                  <a:schemeClr val="tx1"/>
                </a:solidFill>
                <a:effectLst/>
                <a:latin typeface="+mn-lt"/>
                <a:ea typeface="+mn-ea"/>
                <a:cs typeface="+mn-cs"/>
                <a:hlinkClick r:id="rId3" action="ppaction://hlinkfile"/>
              </a:rPr>
              <a:t>[1]</a:t>
            </a:r>
            <a:endParaRPr lang="en-US" sz="1200" kern="1200" dirty="0" smtClean="0">
              <a:solidFill>
                <a:schemeClr val="tx1"/>
              </a:solidFill>
              <a:effectLst/>
              <a:latin typeface="+mn-lt"/>
              <a:ea typeface="+mn-ea"/>
              <a:cs typeface="+mn-cs"/>
            </a:endParaRPr>
          </a:p>
          <a:p>
            <a:r>
              <a:rPr lang="en-US" sz="1200" i="1"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2014 through 2018</a:t>
            </a:r>
          </a:p>
          <a:p>
            <a:r>
              <a:rPr lang="en-US" sz="1200" kern="1200" dirty="0" smtClean="0">
                <a:solidFill>
                  <a:schemeClr val="tx1"/>
                </a:solidFill>
                <a:effectLst/>
                <a:latin typeface="+mn-lt"/>
                <a:ea typeface="+mn-ea"/>
                <a:cs typeface="+mn-cs"/>
              </a:rPr>
              <a:t>International Registrations and the Designations and Designs Contained Therein</a:t>
            </a:r>
            <a:r>
              <a:rPr lang="en-US" sz="1200" kern="1200" baseline="30000" dirty="0" smtClean="0">
                <a:solidFill>
                  <a:schemeClr val="tx1"/>
                </a:solidFill>
                <a:effectLst/>
                <a:latin typeface="+mn-lt"/>
                <a:ea typeface="+mn-ea"/>
                <a:cs typeface="+mn-cs"/>
                <a:hlinkClick r:id="rId4" action="ppaction://hlinkfile"/>
              </a:rPr>
              <a:t>[2]</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hlinkClick r:id="rId5" action="ppaction://hlinkfile"/>
              </a:rPr>
              <a:t>[3]</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hlinkClick r:id="rId6" action="ppaction://hlinkfile"/>
              </a:rPr>
              <a:t>[4]</a:t>
            </a:r>
            <a:endParaRPr lang="en-US" sz="1200" kern="1200" dirty="0" smtClean="0">
              <a:solidFill>
                <a:schemeClr val="tx1"/>
              </a:solidFill>
              <a:effectLst/>
              <a:latin typeface="+mn-lt"/>
              <a:ea typeface="+mn-ea"/>
              <a:cs typeface="+mn-cs"/>
            </a:endParaRPr>
          </a:p>
          <a:p>
            <a:r>
              <a:rPr lang="en-US" sz="1200" kern="1200" baseline="30000" dirty="0" smtClean="0">
                <a:solidFill>
                  <a:schemeClr val="tx1"/>
                </a:solidFill>
                <a:effectLst/>
                <a:latin typeface="+mn-lt"/>
                <a:ea typeface="+mn-ea"/>
                <a:cs typeface="+mn-cs"/>
                <a:hlinkClick r:id="rId7" action="ppaction://hlinkfile"/>
              </a:rPr>
              <a:t>[1]</a:t>
            </a:r>
            <a:r>
              <a:rPr lang="en-US" sz="1200" kern="1200" dirty="0" smtClean="0">
                <a:solidFill>
                  <a:schemeClr val="tx1"/>
                </a:solidFill>
                <a:effectLst/>
                <a:latin typeface="+mn-lt"/>
                <a:ea typeface="+mn-ea"/>
                <a:cs typeface="+mn-cs"/>
              </a:rPr>
              <a:t> In the Hague system, an applicant does not need to have a pre-existing national or regional right nor to file an international application through a national or regional office, both of which are required under the Madrid System.  A Hague applicant may claim a connection with one or more Contracting Parties (“multiple entitlements”) in a single international application.</a:t>
            </a:r>
          </a:p>
          <a:p>
            <a:r>
              <a:rPr lang="en-US" sz="1200" kern="1200" dirty="0" smtClean="0">
                <a:solidFill>
                  <a:schemeClr val="tx1"/>
                </a:solidFill>
                <a:effectLst/>
                <a:latin typeface="+mn-lt"/>
                <a:ea typeface="+mn-ea"/>
                <a:cs typeface="+mn-cs"/>
              </a:rPr>
              <a:t> </a:t>
            </a:r>
          </a:p>
          <a:p>
            <a:r>
              <a:rPr lang="en-US" sz="1200" kern="1200" baseline="30000" dirty="0" smtClean="0">
                <a:solidFill>
                  <a:schemeClr val="tx1"/>
                </a:solidFill>
                <a:effectLst/>
                <a:latin typeface="+mn-lt"/>
                <a:ea typeface="+mn-ea"/>
                <a:cs typeface="+mn-cs"/>
                <a:hlinkClick r:id="rId8" action="ppaction://hlinkfile"/>
              </a:rPr>
              <a:t>[2]</a:t>
            </a:r>
            <a:r>
              <a:rPr lang="en-US" sz="1200" kern="1200" dirty="0" smtClean="0">
                <a:solidFill>
                  <a:schemeClr val="tx1"/>
                </a:solidFill>
                <a:effectLst/>
                <a:latin typeface="+mn-lt"/>
                <a:ea typeface="+mn-ea"/>
                <a:cs typeface="+mn-cs"/>
              </a:rPr>
              <a:t> A single international application can contain as many as 100 individual designs.    </a:t>
            </a:r>
          </a:p>
          <a:p>
            <a:r>
              <a:rPr lang="en-US" sz="1200" kern="1200" dirty="0" smtClean="0">
                <a:solidFill>
                  <a:schemeClr val="tx1"/>
                </a:solidFill>
                <a:effectLst/>
                <a:latin typeface="+mn-lt"/>
                <a:ea typeface="+mn-ea"/>
                <a:cs typeface="+mn-cs"/>
              </a:rPr>
              <a:t> </a:t>
            </a:r>
          </a:p>
          <a:p>
            <a:r>
              <a:rPr lang="en-US" sz="1200" kern="1200" baseline="30000" dirty="0" smtClean="0">
                <a:solidFill>
                  <a:schemeClr val="tx1"/>
                </a:solidFill>
                <a:effectLst/>
                <a:latin typeface="+mn-lt"/>
                <a:ea typeface="+mn-ea"/>
                <a:cs typeface="+mn-cs"/>
                <a:hlinkClick r:id="rId9" action="ppaction://hlinkfile"/>
              </a:rPr>
              <a:t>[3]</a:t>
            </a:r>
            <a:r>
              <a:rPr lang="en-US" sz="1200" kern="1200" dirty="0" smtClean="0">
                <a:solidFill>
                  <a:schemeClr val="tx1"/>
                </a:solidFill>
                <a:effectLst/>
                <a:latin typeface="+mn-lt"/>
                <a:ea typeface="+mn-ea"/>
                <a:cs typeface="+mn-cs"/>
              </a:rPr>
              <a:t> Entitlement  to file an international application is based on having a connection (real and effective industrial or commercial establishment, domicile, habitual residence (99 Act) or nationality) with a Contracting Party to one of the Acts of the Hague Agreement (“Contracting Party”).   A Contracting Party may be either a State (60 or 99 Act) or an intergovernmental organization (99 Act).  To have a better understanding of  the origin of the users of the Hague System, international registrations—and  the designs and designations contained therein—are analyzed by the “country of address of the holder.”</a:t>
            </a:r>
          </a:p>
          <a:p>
            <a:r>
              <a:rPr lang="en-US" sz="1200" kern="1200" dirty="0" smtClean="0">
                <a:solidFill>
                  <a:schemeClr val="tx1"/>
                </a:solidFill>
                <a:effectLst/>
                <a:latin typeface="+mn-lt"/>
                <a:ea typeface="+mn-ea"/>
                <a:cs typeface="+mn-cs"/>
              </a:rPr>
              <a:t> </a:t>
            </a:r>
          </a:p>
          <a:p>
            <a:r>
              <a:rPr lang="en-US" sz="1200" kern="1200" baseline="30000" dirty="0" smtClean="0">
                <a:solidFill>
                  <a:schemeClr val="tx1"/>
                </a:solidFill>
                <a:effectLst/>
                <a:latin typeface="+mn-lt"/>
                <a:ea typeface="+mn-ea"/>
                <a:cs typeface="+mn-cs"/>
                <a:hlinkClick r:id="rId10" action="ppaction://hlinkfile"/>
              </a:rPr>
              <a:t>[4]</a:t>
            </a:r>
            <a:r>
              <a:rPr lang="en-US" sz="1200" kern="1200" dirty="0" smtClean="0">
                <a:solidFill>
                  <a:schemeClr val="tx1"/>
                </a:solidFill>
                <a:effectLst/>
                <a:latin typeface="+mn-lt"/>
                <a:ea typeface="+mn-ea"/>
                <a:cs typeface="+mn-cs"/>
              </a:rPr>
              <a:t> Applicants from EU Member States may indicate either a respective Member State or the EU as Applicant’s Contracting Party (Contracting Party of Entitlement).</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Año</a:t>
            </a:r>
            <a:r>
              <a:rPr lang="en-US" sz="1200" kern="1200" dirty="0" smtClean="0">
                <a:solidFill>
                  <a:schemeClr val="tx1"/>
                </a:solidFill>
                <a:effectLst/>
                <a:latin typeface="+mn-lt"/>
                <a:ea typeface="+mn-ea"/>
                <a:cs typeface="+mn-cs"/>
              </a:rPr>
              <a:t>	International Registrations    		Designs in International Registrations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for which Spain was the			for which Spain was the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Country of the Address of the Holder 		Country of the Address of the Holder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2018 	60 				139</a:t>
            </a:r>
          </a:p>
          <a:p>
            <a:r>
              <a:rPr lang="en-US" sz="1200" kern="1200" dirty="0" smtClean="0">
                <a:solidFill>
                  <a:schemeClr val="tx1"/>
                </a:solidFill>
                <a:effectLst/>
                <a:latin typeface="+mn-lt"/>
                <a:ea typeface="+mn-ea"/>
                <a:cs typeface="+mn-cs"/>
              </a:rPr>
              <a:t>2017	42				206</a:t>
            </a:r>
          </a:p>
          <a:p>
            <a:r>
              <a:rPr lang="en-US" sz="1200" kern="1200" dirty="0" smtClean="0">
                <a:solidFill>
                  <a:schemeClr val="tx1"/>
                </a:solidFill>
                <a:effectLst/>
                <a:latin typeface="+mn-lt"/>
                <a:ea typeface="+mn-ea"/>
                <a:cs typeface="+mn-cs"/>
              </a:rPr>
              <a:t>2016 	56				293</a:t>
            </a:r>
          </a:p>
          <a:p>
            <a:pPr marL="228600" indent="-228600">
              <a:buAutoNum type="arabicPlain" startAt="2017"/>
            </a:pPr>
            <a:endParaRPr lang="en-US"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385637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marR="0" lvl="3"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International Registrations				Designs in International Registrations in which Spain was Designated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in which Spain was Designated </a:t>
            </a: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2018			62		335</a:t>
            </a:r>
          </a:p>
          <a:p>
            <a:pPr marL="1371600" marR="0" lvl="3"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2017			68		519</a:t>
            </a:r>
          </a:p>
          <a:p>
            <a:pPr marL="1371600" marR="0" lvl="3"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2016			69		280</a:t>
            </a: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062132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extLst>
      <p:ext uri="{BB962C8B-B14F-4D97-AF65-F5344CB8AC3E}">
        <p14:creationId xmlns:p14="http://schemas.microsoft.com/office/powerpoint/2010/main" val="25064414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Program </a:t>
            </a:r>
            <a:r>
              <a:rPr lang="fr-CH" dirty="0" err="1"/>
              <a:t>says</a:t>
            </a:r>
            <a:r>
              <a:rPr lang="fr-CH" dirty="0"/>
              <a:t>, as </a:t>
            </a:r>
            <a:r>
              <a:rPr lang="fr-CH" dirty="0" err="1"/>
              <a:t>colleagues</a:t>
            </a:r>
            <a:r>
              <a:rPr lang="fr-CH" dirty="0"/>
              <a:t> </a:t>
            </a:r>
            <a:r>
              <a:rPr lang="fr-CH" dirty="0" err="1"/>
              <a:t>alluded</a:t>
            </a:r>
            <a:r>
              <a:rPr lang="fr-CH" dirty="0"/>
              <a:t> –  in Chicago, the </a:t>
            </a:r>
            <a:r>
              <a:rPr lang="fr-CH" dirty="0" err="1"/>
              <a:t>only</a:t>
            </a:r>
            <a:r>
              <a:rPr lang="fr-CH" dirty="0"/>
              <a:t> </a:t>
            </a:r>
            <a:r>
              <a:rPr lang="fr-CH" dirty="0" err="1"/>
              <a:t>thing</a:t>
            </a:r>
            <a:r>
              <a:rPr lang="fr-CH" dirty="0"/>
              <a:t> in </a:t>
            </a:r>
            <a:r>
              <a:rPr lang="fr-CH" dirty="0" err="1"/>
              <a:t>chicago</a:t>
            </a:r>
            <a:r>
              <a:rPr lang="fr-CH" baseline="0" dirty="0"/>
              <a:t> </a:t>
            </a:r>
            <a:r>
              <a:rPr lang="fr-CH" baseline="0" dirty="0" err="1"/>
              <a:t>today</a:t>
            </a:r>
            <a:r>
              <a:rPr lang="fr-CH" dirty="0"/>
              <a:t> </a:t>
            </a:r>
            <a:r>
              <a:rPr lang="fr-CH" dirty="0" err="1"/>
              <a:t>is</a:t>
            </a:r>
            <a:r>
              <a:rPr lang="fr-CH" dirty="0"/>
              <a:t> me – I </a:t>
            </a:r>
            <a:r>
              <a:rPr lang="fr-CH" dirty="0" err="1"/>
              <a:t>will</a:t>
            </a:r>
            <a:r>
              <a:rPr lang="fr-CH" dirty="0"/>
              <a:t> </a:t>
            </a:r>
            <a:r>
              <a:rPr lang="fr-CH" dirty="0" err="1"/>
              <a:t>forgive</a:t>
            </a:r>
            <a:r>
              <a:rPr lang="fr-CH" dirty="0"/>
              <a:t> </a:t>
            </a:r>
            <a:r>
              <a:rPr lang="fr-CH" dirty="0" err="1"/>
              <a:t>you</a:t>
            </a:r>
            <a:r>
              <a:rPr lang="fr-CH" dirty="0"/>
              <a:t> the conclusion </a:t>
            </a:r>
            <a:r>
              <a:rPr lang="fr-CH" dirty="0" err="1"/>
              <a:t>that</a:t>
            </a:r>
            <a:r>
              <a:rPr lang="fr-CH" dirty="0"/>
              <a:t> I </a:t>
            </a:r>
            <a:r>
              <a:rPr lang="fr-CH" dirty="0" err="1"/>
              <a:t>am</a:t>
            </a:r>
            <a:r>
              <a:rPr lang="fr-CH" dirty="0"/>
              <a:t> not </a:t>
            </a:r>
            <a:r>
              <a:rPr lang="fr-CH" dirty="0" err="1"/>
              <a:t>very</a:t>
            </a:r>
            <a:r>
              <a:rPr lang="fr-CH" dirty="0"/>
              <a:t> </a:t>
            </a:r>
            <a:r>
              <a:rPr lang="fr-CH" dirty="0" err="1"/>
              <a:t>useful</a:t>
            </a:r>
            <a:endParaRPr lang="en-GB"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83</a:t>
            </a:fld>
            <a:endParaRPr lang="en-US"/>
          </a:p>
        </p:txBody>
      </p:sp>
    </p:spTree>
    <p:extLst>
      <p:ext uri="{BB962C8B-B14F-4D97-AF65-F5344CB8AC3E}">
        <p14:creationId xmlns:p14="http://schemas.microsoft.com/office/powerpoint/2010/main" val="2961995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CustomShape 1"/>
          <p:cNvSpPr/>
          <p:nvPr/>
        </p:nvSpPr>
        <p:spPr>
          <a:xfrm>
            <a:off x="3881142" y="8686336"/>
            <a:ext cx="2974214" cy="455361"/>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97C362BF-1017-400B-B051-C00F40ECF272}" type="slidenum">
              <a:rPr lang="en-US" sz="1200" spc="-1">
                <a:solidFill>
                  <a:srgbClr val="000000"/>
                </a:solidFill>
                <a:uFill>
                  <a:solidFill>
                    <a:srgbClr val="FFFFFF"/>
                  </a:solidFill>
                </a:uFill>
                <a:latin typeface="Times New Roman"/>
                <a:ea typeface="Microsoft YaHei"/>
              </a:rPr>
              <a:t>84</a:t>
            </a:fld>
            <a:endParaRPr lang="en-US" sz="1600" spc="-1">
              <a:solidFill>
                <a:srgbClr val="000000"/>
              </a:solidFill>
              <a:uFill>
                <a:solidFill>
                  <a:srgbClr val="FFFFFF"/>
                </a:solidFill>
              </a:uFill>
              <a:latin typeface="Arial"/>
            </a:endParaRPr>
          </a:p>
        </p:txBody>
      </p:sp>
      <p:sp>
        <p:nvSpPr>
          <p:cNvPr id="510" name="PlaceHolder 2"/>
          <p:cNvSpPr>
            <a:spLocks noGrp="1"/>
          </p:cNvSpPr>
          <p:nvPr>
            <p:ph type="body"/>
          </p:nvPr>
        </p:nvSpPr>
        <p:spPr>
          <a:xfrm>
            <a:off x="685503" y="4343322"/>
            <a:ext cx="5485983" cy="4114256"/>
          </a:xfrm>
          <a:prstGeom prst="rect">
            <a:avLst/>
          </a:prstGeom>
        </p:spPr>
        <p:txBody>
          <a:bodyPr lIns="0" tIns="0" rIns="0" bIns="0" anchor="ctr"/>
          <a:lstStyle/>
          <a:p>
            <a:endParaRPr lang="en-US" sz="1800"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521333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C6EDAED-F79F-4F98-AC87-EE6DAFE1B373}" type="slidenum">
              <a:rPr lang="fr-FR" altLang="en-US"/>
              <a:pPr/>
              <a:t>88</a:t>
            </a:fld>
            <a:endParaRPr lang="fr-FR" altLang="en-US"/>
          </a:p>
        </p:txBody>
      </p:sp>
      <p:sp>
        <p:nvSpPr>
          <p:cNvPr id="7680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056132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Is a </a:t>
            </a:r>
            <a:r>
              <a:rPr lang="fr-CH" dirty="0" err="1"/>
              <a:t>very</a:t>
            </a:r>
            <a:r>
              <a:rPr lang="fr-CH" dirty="0"/>
              <a:t> </a:t>
            </a:r>
            <a:r>
              <a:rPr lang="fr-CH" dirty="0" err="1"/>
              <a:t>useful</a:t>
            </a:r>
            <a:r>
              <a:rPr lang="fr-CH" dirty="0"/>
              <a:t> </a:t>
            </a:r>
            <a:r>
              <a:rPr lang="fr-CH" dirty="0" err="1"/>
              <a:t>tool</a:t>
            </a:r>
            <a:r>
              <a:rPr lang="fr-CH" dirty="0"/>
              <a:t>. </a:t>
            </a:r>
            <a:r>
              <a:rPr lang="fr-CH" dirty="0" err="1"/>
              <a:t>Search</a:t>
            </a:r>
            <a:r>
              <a:rPr lang="fr-CH" dirty="0"/>
              <a:t> system of WIPO</a:t>
            </a:r>
            <a:r>
              <a:rPr lang="fr-CH" baseline="0" dirty="0"/>
              <a:t> free of charge</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89</a:t>
            </a:fld>
            <a:endParaRPr lang="en-US"/>
          </a:p>
        </p:txBody>
      </p:sp>
    </p:spTree>
    <p:extLst>
      <p:ext uri="{BB962C8B-B14F-4D97-AF65-F5344CB8AC3E}">
        <p14:creationId xmlns:p14="http://schemas.microsoft.com/office/powerpoint/2010/main" val="1198657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9BB99-95D8-4494-9EB0-0E098BA0FF3E}" type="slidenum">
              <a:rPr lang="es-ES" smtClean="0"/>
              <a:t>10</a:t>
            </a:fld>
            <a:endParaRPr lang="es-ES"/>
          </a:p>
        </p:txBody>
      </p:sp>
    </p:spTree>
    <p:extLst>
      <p:ext uri="{BB962C8B-B14F-4D97-AF65-F5344CB8AC3E}">
        <p14:creationId xmlns:p14="http://schemas.microsoft.com/office/powerpoint/2010/main" val="422798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a:defRPr/>
            </a:pPr>
            <a:fld id="{CA84FE9B-D5D4-4B76-87EA-A08EA8B20C62}" type="slidenum">
              <a:rPr lang="en-US" smtClean="0"/>
              <a:pPr>
                <a:defRPr/>
              </a:pPr>
              <a:t>94</a:t>
            </a:fld>
            <a:endParaRPr lang="en-US"/>
          </a:p>
        </p:txBody>
      </p:sp>
    </p:spTree>
    <p:extLst>
      <p:ext uri="{BB962C8B-B14F-4D97-AF65-F5344CB8AC3E}">
        <p14:creationId xmlns:p14="http://schemas.microsoft.com/office/powerpoint/2010/main" val="824546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a:defRPr/>
            </a:pPr>
            <a:fld id="{CA84FE9B-D5D4-4B76-87EA-A08EA8B20C62}" type="slidenum">
              <a:rPr lang="en-US" smtClean="0"/>
              <a:pPr>
                <a:defRPr/>
              </a:pPr>
              <a:t>99</a:t>
            </a:fld>
            <a:endParaRPr lang="en-US"/>
          </a:p>
        </p:txBody>
      </p:sp>
    </p:spTree>
    <p:extLst>
      <p:ext uri="{BB962C8B-B14F-4D97-AF65-F5344CB8AC3E}">
        <p14:creationId xmlns:p14="http://schemas.microsoft.com/office/powerpoint/2010/main" val="3519759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104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p>
        </p:txBody>
      </p:sp>
    </p:spTree>
    <p:extLst>
      <p:ext uri="{BB962C8B-B14F-4D97-AF65-F5344CB8AC3E}">
        <p14:creationId xmlns:p14="http://schemas.microsoft.com/office/powerpoint/2010/main" val="41767027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a:t>Nucelotide</a:t>
            </a:r>
            <a:r>
              <a:rPr lang="fr-CH" dirty="0"/>
              <a:t> </a:t>
            </a:r>
            <a:r>
              <a:rPr lang="fr-CH" dirty="0" err="1"/>
              <a:t>amino</a:t>
            </a:r>
            <a:r>
              <a:rPr lang="fr-CH" dirty="0"/>
              <a:t> </a:t>
            </a:r>
            <a:r>
              <a:rPr lang="fr-CH" dirty="0" err="1"/>
              <a:t>acid</a:t>
            </a:r>
            <a:r>
              <a:rPr lang="fr-CH" dirty="0"/>
              <a:t> </a:t>
            </a:r>
            <a:r>
              <a:rPr lang="fr-CH" dirty="0" err="1"/>
              <a:t>sequence</a:t>
            </a:r>
            <a:r>
              <a:rPr lang="fr-CH" dirty="0"/>
              <a:t> listing</a:t>
            </a:r>
          </a:p>
          <a:p>
            <a:endParaRPr lang="fr-CH" dirty="0"/>
          </a:p>
          <a:p>
            <a:r>
              <a:rPr lang="fr-CH" dirty="0"/>
              <a:t>Select </a:t>
            </a:r>
            <a:r>
              <a:rPr lang="fr-CH" dirty="0" err="1"/>
              <a:t>year</a:t>
            </a:r>
            <a:endParaRPr lang="fr-CH" dirty="0"/>
          </a:p>
          <a:p>
            <a:r>
              <a:rPr lang="fr-CH" dirty="0" err="1"/>
              <a:t>Availabale</a:t>
            </a:r>
            <a:r>
              <a:rPr lang="fr-CH" baseline="0" dirty="0"/>
              <a:t> format sent</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120</a:t>
            </a:fld>
            <a:endParaRPr lang="en-US"/>
          </a:p>
        </p:txBody>
      </p:sp>
    </p:spTree>
    <p:extLst>
      <p:ext uri="{BB962C8B-B14F-4D97-AF65-F5344CB8AC3E}">
        <p14:creationId xmlns:p14="http://schemas.microsoft.com/office/powerpoint/2010/main" val="22766297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a:t>Search</a:t>
            </a:r>
            <a:r>
              <a:rPr lang="fr-CH" dirty="0"/>
              <a:t> patent </a:t>
            </a:r>
            <a:r>
              <a:rPr lang="fr-CH" dirty="0" err="1"/>
              <a:t>informatiomation</a:t>
            </a:r>
            <a:r>
              <a:rPr lang="fr-CH" dirty="0"/>
              <a:t> </a:t>
            </a:r>
            <a:r>
              <a:rPr lang="fr-CH" dirty="0" err="1"/>
              <a:t>relating</a:t>
            </a:r>
            <a:r>
              <a:rPr lang="fr-CH" dirty="0"/>
              <a:t> to green</a:t>
            </a:r>
            <a:r>
              <a:rPr lang="fr-CH" baseline="0" dirty="0"/>
              <a:t> </a:t>
            </a:r>
            <a:r>
              <a:rPr lang="fr-CH" baseline="0" dirty="0" err="1"/>
              <a:t>tech</a:t>
            </a:r>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121</a:t>
            </a:fld>
            <a:endParaRPr lang="en-US"/>
          </a:p>
        </p:txBody>
      </p:sp>
    </p:spTree>
    <p:extLst>
      <p:ext uri="{BB962C8B-B14F-4D97-AF65-F5344CB8AC3E}">
        <p14:creationId xmlns:p14="http://schemas.microsoft.com/office/powerpoint/2010/main" val="35810660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PlaceHolder 1"/>
          <p:cNvSpPr>
            <a:spLocks noGrp="1"/>
          </p:cNvSpPr>
          <p:nvPr>
            <p:ph type="body"/>
          </p:nvPr>
        </p:nvSpPr>
        <p:spPr>
          <a:xfrm>
            <a:off x="685503" y="4343322"/>
            <a:ext cx="5484676" cy="4112717"/>
          </a:xfrm>
          <a:prstGeom prst="rect">
            <a:avLst/>
          </a:prstGeom>
        </p:spPr>
        <p:txBody>
          <a:bodyPr lIns="0" tIns="0" rIns="0" bIns="0"/>
          <a:lstStyle/>
          <a:p>
            <a:endParaRPr lang="en-US" sz="1800" spc="-1">
              <a:solidFill>
                <a:srgbClr val="000000"/>
              </a:solidFill>
              <a:uFill>
                <a:solidFill>
                  <a:srgbClr val="FFFFFF"/>
                </a:solidFill>
              </a:uFill>
              <a:latin typeface="Arial"/>
            </a:endParaRPr>
          </a:p>
        </p:txBody>
      </p:sp>
      <p:sp>
        <p:nvSpPr>
          <p:cNvPr id="538" name="CustomShape 2"/>
          <p:cNvSpPr/>
          <p:nvPr/>
        </p:nvSpPr>
        <p:spPr>
          <a:xfrm>
            <a:off x="3881142" y="8686336"/>
            <a:ext cx="2974214" cy="455361"/>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5000"/>
              </a:lnSpc>
            </a:pPr>
            <a:fld id="{081CDF02-99F0-45CF-9983-7BFFB7E586B0}" type="slidenum">
              <a:rPr lang="en-US" sz="1200" spc="-1">
                <a:solidFill>
                  <a:srgbClr val="000000"/>
                </a:solidFill>
                <a:uFill>
                  <a:solidFill>
                    <a:srgbClr val="FFFFFF"/>
                  </a:solidFill>
                </a:uFill>
                <a:latin typeface="Times New Roman"/>
                <a:ea typeface="Microsoft YaHei"/>
              </a:rPr>
              <a:t>123</a:t>
            </a:fld>
            <a:endParaRPr lang="en-US" sz="1600"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7154598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4A8C1D6F-6A41-4163-8F58-B98CD7938F76}" type="slidenum">
              <a:rPr lang="en-US" altLang="en-US" sz="1200"/>
              <a:pPr eaLnBrk="1" hangingPunct="1"/>
              <a:t>139</a:t>
            </a:fld>
            <a:endParaRPr lang="en-US"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1967655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145</a:t>
            </a:fld>
            <a:endParaRPr lang="en-US"/>
          </a:p>
        </p:txBody>
      </p:sp>
    </p:spTree>
    <p:extLst>
      <p:ext uri="{BB962C8B-B14F-4D97-AF65-F5344CB8AC3E}">
        <p14:creationId xmlns:p14="http://schemas.microsoft.com/office/powerpoint/2010/main" val="10576843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153</a:t>
            </a:fld>
            <a:endParaRPr lang="en-US"/>
          </a:p>
        </p:txBody>
      </p:sp>
    </p:spTree>
    <p:extLst>
      <p:ext uri="{BB962C8B-B14F-4D97-AF65-F5344CB8AC3E}">
        <p14:creationId xmlns:p14="http://schemas.microsoft.com/office/powerpoint/2010/main" val="7659251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155</a:t>
            </a:fld>
            <a:endParaRPr lang="en-US"/>
          </a:p>
        </p:txBody>
      </p:sp>
    </p:spTree>
    <p:extLst>
      <p:ext uri="{BB962C8B-B14F-4D97-AF65-F5344CB8AC3E}">
        <p14:creationId xmlns:p14="http://schemas.microsoft.com/office/powerpoint/2010/main" val="2850411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extLst>
      <p:ext uri="{BB962C8B-B14F-4D97-AF65-F5344CB8AC3E}">
        <p14:creationId xmlns:p14="http://schemas.microsoft.com/office/powerpoint/2010/main" val="33241637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baseline="0" dirty="0"/>
              <a:t> </a:t>
            </a:r>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162</a:t>
            </a:fld>
            <a:endParaRPr lang="fr-FR" altLang="en-US"/>
          </a:p>
        </p:txBody>
      </p:sp>
    </p:spTree>
    <p:extLst>
      <p:ext uri="{BB962C8B-B14F-4D97-AF65-F5344CB8AC3E}">
        <p14:creationId xmlns:p14="http://schemas.microsoft.com/office/powerpoint/2010/main" val="1546997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C6EB95-E09B-4840-90DF-A384720A14FE}" type="slidenum">
              <a:rPr lang="fr-FR" altLang="en-US"/>
              <a:pPr/>
              <a:t>170</a:t>
            </a:fld>
            <a:endParaRPr lang="fr-FR" altLang="en-US"/>
          </a:p>
        </p:txBody>
      </p:sp>
      <p:sp>
        <p:nvSpPr>
          <p:cNvPr id="10035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85516" y="4343234"/>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3885214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7A76648-010D-4392-8803-ED3C2EAA0F24}" type="slidenum">
              <a:rPr lang="fr-FR" altLang="en-US"/>
              <a:pPr/>
              <a:t>176</a:t>
            </a:fld>
            <a:endParaRPr lang="fr-FR" altLang="en-US"/>
          </a:p>
        </p:txBody>
      </p:sp>
      <p:sp>
        <p:nvSpPr>
          <p:cNvPr id="11366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Rectangle 2"/>
          <p:cNvSpPr txBox="1">
            <a:spLocks noGrp="1" noChangeArrowheads="1"/>
          </p:cNvSpPr>
          <p:nvPr>
            <p:ph type="body" idx="1"/>
          </p:nvPr>
        </p:nvSpPr>
        <p:spPr bwMode="auto">
          <a:xfrm>
            <a:off x="685516" y="4343234"/>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extLst>
      <p:ext uri="{BB962C8B-B14F-4D97-AF65-F5344CB8AC3E}">
        <p14:creationId xmlns:p14="http://schemas.microsoft.com/office/powerpoint/2010/main" val="16703809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p>
        </p:txBody>
      </p:sp>
    </p:spTree>
    <p:extLst>
      <p:ext uri="{BB962C8B-B14F-4D97-AF65-F5344CB8AC3E}">
        <p14:creationId xmlns:p14="http://schemas.microsoft.com/office/powerpoint/2010/main" val="9474880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25228" y="4454136"/>
            <a:ext cx="5486400" cy="4114800"/>
          </a:xfrm>
        </p:spPr>
        <p:txBody>
          <a:bodyPr/>
          <a:lstStyle/>
          <a:p>
            <a:r>
              <a:rPr lang="en-US" dirty="0"/>
              <a:t>Thank you all for being here</a:t>
            </a:r>
          </a:p>
          <a:p>
            <a:endParaRPr lang="en-US" dirty="0"/>
          </a:p>
          <a:p>
            <a:r>
              <a:rPr lang="en-US" dirty="0"/>
              <a:t>For the next few minutes I will give you a brief overview of how we are organizing Pat –INFORMED and how it will work in practice.</a:t>
            </a:r>
          </a:p>
          <a:p>
            <a:endParaRPr lang="en-US" dirty="0"/>
          </a:p>
          <a:p>
            <a:r>
              <a:rPr lang="en-US" dirty="0"/>
              <a:t>What is Pat-INFORMED?  Read slide</a:t>
            </a:r>
          </a:p>
          <a:p>
            <a:endParaRPr lang="en-US" dirty="0"/>
          </a:p>
          <a:p>
            <a:r>
              <a:rPr lang="en-US" dirty="0"/>
              <a:t>I will demonstrate how the database search will work.</a:t>
            </a:r>
          </a:p>
          <a:p>
            <a:endParaRPr lang="en-US" dirty="0"/>
          </a:p>
          <a:p>
            <a:endParaRPr lang="en-US" dirty="0"/>
          </a:p>
        </p:txBody>
      </p:sp>
      <p:sp>
        <p:nvSpPr>
          <p:cNvPr id="4" name="Slide Number Placeholder 3"/>
          <p:cNvSpPr>
            <a:spLocks noGrp="1"/>
          </p:cNvSpPr>
          <p:nvPr>
            <p:ph type="sldNum" sz="quarter" idx="10"/>
          </p:nvPr>
        </p:nvSpPr>
        <p:spPr/>
        <p:txBody>
          <a:bodyPr/>
          <a:lstStyle/>
          <a:p>
            <a:fld id="{56533852-C48E-454A-872B-D2E0E96137FB}" type="slidenum">
              <a:rPr lang="en-US" smtClean="0"/>
              <a:t>193</a:t>
            </a:fld>
            <a:endParaRPr lang="en-US"/>
          </a:p>
        </p:txBody>
      </p:sp>
    </p:spTree>
    <p:extLst>
      <p:ext uri="{BB962C8B-B14F-4D97-AF65-F5344CB8AC3E}">
        <p14:creationId xmlns:p14="http://schemas.microsoft.com/office/powerpoint/2010/main" val="16595561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organizing principle of the database is that an interested party can search by INN.</a:t>
            </a:r>
          </a:p>
          <a:p>
            <a:endParaRPr lang="en-US" dirty="0"/>
          </a:p>
          <a:p>
            <a:r>
              <a:rPr lang="en-US" dirty="0"/>
              <a:t>As we all know, patents can be complex legal instruments.</a:t>
            </a:r>
          </a:p>
          <a:p>
            <a:endParaRPr lang="en-US" dirty="0"/>
          </a:p>
          <a:p>
            <a:r>
              <a:rPr lang="en-US" dirty="0"/>
              <a:t>One advantage of Pat-INFORMED is that ability to in fact, work backward if you will, from the product to the patent in a particular jurisdiction.</a:t>
            </a:r>
          </a:p>
          <a:p>
            <a:endParaRPr lang="en-US" dirty="0"/>
          </a:p>
          <a:p>
            <a:r>
              <a:rPr lang="en-US"/>
              <a:t>The search engine gives you results in this form : each line is a medicine, associated with one or many patents.</a:t>
            </a:r>
          </a:p>
          <a:p>
            <a:endParaRPr lang="en-US" dirty="0"/>
          </a:p>
          <a:p>
            <a:endParaRPr lang="en-US" dirty="0"/>
          </a:p>
          <a:p>
            <a:r>
              <a:rPr lang="en-US" dirty="0"/>
              <a:t>Let’s see how that works.</a:t>
            </a:r>
          </a:p>
        </p:txBody>
      </p:sp>
      <p:sp>
        <p:nvSpPr>
          <p:cNvPr id="4" name="Slide Number Placeholder 3"/>
          <p:cNvSpPr>
            <a:spLocks noGrp="1"/>
          </p:cNvSpPr>
          <p:nvPr>
            <p:ph type="sldNum" sz="quarter" idx="10"/>
          </p:nvPr>
        </p:nvSpPr>
        <p:spPr/>
        <p:txBody>
          <a:bodyPr/>
          <a:lstStyle/>
          <a:p>
            <a:fld id="{56533852-C48E-454A-872B-D2E0E96137FB}" type="slidenum">
              <a:rPr lang="en-US" smtClean="0"/>
              <a:t>194</a:t>
            </a:fld>
            <a:endParaRPr lang="en-US"/>
          </a:p>
        </p:txBody>
      </p:sp>
    </p:spTree>
    <p:extLst>
      <p:ext uri="{BB962C8B-B14F-4D97-AF65-F5344CB8AC3E}">
        <p14:creationId xmlns:p14="http://schemas.microsoft.com/office/powerpoint/2010/main" val="38944832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identified a product we are interested in, Pfizer’s </a:t>
            </a:r>
            <a:r>
              <a:rPr lang="en-US" dirty="0" err="1"/>
              <a:t>sunitinib</a:t>
            </a:r>
            <a:r>
              <a:rPr lang="en-US" dirty="0"/>
              <a:t> malate.</a:t>
            </a:r>
          </a:p>
          <a:p>
            <a:endParaRPr lang="en-US" dirty="0"/>
          </a:p>
          <a:p>
            <a:r>
              <a:rPr lang="en-US" dirty="0"/>
              <a:t>We click on the patent, and the next slide shows us all the </a:t>
            </a:r>
            <a:r>
              <a:rPr lang="en-US" dirty="0" err="1"/>
              <a:t>jurisdications</a:t>
            </a:r>
            <a:r>
              <a:rPr lang="en-US" dirty="0"/>
              <a:t> where there is a valid, core patent.</a:t>
            </a:r>
          </a:p>
        </p:txBody>
      </p:sp>
      <p:sp>
        <p:nvSpPr>
          <p:cNvPr id="4" name="Slide Number Placeholder 3"/>
          <p:cNvSpPr>
            <a:spLocks noGrp="1"/>
          </p:cNvSpPr>
          <p:nvPr>
            <p:ph type="sldNum" sz="quarter" idx="10"/>
          </p:nvPr>
        </p:nvSpPr>
        <p:spPr/>
        <p:txBody>
          <a:bodyPr/>
          <a:lstStyle/>
          <a:p>
            <a:fld id="{56533852-C48E-454A-872B-D2E0E96137FB}" type="slidenum">
              <a:rPr lang="en-US" smtClean="0"/>
              <a:t>195</a:t>
            </a:fld>
            <a:endParaRPr lang="en-US"/>
          </a:p>
        </p:txBody>
      </p:sp>
    </p:spTree>
    <p:extLst>
      <p:ext uri="{BB962C8B-B14F-4D97-AF65-F5344CB8AC3E}">
        <p14:creationId xmlns:p14="http://schemas.microsoft.com/office/powerpoint/2010/main" val="41141750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right, in a dynamic view I will show in a minute, is a list of all the jurisdictions where there is a valid patent.</a:t>
            </a:r>
          </a:p>
        </p:txBody>
      </p:sp>
      <p:sp>
        <p:nvSpPr>
          <p:cNvPr id="4" name="Slide Number Placeholder 3"/>
          <p:cNvSpPr>
            <a:spLocks noGrp="1"/>
          </p:cNvSpPr>
          <p:nvPr>
            <p:ph type="sldNum" sz="quarter" idx="10"/>
          </p:nvPr>
        </p:nvSpPr>
        <p:spPr/>
        <p:txBody>
          <a:bodyPr/>
          <a:lstStyle/>
          <a:p>
            <a:fld id="{56533852-C48E-454A-872B-D2E0E96137FB}" type="slidenum">
              <a:rPr lang="en-US" smtClean="0"/>
              <a:t>196</a:t>
            </a:fld>
            <a:endParaRPr lang="en-US"/>
          </a:p>
        </p:txBody>
      </p:sp>
    </p:spTree>
    <p:extLst>
      <p:ext uri="{BB962C8B-B14F-4D97-AF65-F5344CB8AC3E}">
        <p14:creationId xmlns:p14="http://schemas.microsoft.com/office/powerpoint/2010/main" val="41169553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Importantly, and one key benefit that WIPO brings to this exercise, is the facility to link directly to our own, PATENTSCOPE database.</a:t>
            </a:r>
          </a:p>
          <a:p>
            <a:endParaRPr lang="en-US" dirty="0"/>
          </a:p>
          <a:p>
            <a:r>
              <a:rPr lang="en-US" dirty="0"/>
              <a:t>And, here also we see for the patent on this product in China, for example, we show the publication number, the publication date, the grant date, and the live link to PATENTSCOPE.</a:t>
            </a:r>
          </a:p>
        </p:txBody>
      </p:sp>
      <p:sp>
        <p:nvSpPr>
          <p:cNvPr id="4" name="Slide Number Placeholder 3"/>
          <p:cNvSpPr>
            <a:spLocks noGrp="1"/>
          </p:cNvSpPr>
          <p:nvPr>
            <p:ph type="sldNum" sz="quarter" idx="10"/>
          </p:nvPr>
        </p:nvSpPr>
        <p:spPr/>
        <p:txBody>
          <a:bodyPr/>
          <a:lstStyle/>
          <a:p>
            <a:fld id="{56533852-C48E-454A-872B-D2E0E96137FB}" type="slidenum">
              <a:rPr lang="en-US" smtClean="0"/>
              <a:t>197</a:t>
            </a:fld>
            <a:endParaRPr lang="en-US"/>
          </a:p>
        </p:txBody>
      </p:sp>
    </p:spTree>
    <p:extLst>
      <p:ext uri="{BB962C8B-B14F-4D97-AF65-F5344CB8AC3E}">
        <p14:creationId xmlns:p14="http://schemas.microsoft.com/office/powerpoint/2010/main" val="16417369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having clicked on PATENTSCOPE, we have instant access to the background on the patent  . . . </a:t>
            </a:r>
          </a:p>
          <a:p>
            <a:endParaRPr lang="en-US" dirty="0"/>
          </a:p>
          <a:p>
            <a:r>
              <a:rPr lang="en-US" dirty="0"/>
              <a:t>NATIONAL BIBLIOGRAPHIC DATA . . . </a:t>
            </a:r>
          </a:p>
        </p:txBody>
      </p:sp>
      <p:sp>
        <p:nvSpPr>
          <p:cNvPr id="4" name="Slide Number Placeholder 3"/>
          <p:cNvSpPr>
            <a:spLocks noGrp="1"/>
          </p:cNvSpPr>
          <p:nvPr>
            <p:ph type="sldNum" sz="quarter" idx="10"/>
          </p:nvPr>
        </p:nvSpPr>
        <p:spPr/>
        <p:txBody>
          <a:bodyPr/>
          <a:lstStyle/>
          <a:p>
            <a:fld id="{56533852-C48E-454A-872B-D2E0E96137FB}" type="slidenum">
              <a:rPr lang="en-US" smtClean="0"/>
              <a:t>198</a:t>
            </a:fld>
            <a:endParaRPr lang="en-US"/>
          </a:p>
        </p:txBody>
      </p:sp>
    </p:spTree>
    <p:extLst>
      <p:ext uri="{BB962C8B-B14F-4D97-AF65-F5344CB8AC3E}">
        <p14:creationId xmlns:p14="http://schemas.microsoft.com/office/powerpoint/2010/main" val="2800431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a:p>
            <a:endParaRPr lang="en-US" dirty="0" smtClean="0"/>
          </a:p>
          <a:p>
            <a:endParaRPr lang="en-US" dirty="0" smtClean="0"/>
          </a:p>
          <a:p>
            <a:endParaRPr lang="en-US" dirty="0" smtClean="0"/>
          </a:p>
          <a:p>
            <a:endParaRPr lang="en-US" altLang="en-US" dirty="0" smtClean="0"/>
          </a:p>
          <a:p>
            <a:endParaRPr lang="en-US" altLang="en-US" dirty="0" smtClean="0"/>
          </a:p>
        </p:txBody>
      </p:sp>
    </p:spTree>
    <p:extLst>
      <p:ext uri="{BB962C8B-B14F-4D97-AF65-F5344CB8AC3E}">
        <p14:creationId xmlns:p14="http://schemas.microsoft.com/office/powerpoint/2010/main" val="15085042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DESCRPTION OF THE PATENT, </a:t>
            </a:r>
          </a:p>
          <a:p>
            <a:endParaRPr lang="en-US" dirty="0"/>
          </a:p>
          <a:p>
            <a:r>
              <a:rPr lang="en-US" dirty="0"/>
              <a:t>AND, SINCE I DON’T READ CHINESE,</a:t>
            </a:r>
          </a:p>
          <a:p>
            <a:endParaRPr lang="en-US" dirty="0"/>
          </a:p>
          <a:p>
            <a:r>
              <a:rPr lang="en-US" dirty="0"/>
              <a:t>WE CAN USE THE WIPO MACHINE TRANSLATE FUNCTION  . .  .</a:t>
            </a:r>
          </a:p>
        </p:txBody>
      </p:sp>
      <p:sp>
        <p:nvSpPr>
          <p:cNvPr id="4" name="Slide Number Placeholder 3"/>
          <p:cNvSpPr>
            <a:spLocks noGrp="1"/>
          </p:cNvSpPr>
          <p:nvPr>
            <p:ph type="sldNum" sz="quarter" idx="10"/>
          </p:nvPr>
        </p:nvSpPr>
        <p:spPr/>
        <p:txBody>
          <a:bodyPr/>
          <a:lstStyle/>
          <a:p>
            <a:fld id="{56533852-C48E-454A-872B-D2E0E96137FB}" type="slidenum">
              <a:rPr lang="en-US" smtClean="0"/>
              <a:t>199</a:t>
            </a:fld>
            <a:endParaRPr lang="en-US"/>
          </a:p>
        </p:txBody>
      </p:sp>
    </p:spTree>
    <p:extLst>
      <p:ext uri="{BB962C8B-B14F-4D97-AF65-F5344CB8AC3E}">
        <p14:creationId xmlns:p14="http://schemas.microsoft.com/office/powerpoint/2010/main" val="32899961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INFORMATION APPEARS IN ENGLISH</a:t>
            </a:r>
          </a:p>
        </p:txBody>
      </p:sp>
      <p:sp>
        <p:nvSpPr>
          <p:cNvPr id="4" name="Slide Number Placeholder 3"/>
          <p:cNvSpPr>
            <a:spLocks noGrp="1"/>
          </p:cNvSpPr>
          <p:nvPr>
            <p:ph type="sldNum" sz="quarter" idx="10"/>
          </p:nvPr>
        </p:nvSpPr>
        <p:spPr/>
        <p:txBody>
          <a:bodyPr/>
          <a:lstStyle/>
          <a:p>
            <a:fld id="{56533852-C48E-454A-872B-D2E0E96137FB}" type="slidenum">
              <a:rPr lang="en-US" smtClean="0"/>
              <a:t>200</a:t>
            </a:fld>
            <a:endParaRPr lang="en-US"/>
          </a:p>
        </p:txBody>
      </p:sp>
    </p:spTree>
    <p:extLst>
      <p:ext uri="{BB962C8B-B14F-4D97-AF65-F5344CB8AC3E}">
        <p14:creationId xmlns:p14="http://schemas.microsoft.com/office/powerpoint/2010/main" val="1636950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OTHER PATENTSCOPE DATA IS EASILY AVAILABLE </a:t>
            </a:r>
          </a:p>
        </p:txBody>
      </p:sp>
      <p:sp>
        <p:nvSpPr>
          <p:cNvPr id="4" name="Slide Number Placeholder 3"/>
          <p:cNvSpPr>
            <a:spLocks noGrp="1"/>
          </p:cNvSpPr>
          <p:nvPr>
            <p:ph type="sldNum" sz="quarter" idx="10"/>
          </p:nvPr>
        </p:nvSpPr>
        <p:spPr/>
        <p:txBody>
          <a:bodyPr/>
          <a:lstStyle/>
          <a:p>
            <a:fld id="{56533852-C48E-454A-872B-D2E0E96137FB}" type="slidenum">
              <a:rPr lang="en-US" smtClean="0"/>
              <a:t>201</a:t>
            </a:fld>
            <a:endParaRPr lang="en-US"/>
          </a:p>
        </p:txBody>
      </p:sp>
    </p:spTree>
    <p:extLst>
      <p:ext uri="{BB962C8B-B14F-4D97-AF65-F5344CB8AC3E}">
        <p14:creationId xmlns:p14="http://schemas.microsoft.com/office/powerpoint/2010/main" val="5774838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DESCRIPTION, INCLUDING THE MOLECULAR DRAWINGS . .  .</a:t>
            </a:r>
          </a:p>
        </p:txBody>
      </p:sp>
      <p:sp>
        <p:nvSpPr>
          <p:cNvPr id="4" name="Slide Number Placeholder 3"/>
          <p:cNvSpPr>
            <a:spLocks noGrp="1"/>
          </p:cNvSpPr>
          <p:nvPr>
            <p:ph type="sldNum" sz="quarter" idx="10"/>
          </p:nvPr>
        </p:nvSpPr>
        <p:spPr/>
        <p:txBody>
          <a:bodyPr/>
          <a:lstStyle/>
          <a:p>
            <a:fld id="{56533852-C48E-454A-872B-D2E0E96137FB}" type="slidenum">
              <a:rPr lang="en-US" smtClean="0"/>
              <a:t>202</a:t>
            </a:fld>
            <a:endParaRPr lang="en-US"/>
          </a:p>
        </p:txBody>
      </p:sp>
    </p:spTree>
    <p:extLst>
      <p:ext uri="{BB962C8B-B14F-4D97-AF65-F5344CB8AC3E}">
        <p14:creationId xmlns:p14="http://schemas.microsoft.com/office/powerpoint/2010/main" val="1228583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PAT-INFORMED WON’T BE AIMED AT PATENT SPECIALISTS PER SE, IT IS FOR PRACTICAL, REAL-WORLD GUIDANCE TO EASE PROCUREMENT AND SOURCING DECISIONS.</a:t>
            </a:r>
          </a:p>
          <a:p>
            <a:endParaRPr lang="en-US" dirty="0"/>
          </a:p>
          <a:p>
            <a:r>
              <a:rPr lang="en-US" dirty="0"/>
              <a:t>SO THE SECOND NOVEL FEATURE OF PAT-INFORMED, AS YOU WILL HEAR FROM OUR PANELISTS TODAY, IS THE INTERACTIVE FEATURE WHERE A USER CAN CONTACT THE COMPANY, OR PATENT OWNER, DIRECTLY TO OBTAIN NECESSARY INFORMATION </a:t>
            </a:r>
          </a:p>
          <a:p>
            <a:endParaRPr lang="en-US" dirty="0"/>
          </a:p>
          <a:p>
            <a:r>
              <a:rPr lang="en-US" dirty="0"/>
              <a:t>HOW WILL THIS WORK?</a:t>
            </a:r>
          </a:p>
        </p:txBody>
      </p:sp>
      <p:sp>
        <p:nvSpPr>
          <p:cNvPr id="4" name="Slide Number Placeholder 3"/>
          <p:cNvSpPr>
            <a:spLocks noGrp="1"/>
          </p:cNvSpPr>
          <p:nvPr>
            <p:ph type="sldNum" sz="quarter" idx="10"/>
          </p:nvPr>
        </p:nvSpPr>
        <p:spPr/>
        <p:txBody>
          <a:bodyPr/>
          <a:lstStyle/>
          <a:p>
            <a:fld id="{56533852-C48E-454A-872B-D2E0E96137FB}" type="slidenum">
              <a:rPr lang="en-US" smtClean="0"/>
              <a:t>203</a:t>
            </a:fld>
            <a:endParaRPr lang="en-US"/>
          </a:p>
        </p:txBody>
      </p:sp>
    </p:spTree>
    <p:extLst>
      <p:ext uri="{BB962C8B-B14F-4D97-AF65-F5344CB8AC3E}">
        <p14:creationId xmlns:p14="http://schemas.microsoft.com/office/powerpoint/2010/main" val="32713903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CREATE AN ACCOUNT, SIMILAR TO OTHER INTERNET ACCOUNTS,</a:t>
            </a:r>
          </a:p>
          <a:p>
            <a:endParaRPr lang="en-US" dirty="0"/>
          </a:p>
          <a:p>
            <a:r>
              <a:rPr lang="en-US" dirty="0"/>
              <a:t>YOU MUST REGISTER WITH EMAIL ADDRESS, PASSWORD AND DISPLAY NAME</a:t>
            </a:r>
          </a:p>
        </p:txBody>
      </p:sp>
      <p:sp>
        <p:nvSpPr>
          <p:cNvPr id="4" name="Slide Number Placeholder 3"/>
          <p:cNvSpPr>
            <a:spLocks noGrp="1"/>
          </p:cNvSpPr>
          <p:nvPr>
            <p:ph type="sldNum" sz="quarter" idx="10"/>
          </p:nvPr>
        </p:nvSpPr>
        <p:spPr/>
        <p:txBody>
          <a:bodyPr/>
          <a:lstStyle/>
          <a:p>
            <a:fld id="{56533852-C48E-454A-872B-D2E0E96137FB}" type="slidenum">
              <a:rPr lang="en-US" smtClean="0"/>
              <a:t>204</a:t>
            </a:fld>
            <a:endParaRPr lang="en-US"/>
          </a:p>
        </p:txBody>
      </p:sp>
    </p:spTree>
    <p:extLst>
      <p:ext uri="{BB962C8B-B14F-4D97-AF65-F5344CB8AC3E}">
        <p14:creationId xmlns:p14="http://schemas.microsoft.com/office/powerpoint/2010/main" val="3314902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YOUR ACCOUNT IS VALIDATED BY IFPMA, YOU CAN SEND EMAILS DIRECTLY TO THE COMPANY, AND BY THE TERMS OF THEIR ENGAGEMENT IN PAT-INFORMED, THEY ARE OBLIGED TO RESPOND</a:t>
            </a:r>
          </a:p>
        </p:txBody>
      </p:sp>
      <p:sp>
        <p:nvSpPr>
          <p:cNvPr id="4" name="Slide Number Placeholder 3"/>
          <p:cNvSpPr>
            <a:spLocks noGrp="1"/>
          </p:cNvSpPr>
          <p:nvPr>
            <p:ph type="sldNum" sz="quarter" idx="10"/>
          </p:nvPr>
        </p:nvSpPr>
        <p:spPr/>
        <p:txBody>
          <a:bodyPr/>
          <a:lstStyle/>
          <a:p>
            <a:fld id="{56533852-C48E-454A-872B-D2E0E96137FB}" type="slidenum">
              <a:rPr lang="en-US" smtClean="0"/>
              <a:t>205</a:t>
            </a:fld>
            <a:endParaRPr lang="en-US"/>
          </a:p>
        </p:txBody>
      </p:sp>
    </p:spTree>
    <p:extLst>
      <p:ext uri="{BB962C8B-B14F-4D97-AF65-F5344CB8AC3E}">
        <p14:creationId xmlns:p14="http://schemas.microsoft.com/office/powerpoint/2010/main" val="22539850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 HAVE SENT AN EMAIL TO PFIZER, ASKING FOR MORE IFNORMATION.</a:t>
            </a:r>
          </a:p>
        </p:txBody>
      </p:sp>
      <p:sp>
        <p:nvSpPr>
          <p:cNvPr id="4" name="Slide Number Placeholder 3"/>
          <p:cNvSpPr>
            <a:spLocks noGrp="1"/>
          </p:cNvSpPr>
          <p:nvPr>
            <p:ph type="sldNum" sz="quarter" idx="10"/>
          </p:nvPr>
        </p:nvSpPr>
        <p:spPr/>
        <p:txBody>
          <a:bodyPr/>
          <a:lstStyle/>
          <a:p>
            <a:fld id="{56533852-C48E-454A-872B-D2E0E96137FB}" type="slidenum">
              <a:rPr lang="en-US" smtClean="0"/>
              <a:t>206</a:t>
            </a:fld>
            <a:endParaRPr lang="en-US"/>
          </a:p>
        </p:txBody>
      </p:sp>
    </p:spTree>
    <p:extLst>
      <p:ext uri="{BB962C8B-B14F-4D97-AF65-F5344CB8AC3E}">
        <p14:creationId xmlns:p14="http://schemas.microsoft.com/office/powerpoint/2010/main" val="4122926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r>
              <a:rPr lang="en-US" altLang="en-US" dirty="0" smtClean="0">
                <a:solidFill>
                  <a:srgbClr val="000000"/>
                </a:solidFill>
              </a:rPr>
              <a:t>The trademark owner, or representative, must then make a choice regarding the best way to protect marks abroad.</a:t>
            </a:r>
          </a:p>
          <a:p>
            <a:pPr eaLnBrk="1" hangingPunct="1"/>
            <a:endParaRPr lang="en-US" altLang="en-US" dirty="0" smtClean="0">
              <a:solidFill>
                <a:srgbClr val="000000"/>
              </a:solidFill>
            </a:endParaRPr>
          </a:p>
          <a:p>
            <a:pPr eaLnBrk="1" hangingPunct="1"/>
            <a:r>
              <a:rPr lang="en-US" altLang="en-US" dirty="0" smtClean="0">
                <a:solidFill>
                  <a:srgbClr val="000000"/>
                </a:solidFill>
              </a:rPr>
              <a:t>There are three main options:</a:t>
            </a:r>
          </a:p>
          <a:p>
            <a:pPr eaLnBrk="1" hangingPunct="1"/>
            <a:endParaRPr lang="en-US" altLang="en-US" dirty="0" smtClean="0">
              <a:solidFill>
                <a:srgbClr val="000000"/>
              </a:solidFill>
            </a:endParaRPr>
          </a:p>
          <a:p>
            <a:pPr eaLnBrk="1" hangingPunct="1">
              <a:buFontTx/>
              <a:buChar char="•"/>
            </a:pPr>
            <a:r>
              <a:rPr lang="en-US" altLang="en-US" b="1" dirty="0" smtClean="0">
                <a:solidFill>
                  <a:srgbClr val="000000"/>
                </a:solidFill>
              </a:rPr>
              <a:t>The National Route</a:t>
            </a:r>
            <a:r>
              <a:rPr lang="en-US" altLang="en-US" dirty="0" smtClean="0">
                <a:solidFill>
                  <a:srgbClr val="000000"/>
                </a:solidFill>
              </a:rPr>
              <a:t>, which involves filing separate applications with the IP Office of each country in which protection is sought. OR</a:t>
            </a:r>
          </a:p>
          <a:p>
            <a:pPr eaLnBrk="1" hangingPunct="1">
              <a:buFontTx/>
              <a:buChar char="•"/>
            </a:pPr>
            <a:endParaRPr lang="en-US" altLang="en-US" dirty="0" smtClean="0">
              <a:solidFill>
                <a:srgbClr val="000000"/>
              </a:solidFill>
            </a:endParaRPr>
          </a:p>
          <a:p>
            <a:pPr eaLnBrk="1" hangingPunct="1">
              <a:buFontTx/>
              <a:buChar char="•"/>
            </a:pPr>
            <a:r>
              <a:rPr lang="en-US" altLang="en-US" b="1" dirty="0" smtClean="0">
                <a:solidFill>
                  <a:srgbClr val="000000"/>
                </a:solidFill>
              </a:rPr>
              <a:t>The Regional Route</a:t>
            </a:r>
            <a:r>
              <a:rPr lang="en-US" altLang="en-US" dirty="0" smtClean="0">
                <a:solidFill>
                  <a:srgbClr val="000000"/>
                </a:solidFill>
              </a:rPr>
              <a:t>, which involves applying for protection through a regional trademark registration system with legal effect in all member states. This includes applying for protection through the European Union Intellectual Property Office, and the African Intellectual Property Organization. OR</a:t>
            </a:r>
          </a:p>
          <a:p>
            <a:pPr eaLnBrk="1" hangingPunct="1">
              <a:buFontTx/>
              <a:buChar char="•"/>
            </a:pPr>
            <a:endParaRPr lang="en-US" altLang="en-US" dirty="0" smtClean="0">
              <a:solidFill>
                <a:srgbClr val="000000"/>
              </a:solidFill>
            </a:endParaRPr>
          </a:p>
          <a:p>
            <a:pPr eaLnBrk="1" hangingPunct="1">
              <a:buFontTx/>
              <a:buChar char="•"/>
            </a:pPr>
            <a:r>
              <a:rPr lang="en-US" altLang="en-US" b="1" dirty="0" smtClean="0">
                <a:solidFill>
                  <a:srgbClr val="000000"/>
                </a:solidFill>
              </a:rPr>
              <a:t>The International Route</a:t>
            </a:r>
            <a:r>
              <a:rPr lang="en-US" altLang="en-US" dirty="0" smtClean="0">
                <a:solidFill>
                  <a:srgbClr val="000000"/>
                </a:solidFill>
              </a:rPr>
              <a:t>, which involves filing through the Madrid System.</a:t>
            </a:r>
          </a:p>
          <a:p>
            <a:pPr eaLnBrk="1" hangingPunct="1"/>
            <a:endParaRPr lang="en-US" altLang="en-US" dirty="0" smtClean="0">
              <a:solidFill>
                <a:srgbClr val="000000"/>
              </a:solidFill>
            </a:endParaRPr>
          </a:p>
          <a:p>
            <a:pPr eaLnBrk="1" hangingPunct="1"/>
            <a:r>
              <a:rPr lang="en-US" altLang="en-US" dirty="0" smtClean="0">
                <a:solidFill>
                  <a:srgbClr val="000000"/>
                </a:solidFill>
              </a:rPr>
              <a:t>The most appropriate option depends on a firm’s business strategy, including its financial resources, and the markets and the timeframes in which protection is sought.</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a:p>
            <a:pPr eaLnBrk="1" fontAlgn="auto" hangingPunct="1">
              <a:spcBef>
                <a:spcPts val="0"/>
              </a:spcBef>
              <a:spcAft>
                <a:spcPts val="0"/>
              </a:spcAft>
              <a:defRPr/>
            </a:pPr>
            <a:endParaRPr lang="es-ES" dirty="0" smtClean="0"/>
          </a:p>
        </p:txBody>
      </p:sp>
    </p:spTree>
    <p:extLst>
      <p:ext uri="{BB962C8B-B14F-4D97-AF65-F5344CB8AC3E}">
        <p14:creationId xmlns:p14="http://schemas.microsoft.com/office/powerpoint/2010/main" val="3182427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4245541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smtClean="0"/>
              <a:t>Saving in currency exchange rate costs</a:t>
            </a:r>
          </a:p>
          <a:p>
            <a:pPr eaLnBrk="1" hangingPunct="1">
              <a:spcBef>
                <a:spcPct val="0"/>
              </a:spcBef>
            </a:pPr>
            <a:endParaRPr lang="es-ES" altLang="en-US" dirty="0" smtClean="0"/>
          </a:p>
        </p:txBody>
      </p:sp>
    </p:spTree>
    <p:extLst>
      <p:ext uri="{BB962C8B-B14F-4D97-AF65-F5344CB8AC3E}">
        <p14:creationId xmlns:p14="http://schemas.microsoft.com/office/powerpoint/2010/main" val="23184873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3118484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8C5230BD-0A85-4422-8BFE-FC2378AA4670}" type="slidenum">
              <a:rPr lang="en-US"/>
              <a:pPr>
                <a:defRPr/>
              </a:pPr>
              <a:t>‹#›</a:t>
            </a:fld>
            <a:endParaRPr lang="en-US"/>
          </a:p>
        </p:txBody>
      </p:sp>
    </p:spTree>
    <p:extLst>
      <p:ext uri="{BB962C8B-B14F-4D97-AF65-F5344CB8AC3E}">
        <p14:creationId xmlns:p14="http://schemas.microsoft.com/office/powerpoint/2010/main" val="351698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C024C891-BEDC-416B-A68B-BCB8E0855274}" type="slidenum">
              <a:rPr lang="en-US"/>
              <a:pPr>
                <a:defRPr/>
              </a:pPr>
              <a:t>‹#›</a:t>
            </a:fld>
            <a:endParaRPr lang="en-US"/>
          </a:p>
        </p:txBody>
      </p:sp>
    </p:spTree>
    <p:extLst>
      <p:ext uri="{BB962C8B-B14F-4D97-AF65-F5344CB8AC3E}">
        <p14:creationId xmlns:p14="http://schemas.microsoft.com/office/powerpoint/2010/main" val="2686433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9"/>
            <a:ext cx="4044462"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338" y="1773238"/>
            <a:ext cx="4044462"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2338" y="4025901"/>
            <a:ext cx="4044462"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7010400" y="0"/>
            <a:ext cx="2133600" cy="476250"/>
          </a:xfrm>
        </p:spPr>
        <p:txBody>
          <a:bodyPr/>
          <a:lstStyle>
            <a:lvl1pPr>
              <a:defRPr/>
            </a:lvl1pPr>
          </a:lstStyle>
          <a:p>
            <a:fld id="{F6462E2C-E4F8-409B-BFCB-02ADC9664651}" type="slidenum">
              <a:rPr lang="en-US" altLang="en-US"/>
              <a:pPr/>
              <a:t>‹#›</a:t>
            </a:fld>
            <a:endParaRPr lang="en-US" altLang="en-US"/>
          </a:p>
        </p:txBody>
      </p:sp>
    </p:spTree>
    <p:extLst>
      <p:ext uri="{BB962C8B-B14F-4D97-AF65-F5344CB8AC3E}">
        <p14:creationId xmlns:p14="http://schemas.microsoft.com/office/powerpoint/2010/main" val="408958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C533EFBB-7C01-4D83-9D3C-01A99889B146}" type="slidenum">
              <a:rPr lang="en-US"/>
              <a:pPr>
                <a:defRPr/>
              </a:pPr>
              <a:t>‹#›</a:t>
            </a:fld>
            <a:endParaRPr lang="en-US"/>
          </a:p>
        </p:txBody>
      </p:sp>
    </p:spTree>
    <p:extLst>
      <p:ext uri="{BB962C8B-B14F-4D97-AF65-F5344CB8AC3E}">
        <p14:creationId xmlns:p14="http://schemas.microsoft.com/office/powerpoint/2010/main" val="1912667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2B605C38-C6A2-4022-BD3C-D003CFFD48D1}" type="slidenum">
              <a:rPr lang="en-US"/>
              <a:pPr>
                <a:defRPr/>
              </a:pPr>
              <a:t>‹#›</a:t>
            </a:fld>
            <a:endParaRPr lang="en-US"/>
          </a:p>
        </p:txBody>
      </p:sp>
    </p:spTree>
    <p:extLst>
      <p:ext uri="{BB962C8B-B14F-4D97-AF65-F5344CB8AC3E}">
        <p14:creationId xmlns:p14="http://schemas.microsoft.com/office/powerpoint/2010/main" val="45132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fld id="{04382A5A-E24C-4C01-A57F-178C4421FC80}" type="slidenum">
              <a:rPr lang="en-US"/>
              <a:pPr>
                <a:defRPr/>
              </a:pPr>
              <a:t>‹#›</a:t>
            </a:fld>
            <a:endParaRPr lang="en-US"/>
          </a:p>
        </p:txBody>
      </p:sp>
    </p:spTree>
    <p:extLst>
      <p:ext uri="{BB962C8B-B14F-4D97-AF65-F5344CB8AC3E}">
        <p14:creationId xmlns:p14="http://schemas.microsoft.com/office/powerpoint/2010/main" val="1841457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fld id="{0E6DC200-8EF6-4E67-A1A3-961CE65706D5}" type="slidenum">
              <a:rPr lang="en-US"/>
              <a:pPr>
                <a:defRPr/>
              </a:pPr>
              <a:t>‹#›</a:t>
            </a:fld>
            <a:endParaRPr lang="en-US"/>
          </a:p>
        </p:txBody>
      </p:sp>
    </p:spTree>
    <p:extLst>
      <p:ext uri="{BB962C8B-B14F-4D97-AF65-F5344CB8AC3E}">
        <p14:creationId xmlns:p14="http://schemas.microsoft.com/office/powerpoint/2010/main" val="2018202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D89086E0-775B-403B-9FA4-E229B556ABDB}" type="slidenum">
              <a:rPr lang="en-US"/>
              <a:pPr>
                <a:defRPr/>
              </a:pPr>
              <a:t>‹#›</a:t>
            </a:fld>
            <a:endParaRPr lang="en-US"/>
          </a:p>
        </p:txBody>
      </p:sp>
    </p:spTree>
    <p:extLst>
      <p:ext uri="{BB962C8B-B14F-4D97-AF65-F5344CB8AC3E}">
        <p14:creationId xmlns:p14="http://schemas.microsoft.com/office/powerpoint/2010/main" val="4245415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47EF30E1-F1FA-44B3-91C5-EBB133D93B60}" type="slidenum">
              <a:rPr lang="en-US"/>
              <a:pPr>
                <a:defRPr/>
              </a:pPr>
              <a:t>‹#›</a:t>
            </a:fld>
            <a:endParaRPr lang="en-US"/>
          </a:p>
        </p:txBody>
      </p:sp>
    </p:spTree>
    <p:extLst>
      <p:ext uri="{BB962C8B-B14F-4D97-AF65-F5344CB8AC3E}">
        <p14:creationId xmlns:p14="http://schemas.microsoft.com/office/powerpoint/2010/main" val="4178029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CAE48D6-5AAB-4224-BCDF-B0837615D29B}" type="slidenum">
              <a:rPr lang="en-US"/>
              <a:pPr>
                <a:defRPr/>
              </a:pPr>
              <a:t>‹#›</a:t>
            </a:fld>
            <a:endParaRPr lang="en-US"/>
          </a:p>
        </p:txBody>
      </p:sp>
    </p:spTree>
    <p:extLst>
      <p:ext uri="{BB962C8B-B14F-4D97-AF65-F5344CB8AC3E}">
        <p14:creationId xmlns:p14="http://schemas.microsoft.com/office/powerpoint/2010/main" val="3513815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7A89B39-714A-40AD-B6AF-FEC991DF609A}" type="slidenum">
              <a:rPr lang="en-US"/>
              <a:pPr>
                <a:defRPr/>
              </a:pPr>
              <a:t>‹#›</a:t>
            </a:fld>
            <a:endParaRPr lang="en-US"/>
          </a:p>
        </p:txBody>
      </p:sp>
    </p:spTree>
    <p:extLst>
      <p:ext uri="{BB962C8B-B14F-4D97-AF65-F5344CB8AC3E}">
        <p14:creationId xmlns:p14="http://schemas.microsoft.com/office/powerpoint/2010/main" val="2847364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a:defRPr/>
            </a:pPr>
            <a:fld id="{76FBD989-F529-458D-AB15-A5D67BE235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2" r:id="rId12"/>
  </p:sldLayoutIdLst>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5"/>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5"/>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5"/>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5"/>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5"/>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5"/>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5"/>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5"/>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5"/>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05.png"/><Relationship Id="rId4" Type="http://schemas.openxmlformats.org/officeDocument/2006/relationships/image" Target="../media/image104.png"/></Relationships>
</file>

<file path=ppt/slides/_rels/slide10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19.png"/></Relationships>
</file>

<file path=ppt/slides/_rels/slide11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24.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jpeg"/><Relationship Id="rId9" Type="http://schemas.openxmlformats.org/officeDocument/2006/relationships/image" Target="../media/image137.png"/></Relationships>
</file>

<file path=ppt/slides/_rels/slide1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12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pubchem.ncbi.nlm.nih.gov/search/#collection=compounds&amp;query_type=mf&amp;query=C22H30N6O4S&amp;sort=mw&amp;sort_dir=asc"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hyperlink" Target="http://www.wipo.int/edocs/pubdocs/en/patents/946/wipo_pub_946.pdf"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www.wipo.int/patent_register_portal"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hyperlink" Target="http://www.wipo.int/branddb/e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8" Type="http://schemas.openxmlformats.org/officeDocument/2006/relationships/image" Target="../media/image184.jpeg"/><Relationship Id="rId13" Type="http://schemas.openxmlformats.org/officeDocument/2006/relationships/image" Target="../media/image189.pn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188.png"/><Relationship Id="rId2" Type="http://schemas.openxmlformats.org/officeDocument/2006/relationships/image" Target="../media/image178.jpeg"/><Relationship Id="rId16" Type="http://schemas.openxmlformats.org/officeDocument/2006/relationships/image" Target="../media/image192.jpeg"/><Relationship Id="rId1" Type="http://schemas.openxmlformats.org/officeDocument/2006/relationships/slideLayout" Target="../slideLayouts/slideLayout2.xml"/><Relationship Id="rId6" Type="http://schemas.openxmlformats.org/officeDocument/2006/relationships/image" Target="../media/image182.png"/><Relationship Id="rId11" Type="http://schemas.openxmlformats.org/officeDocument/2006/relationships/image" Target="../media/image187.jpeg"/><Relationship Id="rId5" Type="http://schemas.openxmlformats.org/officeDocument/2006/relationships/image" Target="../media/image181.png"/><Relationship Id="rId15" Type="http://schemas.openxmlformats.org/officeDocument/2006/relationships/image" Target="../media/image191.jpe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jpeg"/><Relationship Id="rId14" Type="http://schemas.openxmlformats.org/officeDocument/2006/relationships/image" Target="../media/image190.jpeg"/></Relationships>
</file>

<file path=ppt/slides/_rels/slide16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www.wipo.int/designdb" TargetMode="External"/></Relationships>
</file>

<file path=ppt/slides/_rels/slide171.xml.rels><?xml version="1.0" encoding="UTF-8" standalone="yes"?>
<Relationships xmlns="http://schemas.openxmlformats.org/package/2006/relationships"><Relationship Id="rId3" Type="http://schemas.openxmlformats.org/officeDocument/2006/relationships/hyperlink" Target="http://www.wipo.int/designdb" TargetMode="External"/><Relationship Id="rId2" Type="http://schemas.openxmlformats.org/officeDocument/2006/relationships/image" Target="../media/image199.pn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hyperlink" Target="http://www.wipo.int/wipolex/es" TargetMode="Externa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3" Type="http://schemas.openxmlformats.org/officeDocument/2006/relationships/hyperlink" Target="https://www3.wipo.int/wipogreen" TargetMode="External"/><Relationship Id="rId2" Type="http://schemas.openxmlformats.org/officeDocument/2006/relationships/image" Target="../media/image20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3" Type="http://schemas.openxmlformats.org/officeDocument/2006/relationships/hyperlink" Target="http://www.wipo.int/patentscope/en/programs/patent_landscapes/"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5.xml.rels><?xml version="1.0" encoding="UTF-8" standalone="yes"?>
<Relationships xmlns="http://schemas.openxmlformats.org/package/2006/relationships"><Relationship Id="rId3" Type="http://schemas.openxmlformats.org/officeDocument/2006/relationships/hyperlink" Target="https://wipo-analytics.github.io/" TargetMode="External"/><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1.xml.rels><?xml version="1.0" encoding="UTF-8" standalone="yes"?>
<Relationships xmlns="http://schemas.openxmlformats.org/package/2006/relationships"><Relationship Id="rId3" Type="http://schemas.openxmlformats.org/officeDocument/2006/relationships/image" Target="cid:image002.jpg@01D3F80E.7B977370" TargetMode="External"/><Relationship Id="rId2" Type="http://schemas.openxmlformats.org/officeDocument/2006/relationships/image" Target="../media/image215.jpeg"/><Relationship Id="rId1" Type="http://schemas.openxmlformats.org/officeDocument/2006/relationships/slideLayout" Target="../slideLayouts/slideLayout4.xml"/><Relationship Id="rId5" Type="http://schemas.openxmlformats.org/officeDocument/2006/relationships/image" Target="../media/image217.png"/><Relationship Id="rId4" Type="http://schemas.openxmlformats.org/officeDocument/2006/relationships/image" Target="../media/image216.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224.jpeg"/><Relationship Id="rId5" Type="http://schemas.openxmlformats.org/officeDocument/2006/relationships/image" Target="../media/image223.jpeg"/><Relationship Id="rId4" Type="http://schemas.microsoft.com/office/2007/relationships/hdphoto" Target="../media/hdphoto1.wdp"/></Relationships>
</file>

<file path=ppt/slides/_rels/slide19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232.jpeg"/><Relationship Id="rId5" Type="http://schemas.openxmlformats.org/officeDocument/2006/relationships/image" Target="../media/image231.jpeg"/><Relationship Id="rId4" Type="http://schemas.microsoft.com/office/2007/relationships/hdphoto" Target="../media/hdphoto2.wdp"/></Relationships>
</file>

<file path=ppt/slides/_rels/slide204.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236.jpeg"/><Relationship Id="rId5" Type="http://schemas.openxmlformats.org/officeDocument/2006/relationships/image" Target="../media/image235.jpeg"/><Relationship Id="rId4" Type="http://schemas.microsoft.com/office/2007/relationships/hdphoto" Target="../media/hdphoto3.wdp"/></Relationships>
</file>

<file path=ppt/slides/_rels/slide206.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wipo.int/madrid/en/legal_text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wipo.int/madrid/memberprofile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www.wipo.int/madrid/es/how_to/search/" TargetMode="External"/><Relationship Id="rId7" Type="http://schemas.openxmlformats.org/officeDocument/2006/relationships/hyperlink" Target="http://www.wipo.int/madrid/es/#eservic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wipo.int/about-wipo/es/finance/madrid.html" TargetMode="External"/><Relationship Id="rId11" Type="http://schemas.openxmlformats.org/officeDocument/2006/relationships/image" Target="../media/image31.jpeg"/><Relationship Id="rId5" Type="http://schemas.openxmlformats.org/officeDocument/2006/relationships/hyperlink" Target="http://www.wipo.int/madrid/es/how_to/manage/payment.html" TargetMode="External"/><Relationship Id="rId10" Type="http://schemas.openxmlformats.org/officeDocument/2006/relationships/image" Target="../media/image30.jpeg"/><Relationship Id="rId4" Type="http://schemas.openxmlformats.org/officeDocument/2006/relationships/hyperlink" Target="http://www.wipo.int/madrid/es/how_to/monitor/" TargetMode="External"/><Relationship Id="rId9" Type="http://schemas.openxmlformats.org/officeDocument/2006/relationships/image" Target="../media/image29.jpeg"/></Relationships>
</file>

<file path=ppt/slides/_rels/slide39.xml.rels><?xml version="1.0" encoding="UTF-8" standalone="yes"?>
<Relationships xmlns="http://schemas.openxmlformats.org/package/2006/relationships"><Relationship Id="rId8" Type="http://schemas.openxmlformats.org/officeDocument/2006/relationships/hyperlink" Target="http://www.wipo.int/madrid/memberprofiles/#/" TargetMode="External"/><Relationship Id="rId13" Type="http://schemas.openxmlformats.org/officeDocument/2006/relationships/image" Target="../media/image35.jpeg"/><Relationship Id="rId3" Type="http://schemas.openxmlformats.org/officeDocument/2006/relationships/hyperlink" Target="http://www.wipo.int/branddb/es/" TargetMode="External"/><Relationship Id="rId7" Type="http://schemas.openxmlformats.org/officeDocument/2006/relationships/hyperlink" Target="https://webaccess.wipo.int/mgs/index.jsp?lang=es" TargetMode="External"/><Relationship Id="rId12"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wipo.int/madrid/es/fees/calculator.jsp" TargetMode="External"/><Relationship Id="rId11" Type="http://schemas.openxmlformats.org/officeDocument/2006/relationships/image" Target="../media/image33.jpeg"/><Relationship Id="rId5" Type="http://schemas.openxmlformats.org/officeDocument/2006/relationships/hyperlink" Target="https://www3.wipo.int/authpage/signin.xhtml" TargetMode="External"/><Relationship Id="rId10" Type="http://schemas.openxmlformats.org/officeDocument/2006/relationships/image" Target="../media/image32.jpeg"/><Relationship Id="rId4" Type="http://schemas.openxmlformats.org/officeDocument/2006/relationships/hyperlink" Target="http://www.wipo.int/branddb/wo/es/" TargetMode="External"/><Relationship Id="rId9" Type="http://schemas.openxmlformats.org/officeDocument/2006/relationships/hyperlink" Target="http://www.wipo.int/madrid/en/fees/calculator.jsp"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wipo.int/madrid/es/#contact"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www.wipo.int/madrid/es" TargetMode="External"/><Relationship Id="rId7"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wipo.int/newsletters-archive/es/madrid_highlights.html" TargetMode="External"/><Relationship Id="rId5" Type="http://schemas.openxmlformats.org/officeDocument/2006/relationships/hyperlink" Target="https://www3.wipo.int/newsletters/es/index.html" TargetMode="External"/><Relationship Id="rId4" Type="http://schemas.openxmlformats.org/officeDocument/2006/relationships/hyperlink" Target="http://www.wipo.int/madrid/es/news/2017/news_0011.html"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jpeg"/><Relationship Id="rId7"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8.emf"/><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9.emf"/><Relationship Id="rId4" Type="http://schemas.openxmlformats.org/officeDocument/2006/relationships/oleObject" Target="../embeddings/oleObject2.bin"/></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www.wipo.int/contact/es/hagu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3.wipo.int/contact/es/madrid/" TargetMode="External"/><Relationship Id="rId5" Type="http://schemas.openxmlformats.org/officeDocument/2006/relationships/hyperlink" Target="mailto:aurea.plana@wipo.int" TargetMode="External"/><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chart" Target="../charts/chart1.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hyperlink" Target="https://patentscope.wipo.int/search/e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1295400" y="2667000"/>
            <a:ext cx="5903887" cy="1333500"/>
          </a:xfrm>
          <a:noFill/>
        </p:spPr>
        <p:txBody>
          <a:bodyPr/>
          <a:lstStyle/>
          <a:p>
            <a:pPr eaLnBrk="1" hangingPunct="1"/>
            <a:r>
              <a:rPr lang="es-ES" sz="3000" b="1" dirty="0" smtClean="0">
                <a:solidFill>
                  <a:srgbClr val="00408C"/>
                </a:solidFill>
              </a:rPr>
              <a:t>Patentes y Tecnología</a:t>
            </a:r>
          </a:p>
          <a:p>
            <a:pPr eaLnBrk="1" hangingPunct="1"/>
            <a:r>
              <a:rPr lang="es-ES" sz="3000" b="1" dirty="0" smtClean="0">
                <a:solidFill>
                  <a:srgbClr val="00408C"/>
                </a:solidFill>
              </a:rPr>
              <a:t>El PCT: ventajas y desarrollos recientes</a:t>
            </a:r>
            <a:endParaRPr lang="es-ES" sz="2600" dirty="0" smtClean="0">
              <a:solidFill>
                <a:srgbClr val="00408C"/>
              </a:solidFill>
              <a:ea typeface="ヒラギノ角ゴ Pro W3" pitchFamily="1" charset="-128"/>
            </a:endParaRPr>
          </a:p>
        </p:txBody>
      </p:sp>
      <p:sp>
        <p:nvSpPr>
          <p:cNvPr id="3075" name="Text Box 5"/>
          <p:cNvSpPr txBox="1">
            <a:spLocks noChangeArrowheads="1"/>
          </p:cNvSpPr>
          <p:nvPr/>
        </p:nvSpPr>
        <p:spPr bwMode="auto">
          <a:xfrm>
            <a:off x="6372200" y="4725144"/>
            <a:ext cx="2147887" cy="72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nSpc>
                <a:spcPct val="40000"/>
              </a:lnSpc>
            </a:pPr>
            <a:r>
              <a:rPr lang="es-ES" sz="1300" dirty="0" smtClean="0">
                <a:solidFill>
                  <a:srgbClr val="3399FF"/>
                </a:solidFill>
                <a:latin typeface="Arial Black" pitchFamily="34" charset="0"/>
                <a:ea typeface="ヒラギノ角ゴ Pro W3" pitchFamily="1" charset="-128"/>
              </a:rPr>
              <a:t>Madrid</a:t>
            </a:r>
          </a:p>
          <a:p>
            <a:pPr>
              <a:lnSpc>
                <a:spcPct val="40000"/>
              </a:lnSpc>
            </a:pPr>
            <a:r>
              <a:rPr lang="es-ES" sz="1300" dirty="0" smtClean="0">
                <a:solidFill>
                  <a:srgbClr val="3399FF"/>
                </a:solidFill>
                <a:latin typeface="Arial Black" pitchFamily="34" charset="0"/>
                <a:ea typeface="ヒラギノ角ゴ Pro W3" pitchFamily="1" charset="-128"/>
              </a:rPr>
              <a:t>España</a:t>
            </a:r>
          </a:p>
          <a:p>
            <a:pPr>
              <a:lnSpc>
                <a:spcPct val="40000"/>
              </a:lnSpc>
            </a:pPr>
            <a:r>
              <a:rPr lang="es-ES" sz="1300" dirty="0" smtClean="0">
                <a:solidFill>
                  <a:srgbClr val="3399FF"/>
                </a:solidFill>
                <a:latin typeface="Arial Black" pitchFamily="34" charset="0"/>
                <a:ea typeface="ヒラギノ角ゴ Pro W3" pitchFamily="1" charset="-128"/>
              </a:rPr>
              <a:t>21 de Febrero de 2019</a:t>
            </a:r>
            <a:endParaRPr lang="es-ES" sz="1300" dirty="0">
              <a:solidFill>
                <a:srgbClr val="3399FF"/>
              </a:solidFill>
              <a:latin typeface="Arial Black" pitchFamily="34" charset="0"/>
              <a:ea typeface="ヒラギノ角ゴ Pro W3" pitchFamily="1" charset="-128"/>
            </a:endParaRPr>
          </a:p>
        </p:txBody>
      </p:sp>
      <p:sp>
        <p:nvSpPr>
          <p:cNvPr id="3076" name="Rectangle 6"/>
          <p:cNvSpPr>
            <a:spLocks noChangeArrowheads="1"/>
          </p:cNvSpPr>
          <p:nvPr/>
        </p:nvSpPr>
        <p:spPr bwMode="auto">
          <a:xfrm>
            <a:off x="611560" y="2780928"/>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fr-CH"/>
          </a:p>
        </p:txBody>
      </p:sp>
      <p:sp>
        <p:nvSpPr>
          <p:cNvPr id="3077" name="Rectangle 7"/>
          <p:cNvSpPr>
            <a:spLocks noChangeArrowheads="1"/>
          </p:cNvSpPr>
          <p:nvPr/>
        </p:nvSpPr>
        <p:spPr bwMode="auto">
          <a:xfrm>
            <a:off x="395536" y="5452220"/>
            <a:ext cx="8352927" cy="113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pPr>
            <a:r>
              <a:rPr lang="es-ES" sz="1800" dirty="0" smtClean="0">
                <a:solidFill>
                  <a:srgbClr val="00408C"/>
                </a:solidFill>
                <a:ea typeface="ヒラギノ角ゴ Pro W3" pitchFamily="1" charset="-128"/>
              </a:rPr>
              <a:t>Carlos ROY</a:t>
            </a:r>
          </a:p>
          <a:p>
            <a:pPr>
              <a:spcBef>
                <a:spcPct val="20000"/>
              </a:spcBef>
            </a:pPr>
            <a:r>
              <a:rPr lang="es-ES" sz="1800" dirty="0" smtClean="0">
                <a:solidFill>
                  <a:srgbClr val="00408C"/>
                </a:solidFill>
                <a:ea typeface="ヒラギノ角ゴ Pro W3" pitchFamily="1" charset="-128"/>
              </a:rPr>
              <a:t>División de Cooperación Internacional del PCT</a:t>
            </a:r>
          </a:p>
          <a:p>
            <a:pPr>
              <a:spcBef>
                <a:spcPct val="20000"/>
              </a:spcBef>
            </a:pPr>
            <a:r>
              <a:rPr lang="es-ES" sz="1800" dirty="0" smtClean="0">
                <a:solidFill>
                  <a:srgbClr val="00408C"/>
                </a:solidFill>
                <a:ea typeface="ヒラギノ角ゴ Pro W3" pitchFamily="1" charset="-128"/>
              </a:rPr>
              <a:t>Organización Mundial de la Propiedad Intelectual (OMPI)</a:t>
            </a:r>
            <a:endParaRPr lang="es-ES" sz="1800" dirty="0">
              <a:solidFill>
                <a:srgbClr val="00408C"/>
              </a:solidFill>
              <a:ea typeface="ヒラギノ角ゴ Pro W3" pitchFamily="1"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35000" y="309563"/>
            <a:ext cx="7921625" cy="1143000"/>
          </a:xfrm>
        </p:spPr>
        <p:txBody>
          <a:bodyPr/>
          <a:lstStyle/>
          <a:p>
            <a:r>
              <a:rPr lang="en-US" altLang="en-US" dirty="0" err="1" smtClean="0"/>
              <a:t>Estrategias</a:t>
            </a:r>
            <a:r>
              <a:rPr lang="en-US" altLang="en-US" dirty="0" smtClean="0"/>
              <a:t>: ¿</a:t>
            </a:r>
            <a:r>
              <a:rPr lang="en-US" altLang="en-US" dirty="0" err="1" smtClean="0"/>
              <a:t>Primera</a:t>
            </a:r>
            <a:r>
              <a:rPr lang="en-US" altLang="en-US" dirty="0" smtClean="0"/>
              <a:t> </a:t>
            </a:r>
            <a:r>
              <a:rPr lang="en-US" altLang="en-US" dirty="0" err="1" smtClean="0"/>
              <a:t>solicitud</a:t>
            </a:r>
            <a:r>
              <a:rPr lang="en-US" altLang="en-US" dirty="0" smtClean="0"/>
              <a:t> </a:t>
            </a:r>
            <a:r>
              <a:rPr lang="en-US" altLang="en-US" dirty="0" err="1" smtClean="0"/>
              <a:t>nacional</a:t>
            </a:r>
            <a:r>
              <a:rPr lang="en-US" altLang="en-US" dirty="0" smtClean="0"/>
              <a:t> o PCT?</a:t>
            </a:r>
            <a:endParaRPr lang="en-US" altLang="en-US" dirty="0"/>
          </a:p>
        </p:txBody>
      </p:sp>
      <p:sp>
        <p:nvSpPr>
          <p:cNvPr id="86019" name="Rectangle 3"/>
          <p:cNvSpPr>
            <a:spLocks noGrp="1" noChangeArrowheads="1"/>
          </p:cNvSpPr>
          <p:nvPr>
            <p:ph type="body" idx="1"/>
          </p:nvPr>
        </p:nvSpPr>
        <p:spPr>
          <a:xfrm>
            <a:off x="684213" y="1576388"/>
            <a:ext cx="7737475" cy="4660900"/>
          </a:xfrm>
        </p:spPr>
        <p:txBody>
          <a:bodyPr/>
          <a:lstStyle/>
          <a:p>
            <a:pPr>
              <a:lnSpc>
                <a:spcPct val="90000"/>
              </a:lnSpc>
              <a:spcBef>
                <a:spcPct val="25000"/>
              </a:spcBef>
              <a:spcAft>
                <a:spcPct val="35000"/>
              </a:spcAft>
            </a:pPr>
            <a:r>
              <a:rPr lang="en-US" altLang="en-US" dirty="0" err="1" smtClean="0"/>
              <a:t>Primera</a:t>
            </a:r>
            <a:r>
              <a:rPr lang="en-US" altLang="en-US" dirty="0" smtClean="0"/>
              <a:t> </a:t>
            </a:r>
            <a:r>
              <a:rPr lang="en-US" altLang="en-US" dirty="0" err="1"/>
              <a:t>solicitud</a:t>
            </a:r>
            <a:r>
              <a:rPr lang="en-US" altLang="en-US" dirty="0"/>
              <a:t> </a:t>
            </a:r>
            <a:r>
              <a:rPr lang="en-US" altLang="en-US" dirty="0" err="1"/>
              <a:t>nacional</a:t>
            </a:r>
            <a:r>
              <a:rPr lang="en-US" altLang="en-US" dirty="0"/>
              <a:t> </a:t>
            </a:r>
          </a:p>
          <a:p>
            <a:pPr marL="877888" lvl="1" indent="-420688">
              <a:lnSpc>
                <a:spcPct val="90000"/>
              </a:lnSpc>
              <a:spcBef>
                <a:spcPct val="25000"/>
              </a:spcBef>
              <a:spcAft>
                <a:spcPct val="35000"/>
              </a:spcAft>
            </a:pPr>
            <a:r>
              <a:rPr lang="en-US" altLang="en-US" dirty="0"/>
              <a:t>Si se </a:t>
            </a:r>
            <a:r>
              <a:rPr lang="en-US" altLang="en-US" dirty="0" err="1" smtClean="0"/>
              <a:t>quiere</a:t>
            </a:r>
            <a:r>
              <a:rPr lang="en-US" altLang="en-US" dirty="0" smtClean="0"/>
              <a:t> </a:t>
            </a:r>
            <a:r>
              <a:rPr lang="en-US" altLang="en-US" dirty="0" err="1"/>
              <a:t>conseguir</a:t>
            </a:r>
            <a:r>
              <a:rPr lang="en-US" altLang="en-US" dirty="0"/>
              <a:t> la </a:t>
            </a:r>
            <a:r>
              <a:rPr lang="en-US" altLang="en-US" dirty="0" err="1"/>
              <a:t>patente</a:t>
            </a:r>
            <a:r>
              <a:rPr lang="en-US" altLang="en-US" dirty="0"/>
              <a:t> </a:t>
            </a:r>
            <a:r>
              <a:rPr lang="en-US" altLang="en-US" dirty="0" err="1"/>
              <a:t>rápidamente</a:t>
            </a:r>
            <a:endParaRPr lang="en-US" altLang="en-US" dirty="0"/>
          </a:p>
          <a:p>
            <a:pPr marL="877888" lvl="1" indent="-420688">
              <a:lnSpc>
                <a:spcPct val="90000"/>
              </a:lnSpc>
              <a:spcBef>
                <a:spcPct val="25000"/>
              </a:spcBef>
              <a:spcAft>
                <a:spcPct val="35000"/>
              </a:spcAft>
            </a:pPr>
            <a:r>
              <a:rPr lang="en-US" altLang="en-US" dirty="0" err="1"/>
              <a:t>Facilidad</a:t>
            </a:r>
            <a:r>
              <a:rPr lang="en-US" altLang="en-US" dirty="0"/>
              <a:t> de </a:t>
            </a:r>
            <a:r>
              <a:rPr lang="en-US" altLang="en-US" dirty="0" err="1"/>
              <a:t>comunicación</a:t>
            </a:r>
            <a:endParaRPr lang="en-US" altLang="en-US" dirty="0"/>
          </a:p>
          <a:p>
            <a:pPr marL="877888" lvl="1" indent="-420688">
              <a:lnSpc>
                <a:spcPct val="90000"/>
              </a:lnSpc>
              <a:spcBef>
                <a:spcPct val="25000"/>
              </a:spcBef>
              <a:spcAft>
                <a:spcPct val="35000"/>
              </a:spcAft>
            </a:pPr>
            <a:r>
              <a:rPr lang="en-US" altLang="en-US" dirty="0" err="1"/>
              <a:t>Gastos</a:t>
            </a:r>
            <a:r>
              <a:rPr lang="en-US" altLang="en-US" dirty="0"/>
              <a:t> </a:t>
            </a:r>
            <a:r>
              <a:rPr lang="en-US" altLang="en-US" dirty="0" err="1"/>
              <a:t>limitados</a:t>
            </a:r>
            <a:endParaRPr lang="en-US" altLang="en-US" dirty="0"/>
          </a:p>
          <a:p>
            <a:pPr>
              <a:lnSpc>
                <a:spcPct val="90000"/>
              </a:lnSpc>
              <a:spcBef>
                <a:spcPct val="25000"/>
              </a:spcBef>
              <a:spcAft>
                <a:spcPct val="35000"/>
              </a:spcAft>
            </a:pPr>
            <a:r>
              <a:rPr lang="en-US" altLang="en-US" dirty="0" err="1"/>
              <a:t>Primera</a:t>
            </a:r>
            <a:r>
              <a:rPr lang="en-US" altLang="en-US" dirty="0"/>
              <a:t> </a:t>
            </a:r>
            <a:r>
              <a:rPr lang="en-US" altLang="en-US" dirty="0" err="1"/>
              <a:t>solicitud</a:t>
            </a:r>
            <a:r>
              <a:rPr lang="en-US" altLang="en-US" dirty="0"/>
              <a:t> PCT</a:t>
            </a:r>
          </a:p>
          <a:p>
            <a:pPr marL="877888" lvl="1" indent="-420688">
              <a:lnSpc>
                <a:spcPct val="90000"/>
              </a:lnSpc>
              <a:spcBef>
                <a:spcPct val="25000"/>
              </a:spcBef>
              <a:spcAft>
                <a:spcPct val="35000"/>
              </a:spcAft>
            </a:pPr>
            <a:r>
              <a:rPr lang="en-US" altLang="en-US" dirty="0" err="1"/>
              <a:t>Más</a:t>
            </a:r>
            <a:r>
              <a:rPr lang="en-US" altLang="en-US" dirty="0"/>
              <a:t> </a:t>
            </a:r>
            <a:r>
              <a:rPr lang="en-US" altLang="en-US" dirty="0" err="1"/>
              <a:t>opciones</a:t>
            </a:r>
            <a:r>
              <a:rPr lang="en-US" altLang="en-US" dirty="0"/>
              <a:t> para la </a:t>
            </a:r>
            <a:r>
              <a:rPr lang="en-US" altLang="en-US" dirty="0" err="1"/>
              <a:t>búsqueda</a:t>
            </a:r>
            <a:r>
              <a:rPr lang="en-US" altLang="en-US" dirty="0"/>
              <a:t> y el </a:t>
            </a:r>
            <a:r>
              <a:rPr lang="en-US" altLang="en-US" dirty="0" err="1"/>
              <a:t>examen</a:t>
            </a:r>
            <a:endParaRPr lang="en-US" altLang="en-US" dirty="0"/>
          </a:p>
          <a:p>
            <a:pPr marL="877888" lvl="1" indent="-420688">
              <a:lnSpc>
                <a:spcPct val="90000"/>
              </a:lnSpc>
              <a:spcBef>
                <a:spcPct val="25000"/>
              </a:spcBef>
              <a:spcAft>
                <a:spcPct val="35000"/>
              </a:spcAft>
            </a:pPr>
            <a:r>
              <a:rPr lang="en-US" altLang="en-US" dirty="0" err="1"/>
              <a:t>Informe</a:t>
            </a:r>
            <a:r>
              <a:rPr lang="en-US" altLang="en-US" dirty="0"/>
              <a:t> de </a:t>
            </a:r>
            <a:r>
              <a:rPr lang="en-US" altLang="en-US" dirty="0" err="1"/>
              <a:t>búsqueda</a:t>
            </a:r>
            <a:r>
              <a:rPr lang="en-US" altLang="en-US" dirty="0"/>
              <a:t> y </a:t>
            </a:r>
            <a:r>
              <a:rPr lang="en-US" altLang="en-US" dirty="0" err="1"/>
              <a:t>opinión</a:t>
            </a:r>
            <a:r>
              <a:rPr lang="en-US" altLang="en-US" dirty="0"/>
              <a:t> </a:t>
            </a:r>
            <a:r>
              <a:rPr lang="en-US" altLang="en-US" dirty="0" err="1"/>
              <a:t>escrita</a:t>
            </a:r>
            <a:r>
              <a:rPr lang="en-US" altLang="en-US" dirty="0"/>
              <a:t> </a:t>
            </a:r>
            <a:r>
              <a:rPr lang="en-US" altLang="en-US" dirty="0" err="1"/>
              <a:t>sobre</a:t>
            </a:r>
            <a:r>
              <a:rPr lang="en-US" altLang="en-US" dirty="0"/>
              <a:t> la </a:t>
            </a:r>
            <a:r>
              <a:rPr lang="en-US" altLang="en-US" dirty="0" err="1"/>
              <a:t>patentabilidad</a:t>
            </a:r>
            <a:r>
              <a:rPr lang="en-US" altLang="en-US" dirty="0"/>
              <a:t> </a:t>
            </a:r>
            <a:r>
              <a:rPr lang="en-US" altLang="en-US" dirty="0" err="1"/>
              <a:t>muy</a:t>
            </a:r>
            <a:r>
              <a:rPr lang="en-US" altLang="en-US" dirty="0"/>
              <a:t> </a:t>
            </a:r>
            <a:r>
              <a:rPr lang="en-US" altLang="en-US" dirty="0" err="1"/>
              <a:t>temprano</a:t>
            </a:r>
            <a:endParaRPr lang="en-US" altLang="en-US" dirty="0"/>
          </a:p>
        </p:txBody>
      </p:sp>
    </p:spTree>
    <p:extLst>
      <p:ext uri="{BB962C8B-B14F-4D97-AF65-F5344CB8AC3E}">
        <p14:creationId xmlns:p14="http://schemas.microsoft.com/office/powerpoint/2010/main" val="22113166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Ejemplo: tecnología de turbinas eólicas</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 y="2123830"/>
            <a:ext cx="9433135" cy="143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20848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Cobertura:  ¿qué está incluido</a:t>
            </a:r>
            <a:r>
              <a:rPr lang="fr-CH" dirty="0"/>
              <a:t>?</a:t>
            </a:r>
            <a:endParaRPr lang="en-US" dirty="0"/>
          </a:p>
        </p:txBody>
      </p:sp>
      <p:sp>
        <p:nvSpPr>
          <p:cNvPr id="5" name="Content Placeholder 4"/>
          <p:cNvSpPr>
            <a:spLocks noGrp="1"/>
          </p:cNvSpPr>
          <p:nvPr>
            <p:ph idx="1"/>
          </p:nvPr>
        </p:nvSpPr>
        <p:spPr/>
        <p:txBody>
          <a:bodyPr/>
          <a:lstStyle/>
          <a:p>
            <a:r>
              <a:rPr lang="es-AR" dirty="0"/>
              <a:t>Solicitudes publicadas PCT</a:t>
            </a:r>
          </a:p>
          <a:p>
            <a:r>
              <a:rPr lang="es-AR" dirty="0"/>
              <a:t>Colecciones de patentes nacionales/regionales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1124744"/>
            <a:ext cx="7734300"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030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s-ES" altLang="en-US" dirty="0"/>
              <a:t>Cobertura : información sobre las colecciones</a:t>
            </a:r>
          </a:p>
        </p:txBody>
      </p:sp>
      <p:graphicFrame>
        <p:nvGraphicFramePr>
          <p:cNvPr id="11267" name="Object 5"/>
          <p:cNvGraphicFramePr>
            <a:graphicFrameLocks noGrp="1" noChangeAspect="1"/>
          </p:cNvGraphicFramePr>
          <p:nvPr>
            <p:ph sz="half" idx="1"/>
            <p:extLst/>
          </p:nvPr>
        </p:nvGraphicFramePr>
        <p:xfrm>
          <a:off x="3124200" y="1066800"/>
          <a:ext cx="4895850" cy="5661025"/>
        </p:xfrm>
        <a:graphic>
          <a:graphicData uri="http://schemas.openxmlformats.org/presentationml/2006/ole">
            <mc:AlternateContent xmlns:mc="http://schemas.openxmlformats.org/markup-compatibility/2006">
              <mc:Choice xmlns:v="urn:schemas-microsoft-com:vml" Requires="v">
                <p:oleObj spid="_x0000_s6153" r:id="rId3" imgW="9333333" imgH="10793651" progId="">
                  <p:embed/>
                </p:oleObj>
              </mc:Choice>
              <mc:Fallback>
                <p:oleObj r:id="rId3" imgW="9333333" imgH="10793651" progId="">
                  <p:embed/>
                  <p:pic>
                    <p:nvPicPr>
                      <p:cNvPr id="11267"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066800"/>
                        <a:ext cx="4895850"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1368" y="1859437"/>
            <a:ext cx="85296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14028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Colecciones nacionales/regionales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1734954"/>
            <a:ext cx="3810000" cy="439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68428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077200" cy="1143000"/>
          </a:xfrm>
        </p:spPr>
        <p:txBody>
          <a:bodyPr/>
          <a:lstStyle/>
          <a:p>
            <a:r>
              <a:rPr lang="es-ES" sz="3000" dirty="0"/>
              <a:t>Colecciones nacionales/regionales versus fase nacional</a:t>
            </a:r>
          </a:p>
        </p:txBody>
      </p:sp>
      <p:sp>
        <p:nvSpPr>
          <p:cNvPr id="4099" name="Rectangle 3"/>
          <p:cNvSpPr>
            <a:spLocks noGrp="1" noChangeArrowheads="1"/>
          </p:cNvSpPr>
          <p:nvPr>
            <p:ph type="body" idx="1"/>
          </p:nvPr>
        </p:nvSpPr>
        <p:spPr>
          <a:xfrm>
            <a:off x="304800" y="1773238"/>
            <a:ext cx="8610600" cy="4281127"/>
          </a:xfrm>
        </p:spPr>
        <p:txBody>
          <a:bodyPr/>
          <a:lstStyle/>
          <a:p>
            <a:pPr eaLnBrk="1" hangingPunct="1">
              <a:buFontTx/>
              <a:buNone/>
            </a:pPr>
            <a:endParaRPr lang="en-US" dirty="0"/>
          </a:p>
        </p:txBody>
      </p:sp>
      <p:pic>
        <p:nvPicPr>
          <p:cNvPr id="6146" name="Picture 2" descr="D:\Users\migliore\Desktop\BORRAR\Patentscop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400175"/>
            <a:ext cx="8763000" cy="468276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7200" y="3276600"/>
            <a:ext cx="8077200" cy="461665"/>
          </a:xfrm>
          <a:prstGeom prst="rect">
            <a:avLst/>
          </a:prstGeom>
          <a:solidFill>
            <a:srgbClr val="BBE0E3"/>
          </a:solidFill>
        </p:spPr>
        <p:txBody>
          <a:bodyPr wrap="square">
            <a:spAutoFit/>
          </a:bodyPr>
          <a:lstStyle/>
          <a:p>
            <a:pPr fontAlgn="base">
              <a:spcBef>
                <a:spcPts val="1440"/>
              </a:spcBef>
              <a:spcAft>
                <a:spcPts val="0"/>
              </a:spcAft>
            </a:pPr>
            <a:r>
              <a:rPr lang="en-US" sz="2400" kern="1200" dirty="0">
                <a:solidFill>
                  <a:srgbClr val="000000"/>
                </a:solidFill>
                <a:effectLst/>
                <a:latin typeface="Arial"/>
                <a:ea typeface="+mn-ea"/>
              </a:rPr>
              <a:t>https://patentscope.wipo.int/search/es/nationalphase.jsf</a:t>
            </a:r>
            <a:endParaRPr lang="en-US" sz="1200" dirty="0">
              <a:effectLst/>
              <a:latin typeface="Times New Roman"/>
              <a:ea typeface="Times New Roman"/>
            </a:endParaRPr>
          </a:p>
        </p:txBody>
      </p:sp>
    </p:spTree>
    <p:extLst>
      <p:ext uri="{BB962C8B-B14F-4D97-AF65-F5344CB8AC3E}">
        <p14:creationId xmlns:p14="http://schemas.microsoft.com/office/powerpoint/2010/main" val="8770603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Herramientas útiles: </a:t>
            </a:r>
            <a:r>
              <a:rPr lang="fr-CH" dirty="0"/>
              <a:t>CLIR y WIPO Translate</a:t>
            </a:r>
            <a:endParaRPr lang="en-US" dirty="0"/>
          </a:p>
        </p:txBody>
      </p:sp>
      <p:pic>
        <p:nvPicPr>
          <p:cNvPr id="1026" name="Picture 2" descr="D:\Users\Ammann\AppData\Local\Temp\barn-images-1222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47800"/>
            <a:ext cx="9144000" cy="609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5692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Disponibles en el menú de búsqueda</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676400"/>
            <a:ext cx="8843588"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381000" y="1752600"/>
            <a:ext cx="2514600" cy="1295400"/>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6" name="Oval 5"/>
          <p:cNvSpPr/>
          <p:nvPr/>
        </p:nvSpPr>
        <p:spPr bwMode="auto">
          <a:xfrm>
            <a:off x="381000" y="2667000"/>
            <a:ext cx="2057400" cy="381000"/>
          </a:xfrm>
          <a:prstGeom prst="ellipse">
            <a:avLst/>
          </a:prstGeom>
          <a:solidFill>
            <a:srgbClr val="00B050">
              <a:alpha val="64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87781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CLIR: </a:t>
            </a:r>
            <a:r>
              <a:rPr lang="es-ES" altLang="en-US" dirty="0"/>
              <a:t>interfaz</a:t>
            </a:r>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2938" y="1423988"/>
            <a:ext cx="7858125"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
          <p:cNvSpPr>
            <a:spLocks noChangeArrowheads="1"/>
          </p:cNvSpPr>
          <p:nvPr/>
        </p:nvSpPr>
        <p:spPr bwMode="auto">
          <a:xfrm>
            <a:off x="3276600" y="3459163"/>
            <a:ext cx="1009650" cy="288925"/>
          </a:xfrm>
          <a:prstGeom prst="leftArrow">
            <a:avLst>
              <a:gd name="adj1" fmla="val 50000"/>
              <a:gd name="adj2" fmla="val 87363"/>
            </a:avLst>
          </a:prstGeom>
          <a:solidFill>
            <a:srgbClr val="FF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endParaRPr lang="en-US" altLang="en-US"/>
          </a:p>
        </p:txBody>
      </p:sp>
      <p:sp>
        <p:nvSpPr>
          <p:cNvPr id="6" name="AutoShape 4"/>
          <p:cNvSpPr>
            <a:spLocks noChangeArrowheads="1"/>
          </p:cNvSpPr>
          <p:nvPr/>
        </p:nvSpPr>
        <p:spPr bwMode="auto">
          <a:xfrm>
            <a:off x="3371850" y="3886200"/>
            <a:ext cx="1009650" cy="288925"/>
          </a:xfrm>
          <a:prstGeom prst="leftArrow">
            <a:avLst>
              <a:gd name="adj1" fmla="val 50000"/>
              <a:gd name="adj2" fmla="val 87363"/>
            </a:avLst>
          </a:prstGeom>
          <a:solidFill>
            <a:srgbClr val="FF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endParaRPr lang="en-US" altLang="en-US"/>
          </a:p>
        </p:txBody>
      </p:sp>
      <p:sp>
        <p:nvSpPr>
          <p:cNvPr id="7" name="AutoShape 4"/>
          <p:cNvSpPr>
            <a:spLocks noChangeArrowheads="1"/>
          </p:cNvSpPr>
          <p:nvPr/>
        </p:nvSpPr>
        <p:spPr bwMode="auto">
          <a:xfrm rot="5400000">
            <a:off x="2306637" y="5008563"/>
            <a:ext cx="1009650" cy="288925"/>
          </a:xfrm>
          <a:prstGeom prst="leftArrow">
            <a:avLst>
              <a:gd name="adj1" fmla="val 50000"/>
              <a:gd name="adj2" fmla="val 87363"/>
            </a:avLst>
          </a:prstGeom>
          <a:solidFill>
            <a:srgbClr val="FF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endParaRPr lang="en-US" altLang="en-US"/>
          </a:p>
        </p:txBody>
      </p:sp>
    </p:spTree>
    <p:extLst>
      <p:ext uri="{BB962C8B-B14F-4D97-AF65-F5344CB8AC3E}">
        <p14:creationId xmlns:p14="http://schemas.microsoft.com/office/powerpoint/2010/main" val="271092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CLIR: </a:t>
            </a:r>
            <a:r>
              <a:rPr lang="es-ES" dirty="0"/>
              <a:t>ejemplo</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1481138"/>
            <a:ext cx="8429625" cy="409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1905000" y="4038600"/>
            <a:ext cx="1219200" cy="3810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862302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CLIR: </a:t>
            </a:r>
            <a:r>
              <a:rPr lang="es-ES" dirty="0"/>
              <a:t>ejemplo</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662" y="1400174"/>
            <a:ext cx="9090338" cy="459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1823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¿Qué contiene típicamente la información de patentes?</a:t>
            </a:r>
            <a:endParaRPr lang="en-US" dirty="0"/>
          </a:p>
        </p:txBody>
      </p:sp>
      <p:sp>
        <p:nvSpPr>
          <p:cNvPr id="3" name="Content Placeholder 2"/>
          <p:cNvSpPr>
            <a:spLocks noGrp="1"/>
          </p:cNvSpPr>
          <p:nvPr>
            <p:ph idx="1"/>
          </p:nvPr>
        </p:nvSpPr>
        <p:spPr/>
        <p:txBody>
          <a:bodyPr/>
          <a:lstStyle/>
          <a:p>
            <a:r>
              <a:rPr lang="es-ES" dirty="0" smtClean="0"/>
              <a:t>Datos bibliográficos (solicitante, inventor, agente, prioridad, país de origen, etc.)</a:t>
            </a:r>
          </a:p>
          <a:p>
            <a:r>
              <a:rPr lang="es-ES" dirty="0" smtClean="0"/>
              <a:t>Texto completo de la solicitud (descripción, reivindicaciones, resumen, dibujos, etc.)</a:t>
            </a:r>
          </a:p>
          <a:p>
            <a:r>
              <a:rPr lang="es-ES" dirty="0" smtClean="0"/>
              <a:t>Documentos oficiales emitidos por oficinas de propiedad industrial (informes de búsqueda, de examen, etc.)</a:t>
            </a:r>
            <a:endParaRPr lang="en-US" dirty="0"/>
          </a:p>
        </p:txBody>
      </p:sp>
    </p:spTree>
    <p:extLst>
      <p:ext uri="{BB962C8B-B14F-4D97-AF65-F5344CB8AC3E}">
        <p14:creationId xmlns:p14="http://schemas.microsoft.com/office/powerpoint/2010/main" val="53296173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WIPO Translate</a:t>
            </a:r>
            <a:endParaRPr lang="en-US" dirty="0"/>
          </a:p>
        </p:txBody>
      </p:sp>
      <p:sp>
        <p:nvSpPr>
          <p:cNvPr id="5" name="Oval 4"/>
          <p:cNvSpPr/>
          <p:nvPr/>
        </p:nvSpPr>
        <p:spPr bwMode="auto">
          <a:xfrm>
            <a:off x="1600200" y="1866900"/>
            <a:ext cx="2209800" cy="3810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 y="1676400"/>
            <a:ext cx="9144000" cy="4081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2362200" y="1847850"/>
            <a:ext cx="1219200" cy="3810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2638508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AutoShape 2"/>
          <p:cNvSpPr>
            <a:spLocks noChangeArrowheads="1"/>
          </p:cNvSpPr>
          <p:nvPr/>
        </p:nvSpPr>
        <p:spPr bwMode="auto">
          <a:xfrm>
            <a:off x="2195513" y="5589588"/>
            <a:ext cx="360362" cy="935037"/>
          </a:xfrm>
          <a:prstGeom prst="upArrow">
            <a:avLst>
              <a:gd name="adj1" fmla="val 50000"/>
              <a:gd name="adj2" fmla="val 6486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endParaRPr lang="en-US" altLang="en-US">
              <a:ea typeface="MS PGothic" pitchFamily="34" charset="-128"/>
            </a:endParaRPr>
          </a:p>
        </p:txBody>
      </p:sp>
      <p:sp>
        <p:nvSpPr>
          <p:cNvPr id="59395" name="Rectangle 3"/>
          <p:cNvSpPr>
            <a:spLocks noGrp="1" noChangeArrowheads="1"/>
          </p:cNvSpPr>
          <p:nvPr>
            <p:ph type="title" idx="4294967295"/>
          </p:nvPr>
        </p:nvSpPr>
        <p:spPr>
          <a:xfrm>
            <a:off x="323850" y="188913"/>
            <a:ext cx="6994525" cy="1143000"/>
          </a:xfrm>
        </p:spPr>
        <p:txBody>
          <a:bodyPr/>
          <a:lstStyle/>
          <a:p>
            <a:pPr algn="ctr" eaLnBrk="1" hangingPunct="1"/>
            <a:r>
              <a:rPr lang="es-ES" altLang="en-US" sz="3000" dirty="0"/>
              <a:t>Los 32 sectores tecnológicos de la CIP</a:t>
            </a:r>
            <a:endParaRPr lang="es-ES" altLang="en-US" sz="3000" dirty="0">
              <a:latin typeface="MS PGothic" pitchFamily="34" charset="-128"/>
              <a:ea typeface="MS PGothic" pitchFamily="34" charset="-128"/>
            </a:endParaRPr>
          </a:p>
        </p:txBody>
      </p:sp>
      <p:pic>
        <p:nvPicPr>
          <p:cNvPr id="5939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16913" y="333375"/>
            <a:ext cx="5365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Rectangle 6"/>
          <p:cNvSpPr>
            <a:spLocks noChangeArrowheads="1"/>
          </p:cNvSpPr>
          <p:nvPr/>
        </p:nvSpPr>
        <p:spPr bwMode="auto">
          <a:xfrm>
            <a:off x="323850" y="1484313"/>
            <a:ext cx="8208963" cy="475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ADMN</a:t>
            </a:r>
            <a:r>
              <a:rPr lang="fr-CH" sz="1300" dirty="0">
                <a:solidFill>
                  <a:srgbClr val="000000"/>
                </a:solidFill>
                <a:latin typeface="Avenir 55 Roman" charset="0"/>
                <a:ea typeface="ＭＳ Ｐゴシック" charset="0"/>
              </a:rPr>
              <a:t>]	</a:t>
            </a:r>
            <a:r>
              <a:rPr lang="en-US" sz="1300" dirty="0">
                <a:solidFill>
                  <a:srgbClr val="000000"/>
                </a:solidFill>
                <a:latin typeface="Avenir 55 Roman" charset="0"/>
                <a:ea typeface="ＭＳ Ｐゴシック" charset="0"/>
              </a:rPr>
              <a:t>Admin, Business, Management &amp; </a:t>
            </a:r>
            <a:r>
              <a:rPr lang="en-US" sz="1300" dirty="0" err="1">
                <a:solidFill>
                  <a:srgbClr val="000000"/>
                </a:solidFill>
                <a:latin typeface="Avenir 55 Roman" charset="0"/>
                <a:ea typeface="ＭＳ Ｐゴシック" charset="0"/>
              </a:rPr>
              <a:t>Soc</a:t>
            </a:r>
            <a:r>
              <a:rPr lang="en-US" sz="1300" dirty="0">
                <a:solidFill>
                  <a:srgbClr val="000000"/>
                </a:solidFill>
                <a:latin typeface="Avenir 55 Roman" charset="0"/>
                <a:ea typeface="ＭＳ Ｐゴシック" charset="0"/>
              </a:rPr>
              <a:t> </a:t>
            </a:r>
            <a:r>
              <a:rPr lang="en-US" sz="1300" dirty="0" err="1">
                <a:solidFill>
                  <a:srgbClr val="000000"/>
                </a:solidFill>
                <a:latin typeface="Avenir 55 Roman" charset="0"/>
                <a:ea typeface="ＭＳ Ｐゴシック" charset="0"/>
              </a:rPr>
              <a:t>Sci</a:t>
            </a:r>
            <a:endParaRPr lang="en-US" sz="1300" dirty="0">
              <a:solidFill>
                <a:srgbClr val="000000"/>
              </a:solidFill>
              <a:latin typeface="Avenir 55 Roman" charset="0"/>
              <a:ea typeface="ＭＳ Ｐゴシック" charset="0"/>
            </a:endParaRP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AERO</a:t>
            </a:r>
            <a:r>
              <a:rPr lang="fr-CH" sz="1300" dirty="0">
                <a:solidFill>
                  <a:srgbClr val="000000"/>
                </a:solidFill>
                <a:latin typeface="Avenir 55 Roman" charset="0"/>
                <a:ea typeface="ＭＳ Ｐゴシック" charset="0"/>
              </a:rPr>
              <a:t>]	</a:t>
            </a:r>
            <a:r>
              <a:rPr lang="en-US" sz="1300" dirty="0">
                <a:solidFill>
                  <a:srgbClr val="000000"/>
                </a:solidFill>
                <a:latin typeface="Avenir 55 Roman" charset="0"/>
                <a:ea typeface="ＭＳ Ｐゴシック" charset="0"/>
              </a:rPr>
              <a:t>Aeronautics &amp; Aerospace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[AGRI]	Agriculture, </a:t>
            </a:r>
            <a:r>
              <a:rPr lang="fr-CH" sz="1300" dirty="0" err="1">
                <a:solidFill>
                  <a:srgbClr val="000000"/>
                </a:solidFill>
                <a:latin typeface="Avenir 55 Roman" charset="0"/>
                <a:ea typeface="ＭＳ Ｐゴシック" charset="0"/>
              </a:rPr>
              <a:t>Fisheries</a:t>
            </a:r>
            <a:r>
              <a:rPr lang="fr-CH" sz="1300" dirty="0">
                <a:solidFill>
                  <a:srgbClr val="000000"/>
                </a:solidFill>
                <a:latin typeface="Avenir 55 Roman" charset="0"/>
                <a:ea typeface="ＭＳ Ｐゴシック" charset="0"/>
              </a:rPr>
              <a:t> &amp; </a:t>
            </a:r>
            <a:r>
              <a:rPr lang="fr-CH" sz="1300" dirty="0" err="1">
                <a:solidFill>
                  <a:srgbClr val="000000"/>
                </a:solidFill>
                <a:latin typeface="Avenir 55 Roman" charset="0"/>
                <a:ea typeface="ＭＳ Ｐゴシック" charset="0"/>
              </a:rPr>
              <a:t>Forestry</a:t>
            </a:r>
            <a:r>
              <a:rPr lang="fr-CH" sz="1300" dirty="0">
                <a:solidFill>
                  <a:srgbClr val="000000"/>
                </a:solidFill>
                <a:latin typeface="Avenir 55 Roman" charset="0"/>
                <a:ea typeface="ＭＳ Ｐゴシック" charset="0"/>
              </a:rPr>
              <a:t> </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AUDV</a:t>
            </a:r>
            <a:r>
              <a:rPr lang="fr-CH" sz="1300" dirty="0">
                <a:solidFill>
                  <a:srgbClr val="000000"/>
                </a:solidFill>
                <a:latin typeface="Avenir 55 Roman" charset="0"/>
                <a:ea typeface="ＭＳ Ｐゴシック" charset="0"/>
              </a:rPr>
              <a:t>]	</a:t>
            </a:r>
            <a:r>
              <a:rPr lang="pt-BR" sz="1300" dirty="0" err="1">
                <a:solidFill>
                  <a:srgbClr val="000000"/>
                </a:solidFill>
                <a:latin typeface="Avenir 55 Roman" charset="0"/>
                <a:ea typeface="ＭＳ Ｐゴシック" charset="0"/>
              </a:rPr>
              <a:t>Audio</a:t>
            </a:r>
            <a:r>
              <a:rPr lang="pt-BR" sz="1300" dirty="0">
                <a:solidFill>
                  <a:srgbClr val="000000"/>
                </a:solidFill>
                <a:latin typeface="Avenir 55 Roman" charset="0"/>
                <a:ea typeface="ＭＳ Ｐゴシック" charset="0"/>
              </a:rPr>
              <a:t>, Audiovisual, </a:t>
            </a:r>
            <a:r>
              <a:rPr lang="pt-BR" sz="1300" dirty="0" err="1">
                <a:solidFill>
                  <a:srgbClr val="000000"/>
                </a:solidFill>
                <a:latin typeface="Avenir 55 Roman" charset="0"/>
                <a:ea typeface="ＭＳ Ｐゴシック" charset="0"/>
              </a:rPr>
              <a:t>Image</a:t>
            </a:r>
            <a:r>
              <a:rPr lang="pt-BR" sz="1300" dirty="0">
                <a:solidFill>
                  <a:srgbClr val="000000"/>
                </a:solidFill>
                <a:latin typeface="Avenir 55 Roman" charset="0"/>
                <a:ea typeface="ＭＳ Ｐゴシック" charset="0"/>
              </a:rPr>
              <a:t> &amp; </a:t>
            </a:r>
            <a:r>
              <a:rPr lang="pt-BR" sz="1300" dirty="0" err="1">
                <a:solidFill>
                  <a:srgbClr val="000000"/>
                </a:solidFill>
                <a:latin typeface="Avenir 55 Roman" charset="0"/>
                <a:ea typeface="ＭＳ Ｐゴシック" charset="0"/>
              </a:rPr>
              <a:t>Video</a:t>
            </a:r>
            <a:r>
              <a:rPr lang="pt-BR" sz="1300" dirty="0">
                <a:solidFill>
                  <a:srgbClr val="000000"/>
                </a:solidFill>
                <a:latin typeface="Avenir 55 Roman" charset="0"/>
                <a:ea typeface="ＭＳ Ｐゴシック" charset="0"/>
              </a:rPr>
              <a:t> Tech</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pt-BR" sz="1300" dirty="0">
                <a:solidFill>
                  <a:srgbClr val="000000"/>
                </a:solidFill>
                <a:latin typeface="Avenir 55 Roman" charset="0"/>
                <a:ea typeface="ＭＳ Ｐゴシック" charset="0"/>
              </a:rPr>
              <a:t>[AUTO]	</a:t>
            </a:r>
            <a:r>
              <a:rPr lang="en-US" sz="1300" dirty="0">
                <a:solidFill>
                  <a:srgbClr val="000000"/>
                </a:solidFill>
                <a:latin typeface="Avenir 55 Roman" charset="0"/>
                <a:ea typeface="ＭＳ Ｐゴシック" charset="0"/>
              </a:rPr>
              <a:t>Automotive &amp; Road Vehicle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BLDG</a:t>
            </a:r>
            <a:r>
              <a:rPr lang="fr-CH" sz="1300" dirty="0">
                <a:solidFill>
                  <a:srgbClr val="000000"/>
                </a:solidFill>
                <a:latin typeface="Avenir 55 Roman" charset="0"/>
                <a:ea typeface="ＭＳ Ｐゴシック" charset="0"/>
              </a:rPr>
              <a:t>]	</a:t>
            </a:r>
            <a:r>
              <a:rPr lang="en-US" sz="1300" dirty="0">
                <a:solidFill>
                  <a:srgbClr val="000000"/>
                </a:solidFill>
                <a:latin typeface="Avenir 55 Roman" charset="0"/>
                <a:ea typeface="ＭＳ Ｐゴシック" charset="0"/>
              </a:rPr>
              <a:t>Civil Engineering &amp; Building Construction</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CHEM</a:t>
            </a:r>
            <a:r>
              <a:rPr lang="fr-CH" sz="1300" dirty="0">
                <a:solidFill>
                  <a:srgbClr val="000000"/>
                </a:solidFill>
                <a:latin typeface="Avenir 55 Roman" charset="0"/>
                <a:ea typeface="ＭＳ Ｐゴシック" charset="0"/>
              </a:rPr>
              <a:t>]	</a:t>
            </a:r>
            <a:r>
              <a:rPr lang="en-US" sz="1300" dirty="0">
                <a:solidFill>
                  <a:srgbClr val="000000"/>
                </a:solidFill>
                <a:latin typeface="Avenir 55 Roman" charset="0"/>
                <a:ea typeface="ＭＳ Ｐゴシック" charset="0"/>
              </a:rPr>
              <a:t>Chemical &amp; Materials Technology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[DATA]	</a:t>
            </a:r>
            <a:r>
              <a:rPr lang="en-US" sz="1300" dirty="0">
                <a:solidFill>
                  <a:srgbClr val="000000"/>
                </a:solidFill>
                <a:latin typeface="Avenir 55 Roman" charset="0"/>
                <a:ea typeface="ＭＳ Ｐゴシック" charset="0"/>
              </a:rPr>
              <a:t>Computer </a:t>
            </a:r>
            <a:r>
              <a:rPr lang="en-US" sz="1300" dirty="0" err="1">
                <a:solidFill>
                  <a:srgbClr val="000000"/>
                </a:solidFill>
                <a:latin typeface="Avenir 55 Roman" charset="0"/>
                <a:ea typeface="ＭＳ Ｐゴシック" charset="0"/>
              </a:rPr>
              <a:t>Sci</a:t>
            </a:r>
            <a:r>
              <a:rPr lang="en-US" sz="1300" dirty="0">
                <a:solidFill>
                  <a:srgbClr val="000000"/>
                </a:solidFill>
                <a:latin typeface="Avenir 55 Roman" charset="0"/>
                <a:ea typeface="ＭＳ Ｐゴシック" charset="0"/>
              </a:rPr>
              <a:t>, Telecom &amp; Broadcasting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ELEC</a:t>
            </a:r>
            <a:r>
              <a:rPr lang="fr-CH" sz="1300" dirty="0">
                <a:solidFill>
                  <a:srgbClr val="000000"/>
                </a:solidFill>
                <a:latin typeface="Avenir 55 Roman" charset="0"/>
                <a:ea typeface="ＭＳ Ｐゴシック" charset="0"/>
              </a:rPr>
              <a:t>]	</a:t>
            </a:r>
            <a:r>
              <a:rPr lang="en-US" sz="1300" dirty="0">
                <a:solidFill>
                  <a:srgbClr val="000000"/>
                </a:solidFill>
                <a:latin typeface="Avenir 55 Roman" charset="0"/>
                <a:ea typeface="ＭＳ Ｐゴシック" charset="0"/>
              </a:rPr>
              <a:t>Electrical Engineering &amp; Electronics</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ENGY</a:t>
            </a:r>
            <a:r>
              <a:rPr lang="fr-CH" sz="1300" dirty="0">
                <a:solidFill>
                  <a:srgbClr val="000000"/>
                </a:solidFill>
                <a:latin typeface="Avenir 55 Roman" charset="0"/>
                <a:ea typeface="ＭＳ Ｐゴシック" charset="0"/>
              </a:rPr>
              <a:t>]	</a:t>
            </a:r>
            <a:r>
              <a:rPr lang="en-US" sz="1300" dirty="0">
                <a:solidFill>
                  <a:srgbClr val="000000"/>
                </a:solidFill>
                <a:latin typeface="Avenir 55 Roman" charset="0"/>
                <a:ea typeface="ＭＳ Ｐゴシック" charset="0"/>
              </a:rPr>
              <a:t>Energy, Fuels &amp; Heat Transfer </a:t>
            </a:r>
            <a:r>
              <a:rPr lang="en-US" sz="1300" dirty="0" err="1">
                <a:solidFill>
                  <a:srgbClr val="000000"/>
                </a:solidFill>
                <a:latin typeface="Avenir 55 Roman" charset="0"/>
                <a:ea typeface="ＭＳ Ｐゴシック" charset="0"/>
              </a:rPr>
              <a:t>Eng</a:t>
            </a:r>
            <a:endParaRPr lang="en-US" sz="1300" dirty="0">
              <a:solidFill>
                <a:srgbClr val="000000"/>
              </a:solidFill>
              <a:latin typeface="Avenir 55 Roman" charset="0"/>
              <a:ea typeface="ＭＳ Ｐゴシック" charset="0"/>
            </a:endParaRP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ENVR</a:t>
            </a:r>
            <a:r>
              <a:rPr lang="fr-CH" sz="1300" dirty="0">
                <a:solidFill>
                  <a:srgbClr val="000000"/>
                </a:solidFill>
                <a:latin typeface="Avenir 55 Roman" charset="0"/>
                <a:ea typeface="ＭＳ Ｐゴシック" charset="0"/>
              </a:rPr>
              <a:t>]	</a:t>
            </a:r>
            <a:r>
              <a:rPr lang="en-US" sz="1300" dirty="0">
                <a:solidFill>
                  <a:srgbClr val="000000"/>
                </a:solidFill>
                <a:latin typeface="Avenir 55 Roman" charset="0"/>
                <a:ea typeface="ＭＳ Ｐゴシック" charset="0"/>
              </a:rPr>
              <a:t>Environmental &amp; Safety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[FOOD]	</a:t>
            </a:r>
            <a:r>
              <a:rPr lang="en-US" sz="1300" dirty="0">
                <a:solidFill>
                  <a:srgbClr val="000000"/>
                </a:solidFill>
                <a:latin typeface="Avenir 55 Roman" charset="0"/>
                <a:ea typeface="ＭＳ Ｐゴシック" charset="0"/>
              </a:rPr>
              <a:t>Foods &amp; Food Technology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GENR</a:t>
            </a:r>
            <a:r>
              <a:rPr lang="fr-CH" sz="1300" dirty="0">
                <a:solidFill>
                  <a:srgbClr val="000000"/>
                </a:solidFill>
                <a:latin typeface="Avenir 55 Roman" charset="0"/>
                <a:ea typeface="ＭＳ Ｐゴシック" charset="0"/>
              </a:rPr>
              <a:t>]	</a:t>
            </a:r>
            <a:r>
              <a:rPr lang="it-IT" sz="1300" dirty="0">
                <a:solidFill>
                  <a:srgbClr val="000000"/>
                </a:solidFill>
                <a:latin typeface="Avenir 55 Roman" charset="0"/>
                <a:ea typeface="ＭＳ Ｐゴシック" charset="0"/>
              </a:rPr>
              <a:t>Generalities, Language, Media &amp; Info Sci</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it-IT" sz="1300" dirty="0">
                <a:solidFill>
                  <a:srgbClr val="000000"/>
                </a:solidFill>
                <a:latin typeface="Avenir 55 Roman" charset="0"/>
                <a:ea typeface="ＭＳ Ｐゴシック" charset="0"/>
              </a:rPr>
              <a:t>[HOME]	</a:t>
            </a:r>
            <a:r>
              <a:rPr lang="en-US" sz="1300" dirty="0">
                <a:solidFill>
                  <a:srgbClr val="000000"/>
                </a:solidFill>
                <a:latin typeface="Avenir 55 Roman" charset="0"/>
                <a:ea typeface="ＭＳ Ｐゴシック" charset="0"/>
              </a:rPr>
              <a:t>Home Contents &amp; Household Maintenance</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0000"/>
                </a:solidFill>
                <a:latin typeface="Avenir 55 Roman" charset="0"/>
                <a:ea typeface="ＭＳ Ｐゴシック" charset="0"/>
              </a:rPr>
              <a:t>[</a:t>
            </a:r>
            <a:r>
              <a:rPr lang="fr-CH" sz="1300" dirty="0" err="1">
                <a:solidFill>
                  <a:srgbClr val="000000"/>
                </a:solidFill>
                <a:latin typeface="Avenir 55 Roman" charset="0"/>
                <a:ea typeface="ＭＳ Ｐゴシック" charset="0"/>
              </a:rPr>
              <a:t>HORO</a:t>
            </a:r>
            <a:r>
              <a:rPr lang="fr-CH" sz="1300" dirty="0">
                <a:solidFill>
                  <a:srgbClr val="000000"/>
                </a:solidFill>
                <a:latin typeface="Avenir 55 Roman" charset="0"/>
                <a:ea typeface="ＭＳ Ｐゴシック" charset="0"/>
              </a:rPr>
              <a:t>]	</a:t>
            </a:r>
            <a:r>
              <a:rPr lang="en-US" sz="1300" dirty="0">
                <a:solidFill>
                  <a:srgbClr val="000000"/>
                </a:solidFill>
                <a:latin typeface="Avenir 55 Roman" charset="0"/>
                <a:ea typeface="ＭＳ Ｐゴシック" charset="0"/>
              </a:rPr>
              <a:t>Precision Mechanics, Jewelry &amp; Horology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dirty="0">
                <a:solidFill>
                  <a:srgbClr val="0066CC"/>
                </a:solidFill>
                <a:latin typeface="Avenir 55 Roman" charset="0"/>
                <a:ea typeface="ＭＳ Ｐゴシック" charset="0"/>
              </a:rPr>
              <a:t>[</a:t>
            </a:r>
            <a:r>
              <a:rPr lang="fr-CH" sz="1300" dirty="0">
                <a:latin typeface="Avenir 55 Roman" charset="0"/>
                <a:ea typeface="ＭＳ Ｐゴシック" charset="0"/>
              </a:rPr>
              <a:t>MANU]	</a:t>
            </a:r>
            <a:r>
              <a:rPr lang="en-US" sz="1300" dirty="0">
                <a:latin typeface="Avenir 55 Roman" charset="0"/>
                <a:ea typeface="ＭＳ Ｐゴシック" charset="0"/>
              </a:rPr>
              <a:t>Manufacturing &amp; Materials Handling Tech</a:t>
            </a:r>
          </a:p>
        </p:txBody>
      </p:sp>
      <p:sp>
        <p:nvSpPr>
          <p:cNvPr id="96263" name="Rectangle 7"/>
          <p:cNvSpPr>
            <a:spLocks noChangeArrowheads="1"/>
          </p:cNvSpPr>
          <p:nvPr/>
        </p:nvSpPr>
        <p:spPr bwMode="auto">
          <a:xfrm>
            <a:off x="4356100" y="1557338"/>
            <a:ext cx="4230688"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[MARI]		</a:t>
            </a:r>
            <a:r>
              <a:rPr lang="en-US" sz="1300">
                <a:solidFill>
                  <a:srgbClr val="000000"/>
                </a:solidFill>
                <a:latin typeface="Avenir 55 Roman" charset="0"/>
                <a:ea typeface="ＭＳ Ｐゴシック" charset="0"/>
              </a:rPr>
              <a:t>Marine Engineering</a:t>
            </a:r>
            <a:r>
              <a:rPr lang="fr-CH" sz="1300">
                <a:solidFill>
                  <a:srgbClr val="000000"/>
                </a:solidFill>
                <a:latin typeface="Avenir 55 Roman" charset="0"/>
                <a:ea typeface="ＭＳ Ｐゴシック" charset="0"/>
              </a:rPr>
              <a:t> </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[MEAS]		</a:t>
            </a:r>
            <a:r>
              <a:rPr lang="en-US" sz="1300">
                <a:solidFill>
                  <a:srgbClr val="000000"/>
                </a:solidFill>
                <a:latin typeface="Avenir 55 Roman" charset="0"/>
                <a:ea typeface="ＭＳ Ｐゴシック" charset="0"/>
              </a:rPr>
              <a:t>Standards, Units, Metrology &amp; Testing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latin typeface="Avenir 55 Roman" charset="0"/>
                <a:ea typeface="ＭＳ Ｐゴシック" charset="0"/>
              </a:rPr>
              <a:t>[MECH]		Mechanical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[MEDI]		Medical Technology </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[METL]		</a:t>
            </a:r>
            <a:r>
              <a:rPr lang="pt-BR" sz="1300">
                <a:solidFill>
                  <a:srgbClr val="000000"/>
                </a:solidFill>
                <a:latin typeface="Avenir 55 Roman" charset="0"/>
                <a:ea typeface="ＭＳ Ｐゴシック" charset="0"/>
              </a:rPr>
              <a:t>Metallurgy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pt-BR" sz="1300">
                <a:solidFill>
                  <a:srgbClr val="000000"/>
                </a:solidFill>
                <a:latin typeface="Avenir 55 Roman" charset="0"/>
                <a:ea typeface="ＭＳ Ｐゴシック" charset="0"/>
              </a:rPr>
              <a:t>[MILI]		</a:t>
            </a:r>
            <a:r>
              <a:rPr lang="en-US" sz="1300">
                <a:solidFill>
                  <a:srgbClr val="000000"/>
                </a:solidFill>
                <a:latin typeface="Avenir 55 Roman" charset="0"/>
                <a:ea typeface="ＭＳ Ｐゴシック" charset="0"/>
              </a:rPr>
              <a:t>Military Technology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[MINE]		</a:t>
            </a:r>
            <a:r>
              <a:rPr lang="en-US" sz="1300">
                <a:solidFill>
                  <a:srgbClr val="000000"/>
                </a:solidFill>
                <a:latin typeface="Avenir 55 Roman" charset="0"/>
                <a:ea typeface="ＭＳ Ｐゴシック" charset="0"/>
              </a:rPr>
              <a:t>Mining, Oil &amp; Gas Extraction &amp; Minerals</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[NANO]		</a:t>
            </a:r>
            <a:r>
              <a:rPr lang="en-US" sz="1300">
                <a:solidFill>
                  <a:srgbClr val="000000"/>
                </a:solidFill>
                <a:latin typeface="Avenir 55 Roman" charset="0"/>
                <a:ea typeface="ＭＳ Ｐゴシック" charset="0"/>
              </a:rPr>
              <a:t>Nano Technology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[PACK]		</a:t>
            </a:r>
            <a:r>
              <a:rPr lang="en-US" sz="1300">
                <a:solidFill>
                  <a:srgbClr val="000000"/>
                </a:solidFill>
                <a:latin typeface="Avenir 55 Roman" charset="0"/>
                <a:ea typeface="ＭＳ Ｐゴシック" charset="0"/>
              </a:rPr>
              <a:t>Packaging &amp; Distribution of Goods</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[PRNT]		</a:t>
            </a:r>
            <a:r>
              <a:rPr lang="en-US" sz="1300">
                <a:solidFill>
                  <a:srgbClr val="000000"/>
                </a:solidFill>
                <a:latin typeface="Avenir 55 Roman" charset="0"/>
                <a:ea typeface="ＭＳ Ｐゴシック" charset="0"/>
              </a:rPr>
              <a:t>Printing &amp; Paper</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[RAIL]		</a:t>
            </a:r>
            <a:r>
              <a:rPr lang="en-US" sz="1300">
                <a:solidFill>
                  <a:srgbClr val="000000"/>
                </a:solidFill>
                <a:latin typeface="Avenir 55 Roman" charset="0"/>
                <a:ea typeface="ＭＳ Ｐゴシック" charset="0"/>
              </a:rPr>
              <a:t>Railway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[SCIE]		</a:t>
            </a:r>
            <a:r>
              <a:rPr lang="en-US" sz="1300">
                <a:solidFill>
                  <a:srgbClr val="000000"/>
                </a:solidFill>
                <a:latin typeface="Avenir 55 Roman" charset="0"/>
                <a:ea typeface="ＭＳ Ｐゴシック" charset="0"/>
              </a:rPr>
              <a:t>Optical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[SPRT]		</a:t>
            </a:r>
            <a:r>
              <a:rPr lang="en-US" sz="1300">
                <a:solidFill>
                  <a:srgbClr val="000000"/>
                </a:solidFill>
                <a:latin typeface="Avenir 55 Roman" charset="0"/>
                <a:ea typeface="ＭＳ Ｐゴシック" charset="0"/>
              </a:rPr>
              <a:t>Sports, Leisure, Tourism &amp; Hospitality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[TEXT]		</a:t>
            </a:r>
            <a:r>
              <a:rPr lang="it-IT" sz="1300">
                <a:solidFill>
                  <a:srgbClr val="000000"/>
                </a:solidFill>
                <a:latin typeface="Avenir 55 Roman" charset="0"/>
                <a:ea typeface="ＭＳ Ｐゴシック" charset="0"/>
              </a:rPr>
              <a:t>Textile &amp; Clothing Industries</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it-IT" sz="1300">
                <a:solidFill>
                  <a:srgbClr val="000000"/>
                </a:solidFill>
                <a:latin typeface="Avenir 55 Roman" charset="0"/>
                <a:ea typeface="ＭＳ Ｐゴシック" charset="0"/>
              </a:rPr>
              <a:t>[TRAN]		</a:t>
            </a:r>
            <a:r>
              <a:rPr lang="en-US" sz="1300">
                <a:solidFill>
                  <a:srgbClr val="000000"/>
                </a:solidFill>
                <a:latin typeface="Avenir 55 Roman" charset="0"/>
                <a:ea typeface="ＭＳ Ｐゴシック" charset="0"/>
              </a:rPr>
              <a:t>Transportation</a:t>
            </a:r>
          </a:p>
        </p:txBody>
      </p:sp>
    </p:spTree>
    <p:extLst>
      <p:ext uri="{BB962C8B-B14F-4D97-AF65-F5344CB8AC3E}">
        <p14:creationId xmlns:p14="http://schemas.microsoft.com/office/powerpoint/2010/main" val="26227320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p:txBody>
          <a:bodyPr/>
          <a:lstStyle/>
          <a:p>
            <a:pPr eaLnBrk="1" hangingPunct="1"/>
            <a:r>
              <a:rPr lang="en-US" altLang="en-US" dirty="0"/>
              <a:t>WIPO Translate: </a:t>
            </a:r>
            <a:r>
              <a:rPr lang="es-ES" altLang="en-US" dirty="0"/>
              <a:t>¿cómo funciona</a:t>
            </a:r>
            <a:r>
              <a:rPr lang="en-US" altLang="en-US" dirty="0"/>
              <a:t>?</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755" y="1524000"/>
            <a:ext cx="9303733" cy="420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99393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5850" y="0"/>
            <a:ext cx="6972300"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90332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8150" y="285750"/>
            <a:ext cx="8267700" cy="628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87886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Navegar</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52575"/>
            <a:ext cx="9153525"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1143000" y="2286000"/>
            <a:ext cx="2819400" cy="1524000"/>
          </a:xfrm>
          <a:prstGeom prst="rect">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9175734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4"/>
          <p:cNvGraphicFramePr>
            <a:graphicFrameLocks noGrp="1" noChangeAspect="1"/>
          </p:cNvGraphicFramePr>
          <p:nvPr>
            <p:ph idx="1"/>
          </p:nvPr>
        </p:nvGraphicFramePr>
        <p:xfrm>
          <a:off x="731838" y="0"/>
          <a:ext cx="6667500" cy="6858000"/>
        </p:xfrm>
        <a:graphic>
          <a:graphicData uri="http://schemas.openxmlformats.org/presentationml/2006/ole">
            <mc:AlternateContent xmlns:mc="http://schemas.openxmlformats.org/markup-compatibility/2006">
              <mc:Choice xmlns:v="urn:schemas-microsoft-com:vml" Requires="v">
                <p:oleObj spid="_x0000_s7177" r:id="rId3" imgW="10234921" imgH="10526984" progId="">
                  <p:embed/>
                </p:oleObj>
              </mc:Choice>
              <mc:Fallback>
                <p:oleObj r:id="rId3" imgW="10234921" imgH="10526984" progId="">
                  <p:embed/>
                  <p:pic>
                    <p:nvPicPr>
                      <p:cNvPr id="2457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38" y="0"/>
                        <a:ext cx="6667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444134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7" name="Picture 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37771" y="-17084"/>
            <a:ext cx="6280830" cy="684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bwMode="auto">
          <a:xfrm>
            <a:off x="2411760" y="1124744"/>
            <a:ext cx="1008112" cy="216024"/>
          </a:xfrm>
          <a:prstGeom prst="ellipse">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3" name="Rectangle 2"/>
          <p:cNvSpPr/>
          <p:nvPr/>
        </p:nvSpPr>
        <p:spPr bwMode="auto">
          <a:xfrm>
            <a:off x="3427292" y="1117289"/>
            <a:ext cx="936104" cy="216024"/>
          </a:xfrm>
          <a:prstGeom prst="rect">
            <a:avLst/>
          </a:prstGeom>
          <a:noFill/>
          <a:ln w="34925" cap="flat" cmpd="sng" algn="ctr">
            <a:solidFill>
              <a:srgbClr val="00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09462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s-ES" dirty="0"/>
              <a:t>“</a:t>
            </a:r>
            <a:r>
              <a:rPr lang="es-ES" dirty="0" err="1"/>
              <a:t>Most</a:t>
            </a:r>
            <a:r>
              <a:rPr lang="es-ES" dirty="0"/>
              <a:t> active” (códigos CIP más frecuentes)</a:t>
            </a:r>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538" y="1916113"/>
            <a:ext cx="7896225"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a:spLocks noChangeArrowheads="1"/>
          </p:cNvSpPr>
          <p:nvPr/>
        </p:nvSpPr>
        <p:spPr bwMode="auto">
          <a:xfrm>
            <a:off x="1331913" y="2852738"/>
            <a:ext cx="576262" cy="360362"/>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3022600"/>
            <a:ext cx="623570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4" name="Rectangle 4"/>
          <p:cNvSpPr>
            <a:spLocks noChangeArrowheads="1"/>
          </p:cNvSpPr>
          <p:nvPr/>
        </p:nvSpPr>
        <p:spPr bwMode="auto">
          <a:xfrm>
            <a:off x="1908175" y="5300663"/>
            <a:ext cx="86360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 name="Rectangle 5"/>
          <p:cNvSpPr>
            <a:spLocks noChangeArrowheads="1"/>
          </p:cNvSpPr>
          <p:nvPr/>
        </p:nvSpPr>
        <p:spPr bwMode="auto">
          <a:xfrm>
            <a:off x="1908175" y="5300663"/>
            <a:ext cx="719138" cy="288925"/>
          </a:xfrm>
          <a:prstGeom prst="rect">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 name="Rectangle 1"/>
          <p:cNvSpPr>
            <a:spLocks noChangeArrowheads="1"/>
          </p:cNvSpPr>
          <p:nvPr/>
        </p:nvSpPr>
        <p:spPr bwMode="auto">
          <a:xfrm>
            <a:off x="617538" y="2205038"/>
            <a:ext cx="1506537" cy="360362"/>
          </a:xfrm>
          <a:prstGeom prst="rect">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3535944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8915"/>
                                        </p:tgtEl>
                                        <p:attrNameLst>
                                          <p:attrName>style.visibility</p:attrName>
                                        </p:attrNameLst>
                                      </p:cBhvr>
                                      <p:to>
                                        <p:strVal val="visible"/>
                                      </p:to>
                                    </p:set>
                                    <p:anim calcmode="lin" valueType="num">
                                      <p:cBhvr additive="base">
                                        <p:cTn id="19" dur="500" fill="hold"/>
                                        <p:tgtEl>
                                          <p:spTgt spid="38915"/>
                                        </p:tgtEl>
                                        <p:attrNameLst>
                                          <p:attrName>ppt_x</p:attrName>
                                        </p:attrNameLst>
                                      </p:cBhvr>
                                      <p:tavLst>
                                        <p:tav tm="0">
                                          <p:val>
                                            <p:strVal val="#ppt_x"/>
                                          </p:val>
                                        </p:tav>
                                        <p:tav tm="100000">
                                          <p:val>
                                            <p:strVal val="#ppt_x"/>
                                          </p:val>
                                        </p:tav>
                                      </p:tavLst>
                                    </p:anim>
                                    <p:anim calcmode="lin" valueType="num">
                                      <p:cBhvr additive="base">
                                        <p:cTn id="20" dur="500" fill="hold"/>
                                        <p:tgtEl>
                                          <p:spTgt spid="3891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74638"/>
            <a:ext cx="8229600" cy="1477962"/>
          </a:xfrm>
        </p:spPr>
        <p:txBody>
          <a:bodyPr/>
          <a:lstStyle/>
          <a:p>
            <a:r>
              <a:rPr lang="fr-CH" dirty="0"/>
              <a:t>"Most active last 5 gazettes" (c</a:t>
            </a:r>
            <a:r>
              <a:rPr lang="es-ES" dirty="0" err="1"/>
              <a:t>ódigos</a:t>
            </a:r>
            <a:r>
              <a:rPr lang="es-ES" dirty="0"/>
              <a:t> CIP más frecuentes en las últimas 5 ediciones de la Gaceta)</a:t>
            </a: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4850" y="2057400"/>
            <a:ext cx="773430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450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Principales usuarios de la información de patentes</a:t>
            </a:r>
            <a:endParaRPr lang="en-US" dirty="0"/>
          </a:p>
        </p:txBody>
      </p:sp>
      <p:sp>
        <p:nvSpPr>
          <p:cNvPr id="4" name="Content Placeholder 3"/>
          <p:cNvSpPr>
            <a:spLocks noGrp="1"/>
          </p:cNvSpPr>
          <p:nvPr>
            <p:ph sz="half" idx="2"/>
          </p:nvPr>
        </p:nvSpPr>
        <p:spPr>
          <a:xfrm>
            <a:off x="457200" y="1484784"/>
            <a:ext cx="2530624" cy="4641379"/>
          </a:xfrm>
        </p:spPr>
        <p:txBody>
          <a:bodyPr/>
          <a:lstStyle/>
          <a:p>
            <a:r>
              <a:rPr lang="es-ES" dirty="0" smtClean="0"/>
              <a:t>Empresas</a:t>
            </a:r>
          </a:p>
          <a:p>
            <a:r>
              <a:rPr lang="es-ES" dirty="0" smtClean="0"/>
              <a:t>Universidades</a:t>
            </a:r>
          </a:p>
          <a:p>
            <a:r>
              <a:rPr lang="es-ES" dirty="0" smtClean="0"/>
              <a:t>Gobiernos</a:t>
            </a:r>
          </a:p>
          <a:p>
            <a:endParaRPr lang="es-ES" dirty="0"/>
          </a:p>
          <a:p>
            <a:r>
              <a:rPr lang="es-ES" dirty="0" smtClean="0"/>
              <a:t>Inventores</a:t>
            </a:r>
          </a:p>
          <a:p>
            <a:r>
              <a:rPr lang="es-ES" dirty="0" smtClean="0"/>
              <a:t>Científicos</a:t>
            </a:r>
          </a:p>
          <a:p>
            <a:r>
              <a:rPr lang="es-ES" dirty="0" smtClean="0"/>
              <a:t>Estudiantes</a:t>
            </a:r>
            <a:endParaRPr lang="en-US" dirty="0"/>
          </a:p>
        </p:txBody>
      </p:sp>
      <p:sp>
        <p:nvSpPr>
          <p:cNvPr id="6" name="Content Placeholder 5"/>
          <p:cNvSpPr>
            <a:spLocks noGrp="1"/>
          </p:cNvSpPr>
          <p:nvPr>
            <p:ph sz="quarter" idx="4"/>
          </p:nvPr>
        </p:nvSpPr>
        <p:spPr>
          <a:xfrm>
            <a:off x="2915817" y="1484784"/>
            <a:ext cx="5770984" cy="4641379"/>
          </a:xfrm>
        </p:spPr>
        <p:txBody>
          <a:bodyPr/>
          <a:lstStyle/>
          <a:p>
            <a:r>
              <a:rPr lang="es-ES" sz="2000" dirty="0" smtClean="0"/>
              <a:t>Evolución del entorno tecnológico y de los mercados</a:t>
            </a:r>
          </a:p>
          <a:p>
            <a:r>
              <a:rPr lang="es-ES" sz="2000" dirty="0" smtClean="0"/>
              <a:t>Instituciones e inventores relevantes</a:t>
            </a:r>
          </a:p>
          <a:p>
            <a:r>
              <a:rPr lang="es-ES" sz="2000" dirty="0" smtClean="0"/>
              <a:t>Tecnologías nuevas y estado legal</a:t>
            </a:r>
          </a:p>
          <a:p>
            <a:r>
              <a:rPr lang="es-ES" sz="2000" dirty="0" smtClean="0"/>
              <a:t>Oportunidades de licencias y de asociación de empresas</a:t>
            </a:r>
          </a:p>
          <a:p>
            <a:r>
              <a:rPr lang="es-ES" sz="2000" dirty="0" smtClean="0"/>
              <a:t>Tendencias en áreas específicas de la tecnología</a:t>
            </a:r>
          </a:p>
          <a:p>
            <a:r>
              <a:rPr lang="es-ES" sz="2000" dirty="0" smtClean="0"/>
              <a:t>Buenas prácticas</a:t>
            </a:r>
          </a:p>
          <a:p>
            <a:r>
              <a:rPr lang="es-ES" sz="2000" dirty="0" smtClean="0"/>
              <a:t>Diagnóstico de la veracidad de las decisiones en materia de política de desarrollo industrial y de inversiones</a:t>
            </a:r>
          </a:p>
          <a:p>
            <a:r>
              <a:rPr lang="es-ES" sz="2000" dirty="0" smtClean="0"/>
              <a:t>Indicador de desarrollo</a:t>
            </a:r>
            <a:endParaRPr lang="en-US" sz="2000" dirty="0"/>
          </a:p>
        </p:txBody>
      </p:sp>
    </p:spTree>
    <p:extLst>
      <p:ext uri="{BB962C8B-B14F-4D97-AF65-F5344CB8AC3E}">
        <p14:creationId xmlns:p14="http://schemas.microsoft.com/office/powerpoint/2010/main" val="7477383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6400" y="-16819"/>
            <a:ext cx="6361117" cy="687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9318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52400"/>
            <a:ext cx="8229600" cy="1143000"/>
          </a:xfrm>
        </p:spPr>
        <p:txBody>
          <a:bodyPr/>
          <a:lstStyle/>
          <a:p>
            <a:r>
              <a:rPr lang="es-ES" dirty="0"/>
              <a:t>“IPC Green </a:t>
            </a:r>
            <a:r>
              <a:rPr lang="es-ES" dirty="0" err="1"/>
              <a:t>Inventory</a:t>
            </a:r>
            <a:r>
              <a:rPr lang="es-ES" dirty="0"/>
              <a:t>” (Inventario verde de la CIP)</a:t>
            </a:r>
          </a:p>
        </p:txBody>
      </p:sp>
      <p:pic>
        <p:nvPicPr>
          <p:cNvPr id="440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552" y="1199184"/>
            <a:ext cx="7560840" cy="5658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7023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lstStyle/>
          <a:p>
            <a:r>
              <a:rPr lang="es-ES" altLang="en-US" dirty="0"/>
              <a:t/>
            </a:r>
            <a:br>
              <a:rPr lang="es-ES" altLang="en-US" dirty="0"/>
            </a:br>
            <a:r>
              <a:rPr lang="es-ES" altLang="en-US" dirty="0"/>
              <a:t>¿Qué novedades presenta PATENTSCOPE?</a:t>
            </a:r>
            <a:br>
              <a:rPr lang="es-ES" altLang="en-US" dirty="0"/>
            </a:br>
            <a:endParaRPr lang="es-ES" dirty="0"/>
          </a:p>
        </p:txBody>
      </p:sp>
      <p:sp>
        <p:nvSpPr>
          <p:cNvPr id="3" name="Content Placeholder 2"/>
          <p:cNvSpPr>
            <a:spLocks noGrp="1"/>
          </p:cNvSpPr>
          <p:nvPr>
            <p:ph idx="1"/>
          </p:nvPr>
        </p:nvSpPr>
        <p:spPr/>
        <p:txBody>
          <a:bodyPr/>
          <a:lstStyle/>
          <a:p>
            <a:r>
              <a:rPr lang="es-ES" altLang="en-US" dirty="0"/>
              <a:t>Se ha añadido una facilidad de búsqueda de compuestos químicos</a:t>
            </a:r>
          </a:p>
          <a:p>
            <a:pPr marL="0" indent="0">
              <a:buNone/>
            </a:pPr>
            <a:endParaRPr lang="es-ES" altLang="en-US" dirty="0"/>
          </a:p>
        </p:txBody>
      </p:sp>
    </p:spTree>
    <p:extLst>
      <p:ext uri="{BB962C8B-B14F-4D97-AF65-F5344CB8AC3E}">
        <p14:creationId xmlns:p14="http://schemas.microsoft.com/office/powerpoint/2010/main" val="41198953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Picture 8"/>
          <p:cNvPicPr/>
          <p:nvPr/>
        </p:nvPicPr>
        <p:blipFill>
          <a:blip r:embed="rId3" cstate="email">
            <a:extLst>
              <a:ext uri="{28A0092B-C50C-407E-A947-70E740481C1C}">
                <a14:useLocalDpi xmlns:a14="http://schemas.microsoft.com/office/drawing/2010/main"/>
              </a:ext>
            </a:extLst>
          </a:blip>
          <a:stretch/>
        </p:blipFill>
        <p:spPr>
          <a:xfrm rot="1331400">
            <a:off x="5823720" y="4514400"/>
            <a:ext cx="2279520" cy="1748520"/>
          </a:xfrm>
          <a:prstGeom prst="rect">
            <a:avLst/>
          </a:prstGeom>
          <a:ln>
            <a:noFill/>
          </a:ln>
        </p:spPr>
      </p:pic>
      <p:sp>
        <p:nvSpPr>
          <p:cNvPr id="290" name="CustomShape 1"/>
          <p:cNvSpPr/>
          <p:nvPr/>
        </p:nvSpPr>
        <p:spPr>
          <a:xfrm>
            <a:off x="6964200" y="5950080"/>
            <a:ext cx="1854720" cy="583200"/>
          </a:xfrm>
          <a:prstGeom prst="rect">
            <a:avLst/>
          </a:prstGeom>
          <a:solidFill>
            <a:schemeClr val="bg1"/>
          </a:solidFill>
          <a:ln>
            <a:noFill/>
          </a:ln>
        </p:spPr>
        <p:style>
          <a:lnRef idx="0">
            <a:scrgbClr r="0" g="0" b="0"/>
          </a:lnRef>
          <a:fillRef idx="0">
            <a:scrgbClr r="0" g="0" b="0"/>
          </a:fillRef>
          <a:effectRef idx="0">
            <a:scrgbClr r="0" g="0" b="0"/>
          </a:effectRef>
          <a:fontRef idx="minor"/>
        </p:style>
      </p:sp>
      <p:sp>
        <p:nvSpPr>
          <p:cNvPr id="291" name="CustomShape 2"/>
          <p:cNvSpPr/>
          <p:nvPr/>
        </p:nvSpPr>
        <p:spPr>
          <a:xfrm>
            <a:off x="336600" y="1196640"/>
            <a:ext cx="8228520" cy="940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0" strike="noStrike" spc="-1">
                <a:solidFill>
                  <a:srgbClr val="000000"/>
                </a:solidFill>
                <a:uFill>
                  <a:solidFill>
                    <a:srgbClr val="FFFFFF"/>
                  </a:solidFill>
                </a:uFill>
                <a:latin typeface="Arial"/>
                <a:ea typeface="Microsoft YaHei"/>
              </a:rPr>
              <a:t>Principle:</a:t>
            </a: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p:txBody>
      </p:sp>
      <p:sp>
        <p:nvSpPr>
          <p:cNvPr id="292" name="CustomShape 3"/>
          <p:cNvSpPr/>
          <p:nvPr/>
        </p:nvSpPr>
        <p:spPr>
          <a:xfrm>
            <a:off x="393120" y="2136960"/>
            <a:ext cx="8228520" cy="940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000">
              <a:lnSpc>
                <a:spcPct val="100000"/>
              </a:lnSpc>
              <a:buBlip>
                <a:blip r:embed="rId4"/>
              </a:buBlip>
            </a:pPr>
            <a:r>
              <a:rPr lang="en-US" sz="2400" b="0" strike="noStrike" spc="-1" dirty="0">
                <a:solidFill>
                  <a:srgbClr val="000000"/>
                </a:solidFill>
                <a:uFill>
                  <a:solidFill>
                    <a:srgbClr val="FFFFFF"/>
                  </a:solidFill>
                </a:uFill>
                <a:latin typeface="Arial"/>
                <a:ea typeface="Microsoft YaHei"/>
              </a:rPr>
              <a:t>Standardize all the different representations of chemical structures into </a:t>
            </a:r>
            <a:r>
              <a:rPr lang="en-US" sz="2400" b="0" strike="noStrike" spc="-1" dirty="0" err="1">
                <a:solidFill>
                  <a:srgbClr val="000000"/>
                </a:solidFill>
                <a:uFill>
                  <a:solidFill>
                    <a:srgbClr val="FFFFFF"/>
                  </a:solidFill>
                </a:uFill>
                <a:latin typeface="Arial"/>
                <a:ea typeface="Microsoft YaHei"/>
              </a:rPr>
              <a:t>Inchikeys</a:t>
            </a:r>
            <a:endParaRPr lang="en-US" sz="1800" b="0" strike="noStrike" spc="-1" dirty="0">
              <a:solidFill>
                <a:srgbClr val="000000"/>
              </a:solidFill>
              <a:uFill>
                <a:solidFill>
                  <a:srgbClr val="FFFFFF"/>
                </a:solidFill>
              </a:uFill>
              <a:latin typeface="Arial"/>
            </a:endParaRPr>
          </a:p>
          <a:p>
            <a:pPr marL="343080" indent="-342000">
              <a:lnSpc>
                <a:spcPct val="100000"/>
              </a:lnSpc>
              <a:buBlip>
                <a:blip r:embed="rId4"/>
              </a:buBlip>
            </a:pPr>
            <a:r>
              <a:rPr lang="en-US" sz="2400" b="0" strike="noStrike" spc="-1" dirty="0">
                <a:solidFill>
                  <a:srgbClr val="000000"/>
                </a:solidFill>
                <a:uFill>
                  <a:solidFill>
                    <a:srgbClr val="FFFFFF"/>
                  </a:solidFill>
                </a:uFill>
                <a:latin typeface="Arial"/>
                <a:ea typeface="Microsoft YaHei"/>
              </a:rPr>
              <a:t>Recognize chemical compounds in patent texts and from embedded drawings included in patent texts</a:t>
            </a:r>
            <a:endParaRPr lang="en-US" sz="1800" b="0" strike="noStrike" spc="-1" dirty="0">
              <a:solidFill>
                <a:srgbClr val="000000"/>
              </a:solidFill>
              <a:uFill>
                <a:solidFill>
                  <a:srgbClr val="FFFFFF"/>
                </a:solidFill>
              </a:uFill>
              <a:latin typeface="Arial"/>
            </a:endParaRPr>
          </a:p>
          <a:p>
            <a:pPr marL="343080" indent="-342000">
              <a:lnSpc>
                <a:spcPct val="100000"/>
              </a:lnSpc>
              <a:buBlip>
                <a:blip r:embed="rId4"/>
              </a:buBlip>
            </a:pPr>
            <a:r>
              <a:rPr lang="en-US" sz="2400" b="0" strike="noStrike" spc="-1" dirty="0">
                <a:solidFill>
                  <a:srgbClr val="000000"/>
                </a:solidFill>
                <a:uFill>
                  <a:solidFill>
                    <a:srgbClr val="FFFFFF"/>
                  </a:solidFill>
                </a:uFill>
                <a:latin typeface="Arial"/>
                <a:ea typeface="Microsoft YaHei"/>
              </a:rPr>
              <a:t>Implement search functions for </a:t>
            </a:r>
            <a:r>
              <a:rPr lang="en-US" sz="2400" b="0" strike="noStrike" spc="-1" dirty="0" err="1">
                <a:solidFill>
                  <a:srgbClr val="000000"/>
                </a:solidFill>
                <a:uFill>
                  <a:solidFill>
                    <a:srgbClr val="FFFFFF"/>
                  </a:solidFill>
                </a:uFill>
                <a:latin typeface="Arial"/>
                <a:ea typeface="Microsoft YaHei"/>
              </a:rPr>
              <a:t>Inchikeys</a:t>
            </a:r>
            <a:r>
              <a:rPr lang="en-US" sz="2400" b="0" strike="noStrike" spc="-1" dirty="0">
                <a:solidFill>
                  <a:srgbClr val="000000"/>
                </a:solidFill>
                <a:uFill>
                  <a:solidFill>
                    <a:srgbClr val="FFFFFF"/>
                  </a:solidFill>
                </a:uFill>
                <a:latin typeface="Arial"/>
                <a:ea typeface="Microsoft YaHei"/>
              </a:rPr>
              <a:t> that can be used by non chemists</a:t>
            </a: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r>
              <a:rPr lang="en-US" sz="2400" b="0" strike="noStrike" spc="-1" dirty="0">
                <a:solidFill>
                  <a:srgbClr val="000000"/>
                </a:solidFill>
                <a:uFill>
                  <a:solidFill>
                    <a:srgbClr val="FFFFFF"/>
                  </a:solidFill>
                </a:uFill>
                <a:latin typeface="Arial"/>
                <a:ea typeface="Microsoft YaHei"/>
              </a:rPr>
              <a:t> </a:t>
            </a: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p:txBody>
      </p:sp>
      <p:sp>
        <p:nvSpPr>
          <p:cNvPr id="293" name="CustomShape 4"/>
          <p:cNvSpPr/>
          <p:nvPr/>
        </p:nvSpPr>
        <p:spPr>
          <a:xfrm>
            <a:off x="336600" y="5472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strike="noStrike" spc="-1" dirty="0">
                <a:solidFill>
                  <a:srgbClr val="00408C"/>
                </a:solidFill>
                <a:uFill>
                  <a:solidFill>
                    <a:srgbClr val="FFFFFF"/>
                  </a:solidFill>
                </a:uFill>
                <a:latin typeface="Arial"/>
                <a:ea typeface="Microsoft YaHei"/>
              </a:rPr>
              <a:t>Chemical </a:t>
            </a:r>
            <a:r>
              <a:rPr lang="en-US" sz="3600" spc="-1" dirty="0">
                <a:solidFill>
                  <a:srgbClr val="00408C"/>
                </a:solidFill>
                <a:uFill>
                  <a:solidFill>
                    <a:srgbClr val="FFFFFF"/>
                  </a:solidFill>
                </a:uFill>
                <a:latin typeface="Arial"/>
                <a:ea typeface="Microsoft YaHei"/>
              </a:rPr>
              <a:t>C</a:t>
            </a:r>
            <a:r>
              <a:rPr lang="en-US" sz="3600" spc="-1" dirty="0">
                <a:solidFill>
                  <a:srgbClr val="00408C"/>
                </a:solidFill>
                <a:uFill>
                  <a:solidFill>
                    <a:srgbClr val="FFFFFF"/>
                  </a:solidFill>
                </a:uFill>
                <a:ea typeface="Microsoft YaHei"/>
              </a:rPr>
              <a:t>ompound Search</a:t>
            </a:r>
            <a:endParaRPr lang="en-US" sz="3600" strike="noStrike" spc="-1" dirty="0">
              <a:solidFill>
                <a:srgbClr val="00408C"/>
              </a:solidFill>
              <a:uFill>
                <a:solidFill>
                  <a:srgbClr val="FFFFFF"/>
                </a:solidFill>
              </a:uFill>
              <a:latin typeface="Arial"/>
            </a:endParaRPr>
          </a:p>
        </p:txBody>
      </p:sp>
      <p:pic>
        <p:nvPicPr>
          <p:cNvPr id="296" name="Picture 3"/>
          <p:cNvPicPr/>
          <p:nvPr/>
        </p:nvPicPr>
        <p:blipFill>
          <a:blip r:embed="rId5" cstate="email">
            <a:extLst>
              <a:ext uri="{28A0092B-C50C-407E-A947-70E740481C1C}">
                <a14:useLocalDpi xmlns:a14="http://schemas.microsoft.com/office/drawing/2010/main"/>
              </a:ext>
            </a:extLst>
          </a:blip>
          <a:stretch/>
        </p:blipFill>
        <p:spPr>
          <a:xfrm rot="1445400">
            <a:off x="3236760" y="1065600"/>
            <a:ext cx="869400" cy="701640"/>
          </a:xfrm>
          <a:prstGeom prst="rect">
            <a:avLst/>
          </a:prstGeom>
          <a:ln>
            <a:noFill/>
          </a:ln>
        </p:spPr>
      </p:pic>
      <p:pic>
        <p:nvPicPr>
          <p:cNvPr id="297" name="Picture 9"/>
          <p:cNvPicPr/>
          <p:nvPr/>
        </p:nvPicPr>
        <p:blipFill>
          <a:blip r:embed="rId6" cstate="email">
            <a:extLst>
              <a:ext uri="{28A0092B-C50C-407E-A947-70E740481C1C}">
                <a14:useLocalDpi xmlns:a14="http://schemas.microsoft.com/office/drawing/2010/main"/>
              </a:ext>
            </a:extLst>
          </a:blip>
          <a:stretch/>
        </p:blipFill>
        <p:spPr>
          <a:xfrm>
            <a:off x="1115640" y="5555160"/>
            <a:ext cx="1299960" cy="685800"/>
          </a:xfrm>
          <a:prstGeom prst="rect">
            <a:avLst/>
          </a:prstGeom>
          <a:ln>
            <a:noFill/>
          </a:ln>
        </p:spPr>
      </p:pic>
    </p:spTree>
    <p:extLst>
      <p:ext uri="{BB962C8B-B14F-4D97-AF65-F5344CB8AC3E}">
        <p14:creationId xmlns:p14="http://schemas.microsoft.com/office/powerpoint/2010/main" val="29389291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CustomShape 1"/>
          <p:cNvSpPr/>
          <p:nvPr/>
        </p:nvSpPr>
        <p:spPr>
          <a:xfrm>
            <a:off x="958680" y="2162520"/>
            <a:ext cx="1553040" cy="40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90000"/>
              </a:lnSpc>
            </a:pPr>
            <a:r>
              <a:rPr lang="en-US" sz="1100" b="1" i="1" strike="noStrike" spc="-1">
                <a:solidFill>
                  <a:srgbClr val="5F5F5F"/>
                </a:solidFill>
                <a:uFill>
                  <a:solidFill>
                    <a:srgbClr val="FFFFFF"/>
                  </a:solidFill>
                </a:uFill>
                <a:latin typeface="Arial"/>
                <a:ea typeface="Microsoft YaHei"/>
              </a:rPr>
              <a:t>PATENTSCOPE </a:t>
            </a:r>
            <a:r>
              <a:rPr lang="en-US" sz="1100" b="1" strike="noStrike" spc="-1">
                <a:solidFill>
                  <a:srgbClr val="5F5F5F"/>
                </a:solidFill>
                <a:uFill>
                  <a:solidFill>
                    <a:srgbClr val="FFFFFF"/>
                  </a:solidFill>
                </a:uFill>
                <a:latin typeface="Arial"/>
                <a:ea typeface="Microsoft YaHei"/>
              </a:rPr>
              <a:t>Documents</a:t>
            </a:r>
            <a:endParaRPr lang="en-US" sz="1800" b="0" strike="noStrike" spc="-1">
              <a:solidFill>
                <a:srgbClr val="000000"/>
              </a:solidFill>
              <a:uFill>
                <a:solidFill>
                  <a:srgbClr val="FFFFFF"/>
                </a:solidFill>
              </a:uFill>
              <a:latin typeface="Arial"/>
            </a:endParaRPr>
          </a:p>
        </p:txBody>
      </p:sp>
      <p:sp>
        <p:nvSpPr>
          <p:cNvPr id="299" name="CustomShape 2"/>
          <p:cNvSpPr/>
          <p:nvPr/>
        </p:nvSpPr>
        <p:spPr>
          <a:xfrm>
            <a:off x="5064120" y="2162520"/>
            <a:ext cx="1875240" cy="40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90000"/>
              </a:lnSpc>
            </a:pPr>
            <a:r>
              <a:rPr lang="en-US" sz="1100" b="1" strike="noStrike" spc="-1">
                <a:solidFill>
                  <a:srgbClr val="5F5F5F"/>
                </a:solidFill>
                <a:uFill>
                  <a:solidFill>
                    <a:srgbClr val="FFFFFF"/>
                  </a:solidFill>
                </a:uFill>
                <a:latin typeface="Arial"/>
                <a:ea typeface="Microsoft YaHei"/>
              </a:rPr>
              <a:t>Enriched </a:t>
            </a:r>
            <a:r>
              <a:rPr lang="en-US" sz="1100" b="1" i="1" strike="noStrike" spc="-1">
                <a:solidFill>
                  <a:srgbClr val="5F5F5F"/>
                </a:solidFill>
                <a:uFill>
                  <a:solidFill>
                    <a:srgbClr val="FFFFFF"/>
                  </a:solidFill>
                </a:uFill>
                <a:latin typeface="Arial"/>
                <a:ea typeface="Microsoft YaHei"/>
              </a:rPr>
              <a:t>PATENTSCOPE</a:t>
            </a:r>
            <a:r>
              <a:rPr lang="en-US" sz="1100" b="1" strike="noStrike" spc="-1">
                <a:solidFill>
                  <a:srgbClr val="5F5F5F"/>
                </a:solidFill>
                <a:uFill>
                  <a:solidFill>
                    <a:srgbClr val="FFFFFF"/>
                  </a:solidFill>
                </a:uFill>
                <a:latin typeface="Arial"/>
                <a:ea typeface="Microsoft YaHei"/>
              </a:rPr>
              <a:t> Documents</a:t>
            </a:r>
            <a:endParaRPr lang="en-US" sz="1800" b="0" strike="noStrike" spc="-1">
              <a:solidFill>
                <a:srgbClr val="000000"/>
              </a:solidFill>
              <a:uFill>
                <a:solidFill>
                  <a:srgbClr val="FFFFFF"/>
                </a:solidFill>
              </a:uFill>
              <a:latin typeface="Arial"/>
            </a:endParaRPr>
          </a:p>
        </p:txBody>
      </p:sp>
      <p:pic>
        <p:nvPicPr>
          <p:cNvPr id="300" name="Picture 2"/>
          <p:cNvPicPr/>
          <p:nvPr/>
        </p:nvPicPr>
        <p:blipFill>
          <a:blip r:embed="rId2" cstate="email">
            <a:extLst>
              <a:ext uri="{28A0092B-C50C-407E-A947-70E740481C1C}">
                <a14:useLocalDpi xmlns:a14="http://schemas.microsoft.com/office/drawing/2010/main"/>
              </a:ext>
            </a:extLst>
          </a:blip>
          <a:stretch/>
        </p:blipFill>
        <p:spPr>
          <a:xfrm>
            <a:off x="2471760" y="4391280"/>
            <a:ext cx="1510200" cy="1003680"/>
          </a:xfrm>
          <a:prstGeom prst="rect">
            <a:avLst/>
          </a:prstGeom>
          <a:ln w="9360">
            <a:noFill/>
          </a:ln>
          <a:effectLst>
            <a:outerShdw blurRad="50800" dist="38100" dir="2700000" algn="tl" rotWithShape="0">
              <a:srgbClr val="000000">
                <a:alpha val="40000"/>
              </a:srgbClr>
            </a:outerShdw>
          </a:effectLst>
        </p:spPr>
      </p:pic>
      <p:pic>
        <p:nvPicPr>
          <p:cNvPr id="301" name="Picture 6"/>
          <p:cNvPicPr/>
          <p:nvPr/>
        </p:nvPicPr>
        <p:blipFill>
          <a:blip r:embed="rId3" cstate="email">
            <a:extLst>
              <a:ext uri="{28A0092B-C50C-407E-A947-70E740481C1C}">
                <a14:useLocalDpi xmlns:a14="http://schemas.microsoft.com/office/drawing/2010/main"/>
              </a:ext>
            </a:extLst>
          </a:blip>
          <a:stretch/>
        </p:blipFill>
        <p:spPr>
          <a:xfrm>
            <a:off x="2857680" y="4601160"/>
            <a:ext cx="693720" cy="755280"/>
          </a:xfrm>
          <a:prstGeom prst="rect">
            <a:avLst/>
          </a:prstGeom>
          <a:ln>
            <a:noFill/>
          </a:ln>
        </p:spPr>
      </p:pic>
      <p:sp>
        <p:nvSpPr>
          <p:cNvPr id="302" name="CustomShape 3"/>
          <p:cNvSpPr/>
          <p:nvPr/>
        </p:nvSpPr>
        <p:spPr>
          <a:xfrm flipV="1">
            <a:off x="7223040" y="1441440"/>
            <a:ext cx="1080000" cy="1942560"/>
          </a:xfrm>
          <a:prstGeom prst="bentUpArrow">
            <a:avLst>
              <a:gd name="adj1" fmla="val 20025"/>
              <a:gd name="adj2" fmla="val 20439"/>
              <a:gd name="adj3" fmla="val 25000"/>
            </a:avLst>
          </a:prstGeom>
          <a:gradFill>
            <a:gsLst>
              <a:gs pos="0">
                <a:schemeClr val="accent4">
                  <a:lumMod val="20000"/>
                  <a:lumOff val="8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a:gradFill>
          <a:ln>
            <a:noFill/>
          </a:ln>
          <a:effectLst>
            <a:outerShdw blurRad="40000" dist="23000" dir="5400000" rotWithShape="0">
              <a:srgbClr val="000000">
                <a:alpha val="35000"/>
              </a:srgbClr>
            </a:outerShdw>
          </a:effectLst>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p:style>
      </p:sp>
      <p:sp>
        <p:nvSpPr>
          <p:cNvPr id="303" name="CustomShape 4"/>
          <p:cNvSpPr/>
          <p:nvPr/>
        </p:nvSpPr>
        <p:spPr>
          <a:xfrm>
            <a:off x="887400" y="2679840"/>
            <a:ext cx="1583280" cy="455400"/>
          </a:xfrm>
          <a:prstGeom prst="rect">
            <a:avLst/>
          </a:prstGeom>
          <a:solidFill>
            <a:schemeClr val="bg1">
              <a:lumMod val="95000"/>
            </a:schemeClr>
          </a:solidFill>
          <a:ln>
            <a:noFill/>
          </a:ln>
          <a:effectLst>
            <a:outerShdw blurRad="50800" dist="38100"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600" b="0" strike="noStrike" spc="-1">
                <a:solidFill>
                  <a:srgbClr val="000000"/>
                </a:solidFill>
                <a:uFill>
                  <a:solidFill>
                    <a:srgbClr val="FFFFFF"/>
                  </a:solidFill>
                </a:uFill>
                <a:latin typeface="Arial "/>
                <a:ea typeface="Microsoft YaHei"/>
              </a:rPr>
              <a:t>(…) At the moment the surgical procedure starts, benzodiazepin, e.g. </a:t>
            </a:r>
            <a:r>
              <a:rPr lang="en-US" sz="600" b="0" strike="noStrike" spc="-1">
                <a:solidFill>
                  <a:srgbClr val="009973"/>
                </a:solidFill>
                <a:uFill>
                  <a:solidFill>
                    <a:srgbClr val="FFFFFF"/>
                  </a:solidFill>
                </a:uFill>
                <a:latin typeface="Arial "/>
                <a:ea typeface="Microsoft YaHei"/>
              </a:rPr>
              <a:t>diazepam</a:t>
            </a:r>
            <a:r>
              <a:rPr lang="en-US" sz="600" b="0" strike="noStrike" spc="-1">
                <a:solidFill>
                  <a:srgbClr val="000000"/>
                </a:solidFill>
                <a:uFill>
                  <a:solidFill>
                    <a:srgbClr val="FFFFFF"/>
                  </a:solidFill>
                </a:uFill>
                <a:latin typeface="Arial "/>
                <a:ea typeface="Microsoft YaHei"/>
              </a:rPr>
              <a:t>, is administered in a dose of no more than 5 mg. (…)</a:t>
            </a:r>
            <a:endParaRPr lang="en-US" sz="1800" b="0" strike="noStrike" spc="-1">
              <a:solidFill>
                <a:srgbClr val="000000"/>
              </a:solidFill>
              <a:uFill>
                <a:solidFill>
                  <a:srgbClr val="FFFFFF"/>
                </a:solidFill>
              </a:uFill>
              <a:latin typeface="Arial"/>
            </a:endParaRPr>
          </a:p>
        </p:txBody>
      </p:sp>
      <p:sp>
        <p:nvSpPr>
          <p:cNvPr id="304" name="CustomShape 5"/>
          <p:cNvSpPr/>
          <p:nvPr/>
        </p:nvSpPr>
        <p:spPr>
          <a:xfrm>
            <a:off x="5202360" y="2588040"/>
            <a:ext cx="1732320" cy="546840"/>
          </a:xfrm>
          <a:prstGeom prst="rect">
            <a:avLst/>
          </a:prstGeom>
          <a:solidFill>
            <a:schemeClr val="bg1">
              <a:lumMod val="95000"/>
            </a:schemeClr>
          </a:solidFill>
          <a:ln>
            <a:noFill/>
          </a:ln>
          <a:effectLst>
            <a:outerShdw blurRad="50800" dist="38100"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600" b="0" strike="noStrike" spc="-1">
                <a:solidFill>
                  <a:srgbClr val="000000"/>
                </a:solidFill>
                <a:uFill>
                  <a:solidFill>
                    <a:srgbClr val="FFFFFF"/>
                  </a:solidFill>
                </a:uFill>
                <a:latin typeface="Arial "/>
                <a:ea typeface="Microsoft YaHei"/>
              </a:rPr>
              <a:t>(…) At the moment the surgical procedure starts, benzodiazepin, e.g. </a:t>
            </a:r>
            <a:r>
              <a:rPr lang="en-US" sz="600" b="0" strike="noStrike" spc="-1">
                <a:solidFill>
                  <a:srgbClr val="FF0000"/>
                </a:solidFill>
                <a:uFill>
                  <a:solidFill>
                    <a:srgbClr val="FFFFFF"/>
                  </a:solidFill>
                </a:uFill>
                <a:latin typeface="Arial "/>
                <a:ea typeface="Microsoft YaHei"/>
              </a:rPr>
              <a:t>@</a:t>
            </a:r>
            <a:r>
              <a:rPr lang="en-US" sz="600" b="0" strike="noStrike" spc="-1">
                <a:solidFill>
                  <a:srgbClr val="009973"/>
                </a:solidFill>
                <a:uFill>
                  <a:solidFill>
                    <a:srgbClr val="FFFFFF"/>
                  </a:solidFill>
                </a:uFill>
                <a:latin typeface="Arial "/>
                <a:ea typeface="Microsoft YaHei"/>
              </a:rPr>
              <a:t>AAOVKJBEBIDNHE-UHFFFAOYSA-N</a:t>
            </a:r>
            <a:r>
              <a:rPr lang="en-US" sz="600" b="0" strike="noStrike" spc="-1">
                <a:solidFill>
                  <a:srgbClr val="FF0000"/>
                </a:solidFill>
                <a:uFill>
                  <a:solidFill>
                    <a:srgbClr val="FFFFFF"/>
                  </a:solidFill>
                </a:uFill>
                <a:latin typeface="Arial "/>
                <a:ea typeface="Microsoft YaHei"/>
              </a:rPr>
              <a:t>@</a:t>
            </a:r>
            <a:r>
              <a:rPr lang="en-US" sz="600" b="0" strike="noStrike" spc="-1">
                <a:solidFill>
                  <a:srgbClr val="000000"/>
                </a:solidFill>
                <a:uFill>
                  <a:solidFill>
                    <a:srgbClr val="FFFFFF"/>
                  </a:solidFill>
                </a:uFill>
                <a:latin typeface="Arial "/>
                <a:ea typeface="Microsoft YaHei"/>
              </a:rPr>
              <a:t>, is administered in a dose of no more than 5 mg. (…)</a:t>
            </a:r>
            <a:endParaRPr lang="en-US" sz="1800" b="0" strike="noStrike" spc="-1">
              <a:solidFill>
                <a:srgbClr val="000000"/>
              </a:solidFill>
              <a:uFill>
                <a:solidFill>
                  <a:srgbClr val="FFFFFF"/>
                </a:solidFill>
              </a:uFill>
              <a:latin typeface="Arial"/>
            </a:endParaRPr>
          </a:p>
        </p:txBody>
      </p:sp>
      <p:pic>
        <p:nvPicPr>
          <p:cNvPr id="305" name="Picture 78"/>
          <p:cNvPicPr/>
          <p:nvPr/>
        </p:nvPicPr>
        <p:blipFill>
          <a:blip r:embed="rId4" cstate="email">
            <a:extLst>
              <a:ext uri="{28A0092B-C50C-407E-A947-70E740481C1C}">
                <a14:useLocalDpi xmlns:a14="http://schemas.microsoft.com/office/drawing/2010/main"/>
              </a:ext>
            </a:extLst>
          </a:blip>
          <a:stretch/>
        </p:blipFill>
        <p:spPr>
          <a:xfrm>
            <a:off x="527040" y="4033440"/>
            <a:ext cx="1082520" cy="1194840"/>
          </a:xfrm>
          <a:prstGeom prst="rect">
            <a:avLst/>
          </a:prstGeom>
          <a:ln>
            <a:noFill/>
          </a:ln>
        </p:spPr>
      </p:pic>
      <p:pic>
        <p:nvPicPr>
          <p:cNvPr id="306" name="Picture 11"/>
          <p:cNvPicPr/>
          <p:nvPr/>
        </p:nvPicPr>
        <p:blipFill>
          <a:blip r:embed="rId5" cstate="email">
            <a:extLst>
              <a:ext uri="{28A0092B-C50C-407E-A947-70E740481C1C}">
                <a14:useLocalDpi xmlns:a14="http://schemas.microsoft.com/office/drawing/2010/main"/>
              </a:ext>
            </a:extLst>
          </a:blip>
          <a:stretch/>
        </p:blipFill>
        <p:spPr>
          <a:xfrm>
            <a:off x="815040" y="3891240"/>
            <a:ext cx="1871280" cy="2003760"/>
          </a:xfrm>
          <a:prstGeom prst="rect">
            <a:avLst/>
          </a:prstGeom>
          <a:ln>
            <a:noFill/>
          </a:ln>
        </p:spPr>
      </p:pic>
      <p:sp>
        <p:nvSpPr>
          <p:cNvPr id="307" name="CustomShape 6"/>
          <p:cNvSpPr/>
          <p:nvPr/>
        </p:nvSpPr>
        <p:spPr>
          <a:xfrm rot="16200000">
            <a:off x="3587760" y="416520"/>
            <a:ext cx="430920" cy="2230920"/>
          </a:xfrm>
          <a:prstGeom prst="downArrow">
            <a:avLst>
              <a:gd name="adj1" fmla="val 55688"/>
              <a:gd name="adj2" fmla="val 52397"/>
            </a:avLst>
          </a:prstGeom>
          <a:gradFill>
            <a:gsLst>
              <a:gs pos="0">
                <a:schemeClr val="accent4">
                  <a:lumMod val="20000"/>
                  <a:lumOff val="8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0800000"/>
          </a:gradFill>
          <a:ln>
            <a:noFill/>
          </a:ln>
          <a:effectLst>
            <a:outerShdw blurRad="40000" dist="23000" dir="5400000" rotWithShape="0">
              <a:srgbClr val="000000">
                <a:alpha val="35000"/>
              </a:srgbClr>
            </a:outerShdw>
          </a:effectLst>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p:style>
      </p:sp>
      <p:pic>
        <p:nvPicPr>
          <p:cNvPr id="308" name="Picture 2"/>
          <p:cNvPicPr/>
          <p:nvPr/>
        </p:nvPicPr>
        <p:blipFill>
          <a:blip r:embed="rId6" cstate="email">
            <a:extLst>
              <a:ext uri="{28A0092B-C50C-407E-A947-70E740481C1C}">
                <a14:useLocalDpi xmlns:a14="http://schemas.microsoft.com/office/drawing/2010/main"/>
              </a:ext>
            </a:extLst>
          </a:blip>
          <a:srcRect t="-11078" b="-10129"/>
          <a:stretch/>
        </p:blipFill>
        <p:spPr>
          <a:xfrm>
            <a:off x="3137040" y="1098720"/>
            <a:ext cx="1259280" cy="864000"/>
          </a:xfrm>
          <a:prstGeom prst="rect">
            <a:avLst/>
          </a:prstGeom>
          <a:ln>
            <a:noFill/>
          </a:ln>
        </p:spPr>
      </p:pic>
      <p:sp>
        <p:nvSpPr>
          <p:cNvPr id="309" name="CustomShape 7"/>
          <p:cNvSpPr/>
          <p:nvPr/>
        </p:nvSpPr>
        <p:spPr>
          <a:xfrm rot="16200000">
            <a:off x="5495760" y="3603240"/>
            <a:ext cx="430920" cy="2878920"/>
          </a:xfrm>
          <a:prstGeom prst="downArrow">
            <a:avLst>
              <a:gd name="adj1" fmla="val 55688"/>
              <a:gd name="adj2" fmla="val 52397"/>
            </a:avLst>
          </a:prstGeom>
          <a:gradFill>
            <a:gsLst>
              <a:gs pos="0">
                <a:schemeClr val="accent4">
                  <a:lumMod val="20000"/>
                  <a:lumOff val="8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0800000"/>
          </a:gradFill>
          <a:ln>
            <a:noFill/>
          </a:ln>
          <a:effectLst>
            <a:outerShdw blurRad="40000" dist="23000" dir="5400000" rotWithShape="0">
              <a:srgbClr val="000000">
                <a:alpha val="35000"/>
              </a:srgbClr>
            </a:outerShdw>
          </a:effectLst>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p:style>
      </p:sp>
      <p:sp>
        <p:nvSpPr>
          <p:cNvPr id="310" name="CustomShape 8"/>
          <p:cNvSpPr/>
          <p:nvPr/>
        </p:nvSpPr>
        <p:spPr>
          <a:xfrm>
            <a:off x="4703760" y="4857840"/>
            <a:ext cx="1367280" cy="394200"/>
          </a:xfrm>
          <a:prstGeom prst="rect">
            <a:avLst/>
          </a:prstGeom>
          <a:solidFill>
            <a:schemeClr val="bg1">
              <a:lumMod val="95000"/>
            </a:schemeClr>
          </a:solidFill>
          <a:ln>
            <a:noFill/>
          </a:ln>
          <a:effectLst>
            <a:outerShdw blurRad="50800" dist="38100"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1" strike="noStrike" spc="-1">
                <a:solidFill>
                  <a:srgbClr val="009973"/>
                </a:solidFill>
                <a:uFill>
                  <a:solidFill>
                    <a:srgbClr val="FFFFFF"/>
                  </a:solidFill>
                </a:uFill>
                <a:latin typeface="Arial "/>
                <a:ea typeface="Microsoft YaHei"/>
              </a:rPr>
              <a:t>AAOVKJBEBIDNHE-UHFFFAOYSA-N</a:t>
            </a:r>
            <a:endParaRPr lang="en-US" sz="1800" b="0" strike="noStrike" spc="-1">
              <a:solidFill>
                <a:srgbClr val="000000"/>
              </a:solidFill>
              <a:uFill>
                <a:solidFill>
                  <a:srgbClr val="FFFFFF"/>
                </a:solidFill>
              </a:uFill>
              <a:latin typeface="Arial"/>
            </a:endParaRPr>
          </a:p>
        </p:txBody>
      </p:sp>
      <p:pic>
        <p:nvPicPr>
          <p:cNvPr id="311" name="Picture 13"/>
          <p:cNvPicPr/>
          <p:nvPr/>
        </p:nvPicPr>
        <p:blipFill>
          <a:blip r:embed="rId7" cstate="email">
            <a:extLst>
              <a:ext uri="{28A0092B-C50C-407E-A947-70E740481C1C}">
                <a14:useLocalDpi xmlns:a14="http://schemas.microsoft.com/office/drawing/2010/main"/>
              </a:ext>
            </a:extLst>
          </a:blip>
          <a:stretch/>
        </p:blipFill>
        <p:spPr>
          <a:xfrm>
            <a:off x="6143760" y="4537440"/>
            <a:ext cx="919800" cy="891000"/>
          </a:xfrm>
          <a:prstGeom prst="rect">
            <a:avLst/>
          </a:prstGeom>
          <a:ln>
            <a:noFill/>
          </a:ln>
        </p:spPr>
      </p:pic>
      <p:pic>
        <p:nvPicPr>
          <p:cNvPr id="312" name="Picture 6"/>
          <p:cNvPicPr/>
          <p:nvPr/>
        </p:nvPicPr>
        <p:blipFill>
          <a:blip r:embed="rId8" cstate="email">
            <a:extLst>
              <a:ext uri="{28A0092B-C50C-407E-A947-70E740481C1C}">
                <a14:useLocalDpi xmlns:a14="http://schemas.microsoft.com/office/drawing/2010/main"/>
              </a:ext>
            </a:extLst>
          </a:blip>
          <a:stretch/>
        </p:blipFill>
        <p:spPr>
          <a:xfrm>
            <a:off x="739800" y="750960"/>
            <a:ext cx="1730880" cy="1635480"/>
          </a:xfrm>
          <a:prstGeom prst="rect">
            <a:avLst/>
          </a:prstGeom>
          <a:ln>
            <a:noFill/>
          </a:ln>
        </p:spPr>
      </p:pic>
      <p:pic>
        <p:nvPicPr>
          <p:cNvPr id="313" name="Picture 6"/>
          <p:cNvPicPr/>
          <p:nvPr/>
        </p:nvPicPr>
        <p:blipFill>
          <a:blip r:embed="rId8" cstate="email">
            <a:extLst>
              <a:ext uri="{28A0092B-C50C-407E-A947-70E740481C1C}">
                <a14:useLocalDpi xmlns:a14="http://schemas.microsoft.com/office/drawing/2010/main"/>
              </a:ext>
            </a:extLst>
          </a:blip>
          <a:stretch/>
        </p:blipFill>
        <p:spPr>
          <a:xfrm>
            <a:off x="5064120" y="623880"/>
            <a:ext cx="1730880" cy="1635480"/>
          </a:xfrm>
          <a:prstGeom prst="rect">
            <a:avLst/>
          </a:prstGeom>
          <a:ln>
            <a:noFill/>
          </a:ln>
        </p:spPr>
      </p:pic>
      <p:pic>
        <p:nvPicPr>
          <p:cNvPr id="314" name="Picture 9"/>
          <p:cNvPicPr/>
          <p:nvPr/>
        </p:nvPicPr>
        <p:blipFill>
          <a:blip r:embed="rId9" cstate="email">
            <a:extLst>
              <a:ext uri="{28A0092B-C50C-407E-A947-70E740481C1C}">
                <a14:useLocalDpi xmlns:a14="http://schemas.microsoft.com/office/drawing/2010/main"/>
              </a:ext>
            </a:extLst>
          </a:blip>
          <a:stretch/>
        </p:blipFill>
        <p:spPr>
          <a:xfrm>
            <a:off x="7099920" y="3569760"/>
            <a:ext cx="2046960" cy="2294280"/>
          </a:xfrm>
          <a:prstGeom prst="rect">
            <a:avLst/>
          </a:prstGeom>
          <a:ln>
            <a:noFill/>
          </a:ln>
        </p:spPr>
      </p:pic>
      <p:pic>
        <p:nvPicPr>
          <p:cNvPr id="315" name="Picture 8"/>
          <p:cNvPicPr/>
          <p:nvPr/>
        </p:nvPicPr>
        <p:blipFill>
          <a:blip r:embed="rId10" cstate="email">
            <a:extLst>
              <a:ext uri="{28A0092B-C50C-407E-A947-70E740481C1C}">
                <a14:useLocalDpi xmlns:a14="http://schemas.microsoft.com/office/drawing/2010/main"/>
              </a:ext>
            </a:extLst>
          </a:blip>
          <a:stretch/>
        </p:blipFill>
        <p:spPr>
          <a:xfrm>
            <a:off x="8139600" y="4570200"/>
            <a:ext cx="905400" cy="905400"/>
          </a:xfrm>
          <a:prstGeom prst="rect">
            <a:avLst/>
          </a:prstGeom>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230628845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771" y="19050"/>
            <a:ext cx="8229600" cy="1143000"/>
          </a:xfrm>
        </p:spPr>
        <p:txBody>
          <a:bodyPr>
            <a:normAutofit/>
          </a:bodyPr>
          <a:lstStyle/>
          <a:p>
            <a:r>
              <a:rPr lang="en-US" b="1" dirty="0">
                <a:solidFill>
                  <a:srgbClr val="0070C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Example: Panadol</a:t>
            </a:r>
            <a:r>
              <a:rPr lang="en-US" dirty="0"/>
              <a:t>®</a:t>
            </a:r>
            <a:endParaRPr lang="en-US" sz="3600" dirty="0">
              <a:latin typeface="Arial" panose="020B0604020202020204" pitchFamily="34" charset="0"/>
              <a:cs typeface="Arial" panose="020B0604020202020204" pitchFamily="34" charset="0"/>
            </a:endParaRPr>
          </a:p>
        </p:txBody>
      </p:sp>
      <p:pic>
        <p:nvPicPr>
          <p:cNvPr id="2050" name="Picture 2" descr="https://upload.wikimedia.org/wikipedia/commons/thumb/2/29/Paracetamol-skeletal.svg/432px-Paracetamol-skeletal.svg.pn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83068" y="2282911"/>
            <a:ext cx="2547595" cy="13681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txBox="1">
            <a:spLocks noChangeArrowheads="1"/>
          </p:cNvSpPr>
          <p:nvPr/>
        </p:nvSpPr>
        <p:spPr bwMode="auto">
          <a:xfrm>
            <a:off x="328368" y="1196752"/>
            <a:ext cx="8487264"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pPr>
            <a:r>
              <a:rPr lang="en-US" altLang="en-US" sz="2000" dirty="0">
                <a:solidFill>
                  <a:schemeClr val="tx1"/>
                </a:solidFill>
              </a:rPr>
              <a:t>(1) IUPAC name</a:t>
            </a:r>
          </a:p>
          <a:p>
            <a:pPr marL="0" indent="0" eaLnBrk="1" hangingPunct="1">
              <a:spcBef>
                <a:spcPct val="20000"/>
              </a:spcBef>
            </a:pPr>
            <a:r>
              <a:rPr lang="en-US" sz="2000" dirty="0"/>
              <a:t>N-(4-hydroxyphenyl)</a:t>
            </a:r>
            <a:r>
              <a:rPr lang="en-US" sz="2000" dirty="0" err="1"/>
              <a:t>acetamide</a:t>
            </a:r>
            <a:endParaRPr lang="en-US" sz="2000" dirty="0"/>
          </a:p>
          <a:p>
            <a:pPr marL="0" indent="0" eaLnBrk="1" hangingPunct="1">
              <a:spcBef>
                <a:spcPct val="20000"/>
              </a:spcBef>
            </a:pPr>
            <a:r>
              <a:rPr lang="en-US" altLang="en-US" sz="2000" dirty="0">
                <a:solidFill>
                  <a:schemeClr val="tx1"/>
                </a:solidFill>
              </a:rPr>
              <a:t>(2) Skeletal formula</a:t>
            </a: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p:txBody>
      </p:sp>
      <p:sp>
        <p:nvSpPr>
          <p:cNvPr id="6" name="Rectangle 7"/>
          <p:cNvSpPr txBox="1">
            <a:spLocks noChangeArrowheads="1"/>
          </p:cNvSpPr>
          <p:nvPr/>
        </p:nvSpPr>
        <p:spPr bwMode="auto">
          <a:xfrm>
            <a:off x="283494" y="4077072"/>
            <a:ext cx="761982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pPr>
            <a:r>
              <a:rPr lang="en-US" altLang="en-US" sz="2000" dirty="0">
                <a:solidFill>
                  <a:schemeClr val="tx1"/>
                </a:solidFill>
              </a:rPr>
              <a:t>(3) International Non proprietary Name (INN)</a:t>
            </a:r>
          </a:p>
          <a:p>
            <a:pPr marL="0" indent="0" algn="ctr" eaLnBrk="1" hangingPunct="1">
              <a:spcBef>
                <a:spcPct val="20000"/>
              </a:spcBef>
            </a:pPr>
            <a:r>
              <a:rPr lang="en-US" sz="2000" dirty="0"/>
              <a:t>Paracetamol</a:t>
            </a:r>
          </a:p>
          <a:p>
            <a:pPr marL="0" indent="0" eaLnBrk="1" hangingPunct="1">
              <a:spcBef>
                <a:spcPct val="20000"/>
              </a:spcBef>
            </a:pPr>
            <a:endParaRPr lang="en-US" altLang="en-US" sz="24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3"/>
              </a:buBlip>
            </a:pPr>
            <a:endParaRPr lang="en-US" altLang="en-US" sz="2400" dirty="0">
              <a:solidFill>
                <a:schemeClr val="tx1"/>
              </a:solidFill>
            </a:endParaRPr>
          </a:p>
        </p:txBody>
      </p:sp>
      <p:sp>
        <p:nvSpPr>
          <p:cNvPr id="7" name="Rectangle 7"/>
          <p:cNvSpPr txBox="1">
            <a:spLocks noChangeArrowheads="1"/>
          </p:cNvSpPr>
          <p:nvPr/>
        </p:nvSpPr>
        <p:spPr bwMode="auto">
          <a:xfrm>
            <a:off x="286322" y="4967833"/>
            <a:ext cx="761982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pPr>
            <a:r>
              <a:rPr lang="en-US" altLang="en-US" sz="2000" dirty="0">
                <a:solidFill>
                  <a:schemeClr val="tx1"/>
                </a:solidFill>
              </a:rPr>
              <a:t>(4) Trademark, generic name, other names</a:t>
            </a:r>
          </a:p>
          <a:p>
            <a:pPr marL="0" indent="0" algn="ctr" eaLnBrk="1" hangingPunct="1">
              <a:spcBef>
                <a:spcPct val="20000"/>
              </a:spcBef>
            </a:pPr>
            <a:r>
              <a:rPr lang="en-US" sz="2000" dirty="0"/>
              <a:t>Panadol, Tylenol, Acetaminophen, etc.</a:t>
            </a:r>
            <a:endParaRPr lang="en-US" altLang="en-US" sz="2000" dirty="0">
              <a:solidFill>
                <a:schemeClr val="tx1"/>
              </a:solidFill>
            </a:endParaRPr>
          </a:p>
          <a:p>
            <a:pPr marL="0" indent="0" eaLnBrk="1" hangingPunct="1">
              <a:spcBef>
                <a:spcPct val="20000"/>
              </a:spcBef>
            </a:pPr>
            <a:r>
              <a:rPr lang="en-US" altLang="en-US" sz="2000" dirty="0">
                <a:solidFill>
                  <a:schemeClr val="tx1"/>
                </a:solidFill>
              </a:rPr>
              <a:t> </a:t>
            </a:r>
            <a:br>
              <a:rPr lang="en-US" altLang="en-US" sz="20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3"/>
              </a:buBlip>
            </a:pPr>
            <a:endParaRPr lang="en-US" altLang="en-US" sz="2400" dirty="0">
              <a:solidFill>
                <a:schemeClr val="tx1"/>
              </a:solidFill>
            </a:endParaRPr>
          </a:p>
        </p:txBody>
      </p:sp>
      <p:sp>
        <p:nvSpPr>
          <p:cNvPr id="8" name="Rectangle 7"/>
          <p:cNvSpPr txBox="1">
            <a:spLocks noChangeArrowheads="1"/>
          </p:cNvSpPr>
          <p:nvPr/>
        </p:nvSpPr>
        <p:spPr bwMode="auto">
          <a:xfrm>
            <a:off x="4572000" y="2621930"/>
            <a:ext cx="4785625"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algn="ctr" eaLnBrk="1" hangingPunct="1">
              <a:spcBef>
                <a:spcPct val="20000"/>
              </a:spcBef>
            </a:pPr>
            <a:r>
              <a:rPr lang="en-US" sz="2000" dirty="0" err="1"/>
              <a:t>InchiKey</a:t>
            </a:r>
            <a:endParaRPr lang="en-US" sz="2000" dirty="0"/>
          </a:p>
          <a:p>
            <a:pPr marL="0" indent="0" eaLnBrk="1" hangingPunct="1">
              <a:spcBef>
                <a:spcPct val="20000"/>
              </a:spcBef>
            </a:pPr>
            <a:r>
              <a:rPr lang="en-US" sz="2000" dirty="0"/>
              <a:t>RZVAJINKPMORJF-UHFFFAOYSA-N</a:t>
            </a:r>
            <a:endParaRPr lang="en-US" altLang="en-US" sz="20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3"/>
              </a:buBlip>
            </a:pPr>
            <a:endParaRPr lang="en-US" altLang="en-US" sz="2400" dirty="0">
              <a:solidFill>
                <a:schemeClr val="tx1"/>
              </a:solidFill>
            </a:endParaRPr>
          </a:p>
        </p:txBody>
      </p:sp>
      <p:cxnSp>
        <p:nvCxnSpPr>
          <p:cNvPr id="9" name="Straight Arrow Connector 8"/>
          <p:cNvCxnSpPr/>
          <p:nvPr/>
        </p:nvCxnSpPr>
        <p:spPr bwMode="auto">
          <a:xfrm>
            <a:off x="4093407" y="2966988"/>
            <a:ext cx="478593" cy="317996"/>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ight Arrow 10"/>
          <p:cNvSpPr/>
          <p:nvPr/>
        </p:nvSpPr>
        <p:spPr bwMode="auto">
          <a:xfrm rot="2430520">
            <a:off x="4499992" y="1916832"/>
            <a:ext cx="936104" cy="576064"/>
          </a:xfrm>
          <a:prstGeom prst="rightArrow">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0" name="Right Arrow 19"/>
          <p:cNvSpPr/>
          <p:nvPr/>
        </p:nvSpPr>
        <p:spPr bwMode="auto">
          <a:xfrm>
            <a:off x="3466646" y="2837954"/>
            <a:ext cx="936104" cy="576064"/>
          </a:xfrm>
          <a:prstGeom prst="rightArrow">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1" name="Right Arrow 20"/>
          <p:cNvSpPr/>
          <p:nvPr/>
        </p:nvSpPr>
        <p:spPr bwMode="auto">
          <a:xfrm rot="18917409">
            <a:off x="5160018" y="3917918"/>
            <a:ext cx="1318123" cy="576064"/>
          </a:xfrm>
          <a:prstGeom prst="rightArrow">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3" name="Right Arrow 22"/>
          <p:cNvSpPr/>
          <p:nvPr/>
        </p:nvSpPr>
        <p:spPr bwMode="auto">
          <a:xfrm rot="18264231">
            <a:off x="5874773" y="4311736"/>
            <a:ext cx="1941922" cy="576064"/>
          </a:xfrm>
          <a:prstGeom prst="rightArrow">
            <a:avLst/>
          </a:prstGeom>
          <a:solidFill>
            <a:srgbClr val="00B05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3" name="Rounded Rectangle 12"/>
          <p:cNvSpPr/>
          <p:nvPr/>
        </p:nvSpPr>
        <p:spPr bwMode="auto">
          <a:xfrm>
            <a:off x="4572000" y="2621930"/>
            <a:ext cx="4464496" cy="1008112"/>
          </a:xfrm>
          <a:prstGeom prst="roundRect">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14" name="Picture 2" descr="N:\OrgGIS\Confid\Office of the ADG\2017\Pressentations\panado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70297" y="522493"/>
            <a:ext cx="2550873" cy="107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9175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97318" y="685800"/>
            <a:ext cx="8900418" cy="3962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Rounded Corners 5"/>
          <p:cNvSpPr/>
          <p:nvPr/>
        </p:nvSpPr>
        <p:spPr bwMode="auto">
          <a:xfrm>
            <a:off x="4876800" y="1447800"/>
            <a:ext cx="1600200" cy="2286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7" name="Rectangle: Rounded Corners 5"/>
          <p:cNvSpPr/>
          <p:nvPr/>
        </p:nvSpPr>
        <p:spPr bwMode="auto">
          <a:xfrm>
            <a:off x="609600" y="2438401"/>
            <a:ext cx="1676400" cy="3048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9659268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Función de búsqueda de compuestos químicos</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52599"/>
            <a:ext cx="8976025" cy="299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54284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a:spLocks noChangeArrowheads="1"/>
          </p:cNvSpPr>
          <p:nvPr/>
        </p:nvSpPr>
        <p:spPr bwMode="auto">
          <a:xfrm>
            <a:off x="6964363" y="5949950"/>
            <a:ext cx="18557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endParaRPr lang="en-US" altLang="en-US">
              <a:solidFill>
                <a:schemeClr val="bg1"/>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3875" y="442913"/>
            <a:ext cx="8096250"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bwMode="auto">
          <a:xfrm>
            <a:off x="685800" y="914400"/>
            <a:ext cx="1219200" cy="457200"/>
          </a:xfrm>
          <a:prstGeom prst="ellipse">
            <a:avLst/>
          </a:prstGeom>
          <a:noFill/>
          <a:ln w="38100">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1439942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a:spLocks noChangeArrowheads="1"/>
          </p:cNvSpPr>
          <p:nvPr/>
        </p:nvSpPr>
        <p:spPr bwMode="auto">
          <a:xfrm>
            <a:off x="7092280" y="5949950"/>
            <a:ext cx="18557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endParaRPr lang="en-US" altLang="en-US">
              <a:solidFill>
                <a:schemeClr val="bg1"/>
              </a:solidFill>
            </a:endParaRPr>
          </a:p>
        </p:txBody>
      </p:sp>
      <p:pic>
        <p:nvPicPr>
          <p:cNvPr id="4" name="Picture 4" descr="popup_mouseov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71228" y="312316"/>
            <a:ext cx="6557871" cy="61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974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Características de la información de patentes	</a:t>
            </a:r>
            <a:endParaRPr lang="en-US" dirty="0"/>
          </a:p>
        </p:txBody>
      </p:sp>
      <p:sp>
        <p:nvSpPr>
          <p:cNvPr id="3" name="Content Placeholder 2"/>
          <p:cNvSpPr>
            <a:spLocks noGrp="1"/>
          </p:cNvSpPr>
          <p:nvPr>
            <p:ph idx="1"/>
          </p:nvPr>
        </p:nvSpPr>
        <p:spPr/>
        <p:txBody>
          <a:bodyPr/>
          <a:lstStyle/>
          <a:p>
            <a:r>
              <a:rPr lang="es-ES" dirty="0" smtClean="0"/>
              <a:t>Información novedosa y exclusiva, establecida en virtud de normas internacionales</a:t>
            </a:r>
          </a:p>
          <a:p>
            <a:r>
              <a:rPr lang="es-ES" dirty="0" smtClean="0"/>
              <a:t>Información clara, completa y reciente</a:t>
            </a:r>
          </a:p>
          <a:p>
            <a:r>
              <a:rPr lang="es-ES" dirty="0" smtClean="0"/>
              <a:t>No contiene información publicitaria</a:t>
            </a:r>
          </a:p>
          <a:p>
            <a:r>
              <a:rPr lang="es-ES" dirty="0" smtClean="0"/>
              <a:t>Abarca todos los sectores técnicos del conocimiento</a:t>
            </a:r>
          </a:p>
          <a:p>
            <a:r>
              <a:rPr lang="es-ES" dirty="0" smtClean="0"/>
              <a:t>Está clasificada y estructurada</a:t>
            </a:r>
          </a:p>
          <a:p>
            <a:r>
              <a:rPr lang="es-ES" dirty="0" smtClean="0"/>
              <a:t>Muy accesible, es información pública y gratuita</a:t>
            </a:r>
          </a:p>
          <a:p>
            <a:endParaRPr lang="en-US" dirty="0"/>
          </a:p>
        </p:txBody>
      </p:sp>
    </p:spTree>
    <p:extLst>
      <p:ext uri="{BB962C8B-B14F-4D97-AF65-F5344CB8AC3E}">
        <p14:creationId xmlns:p14="http://schemas.microsoft.com/office/powerpoint/2010/main" val="246742031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Ejemplo:</a:t>
            </a:r>
          </a:p>
        </p:txBody>
      </p:sp>
      <p:sp>
        <p:nvSpPr>
          <p:cNvPr id="3" name="Content Placeholder 2"/>
          <p:cNvSpPr>
            <a:spLocks noGrp="1"/>
          </p:cNvSpPr>
          <p:nvPr>
            <p:ph idx="1"/>
          </p:nvPr>
        </p:nvSpPr>
        <p:spPr/>
        <p:txBody>
          <a:bodyPr/>
          <a:lstStyle/>
          <a:p>
            <a:r>
              <a:rPr lang="es-ES" dirty="0"/>
              <a:t>Nombres químicos: </a:t>
            </a:r>
            <a:r>
              <a:rPr lang="es-ES" dirty="0" err="1"/>
              <a:t>Sildenafil</a:t>
            </a:r>
            <a:r>
              <a:rPr lang="es-ES" dirty="0"/>
              <a:t>; 139755-83-2; </a:t>
            </a:r>
            <a:r>
              <a:rPr lang="es-ES" dirty="0" err="1"/>
              <a:t>Revatio</a:t>
            </a:r>
            <a:r>
              <a:rPr lang="es-ES" dirty="0"/>
              <a:t>; VIAGRA; </a:t>
            </a:r>
            <a:r>
              <a:rPr lang="es-ES" dirty="0" err="1"/>
              <a:t>Sildenafil</a:t>
            </a:r>
            <a:r>
              <a:rPr lang="es-ES" dirty="0"/>
              <a:t> [INN:BAN]; CHEMBL192 </a:t>
            </a:r>
          </a:p>
          <a:p>
            <a:endParaRPr lang="es-ES" dirty="0"/>
          </a:p>
          <a:p>
            <a:r>
              <a:rPr lang="es-ES" dirty="0"/>
              <a:t>Fórmula molecular: </a:t>
            </a:r>
            <a:r>
              <a:rPr lang="es-ES" dirty="0">
                <a:hlinkClick r:id="rId2" tooltip="Find all compounds with formula C22H30N6O4S"/>
              </a:rPr>
              <a:t>C</a:t>
            </a:r>
            <a:r>
              <a:rPr lang="es-ES" baseline="-25000" dirty="0">
                <a:hlinkClick r:id="rId2" tooltip="Find all compounds with formula C22H30N6O4S"/>
              </a:rPr>
              <a:t>22</a:t>
            </a:r>
            <a:r>
              <a:rPr lang="es-ES" dirty="0">
                <a:hlinkClick r:id="rId2" tooltip="Find all compounds with formula C22H30N6O4S"/>
              </a:rPr>
              <a:t>H</a:t>
            </a:r>
            <a:r>
              <a:rPr lang="es-ES" baseline="-25000" dirty="0">
                <a:hlinkClick r:id="rId2" tooltip="Find all compounds with formula C22H30N6O4S"/>
              </a:rPr>
              <a:t>30</a:t>
            </a:r>
            <a:r>
              <a:rPr lang="es-ES" dirty="0">
                <a:hlinkClick r:id="rId2" tooltip="Find all compounds with formula C22H30N6O4S"/>
              </a:rPr>
              <a:t>N</a:t>
            </a:r>
            <a:r>
              <a:rPr lang="es-ES" baseline="-25000" dirty="0">
                <a:hlinkClick r:id="rId2" tooltip="Find all compounds with formula C22H30N6O4S"/>
              </a:rPr>
              <a:t>6</a:t>
            </a:r>
            <a:r>
              <a:rPr lang="es-ES" dirty="0">
                <a:hlinkClick r:id="rId2" tooltip="Find all compounds with formula C22H30N6O4S"/>
              </a:rPr>
              <a:t>O</a:t>
            </a:r>
            <a:r>
              <a:rPr lang="es-ES" baseline="-25000" dirty="0">
                <a:hlinkClick r:id="rId2" tooltip="Find all compounds with formula C22H30N6O4S"/>
              </a:rPr>
              <a:t>4</a:t>
            </a:r>
            <a:r>
              <a:rPr lang="es-ES" dirty="0">
                <a:hlinkClick r:id="rId2" tooltip="Find all compounds with formula C22H30N6O4S"/>
              </a:rPr>
              <a:t>S</a:t>
            </a:r>
            <a:endParaRPr lang="es-ES" dirty="0"/>
          </a:p>
        </p:txBody>
      </p:sp>
      <p:sp>
        <p:nvSpPr>
          <p:cNvPr id="4" name="AutoShape 4" descr="Image result for viagr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160338"/>
            <a:ext cx="228600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56635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Búsqueda de un compuesto químico</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1752600"/>
            <a:ext cx="856823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82824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 y="376238"/>
            <a:ext cx="8001000"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600200" y="447676"/>
            <a:ext cx="457200" cy="309562"/>
          </a:xfrm>
          <a:prstGeom prst="rect">
            <a:avLst/>
          </a:prstGeom>
          <a:solidFill>
            <a:srgbClr val="FF0000">
              <a:alpha val="45000"/>
            </a:srgbClr>
          </a:solidFill>
          <a:ln w="38100">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59533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Búsqueda avanzada</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1" y="2209800"/>
            <a:ext cx="9179859"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68418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8625" y="571500"/>
            <a:ext cx="828675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524000" y="619125"/>
            <a:ext cx="381000" cy="304800"/>
          </a:xfrm>
          <a:prstGeom prst="rect">
            <a:avLst/>
          </a:prstGeom>
          <a:solidFill>
            <a:srgbClr val="FF0000">
              <a:alpha val="45000"/>
            </a:srgbClr>
          </a:solidFill>
          <a:ln w="38100">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13373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Ejemplo:  </a:t>
            </a:r>
            <a:r>
              <a:rPr lang="es-ES" dirty="0" err="1"/>
              <a:t>Ritronavir</a:t>
            </a:r>
            <a:endParaRPr lang="es-ES" dirty="0"/>
          </a:p>
        </p:txBody>
      </p:sp>
      <p:sp>
        <p:nvSpPr>
          <p:cNvPr id="3" name="Rectangle 2"/>
          <p:cNvSpPr/>
          <p:nvPr/>
        </p:nvSpPr>
        <p:spPr>
          <a:xfrm>
            <a:off x="287257" y="1479845"/>
            <a:ext cx="8615362" cy="830997"/>
          </a:xfrm>
          <a:prstGeom prst="rect">
            <a:avLst/>
          </a:prstGeom>
        </p:spPr>
        <p:txBody>
          <a:bodyPr wrap="square">
            <a:spAutoFit/>
          </a:bodyPr>
          <a:lstStyle/>
          <a:p>
            <a:r>
              <a:rPr lang="es-ES" dirty="0"/>
              <a:t>Fármaco antirretroviral para el tratamiento de la infección por VIH y el SIDA. </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2590800"/>
            <a:ext cx="794385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53113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363" y="547688"/>
            <a:ext cx="867727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7467600" y="3276600"/>
            <a:ext cx="990600" cy="533400"/>
          </a:xfrm>
          <a:prstGeom prst="rect">
            <a:avLst/>
          </a:prstGeom>
          <a:solidFill>
            <a:srgbClr val="00FF00">
              <a:alpha val="38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80179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El </a:t>
            </a:r>
            <a:r>
              <a:rPr lang="fr-CH" dirty="0" err="1"/>
              <a:t>Ritonavir</a:t>
            </a:r>
            <a:r>
              <a:rPr lang="fr-CH" dirty="0"/>
              <a:t> y la FDA</a:t>
            </a:r>
            <a:endParaRPr lang="en-US" dirty="0"/>
          </a:p>
        </p:txBody>
      </p:sp>
      <p:sp>
        <p:nvSpPr>
          <p:cNvPr id="3" name="Content Placeholder 2"/>
          <p:cNvSpPr>
            <a:spLocks noGrp="1"/>
          </p:cNvSpPr>
          <p:nvPr>
            <p:ph idx="1"/>
          </p:nvPr>
        </p:nvSpPr>
        <p:spPr>
          <a:xfrm>
            <a:off x="457200" y="1773239"/>
            <a:ext cx="8229600" cy="2570162"/>
          </a:xfrm>
        </p:spPr>
        <p:txBody>
          <a:bodyPr/>
          <a:lstStyle/>
          <a:p>
            <a:pPr marL="0" indent="0">
              <a:buNone/>
            </a:pPr>
            <a:endParaRPr lang="en-US" dirty="0"/>
          </a:p>
          <a:p>
            <a:pPr marL="0" indent="0">
              <a:buNone/>
            </a:pPr>
            <a:r>
              <a:rPr lang="es-ES" dirty="0"/>
              <a:t>La </a:t>
            </a:r>
            <a:r>
              <a:rPr lang="es-ES" dirty="0" err="1"/>
              <a:t>Food</a:t>
            </a:r>
            <a:r>
              <a:rPr lang="es-ES" dirty="0"/>
              <a:t> and </a:t>
            </a:r>
            <a:r>
              <a:rPr lang="es-ES" dirty="0" err="1"/>
              <a:t>Drug</a:t>
            </a:r>
            <a:r>
              <a:rPr lang="es-ES" dirty="0"/>
              <a:t> </a:t>
            </a:r>
            <a:r>
              <a:rPr lang="es-ES" dirty="0" err="1"/>
              <a:t>Administration</a:t>
            </a:r>
            <a:r>
              <a:rPr lang="es-ES" dirty="0"/>
              <a:t> (FDA) de los Estados Unidos aprobó el medicamento en solución oral en </a:t>
            </a:r>
            <a:r>
              <a:rPr lang="es-ES" b="1" dirty="0"/>
              <a:t>marzo d</a:t>
            </a:r>
            <a:r>
              <a:rPr lang="es-ES" dirty="0"/>
              <a:t>e </a:t>
            </a:r>
            <a:r>
              <a:rPr lang="es-ES" b="1" dirty="0"/>
              <a:t>1996 </a:t>
            </a:r>
            <a:r>
              <a:rPr lang="es-ES" dirty="0"/>
              <a:t>y </a:t>
            </a:r>
            <a:r>
              <a:rPr lang="es-ES" dirty="0" err="1"/>
              <a:t>encápsulas</a:t>
            </a:r>
            <a:r>
              <a:rPr lang="es-ES" dirty="0"/>
              <a:t> en </a:t>
            </a:r>
            <a:r>
              <a:rPr lang="es-ES" b="1" dirty="0"/>
              <a:t>junio</a:t>
            </a:r>
            <a:r>
              <a:rPr lang="es-ES" dirty="0"/>
              <a:t> </a:t>
            </a:r>
            <a:r>
              <a:rPr lang="es-ES" b="1" dirty="0"/>
              <a:t>de 1999. </a:t>
            </a:r>
          </a:p>
          <a:p>
            <a:pPr marL="0" indent="0">
              <a:buNone/>
            </a:pPr>
            <a:endParaRPr lang="en-US" sz="1100" b="1" dirty="0"/>
          </a:p>
          <a:p>
            <a:pPr marL="0" indent="0">
              <a:buNone/>
            </a:pPr>
            <a:r>
              <a:rPr lang="es-ES" sz="1100" dirty="0"/>
              <a:t>Informe sobre la actividad de patentamiento del </a:t>
            </a:r>
            <a:r>
              <a:rPr lang="fr-CH" sz="1100" dirty="0" err="1"/>
              <a:t>Ritonavir</a:t>
            </a:r>
            <a:r>
              <a:rPr lang="fr-CH" sz="1100" dirty="0"/>
              <a:t>, </a:t>
            </a:r>
            <a:r>
              <a:rPr lang="fr-CH" sz="1100" dirty="0" err="1"/>
              <a:t>octubre</a:t>
            </a:r>
            <a:r>
              <a:rPr lang="fr-CH" sz="1100" dirty="0"/>
              <a:t> de 2011 </a:t>
            </a:r>
            <a:r>
              <a:rPr lang="fr-CH" sz="1100" dirty="0">
                <a:hlinkClick r:id="rId2"/>
              </a:rPr>
              <a:t>http://www.wipo.int/edocs/pubdocs/en/patents/946/wipo_pub_946.pdf</a:t>
            </a:r>
            <a:r>
              <a:rPr lang="fr-CH" sz="1100" dirty="0"/>
              <a:t> </a:t>
            </a:r>
            <a:endParaRPr lang="en-US" sz="1100" dirty="0"/>
          </a:p>
        </p:txBody>
      </p:sp>
      <p:sp>
        <p:nvSpPr>
          <p:cNvPr id="4" name="Rectangle 3"/>
          <p:cNvSpPr/>
          <p:nvPr/>
        </p:nvSpPr>
        <p:spPr bwMode="auto">
          <a:xfrm>
            <a:off x="3222702" y="4846134"/>
            <a:ext cx="5638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7208628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Planes para el futuro 		</a:t>
            </a:r>
          </a:p>
        </p:txBody>
      </p:sp>
      <p:sp>
        <p:nvSpPr>
          <p:cNvPr id="3" name="Content Placeholder 2"/>
          <p:cNvSpPr>
            <a:spLocks noGrp="1"/>
          </p:cNvSpPr>
          <p:nvPr>
            <p:ph idx="1"/>
          </p:nvPr>
        </p:nvSpPr>
        <p:spPr>
          <a:xfrm>
            <a:off x="457200" y="1773239"/>
            <a:ext cx="8229600" cy="1122362"/>
          </a:xfrm>
        </p:spPr>
        <p:txBody>
          <a:bodyPr/>
          <a:lstStyle/>
          <a:p>
            <a:r>
              <a:rPr lang="es-ES" dirty="0"/>
              <a:t>Disponibilidad de la búsqueda de compuestos químicos para otras colecciones y en otros idiomas</a:t>
            </a:r>
          </a:p>
        </p:txBody>
      </p:sp>
    </p:spTree>
    <p:extLst>
      <p:ext uri="{BB962C8B-B14F-4D97-AF65-F5344CB8AC3E}">
        <p14:creationId xmlns:p14="http://schemas.microsoft.com/office/powerpoint/2010/main" val="4195719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Foro</a:t>
            </a:r>
          </a:p>
        </p:txBody>
      </p:sp>
      <p:pic>
        <p:nvPicPr>
          <p:cNvPr id="4141" name="Picture 4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247775"/>
            <a:ext cx="8686800"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8462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¿Por qué es importante la información de patentes desde el punto de vista comercial?</a:t>
            </a:r>
            <a:endParaRPr lang="en-US" dirty="0"/>
          </a:p>
        </p:txBody>
      </p:sp>
      <p:sp>
        <p:nvSpPr>
          <p:cNvPr id="3" name="Content Placeholder 2"/>
          <p:cNvSpPr>
            <a:spLocks noGrp="1"/>
          </p:cNvSpPr>
          <p:nvPr>
            <p:ph idx="1"/>
          </p:nvPr>
        </p:nvSpPr>
        <p:spPr/>
        <p:txBody>
          <a:bodyPr/>
          <a:lstStyle/>
          <a:p>
            <a:r>
              <a:rPr lang="es-ES" dirty="0" smtClean="0"/>
              <a:t>Nos permite monitorear la actividad innovadora de una empresa, un mercado, un país o región geográfica</a:t>
            </a:r>
          </a:p>
          <a:p>
            <a:r>
              <a:rPr lang="es-ES" dirty="0" smtClean="0"/>
              <a:t>Permite identificar los mercados estratégicos para cada producto/procedimiento</a:t>
            </a:r>
          </a:p>
          <a:p>
            <a:r>
              <a:rPr lang="es-ES" dirty="0" smtClean="0"/>
              <a:t>Permiten conocer los derechos vigentes en un determinado país</a:t>
            </a:r>
          </a:p>
          <a:p>
            <a:r>
              <a:rPr lang="es-ES" dirty="0" smtClean="0"/>
              <a:t>Ayuda a conocer el estado de la técnica para atacar patentes vigentes que puedan afectar el comercio</a:t>
            </a:r>
            <a:endParaRPr lang="en-US" dirty="0"/>
          </a:p>
        </p:txBody>
      </p:sp>
    </p:spTree>
    <p:extLst>
      <p:ext uri="{BB962C8B-B14F-4D97-AF65-F5344CB8AC3E}">
        <p14:creationId xmlns:p14="http://schemas.microsoft.com/office/powerpoint/2010/main" val="55771684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1282298"/>
          </a:xfrm>
        </p:spPr>
        <p:txBody>
          <a:bodyPr/>
          <a:lstStyle/>
          <a:p>
            <a:pPr algn="ctr"/>
            <a:r>
              <a:rPr lang="fr-FR" dirty="0"/>
              <a:t>PATENTSCOPE: Learning </a:t>
            </a:r>
            <a:r>
              <a:rPr lang="fr-FR" dirty="0" err="1"/>
              <a:t>Resources</a:t>
            </a:r>
            <a:endParaRPr lang="fr-FR" dirty="0"/>
          </a:p>
        </p:txBody>
      </p:sp>
      <p:sp>
        <p:nvSpPr>
          <p:cNvPr id="5" name="Text Placeholder 4"/>
          <p:cNvSpPr>
            <a:spLocks noGrp="1"/>
          </p:cNvSpPr>
          <p:nvPr>
            <p:ph type="body" idx="1"/>
          </p:nvPr>
        </p:nvSpPr>
        <p:spPr>
          <a:xfrm>
            <a:off x="304800" y="990600"/>
            <a:ext cx="2766120" cy="609600"/>
          </a:xfrm>
        </p:spPr>
        <p:txBody>
          <a:bodyPr/>
          <a:lstStyle/>
          <a:p>
            <a:r>
              <a:rPr lang="fr-FR" dirty="0" err="1">
                <a:solidFill>
                  <a:srgbClr val="0070C0"/>
                </a:solidFill>
              </a:rPr>
              <a:t>Video</a:t>
            </a:r>
            <a:r>
              <a:rPr lang="fr-FR" dirty="0">
                <a:solidFill>
                  <a:srgbClr val="0070C0"/>
                </a:solidFill>
              </a:rPr>
              <a:t> </a:t>
            </a:r>
            <a:r>
              <a:rPr lang="fr-FR" dirty="0" err="1">
                <a:solidFill>
                  <a:srgbClr val="0070C0"/>
                </a:solidFill>
              </a:rPr>
              <a:t>tutorials</a:t>
            </a:r>
            <a:endParaRPr lang="fr-FR" dirty="0">
              <a:solidFill>
                <a:srgbClr val="0070C0"/>
              </a:solidFill>
            </a:endParaRPr>
          </a:p>
        </p:txBody>
      </p:sp>
      <p:sp>
        <p:nvSpPr>
          <p:cNvPr id="7" name="Text Placeholder 6"/>
          <p:cNvSpPr>
            <a:spLocks noGrp="1"/>
          </p:cNvSpPr>
          <p:nvPr>
            <p:ph type="body" sz="quarter" idx="3"/>
          </p:nvPr>
        </p:nvSpPr>
        <p:spPr>
          <a:xfrm>
            <a:off x="4800600" y="1066800"/>
            <a:ext cx="1752600" cy="523875"/>
          </a:xfrm>
        </p:spPr>
        <p:txBody>
          <a:bodyPr/>
          <a:lstStyle/>
          <a:p>
            <a:r>
              <a:rPr lang="fr-FR" dirty="0" err="1">
                <a:solidFill>
                  <a:srgbClr val="0070C0"/>
                </a:solidFill>
              </a:rPr>
              <a:t>Webinars</a:t>
            </a:r>
            <a:endParaRPr lang="fr-FR" dirty="0">
              <a:solidFill>
                <a:srgbClr val="0070C0"/>
              </a:solidFill>
            </a:endParaRPr>
          </a:p>
        </p:txBody>
      </p:sp>
      <p:pic>
        <p:nvPicPr>
          <p:cNvPr id="4" name="Content Placeholder 3"/>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228600" y="1626169"/>
            <a:ext cx="3668742" cy="4648200"/>
          </a:xfr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8599" y="1524000"/>
            <a:ext cx="4305721" cy="4395338"/>
          </a:xfrm>
          <a:prstGeom prst="rect">
            <a:avLst/>
          </a:prstGeom>
        </p:spPr>
      </p:pic>
    </p:spTree>
    <p:extLst>
      <p:ext uri="{BB962C8B-B14F-4D97-AF65-F5344CB8AC3E}">
        <p14:creationId xmlns:p14="http://schemas.microsoft.com/office/powerpoint/2010/main" val="27822658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ustomShape 1"/>
          <p:cNvSpPr/>
          <p:nvPr/>
        </p:nvSpPr>
        <p:spPr>
          <a:xfrm>
            <a:off x="357120" y="1828800"/>
            <a:ext cx="8228520" cy="940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000">
              <a:lnSpc>
                <a:spcPct val="100000"/>
              </a:lnSpc>
              <a:buBlip>
                <a:blip r:embed="rId2"/>
              </a:buBlip>
            </a:pPr>
            <a:r>
              <a:rPr lang="en-US" sz="2400" spc="-1" dirty="0">
                <a:solidFill>
                  <a:srgbClr val="000000"/>
                </a:solidFill>
                <a:uFill>
                  <a:solidFill>
                    <a:srgbClr val="FFFFFF"/>
                  </a:solidFill>
                </a:uFill>
                <a:latin typeface="Arial"/>
                <a:ea typeface="Microsoft YaHei"/>
              </a:rPr>
              <a:t>NMT replaces SMT</a:t>
            </a:r>
            <a:endParaRPr lang="en-US" sz="1800" b="0" strike="noStrike" spc="-1" dirty="0">
              <a:solidFill>
                <a:srgbClr val="000000"/>
              </a:solidFill>
              <a:uFill>
                <a:solidFill>
                  <a:srgbClr val="FFFFFF"/>
                </a:solidFill>
              </a:uFill>
              <a:latin typeface="Arial"/>
            </a:endParaRPr>
          </a:p>
          <a:p>
            <a:pPr marL="343080" indent="-342000">
              <a:lnSpc>
                <a:spcPct val="100000"/>
              </a:lnSpc>
              <a:spcBef>
                <a:spcPts val="2400"/>
              </a:spcBef>
              <a:buBlip>
                <a:blip r:embed="rId2"/>
              </a:buBlip>
            </a:pPr>
            <a:r>
              <a:rPr lang="en-US" sz="2400" b="0" strike="noStrike" spc="-1" dirty="0">
                <a:solidFill>
                  <a:srgbClr val="000000"/>
                </a:solidFill>
                <a:uFill>
                  <a:solidFill>
                    <a:srgbClr val="FFFFFF"/>
                  </a:solidFill>
                </a:uFill>
                <a:latin typeface="Arial"/>
                <a:ea typeface="Microsoft YaHei"/>
              </a:rPr>
              <a:t> Pilot system put in production in October 2016 on PATENTSCOPE for the ZH</a:t>
            </a:r>
            <a:r>
              <a:rPr lang="en-US" sz="2400" b="0" strike="noStrike" spc="-1" dirty="0">
                <a:solidFill>
                  <a:srgbClr val="000000"/>
                </a:solidFill>
                <a:uFill>
                  <a:solidFill>
                    <a:srgbClr val="FFFFFF"/>
                  </a:solidFill>
                </a:uFill>
                <a:latin typeface="Arial"/>
                <a:ea typeface="Microsoft YaHei"/>
                <a:sym typeface="Wingdings" panose="05000000000000000000" pitchFamily="2" charset="2"/>
              </a:rPr>
              <a:t>EN language pairs</a:t>
            </a:r>
          </a:p>
          <a:p>
            <a:pPr marL="343080" indent="-342000">
              <a:lnSpc>
                <a:spcPct val="100000"/>
              </a:lnSpc>
              <a:spcBef>
                <a:spcPts val="2400"/>
              </a:spcBef>
              <a:buBlip>
                <a:blip r:embed="rId2"/>
              </a:buBlip>
            </a:pPr>
            <a:r>
              <a:rPr lang="en-US" sz="2400" b="0" strike="noStrike" spc="-1" dirty="0">
                <a:solidFill>
                  <a:srgbClr val="000000"/>
                </a:solidFill>
                <a:uFill>
                  <a:solidFill>
                    <a:srgbClr val="FFFFFF"/>
                  </a:solidFill>
                </a:uFill>
                <a:latin typeface="Arial"/>
                <a:ea typeface="Microsoft YaHei"/>
                <a:sym typeface="Wingdings" panose="05000000000000000000" pitchFamily="2" charset="2"/>
              </a:rPr>
              <a:t>Sixteen language pairs now in operation</a:t>
            </a:r>
            <a:endParaRPr lang="en-US" sz="2400" spc="-1" dirty="0">
              <a:solidFill>
                <a:srgbClr val="000000"/>
              </a:solidFill>
              <a:uFill>
                <a:solidFill>
                  <a:srgbClr val="FFFFFF"/>
                </a:solidFill>
              </a:uFill>
              <a:latin typeface="Arial"/>
              <a:ea typeface="Microsoft YaHei"/>
              <a:sym typeface="Wingdings" panose="05000000000000000000" pitchFamily="2" charset="2"/>
            </a:endParaRPr>
          </a:p>
          <a:p>
            <a:pPr marL="343080" indent="-342000">
              <a:lnSpc>
                <a:spcPct val="100000"/>
              </a:lnSpc>
              <a:spcBef>
                <a:spcPts val="2400"/>
              </a:spcBef>
              <a:buBlip>
                <a:blip r:embed="rId2"/>
              </a:buBlip>
            </a:pPr>
            <a:r>
              <a:rPr lang="en-US" sz="2400" b="0" strike="noStrike" spc="-1" dirty="0">
                <a:solidFill>
                  <a:srgbClr val="000000"/>
                </a:solidFill>
                <a:uFill>
                  <a:solidFill>
                    <a:srgbClr val="FFFFFF"/>
                  </a:solidFill>
                </a:uFill>
                <a:latin typeface="Arial"/>
                <a:ea typeface="Microsoft YaHei"/>
                <a:sym typeface="Wingdings" panose="05000000000000000000" pitchFamily="2" charset="2"/>
              </a:rPr>
              <a:t>NMT: better translation quality, better fluency, especially for “distant” language pairs </a:t>
            </a:r>
            <a:endParaRPr lang="en-US" sz="2400" spc="-1" dirty="0">
              <a:solidFill>
                <a:srgbClr val="000000"/>
              </a:solidFill>
              <a:uFill>
                <a:solidFill>
                  <a:srgbClr val="FFFFFF"/>
                </a:solidFill>
              </a:uFill>
              <a:latin typeface="Arial"/>
              <a:ea typeface="Microsoft YaHei"/>
              <a:sym typeface="Wingdings" panose="05000000000000000000" pitchFamily="2" charset="2"/>
            </a:endParaRPr>
          </a:p>
          <a:p>
            <a:pPr marL="343080" indent="-342000">
              <a:lnSpc>
                <a:spcPct val="100000"/>
              </a:lnSpc>
              <a:buBlip>
                <a:blip r:embed="rId2"/>
              </a:buBlip>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r>
              <a:rPr lang="en-US" sz="2400" b="0" strike="noStrike" spc="-1" dirty="0">
                <a:solidFill>
                  <a:srgbClr val="000000"/>
                </a:solidFill>
                <a:uFill>
                  <a:solidFill>
                    <a:srgbClr val="FFFFFF"/>
                  </a:solidFill>
                </a:uFill>
                <a:latin typeface="Arial"/>
                <a:ea typeface="Microsoft YaHei"/>
              </a:rPr>
              <a:t> </a:t>
            </a: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p:txBody>
      </p:sp>
      <p:sp>
        <p:nvSpPr>
          <p:cNvPr id="4"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spcBef>
                <a:spcPts val="0"/>
              </a:spcBef>
            </a:pPr>
            <a:r>
              <a:rPr lang="en-US" sz="3600" strike="noStrike" spc="-1" dirty="0">
                <a:solidFill>
                  <a:srgbClr val="00408C"/>
                </a:solidFill>
                <a:uFill>
                  <a:solidFill>
                    <a:srgbClr val="FFFFFF"/>
                  </a:solidFill>
                </a:uFill>
                <a:latin typeface="Arial"/>
                <a:ea typeface="Microsoft YaHei"/>
              </a:rPr>
              <a:t>Neural Machine Translation</a:t>
            </a:r>
            <a:endParaRPr lang="en-US" sz="360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53943819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7128284" y="6038932"/>
            <a:ext cx="1756003" cy="630428"/>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 name="Title 1"/>
          <p:cNvSpPr>
            <a:spLocks noGrp="1"/>
          </p:cNvSpPr>
          <p:nvPr>
            <p:ph type="title"/>
          </p:nvPr>
        </p:nvSpPr>
        <p:spPr/>
        <p:txBody>
          <a:bodyPr>
            <a:normAutofit/>
          </a:bodyPr>
          <a:lstStyle/>
          <a:p>
            <a:pPr algn="ctr"/>
            <a:r>
              <a:rPr lang="en-US" sz="3400" dirty="0"/>
              <a:t>Why is NMT different?</a:t>
            </a:r>
            <a:br>
              <a:rPr lang="en-US" sz="3400" dirty="0"/>
            </a:br>
            <a:r>
              <a:rPr lang="en-US" sz="3400" dirty="0"/>
              <a:t>(Phrase-based vs Neural-net)</a:t>
            </a:r>
          </a:p>
        </p:txBody>
      </p:sp>
      <p:sp>
        <p:nvSpPr>
          <p:cNvPr id="3" name="Content Placeholder 2"/>
          <p:cNvSpPr>
            <a:spLocks noGrp="1"/>
          </p:cNvSpPr>
          <p:nvPr>
            <p:ph idx="4294967295"/>
          </p:nvPr>
        </p:nvSpPr>
        <p:spPr>
          <a:xfrm>
            <a:off x="323528" y="1600201"/>
            <a:ext cx="8748464" cy="460647"/>
          </a:xfrm>
          <a:prstGeom prst="rect">
            <a:avLst/>
          </a:prstGeom>
          <a:ln>
            <a:solidFill>
              <a:schemeClr val="tx1">
                <a:lumMod val="95000"/>
                <a:lumOff val="5000"/>
              </a:schemeClr>
            </a:solidFill>
          </a:ln>
        </p:spPr>
        <p:txBody>
          <a:bodyPr lIns="0" rIns="0">
            <a:normAutofit/>
          </a:bodyPr>
          <a:lstStyle/>
          <a:p>
            <a:pPr marL="0" indent="0">
              <a:buNone/>
            </a:pPr>
            <a:r>
              <a:rPr lang="en-US" sz="2400" spc="-150" dirty="0" err="1"/>
              <a:t>发明公布了一种通过在不同位置摆放现实物体来演奏音乐的娱乐装置</a:t>
            </a:r>
            <a:endParaRPr lang="en-US" sz="2400" spc="-150" dirty="0"/>
          </a:p>
        </p:txBody>
      </p:sp>
      <p:grpSp>
        <p:nvGrpSpPr>
          <p:cNvPr id="18" name="Group 17"/>
          <p:cNvGrpSpPr/>
          <p:nvPr/>
        </p:nvGrpSpPr>
        <p:grpSpPr>
          <a:xfrm>
            <a:off x="270780" y="2564904"/>
            <a:ext cx="1564916" cy="739777"/>
            <a:chOff x="-17252" y="3149146"/>
            <a:chExt cx="1564916" cy="739777"/>
          </a:xfrm>
        </p:grpSpPr>
        <p:sp>
          <p:nvSpPr>
            <p:cNvPr id="7" name="Rectangle 6"/>
            <p:cNvSpPr/>
            <p:nvPr/>
          </p:nvSpPr>
          <p:spPr>
            <a:xfrm>
              <a:off x="0" y="3149146"/>
              <a:ext cx="1415772" cy="461665"/>
            </a:xfrm>
            <a:prstGeom prst="rect">
              <a:avLst/>
            </a:prstGeom>
          </p:spPr>
          <p:txBody>
            <a:bodyPr wrap="none">
              <a:spAutoFit/>
            </a:bodyPr>
            <a:lstStyle/>
            <a:p>
              <a:r>
                <a:rPr lang="en-US" sz="2400" dirty="0" err="1"/>
                <a:t>发明公布</a:t>
              </a:r>
              <a:endParaRPr lang="en-US" sz="2400" dirty="0"/>
            </a:p>
          </p:txBody>
        </p:sp>
        <p:sp>
          <p:nvSpPr>
            <p:cNvPr id="9" name="Rectangle 8"/>
            <p:cNvSpPr/>
            <p:nvPr/>
          </p:nvSpPr>
          <p:spPr>
            <a:xfrm>
              <a:off x="-17252" y="3581146"/>
              <a:ext cx="1564916" cy="307777"/>
            </a:xfrm>
            <a:prstGeom prst="rect">
              <a:avLst/>
            </a:prstGeom>
          </p:spPr>
          <p:txBody>
            <a:bodyPr wrap="none">
              <a:spAutoFit/>
            </a:bodyPr>
            <a:lstStyle/>
            <a:p>
              <a:r>
                <a:rPr lang="en-US" sz="1400" dirty="0"/>
                <a:t>invention discloses</a:t>
              </a:r>
            </a:p>
          </p:txBody>
        </p:sp>
      </p:grpSp>
      <p:grpSp>
        <p:nvGrpSpPr>
          <p:cNvPr id="19" name="Group 18"/>
          <p:cNvGrpSpPr/>
          <p:nvPr/>
        </p:nvGrpSpPr>
        <p:grpSpPr>
          <a:xfrm>
            <a:off x="4211960" y="2600732"/>
            <a:ext cx="2232248" cy="813752"/>
            <a:chOff x="1547664" y="3172348"/>
            <a:chExt cx="2232248" cy="813752"/>
          </a:xfrm>
        </p:grpSpPr>
        <p:sp>
          <p:nvSpPr>
            <p:cNvPr id="8" name="Content Placeholder 2"/>
            <p:cNvSpPr txBox="1">
              <a:spLocks/>
            </p:cNvSpPr>
            <p:nvPr/>
          </p:nvSpPr>
          <p:spPr>
            <a:xfrm>
              <a:off x="1547664" y="3172348"/>
              <a:ext cx="2232248" cy="4152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err="1"/>
                <a:t>摆放现实物体</a:t>
              </a:r>
              <a:endParaRPr lang="en-US" sz="2400" dirty="0"/>
            </a:p>
          </p:txBody>
        </p:sp>
        <p:sp>
          <p:nvSpPr>
            <p:cNvPr id="10" name="Content Placeholder 2"/>
            <p:cNvSpPr txBox="1">
              <a:spLocks/>
            </p:cNvSpPr>
            <p:nvPr/>
          </p:nvSpPr>
          <p:spPr>
            <a:xfrm>
              <a:off x="1763688" y="3598185"/>
              <a:ext cx="1512168" cy="38791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a:t>placing real object</a:t>
              </a:r>
            </a:p>
          </p:txBody>
        </p:sp>
      </p:grpSp>
      <p:grpSp>
        <p:nvGrpSpPr>
          <p:cNvPr id="20" name="Group 19"/>
          <p:cNvGrpSpPr/>
          <p:nvPr/>
        </p:nvGrpSpPr>
        <p:grpSpPr>
          <a:xfrm>
            <a:off x="2915816" y="2597064"/>
            <a:ext cx="1512168" cy="757482"/>
            <a:chOff x="3491880" y="3146365"/>
            <a:chExt cx="1512168" cy="757482"/>
          </a:xfrm>
        </p:grpSpPr>
        <p:sp>
          <p:nvSpPr>
            <p:cNvPr id="6" name="Content Placeholder 2"/>
            <p:cNvSpPr txBox="1">
              <a:spLocks/>
            </p:cNvSpPr>
            <p:nvPr/>
          </p:nvSpPr>
          <p:spPr>
            <a:xfrm>
              <a:off x="3563888" y="3146365"/>
              <a:ext cx="1440160" cy="4672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err="1"/>
                <a:t>不同位置</a:t>
              </a:r>
              <a:endParaRPr lang="en-US" sz="2400" dirty="0"/>
            </a:p>
          </p:txBody>
        </p:sp>
        <p:sp>
          <p:nvSpPr>
            <p:cNvPr id="11" name="Content Placeholder 2"/>
            <p:cNvSpPr txBox="1">
              <a:spLocks/>
            </p:cNvSpPr>
            <p:nvPr/>
          </p:nvSpPr>
          <p:spPr>
            <a:xfrm>
              <a:off x="3491880" y="3566221"/>
              <a:ext cx="1382444" cy="337626"/>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a:t>different location</a:t>
              </a:r>
            </a:p>
          </p:txBody>
        </p:sp>
      </p:grpSp>
      <p:grpSp>
        <p:nvGrpSpPr>
          <p:cNvPr id="21" name="Group 20"/>
          <p:cNvGrpSpPr/>
          <p:nvPr/>
        </p:nvGrpSpPr>
        <p:grpSpPr>
          <a:xfrm>
            <a:off x="6228184" y="2600732"/>
            <a:ext cx="1800200" cy="787986"/>
            <a:chOff x="5256076" y="3092682"/>
            <a:chExt cx="1800200" cy="787986"/>
          </a:xfrm>
        </p:grpSpPr>
        <p:sp>
          <p:nvSpPr>
            <p:cNvPr id="5" name="Content Placeholder 2"/>
            <p:cNvSpPr txBox="1">
              <a:spLocks/>
            </p:cNvSpPr>
            <p:nvPr/>
          </p:nvSpPr>
          <p:spPr>
            <a:xfrm>
              <a:off x="5256076" y="3092682"/>
              <a:ext cx="1800200" cy="5745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err="1"/>
                <a:t>演奏音乐</a:t>
              </a:r>
              <a:endParaRPr lang="en-US" sz="2400" dirty="0"/>
            </a:p>
          </p:txBody>
        </p:sp>
        <p:sp>
          <p:nvSpPr>
            <p:cNvPr id="12" name="Content Placeholder 2"/>
            <p:cNvSpPr txBox="1">
              <a:spLocks/>
            </p:cNvSpPr>
            <p:nvPr/>
          </p:nvSpPr>
          <p:spPr>
            <a:xfrm>
              <a:off x="5454950" y="3488931"/>
              <a:ext cx="989258" cy="391737"/>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a:t>play music</a:t>
              </a:r>
            </a:p>
          </p:txBody>
        </p:sp>
      </p:grpSp>
      <p:grpSp>
        <p:nvGrpSpPr>
          <p:cNvPr id="22" name="Group 21"/>
          <p:cNvGrpSpPr/>
          <p:nvPr/>
        </p:nvGrpSpPr>
        <p:grpSpPr>
          <a:xfrm>
            <a:off x="7452320" y="2607988"/>
            <a:ext cx="2016224" cy="821012"/>
            <a:chOff x="6876256" y="3119078"/>
            <a:chExt cx="2016224" cy="821012"/>
          </a:xfrm>
        </p:grpSpPr>
        <p:sp>
          <p:nvSpPr>
            <p:cNvPr id="4" name="Content Placeholder 2"/>
            <p:cNvSpPr txBox="1">
              <a:spLocks/>
            </p:cNvSpPr>
            <p:nvPr/>
          </p:nvSpPr>
          <p:spPr>
            <a:xfrm>
              <a:off x="7092280" y="3119078"/>
              <a:ext cx="1445456" cy="521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err="1"/>
                <a:t>娱乐装置</a:t>
              </a:r>
              <a:endParaRPr lang="en-US" sz="2400" dirty="0"/>
            </a:p>
            <a:p>
              <a:pPr marL="0" indent="0">
                <a:buFont typeface="Arial" panose="020B0604020202020204" pitchFamily="34" charset="0"/>
                <a:buNone/>
              </a:pPr>
              <a:endParaRPr lang="en-US" dirty="0"/>
            </a:p>
          </p:txBody>
        </p:sp>
        <p:sp>
          <p:nvSpPr>
            <p:cNvPr id="13" name="Content Placeholder 2"/>
            <p:cNvSpPr txBox="1">
              <a:spLocks/>
            </p:cNvSpPr>
            <p:nvPr/>
          </p:nvSpPr>
          <p:spPr>
            <a:xfrm>
              <a:off x="6876256" y="3529979"/>
              <a:ext cx="2016224" cy="4101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t>entertainment device</a:t>
              </a:r>
            </a:p>
            <a:p>
              <a:pPr marL="0" indent="0">
                <a:buFont typeface="Arial" panose="020B0604020202020204" pitchFamily="34" charset="0"/>
                <a:buNone/>
              </a:pPr>
              <a:endParaRPr lang="en-US" sz="1400" dirty="0"/>
            </a:p>
          </p:txBody>
        </p:sp>
      </p:grpSp>
      <p:sp>
        <p:nvSpPr>
          <p:cNvPr id="14" name="Rectangle 13"/>
          <p:cNvSpPr/>
          <p:nvPr/>
        </p:nvSpPr>
        <p:spPr>
          <a:xfrm>
            <a:off x="126577" y="4293096"/>
            <a:ext cx="8784976" cy="307777"/>
          </a:xfrm>
          <a:prstGeom prst="rect">
            <a:avLst/>
          </a:prstGeom>
          <a:ln>
            <a:solidFill>
              <a:schemeClr val="accent4">
                <a:lumMod val="50000"/>
              </a:schemeClr>
            </a:solidFill>
          </a:ln>
        </p:spPr>
        <p:txBody>
          <a:bodyPr wrap="square">
            <a:spAutoFit/>
          </a:bodyPr>
          <a:lstStyle/>
          <a:p>
            <a:r>
              <a:rPr lang="en-US" sz="1400" dirty="0">
                <a:solidFill>
                  <a:schemeClr val="bg1"/>
                </a:solidFill>
              </a:rPr>
              <a:t>invention discloses  </a:t>
            </a:r>
            <a:r>
              <a:rPr lang="en-US" sz="1400" dirty="0"/>
              <a:t>a by </a:t>
            </a:r>
            <a:r>
              <a:rPr lang="en-US" sz="1400" dirty="0">
                <a:solidFill>
                  <a:schemeClr val="bg1"/>
                </a:solidFill>
              </a:rPr>
              <a:t>placing a real object   </a:t>
            </a:r>
            <a:r>
              <a:rPr lang="en-US" sz="1400" dirty="0"/>
              <a:t>at a    </a:t>
            </a:r>
            <a:r>
              <a:rPr lang="en-US" sz="1400" dirty="0">
                <a:solidFill>
                  <a:schemeClr val="bg1"/>
                </a:solidFill>
              </a:rPr>
              <a:t>different location </a:t>
            </a:r>
            <a:r>
              <a:rPr lang="en-US" sz="1400" dirty="0"/>
              <a:t>to </a:t>
            </a:r>
            <a:r>
              <a:rPr lang="en-US" sz="1400" dirty="0">
                <a:solidFill>
                  <a:schemeClr val="bg1"/>
                </a:solidFill>
              </a:rPr>
              <a:t>play a music entertainment device</a:t>
            </a:r>
          </a:p>
        </p:txBody>
      </p:sp>
      <p:sp>
        <p:nvSpPr>
          <p:cNvPr id="15" name="Rectangle 14"/>
          <p:cNvSpPr/>
          <p:nvPr/>
        </p:nvSpPr>
        <p:spPr>
          <a:xfrm>
            <a:off x="-20934" y="3957445"/>
            <a:ext cx="3627972" cy="338554"/>
          </a:xfrm>
          <a:prstGeom prst="rect">
            <a:avLst/>
          </a:prstGeom>
        </p:spPr>
        <p:txBody>
          <a:bodyPr wrap="square">
            <a:spAutoFit/>
          </a:bodyPr>
          <a:lstStyle/>
          <a:p>
            <a:r>
              <a:rPr lang="en-US" sz="1600" dirty="0"/>
              <a:t>PBSMT (previous WIPO translate)</a:t>
            </a:r>
          </a:p>
        </p:txBody>
      </p:sp>
      <p:sp>
        <p:nvSpPr>
          <p:cNvPr id="16" name="Rectangle 15"/>
          <p:cNvSpPr/>
          <p:nvPr/>
        </p:nvSpPr>
        <p:spPr>
          <a:xfrm>
            <a:off x="70870" y="6042774"/>
            <a:ext cx="9037634" cy="307777"/>
          </a:xfrm>
          <a:prstGeom prst="rect">
            <a:avLst/>
          </a:prstGeom>
          <a:ln>
            <a:solidFill>
              <a:schemeClr val="tx1"/>
            </a:solidFill>
          </a:ln>
        </p:spPr>
        <p:txBody>
          <a:bodyPr wrap="square" lIns="36000" rIns="0">
            <a:spAutoFit/>
          </a:bodyPr>
          <a:lstStyle/>
          <a:p>
            <a:r>
              <a:rPr lang="en-US" sz="1400" dirty="0"/>
              <a:t>the </a:t>
            </a:r>
            <a:r>
              <a:rPr lang="en-US" sz="1400" dirty="0">
                <a:solidFill>
                  <a:schemeClr val="bg1"/>
                </a:solidFill>
              </a:rPr>
              <a:t>invention discloses   </a:t>
            </a:r>
            <a:r>
              <a:rPr lang="en-US" sz="1400" dirty="0"/>
              <a:t>an </a:t>
            </a:r>
            <a:r>
              <a:rPr lang="en-US" sz="1400" dirty="0">
                <a:solidFill>
                  <a:schemeClr val="bg1"/>
                </a:solidFill>
              </a:rPr>
              <a:t>entertainment device    </a:t>
            </a:r>
            <a:r>
              <a:rPr lang="en-US" sz="1400" dirty="0"/>
              <a:t>for </a:t>
            </a:r>
            <a:r>
              <a:rPr lang="en-US" sz="1400" dirty="0">
                <a:solidFill>
                  <a:schemeClr val="bg1"/>
                </a:solidFill>
              </a:rPr>
              <a:t>playing music  </a:t>
            </a:r>
            <a:r>
              <a:rPr lang="en-US" sz="1400" dirty="0"/>
              <a:t>by </a:t>
            </a:r>
            <a:r>
              <a:rPr lang="en-US" sz="1400" dirty="0">
                <a:solidFill>
                  <a:schemeClr val="bg1"/>
                </a:solidFill>
              </a:rPr>
              <a:t>placing real objects   </a:t>
            </a:r>
            <a:r>
              <a:rPr lang="en-US" sz="1400" dirty="0"/>
              <a:t>at </a:t>
            </a:r>
            <a:r>
              <a:rPr lang="en-US" sz="1400" dirty="0">
                <a:solidFill>
                  <a:schemeClr val="bg1"/>
                </a:solidFill>
              </a:rPr>
              <a:t>different </a:t>
            </a:r>
            <a:r>
              <a:rPr lang="en-US" sz="1400" dirty="0" err="1">
                <a:solidFill>
                  <a:schemeClr val="bg1"/>
                </a:solidFill>
              </a:rPr>
              <a:t>positio</a:t>
            </a:r>
            <a:endParaRPr lang="en-US" sz="1400" dirty="0">
              <a:solidFill>
                <a:schemeClr val="bg1"/>
              </a:solidFill>
            </a:endParaRPr>
          </a:p>
        </p:txBody>
      </p:sp>
      <p:sp>
        <p:nvSpPr>
          <p:cNvPr id="17" name="Rectangle 16"/>
          <p:cNvSpPr/>
          <p:nvPr/>
        </p:nvSpPr>
        <p:spPr>
          <a:xfrm>
            <a:off x="18151" y="5700378"/>
            <a:ext cx="3251033" cy="338554"/>
          </a:xfrm>
          <a:prstGeom prst="rect">
            <a:avLst/>
          </a:prstGeom>
        </p:spPr>
        <p:txBody>
          <a:bodyPr wrap="square">
            <a:spAutoFit/>
          </a:bodyPr>
          <a:lstStyle/>
          <a:p>
            <a:r>
              <a:rPr lang="en-US" sz="1600" dirty="0"/>
              <a:t>NMT (new WIPO translate)</a:t>
            </a:r>
          </a:p>
        </p:txBody>
      </p:sp>
      <p:sp>
        <p:nvSpPr>
          <p:cNvPr id="23" name="Left Brace 22"/>
          <p:cNvSpPr/>
          <p:nvPr/>
        </p:nvSpPr>
        <p:spPr>
          <a:xfrm rot="16200000">
            <a:off x="782960" y="1709936"/>
            <a:ext cx="269776" cy="125963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e 23"/>
          <p:cNvSpPr/>
          <p:nvPr/>
        </p:nvSpPr>
        <p:spPr>
          <a:xfrm rot="16200000">
            <a:off x="3713696" y="1778608"/>
            <a:ext cx="269777" cy="115879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e 24"/>
          <p:cNvSpPr/>
          <p:nvPr/>
        </p:nvSpPr>
        <p:spPr>
          <a:xfrm rot="16200000">
            <a:off x="5084909" y="1536546"/>
            <a:ext cx="269780" cy="158472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Left Brace 25"/>
          <p:cNvSpPr/>
          <p:nvPr/>
        </p:nvSpPr>
        <p:spPr>
          <a:xfrm rot="16200000">
            <a:off x="6834339" y="1786736"/>
            <a:ext cx="269780" cy="108433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Left Brace 26"/>
          <p:cNvSpPr/>
          <p:nvPr/>
        </p:nvSpPr>
        <p:spPr>
          <a:xfrm rot="16200000">
            <a:off x="8226524" y="1779854"/>
            <a:ext cx="287289" cy="111561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Content Placeholder 2"/>
          <p:cNvSpPr txBox="1">
            <a:spLocks/>
          </p:cNvSpPr>
          <p:nvPr/>
        </p:nvSpPr>
        <p:spPr>
          <a:xfrm>
            <a:off x="1533372" y="2207238"/>
            <a:ext cx="1526460" cy="357666"/>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a:t>one kind of by-this-mean</a:t>
            </a:r>
          </a:p>
        </p:txBody>
      </p:sp>
      <p:sp>
        <p:nvSpPr>
          <p:cNvPr id="29" name="Content Placeholder 2"/>
          <p:cNvSpPr txBox="1">
            <a:spLocks/>
          </p:cNvSpPr>
          <p:nvPr/>
        </p:nvSpPr>
        <p:spPr>
          <a:xfrm>
            <a:off x="5940152" y="2132856"/>
            <a:ext cx="527127" cy="30948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000" dirty="0"/>
              <a:t>by/for</a:t>
            </a:r>
          </a:p>
        </p:txBody>
      </p:sp>
      <p:sp>
        <p:nvSpPr>
          <p:cNvPr id="30" name="Content Placeholder 2"/>
          <p:cNvSpPr txBox="1">
            <a:spLocks/>
          </p:cNvSpPr>
          <p:nvPr/>
        </p:nvSpPr>
        <p:spPr>
          <a:xfrm>
            <a:off x="7524328" y="2132856"/>
            <a:ext cx="321231" cy="3094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000" dirty="0"/>
              <a:t>of</a:t>
            </a:r>
          </a:p>
        </p:txBody>
      </p:sp>
      <p:cxnSp>
        <p:nvCxnSpPr>
          <p:cNvPr id="32" name="Curved Connector 31"/>
          <p:cNvCxnSpPr>
            <a:stCxn id="9" idx="2"/>
            <a:endCxn id="43" idx="0"/>
          </p:cNvCxnSpPr>
          <p:nvPr/>
        </p:nvCxnSpPr>
        <p:spPr>
          <a:xfrm rot="5400000">
            <a:off x="500210" y="3740067"/>
            <a:ext cx="988415" cy="117642"/>
          </a:xfrm>
          <a:prstGeom prst="curvedConnector3">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11" idx="2"/>
            <a:endCxn id="41" idx="0"/>
          </p:cNvCxnSpPr>
          <p:nvPr/>
        </p:nvCxnSpPr>
        <p:spPr>
          <a:xfrm rot="16200000" flipH="1">
            <a:off x="3836268" y="3125316"/>
            <a:ext cx="938550" cy="1397010"/>
          </a:xfrm>
          <a:prstGeom prst="curvedConnector3">
            <a:avLst>
              <a:gd name="adj1" fmla="val 50000"/>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p:cNvCxnSpPr>
            <a:stCxn id="10" idx="2"/>
            <a:endCxn id="39" idx="0"/>
          </p:cNvCxnSpPr>
          <p:nvPr/>
        </p:nvCxnSpPr>
        <p:spPr>
          <a:xfrm rot="5400000">
            <a:off x="3675430" y="2784458"/>
            <a:ext cx="878612" cy="2138664"/>
          </a:xfrm>
          <a:prstGeom prst="curvedConnector3">
            <a:avLst>
              <a:gd name="adj1" fmla="val 50000"/>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195736" y="4293096"/>
            <a:ext cx="1699335" cy="307777"/>
          </a:xfrm>
          <a:prstGeom prst="rect">
            <a:avLst/>
          </a:prstGeom>
          <a:ln>
            <a:solidFill>
              <a:schemeClr val="accent4">
                <a:lumMod val="50000"/>
              </a:schemeClr>
            </a:solidFill>
          </a:ln>
        </p:spPr>
        <p:txBody>
          <a:bodyPr wrap="square" lIns="0" rIns="0">
            <a:spAutoFit/>
          </a:bodyPr>
          <a:lstStyle/>
          <a:p>
            <a:r>
              <a:rPr lang="en-US" sz="1400" dirty="0"/>
              <a:t> placing a real object</a:t>
            </a:r>
            <a:endParaRPr lang="en-US" sz="1400" dirty="0">
              <a:solidFill>
                <a:schemeClr val="bg1"/>
              </a:solidFill>
            </a:endParaRPr>
          </a:p>
        </p:txBody>
      </p:sp>
      <p:sp>
        <p:nvSpPr>
          <p:cNvPr id="41" name="Rectangle 40"/>
          <p:cNvSpPr/>
          <p:nvPr/>
        </p:nvSpPr>
        <p:spPr>
          <a:xfrm>
            <a:off x="4283968" y="4293096"/>
            <a:ext cx="1440160" cy="307777"/>
          </a:xfrm>
          <a:prstGeom prst="rect">
            <a:avLst/>
          </a:prstGeom>
          <a:ln>
            <a:solidFill>
              <a:schemeClr val="accent4">
                <a:lumMod val="50000"/>
              </a:schemeClr>
            </a:solidFill>
          </a:ln>
        </p:spPr>
        <p:txBody>
          <a:bodyPr wrap="square" lIns="0" rIns="0">
            <a:spAutoFit/>
          </a:bodyPr>
          <a:lstStyle/>
          <a:p>
            <a:r>
              <a:rPr lang="en-US" sz="1400" dirty="0"/>
              <a:t> different location</a:t>
            </a:r>
          </a:p>
        </p:txBody>
      </p:sp>
      <p:sp>
        <p:nvSpPr>
          <p:cNvPr id="43" name="Rectangle 42"/>
          <p:cNvSpPr/>
          <p:nvPr/>
        </p:nvSpPr>
        <p:spPr>
          <a:xfrm>
            <a:off x="107504" y="4293096"/>
            <a:ext cx="1656184" cy="307777"/>
          </a:xfrm>
          <a:prstGeom prst="rect">
            <a:avLst/>
          </a:prstGeom>
          <a:ln>
            <a:solidFill>
              <a:schemeClr val="accent4">
                <a:lumMod val="50000"/>
              </a:schemeClr>
            </a:solidFill>
          </a:ln>
        </p:spPr>
        <p:txBody>
          <a:bodyPr wrap="square" rIns="0">
            <a:spAutoFit/>
          </a:bodyPr>
          <a:lstStyle/>
          <a:p>
            <a:r>
              <a:rPr lang="en-US" sz="1400" dirty="0"/>
              <a:t>invention discloses</a:t>
            </a:r>
          </a:p>
        </p:txBody>
      </p:sp>
      <p:sp>
        <p:nvSpPr>
          <p:cNvPr id="45" name="Rectangle 44"/>
          <p:cNvSpPr/>
          <p:nvPr/>
        </p:nvSpPr>
        <p:spPr>
          <a:xfrm>
            <a:off x="5894721" y="4293096"/>
            <a:ext cx="1053543" cy="307777"/>
          </a:xfrm>
          <a:prstGeom prst="rect">
            <a:avLst/>
          </a:prstGeom>
          <a:ln>
            <a:solidFill>
              <a:schemeClr val="accent4">
                <a:lumMod val="50000"/>
              </a:schemeClr>
            </a:solidFill>
          </a:ln>
        </p:spPr>
        <p:txBody>
          <a:bodyPr wrap="square" lIns="36000" rIns="0">
            <a:spAutoFit/>
          </a:bodyPr>
          <a:lstStyle/>
          <a:p>
            <a:r>
              <a:rPr lang="en-US" sz="1400" dirty="0"/>
              <a:t>play a music</a:t>
            </a:r>
          </a:p>
        </p:txBody>
      </p:sp>
      <p:sp>
        <p:nvSpPr>
          <p:cNvPr id="46" name="Rectangle 45"/>
          <p:cNvSpPr/>
          <p:nvPr/>
        </p:nvSpPr>
        <p:spPr>
          <a:xfrm>
            <a:off x="6948264" y="4293273"/>
            <a:ext cx="1936023" cy="307777"/>
          </a:xfrm>
          <a:prstGeom prst="rect">
            <a:avLst/>
          </a:prstGeom>
          <a:ln>
            <a:solidFill>
              <a:schemeClr val="accent4">
                <a:lumMod val="50000"/>
              </a:schemeClr>
            </a:solidFill>
          </a:ln>
        </p:spPr>
        <p:txBody>
          <a:bodyPr wrap="square" lIns="36000" rIns="36000">
            <a:spAutoFit/>
          </a:bodyPr>
          <a:lstStyle/>
          <a:p>
            <a:r>
              <a:rPr lang="en-US" sz="1400" dirty="0"/>
              <a:t>entertainment device</a:t>
            </a:r>
          </a:p>
        </p:txBody>
      </p:sp>
      <p:cxnSp>
        <p:nvCxnSpPr>
          <p:cNvPr id="47" name="Curved Connector 46"/>
          <p:cNvCxnSpPr>
            <a:stCxn id="12" idx="2"/>
            <a:endCxn id="45" idx="0"/>
          </p:cNvCxnSpPr>
          <p:nvPr/>
        </p:nvCxnSpPr>
        <p:spPr>
          <a:xfrm rot="5400000">
            <a:off x="6219401" y="3590810"/>
            <a:ext cx="904378" cy="500194"/>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0" name="Curved Connector 49"/>
          <p:cNvCxnSpPr>
            <a:stCxn id="13" idx="2"/>
            <a:endCxn id="46" idx="0"/>
          </p:cNvCxnSpPr>
          <p:nvPr/>
        </p:nvCxnSpPr>
        <p:spPr>
          <a:xfrm rot="5400000">
            <a:off x="7756218" y="3589058"/>
            <a:ext cx="864273" cy="544156"/>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440431" y="6042774"/>
            <a:ext cx="1575792" cy="307777"/>
          </a:xfrm>
          <a:prstGeom prst="rect">
            <a:avLst/>
          </a:prstGeom>
          <a:ln>
            <a:solidFill>
              <a:schemeClr val="accent4">
                <a:lumMod val="50000"/>
              </a:schemeClr>
            </a:solidFill>
          </a:ln>
        </p:spPr>
        <p:txBody>
          <a:bodyPr wrap="square" lIns="0" rIns="0">
            <a:spAutoFit/>
          </a:bodyPr>
          <a:lstStyle/>
          <a:p>
            <a:r>
              <a:rPr lang="en-US" sz="1400" dirty="0"/>
              <a:t> invention discloses</a:t>
            </a:r>
          </a:p>
        </p:txBody>
      </p:sp>
      <p:sp>
        <p:nvSpPr>
          <p:cNvPr id="54" name="Rectangle 53"/>
          <p:cNvSpPr/>
          <p:nvPr/>
        </p:nvSpPr>
        <p:spPr>
          <a:xfrm>
            <a:off x="5773571" y="6038933"/>
            <a:ext cx="1643252" cy="307777"/>
          </a:xfrm>
          <a:prstGeom prst="rect">
            <a:avLst/>
          </a:prstGeom>
          <a:ln>
            <a:solidFill>
              <a:schemeClr val="accent4">
                <a:lumMod val="50000"/>
              </a:schemeClr>
            </a:solidFill>
          </a:ln>
        </p:spPr>
        <p:txBody>
          <a:bodyPr wrap="square" lIns="0" rIns="0">
            <a:spAutoFit/>
          </a:bodyPr>
          <a:lstStyle/>
          <a:p>
            <a:r>
              <a:rPr lang="en-US" sz="1400" dirty="0"/>
              <a:t> placing real objects</a:t>
            </a:r>
            <a:endParaRPr lang="en-US" sz="1400" dirty="0">
              <a:solidFill>
                <a:schemeClr val="bg1"/>
              </a:solidFill>
            </a:endParaRPr>
          </a:p>
        </p:txBody>
      </p:sp>
      <p:sp>
        <p:nvSpPr>
          <p:cNvPr id="55" name="Rectangle 54"/>
          <p:cNvSpPr/>
          <p:nvPr/>
        </p:nvSpPr>
        <p:spPr>
          <a:xfrm>
            <a:off x="4392487" y="6042774"/>
            <a:ext cx="1152128" cy="307777"/>
          </a:xfrm>
          <a:prstGeom prst="rect">
            <a:avLst/>
          </a:prstGeom>
          <a:ln>
            <a:solidFill>
              <a:schemeClr val="accent4">
                <a:lumMod val="50000"/>
              </a:schemeClr>
            </a:solidFill>
          </a:ln>
        </p:spPr>
        <p:txBody>
          <a:bodyPr wrap="square" lIns="0" rIns="0">
            <a:spAutoFit/>
          </a:bodyPr>
          <a:lstStyle/>
          <a:p>
            <a:r>
              <a:rPr lang="en-US" sz="1400" dirty="0"/>
              <a:t> playing music</a:t>
            </a:r>
          </a:p>
        </p:txBody>
      </p:sp>
      <p:sp>
        <p:nvSpPr>
          <p:cNvPr id="56" name="Rectangle 55"/>
          <p:cNvSpPr/>
          <p:nvPr/>
        </p:nvSpPr>
        <p:spPr>
          <a:xfrm>
            <a:off x="2240441" y="6042774"/>
            <a:ext cx="1864014" cy="307777"/>
          </a:xfrm>
          <a:prstGeom prst="rect">
            <a:avLst/>
          </a:prstGeom>
          <a:ln>
            <a:solidFill>
              <a:schemeClr val="accent4">
                <a:lumMod val="50000"/>
              </a:schemeClr>
            </a:solidFill>
          </a:ln>
        </p:spPr>
        <p:txBody>
          <a:bodyPr wrap="square" lIns="36000" rIns="0">
            <a:spAutoFit/>
          </a:bodyPr>
          <a:lstStyle/>
          <a:p>
            <a:r>
              <a:rPr lang="en-US" sz="1400" dirty="0"/>
              <a:t>entertainment device</a:t>
            </a:r>
          </a:p>
        </p:txBody>
      </p:sp>
      <p:sp>
        <p:nvSpPr>
          <p:cNvPr id="57" name="Rectangle 56"/>
          <p:cNvSpPr/>
          <p:nvPr/>
        </p:nvSpPr>
        <p:spPr>
          <a:xfrm>
            <a:off x="7641231" y="6042774"/>
            <a:ext cx="1467273" cy="307777"/>
          </a:xfrm>
          <a:prstGeom prst="rect">
            <a:avLst/>
          </a:prstGeom>
          <a:ln>
            <a:solidFill>
              <a:schemeClr val="accent4">
                <a:lumMod val="50000"/>
              </a:schemeClr>
            </a:solidFill>
          </a:ln>
        </p:spPr>
        <p:txBody>
          <a:bodyPr wrap="square" lIns="36000" rIns="0">
            <a:spAutoFit/>
          </a:bodyPr>
          <a:lstStyle/>
          <a:p>
            <a:r>
              <a:rPr lang="en-US" sz="1400" dirty="0"/>
              <a:t>different position</a:t>
            </a:r>
          </a:p>
        </p:txBody>
      </p:sp>
      <p:grpSp>
        <p:nvGrpSpPr>
          <p:cNvPr id="58" name="Group 57"/>
          <p:cNvGrpSpPr/>
          <p:nvPr/>
        </p:nvGrpSpPr>
        <p:grpSpPr>
          <a:xfrm>
            <a:off x="198772" y="4704003"/>
            <a:ext cx="1564916" cy="739777"/>
            <a:chOff x="-17252" y="3149146"/>
            <a:chExt cx="1564916" cy="739777"/>
          </a:xfrm>
        </p:grpSpPr>
        <p:sp>
          <p:nvSpPr>
            <p:cNvPr id="59" name="Rectangle 58"/>
            <p:cNvSpPr/>
            <p:nvPr/>
          </p:nvSpPr>
          <p:spPr>
            <a:xfrm>
              <a:off x="0" y="3149146"/>
              <a:ext cx="1415772" cy="461665"/>
            </a:xfrm>
            <a:prstGeom prst="rect">
              <a:avLst/>
            </a:prstGeom>
          </p:spPr>
          <p:txBody>
            <a:bodyPr wrap="none">
              <a:spAutoFit/>
            </a:bodyPr>
            <a:lstStyle/>
            <a:p>
              <a:r>
                <a:rPr lang="en-US" sz="2400" dirty="0" err="1"/>
                <a:t>发明公布</a:t>
              </a:r>
              <a:endParaRPr lang="en-US" sz="2400" dirty="0"/>
            </a:p>
          </p:txBody>
        </p:sp>
        <p:sp>
          <p:nvSpPr>
            <p:cNvPr id="60" name="Rectangle 59"/>
            <p:cNvSpPr/>
            <p:nvPr/>
          </p:nvSpPr>
          <p:spPr>
            <a:xfrm>
              <a:off x="-17252" y="3581146"/>
              <a:ext cx="1564916" cy="307777"/>
            </a:xfrm>
            <a:prstGeom prst="rect">
              <a:avLst/>
            </a:prstGeom>
          </p:spPr>
          <p:txBody>
            <a:bodyPr wrap="none">
              <a:spAutoFit/>
            </a:bodyPr>
            <a:lstStyle/>
            <a:p>
              <a:r>
                <a:rPr lang="en-US" sz="1400" dirty="0"/>
                <a:t>invention discloses</a:t>
              </a:r>
            </a:p>
          </p:txBody>
        </p:sp>
      </p:grpSp>
      <p:grpSp>
        <p:nvGrpSpPr>
          <p:cNvPr id="61" name="Group 60"/>
          <p:cNvGrpSpPr/>
          <p:nvPr/>
        </p:nvGrpSpPr>
        <p:grpSpPr>
          <a:xfrm>
            <a:off x="4235032" y="4739831"/>
            <a:ext cx="2232248" cy="813262"/>
            <a:chOff x="1547664" y="3172348"/>
            <a:chExt cx="2232248" cy="813262"/>
          </a:xfrm>
        </p:grpSpPr>
        <p:sp>
          <p:nvSpPr>
            <p:cNvPr id="62" name="Content Placeholder 2"/>
            <p:cNvSpPr txBox="1">
              <a:spLocks/>
            </p:cNvSpPr>
            <p:nvPr/>
          </p:nvSpPr>
          <p:spPr>
            <a:xfrm>
              <a:off x="1547664" y="3172348"/>
              <a:ext cx="2232248" cy="4152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err="1"/>
                <a:t>摆放现实物体</a:t>
              </a:r>
              <a:endParaRPr lang="en-US" sz="2400" dirty="0"/>
            </a:p>
          </p:txBody>
        </p:sp>
        <p:sp>
          <p:nvSpPr>
            <p:cNvPr id="63" name="Content Placeholder 2"/>
            <p:cNvSpPr txBox="1">
              <a:spLocks/>
            </p:cNvSpPr>
            <p:nvPr/>
          </p:nvSpPr>
          <p:spPr>
            <a:xfrm>
              <a:off x="1763688" y="3597695"/>
              <a:ext cx="1512168" cy="38791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a:t>placing real object</a:t>
              </a:r>
            </a:p>
          </p:txBody>
        </p:sp>
      </p:grpSp>
      <p:grpSp>
        <p:nvGrpSpPr>
          <p:cNvPr id="64" name="Group 63"/>
          <p:cNvGrpSpPr/>
          <p:nvPr/>
        </p:nvGrpSpPr>
        <p:grpSpPr>
          <a:xfrm>
            <a:off x="2915816" y="4736163"/>
            <a:ext cx="1512168" cy="757482"/>
            <a:chOff x="3491880" y="3146365"/>
            <a:chExt cx="1512168" cy="757482"/>
          </a:xfrm>
        </p:grpSpPr>
        <p:sp>
          <p:nvSpPr>
            <p:cNvPr id="65" name="Content Placeholder 2"/>
            <p:cNvSpPr txBox="1">
              <a:spLocks/>
            </p:cNvSpPr>
            <p:nvPr/>
          </p:nvSpPr>
          <p:spPr>
            <a:xfrm>
              <a:off x="3563888" y="3146365"/>
              <a:ext cx="1440160" cy="4672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err="1"/>
                <a:t>不同位置</a:t>
              </a:r>
              <a:endParaRPr lang="en-US" sz="2400" dirty="0"/>
            </a:p>
          </p:txBody>
        </p:sp>
        <p:sp>
          <p:nvSpPr>
            <p:cNvPr id="66" name="Content Placeholder 2"/>
            <p:cNvSpPr txBox="1">
              <a:spLocks/>
            </p:cNvSpPr>
            <p:nvPr/>
          </p:nvSpPr>
          <p:spPr>
            <a:xfrm>
              <a:off x="3491880" y="3566221"/>
              <a:ext cx="1382444" cy="337626"/>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a:t>different location</a:t>
              </a:r>
            </a:p>
          </p:txBody>
        </p:sp>
      </p:grpSp>
      <p:grpSp>
        <p:nvGrpSpPr>
          <p:cNvPr id="67" name="Group 66"/>
          <p:cNvGrpSpPr/>
          <p:nvPr/>
        </p:nvGrpSpPr>
        <p:grpSpPr>
          <a:xfrm>
            <a:off x="6323264" y="4739831"/>
            <a:ext cx="1800200" cy="797683"/>
            <a:chOff x="5256076" y="3092682"/>
            <a:chExt cx="1800200" cy="797683"/>
          </a:xfrm>
        </p:grpSpPr>
        <p:sp>
          <p:nvSpPr>
            <p:cNvPr id="68" name="Content Placeholder 2"/>
            <p:cNvSpPr txBox="1">
              <a:spLocks/>
            </p:cNvSpPr>
            <p:nvPr/>
          </p:nvSpPr>
          <p:spPr>
            <a:xfrm>
              <a:off x="5256076" y="3092682"/>
              <a:ext cx="1800200" cy="5745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err="1"/>
                <a:t>演奏音乐</a:t>
              </a:r>
              <a:endParaRPr lang="en-US" sz="2400" dirty="0"/>
            </a:p>
          </p:txBody>
        </p:sp>
        <p:sp>
          <p:nvSpPr>
            <p:cNvPr id="69" name="Content Placeholder 2"/>
            <p:cNvSpPr txBox="1">
              <a:spLocks/>
            </p:cNvSpPr>
            <p:nvPr/>
          </p:nvSpPr>
          <p:spPr>
            <a:xfrm>
              <a:off x="5467882" y="3498628"/>
              <a:ext cx="989258" cy="391737"/>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a:t>play music</a:t>
              </a:r>
            </a:p>
          </p:txBody>
        </p:sp>
      </p:grpSp>
      <p:cxnSp>
        <p:nvCxnSpPr>
          <p:cNvPr id="71" name="Curved Connector 70"/>
          <p:cNvCxnSpPr>
            <a:stCxn id="60" idx="2"/>
            <a:endCxn id="53" idx="0"/>
          </p:cNvCxnSpPr>
          <p:nvPr/>
        </p:nvCxnSpPr>
        <p:spPr>
          <a:xfrm rot="16200000" flipH="1">
            <a:off x="805281" y="5619728"/>
            <a:ext cx="598994" cy="247097"/>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2" name="Curved Connector 71"/>
          <p:cNvCxnSpPr>
            <a:stCxn id="66" idx="2"/>
            <a:endCxn id="57" idx="0"/>
          </p:cNvCxnSpPr>
          <p:nvPr/>
        </p:nvCxnSpPr>
        <p:spPr>
          <a:xfrm rot="16200000" flipH="1">
            <a:off x="5716389" y="3384294"/>
            <a:ext cx="549129" cy="4767830"/>
          </a:xfrm>
          <a:prstGeom prst="curvedConnector3">
            <a:avLst>
              <a:gd name="adj1" fmla="val 50000"/>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3" name="Curved Connector 72"/>
          <p:cNvCxnSpPr>
            <a:stCxn id="63" idx="2"/>
            <a:endCxn id="54" idx="0"/>
          </p:cNvCxnSpPr>
          <p:nvPr/>
        </p:nvCxnSpPr>
        <p:spPr>
          <a:xfrm rot="16200000" flipH="1">
            <a:off x="5658248" y="5101984"/>
            <a:ext cx="485840" cy="1388057"/>
          </a:xfrm>
          <a:prstGeom prst="curvedConnector3">
            <a:avLst>
              <a:gd name="adj1" fmla="val 50000"/>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4" name="Curved Connector 73"/>
          <p:cNvCxnSpPr>
            <a:stCxn id="69" idx="2"/>
            <a:endCxn id="55" idx="0"/>
          </p:cNvCxnSpPr>
          <p:nvPr/>
        </p:nvCxnSpPr>
        <p:spPr>
          <a:xfrm rot="5400000">
            <a:off x="5746495" y="4759570"/>
            <a:ext cx="505260" cy="2061148"/>
          </a:xfrm>
          <a:prstGeom prst="curvedConnector3">
            <a:avLst>
              <a:gd name="adj1" fmla="val 50000"/>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86" name="Group 85"/>
          <p:cNvGrpSpPr/>
          <p:nvPr/>
        </p:nvGrpSpPr>
        <p:grpSpPr>
          <a:xfrm>
            <a:off x="7452320" y="4745513"/>
            <a:ext cx="2016224" cy="821012"/>
            <a:chOff x="6876256" y="3119078"/>
            <a:chExt cx="2016224" cy="821012"/>
          </a:xfrm>
        </p:grpSpPr>
        <p:sp>
          <p:nvSpPr>
            <p:cNvPr id="87" name="Content Placeholder 2"/>
            <p:cNvSpPr txBox="1">
              <a:spLocks/>
            </p:cNvSpPr>
            <p:nvPr/>
          </p:nvSpPr>
          <p:spPr>
            <a:xfrm>
              <a:off x="7092280" y="3119078"/>
              <a:ext cx="1445456" cy="521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err="1"/>
                <a:t>娱乐装置</a:t>
              </a:r>
              <a:endParaRPr lang="en-US" sz="2400" dirty="0"/>
            </a:p>
            <a:p>
              <a:pPr marL="0" indent="0">
                <a:buFont typeface="Arial" panose="020B0604020202020204" pitchFamily="34" charset="0"/>
                <a:buNone/>
              </a:pPr>
              <a:endParaRPr lang="en-US" dirty="0"/>
            </a:p>
          </p:txBody>
        </p:sp>
        <p:sp>
          <p:nvSpPr>
            <p:cNvPr id="88" name="Content Placeholder 2"/>
            <p:cNvSpPr txBox="1">
              <a:spLocks/>
            </p:cNvSpPr>
            <p:nvPr/>
          </p:nvSpPr>
          <p:spPr>
            <a:xfrm>
              <a:off x="6876256" y="3529979"/>
              <a:ext cx="2016224" cy="4101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t>entertainment device</a:t>
              </a:r>
            </a:p>
            <a:p>
              <a:pPr marL="0" indent="0">
                <a:buFont typeface="Arial" panose="020B0604020202020204" pitchFamily="34" charset="0"/>
                <a:buNone/>
              </a:pPr>
              <a:endParaRPr lang="en-US" sz="1400" dirty="0"/>
            </a:p>
          </p:txBody>
        </p:sp>
      </p:grpSp>
      <p:cxnSp>
        <p:nvCxnSpPr>
          <p:cNvPr id="89" name="Curved Connector 88"/>
          <p:cNvCxnSpPr>
            <a:stCxn id="88" idx="2"/>
            <a:endCxn id="56" idx="0"/>
          </p:cNvCxnSpPr>
          <p:nvPr/>
        </p:nvCxnSpPr>
        <p:spPr>
          <a:xfrm rot="5400000">
            <a:off x="5578316" y="3160657"/>
            <a:ext cx="476249" cy="5287984"/>
          </a:xfrm>
          <a:prstGeom prst="curvedConnector3">
            <a:avLst>
              <a:gd name="adj1" fmla="val 50000"/>
            </a:avLst>
          </a:prstGeom>
          <a:ln w="254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H="1">
            <a:off x="7537971" y="2337662"/>
            <a:ext cx="27438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8061377" y="116632"/>
            <a:ext cx="975119" cy="934844"/>
            <a:chOff x="323528" y="4176000"/>
            <a:chExt cx="2472881" cy="2758651"/>
          </a:xfrm>
        </p:grpSpPr>
        <p:pic>
          <p:nvPicPr>
            <p:cNvPr id="75" name="Picture 2" descr="https://upload.wikimedia.org/wikipedia/commons/thumb/4/46/Colored_neural_network.svg/300px-Colored_neural_network.sv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4221088"/>
              <a:ext cx="2255038" cy="2713563"/>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p:cNvSpPr/>
            <p:nvPr/>
          </p:nvSpPr>
          <p:spPr>
            <a:xfrm>
              <a:off x="323528" y="4509120"/>
              <a:ext cx="43204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018998" y="4176000"/>
              <a:ext cx="672681"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123728" y="4869160"/>
              <a:ext cx="672681"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156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Effect transition="in" filter="fade">
                                      <p:cBhvr>
                                        <p:cTn id="54" dur="500"/>
                                        <p:tgtEl>
                                          <p:spTgt spid="2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Effect transition="in" filter="fade">
                                      <p:cBhvr>
                                        <p:cTn id="59" dur="500"/>
                                        <p:tgtEl>
                                          <p:spTgt spid="2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animEffect transition="in" filter="fade">
                                      <p:cBhvr>
                                        <p:cTn id="64" dur="500"/>
                                        <p:tgtEl>
                                          <p:spTgt spid="30"/>
                                        </p:tgtEl>
                                      </p:cBhvr>
                                    </p:animEffect>
                                  </p:childTnLst>
                                </p:cTn>
                              </p:par>
                              <p:par>
                                <p:cTn id="65" presetID="53" presetClass="entr" presetSubtype="16"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par>
                                <p:cTn id="70" presetID="53" presetClass="entr" presetSubtype="16" fill="hold" nodeType="withEffect">
                                  <p:stCondLst>
                                    <p:cond delay="0"/>
                                  </p:stCondLst>
                                  <p:childTnLst>
                                    <p:set>
                                      <p:cBhvr>
                                        <p:cTn id="71" dur="1" fill="hold">
                                          <p:stCondLst>
                                            <p:cond delay="0"/>
                                          </p:stCondLst>
                                        </p:cTn>
                                        <p:tgtEl>
                                          <p:spTgt spid="111"/>
                                        </p:tgtEl>
                                        <p:attrNameLst>
                                          <p:attrName>style.visibility</p:attrName>
                                        </p:attrNameLst>
                                      </p:cBhvr>
                                      <p:to>
                                        <p:strVal val="visible"/>
                                      </p:to>
                                    </p:set>
                                    <p:anim calcmode="lin" valueType="num">
                                      <p:cBhvr>
                                        <p:cTn id="72" dur="500" fill="hold"/>
                                        <p:tgtEl>
                                          <p:spTgt spid="111"/>
                                        </p:tgtEl>
                                        <p:attrNameLst>
                                          <p:attrName>ppt_w</p:attrName>
                                        </p:attrNameLst>
                                      </p:cBhvr>
                                      <p:tavLst>
                                        <p:tav tm="0">
                                          <p:val>
                                            <p:fltVal val="0"/>
                                          </p:val>
                                        </p:tav>
                                        <p:tav tm="100000">
                                          <p:val>
                                            <p:strVal val="#ppt_w"/>
                                          </p:val>
                                        </p:tav>
                                      </p:tavLst>
                                    </p:anim>
                                    <p:anim calcmode="lin" valueType="num">
                                      <p:cBhvr>
                                        <p:cTn id="73" dur="500" fill="hold"/>
                                        <p:tgtEl>
                                          <p:spTgt spid="111"/>
                                        </p:tgtEl>
                                        <p:attrNameLst>
                                          <p:attrName>ppt_h</p:attrName>
                                        </p:attrNameLst>
                                      </p:cBhvr>
                                      <p:tavLst>
                                        <p:tav tm="0">
                                          <p:val>
                                            <p:fltVal val="0"/>
                                          </p:val>
                                        </p:tav>
                                        <p:tav tm="100000">
                                          <p:val>
                                            <p:strVal val="#ppt_h"/>
                                          </p:val>
                                        </p:tav>
                                      </p:tavLst>
                                    </p:anim>
                                    <p:animEffect transition="in" filter="fade">
                                      <p:cBhvr>
                                        <p:cTn id="74" dur="500"/>
                                        <p:tgtEl>
                                          <p:spTgt spid="111"/>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down)">
                                      <p:cBhvr>
                                        <p:cTn id="79" dur="580">
                                          <p:stCondLst>
                                            <p:cond delay="0"/>
                                          </p:stCondLst>
                                        </p:cTn>
                                        <p:tgtEl>
                                          <p:spTgt spid="15"/>
                                        </p:tgtEl>
                                      </p:cBhvr>
                                    </p:animEffect>
                                    <p:anim calcmode="lin" valueType="num">
                                      <p:cBhvr>
                                        <p:cTn id="8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5" dur="26">
                                          <p:stCondLst>
                                            <p:cond delay="650"/>
                                          </p:stCondLst>
                                        </p:cTn>
                                        <p:tgtEl>
                                          <p:spTgt spid="15"/>
                                        </p:tgtEl>
                                      </p:cBhvr>
                                      <p:to x="100000" y="60000"/>
                                    </p:animScale>
                                    <p:animScale>
                                      <p:cBhvr>
                                        <p:cTn id="86" dur="166" decel="50000">
                                          <p:stCondLst>
                                            <p:cond delay="676"/>
                                          </p:stCondLst>
                                        </p:cTn>
                                        <p:tgtEl>
                                          <p:spTgt spid="15"/>
                                        </p:tgtEl>
                                      </p:cBhvr>
                                      <p:to x="100000" y="100000"/>
                                    </p:animScale>
                                    <p:animScale>
                                      <p:cBhvr>
                                        <p:cTn id="87" dur="26">
                                          <p:stCondLst>
                                            <p:cond delay="1312"/>
                                          </p:stCondLst>
                                        </p:cTn>
                                        <p:tgtEl>
                                          <p:spTgt spid="15"/>
                                        </p:tgtEl>
                                      </p:cBhvr>
                                      <p:to x="100000" y="80000"/>
                                    </p:animScale>
                                    <p:animScale>
                                      <p:cBhvr>
                                        <p:cTn id="88" dur="166" decel="50000">
                                          <p:stCondLst>
                                            <p:cond delay="1338"/>
                                          </p:stCondLst>
                                        </p:cTn>
                                        <p:tgtEl>
                                          <p:spTgt spid="15"/>
                                        </p:tgtEl>
                                      </p:cBhvr>
                                      <p:to x="100000" y="100000"/>
                                    </p:animScale>
                                    <p:animScale>
                                      <p:cBhvr>
                                        <p:cTn id="89" dur="26">
                                          <p:stCondLst>
                                            <p:cond delay="1642"/>
                                          </p:stCondLst>
                                        </p:cTn>
                                        <p:tgtEl>
                                          <p:spTgt spid="15"/>
                                        </p:tgtEl>
                                      </p:cBhvr>
                                      <p:to x="100000" y="90000"/>
                                    </p:animScale>
                                    <p:animScale>
                                      <p:cBhvr>
                                        <p:cTn id="90" dur="166" decel="50000">
                                          <p:stCondLst>
                                            <p:cond delay="1668"/>
                                          </p:stCondLst>
                                        </p:cTn>
                                        <p:tgtEl>
                                          <p:spTgt spid="15"/>
                                        </p:tgtEl>
                                      </p:cBhvr>
                                      <p:to x="100000" y="100000"/>
                                    </p:animScale>
                                    <p:animScale>
                                      <p:cBhvr>
                                        <p:cTn id="91" dur="26">
                                          <p:stCondLst>
                                            <p:cond delay="1808"/>
                                          </p:stCondLst>
                                        </p:cTn>
                                        <p:tgtEl>
                                          <p:spTgt spid="15"/>
                                        </p:tgtEl>
                                      </p:cBhvr>
                                      <p:to x="100000" y="95000"/>
                                    </p:animScale>
                                    <p:animScale>
                                      <p:cBhvr>
                                        <p:cTn id="92" dur="166" decel="50000">
                                          <p:stCondLst>
                                            <p:cond delay="1834"/>
                                          </p:stCondLst>
                                        </p:cTn>
                                        <p:tgtEl>
                                          <p:spTgt spid="15"/>
                                        </p:tgtEl>
                                      </p:cBhvr>
                                      <p:to x="100000" y="100000"/>
                                    </p:animScale>
                                  </p:childTnLst>
                                </p:cTn>
                              </p:par>
                              <p:par>
                                <p:cTn id="93" presetID="26" presetClass="entr" presetSubtype="0"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down)">
                                      <p:cBhvr>
                                        <p:cTn id="95" dur="580">
                                          <p:stCondLst>
                                            <p:cond delay="0"/>
                                          </p:stCondLst>
                                        </p:cTn>
                                        <p:tgtEl>
                                          <p:spTgt spid="32"/>
                                        </p:tgtEl>
                                      </p:cBhvr>
                                    </p:animEffect>
                                    <p:anim calcmode="lin" valueType="num">
                                      <p:cBhvr>
                                        <p:cTn id="9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01" dur="26">
                                          <p:stCondLst>
                                            <p:cond delay="650"/>
                                          </p:stCondLst>
                                        </p:cTn>
                                        <p:tgtEl>
                                          <p:spTgt spid="32"/>
                                        </p:tgtEl>
                                      </p:cBhvr>
                                      <p:to x="100000" y="60000"/>
                                    </p:animScale>
                                    <p:animScale>
                                      <p:cBhvr>
                                        <p:cTn id="102" dur="166" decel="50000">
                                          <p:stCondLst>
                                            <p:cond delay="676"/>
                                          </p:stCondLst>
                                        </p:cTn>
                                        <p:tgtEl>
                                          <p:spTgt spid="32"/>
                                        </p:tgtEl>
                                      </p:cBhvr>
                                      <p:to x="100000" y="100000"/>
                                    </p:animScale>
                                    <p:animScale>
                                      <p:cBhvr>
                                        <p:cTn id="103" dur="26">
                                          <p:stCondLst>
                                            <p:cond delay="1312"/>
                                          </p:stCondLst>
                                        </p:cTn>
                                        <p:tgtEl>
                                          <p:spTgt spid="32"/>
                                        </p:tgtEl>
                                      </p:cBhvr>
                                      <p:to x="100000" y="80000"/>
                                    </p:animScale>
                                    <p:animScale>
                                      <p:cBhvr>
                                        <p:cTn id="104" dur="166" decel="50000">
                                          <p:stCondLst>
                                            <p:cond delay="1338"/>
                                          </p:stCondLst>
                                        </p:cTn>
                                        <p:tgtEl>
                                          <p:spTgt spid="32"/>
                                        </p:tgtEl>
                                      </p:cBhvr>
                                      <p:to x="100000" y="100000"/>
                                    </p:animScale>
                                    <p:animScale>
                                      <p:cBhvr>
                                        <p:cTn id="105" dur="26">
                                          <p:stCondLst>
                                            <p:cond delay="1642"/>
                                          </p:stCondLst>
                                        </p:cTn>
                                        <p:tgtEl>
                                          <p:spTgt spid="32"/>
                                        </p:tgtEl>
                                      </p:cBhvr>
                                      <p:to x="100000" y="90000"/>
                                    </p:animScale>
                                    <p:animScale>
                                      <p:cBhvr>
                                        <p:cTn id="106" dur="166" decel="50000">
                                          <p:stCondLst>
                                            <p:cond delay="1668"/>
                                          </p:stCondLst>
                                        </p:cTn>
                                        <p:tgtEl>
                                          <p:spTgt spid="32"/>
                                        </p:tgtEl>
                                      </p:cBhvr>
                                      <p:to x="100000" y="100000"/>
                                    </p:animScale>
                                    <p:animScale>
                                      <p:cBhvr>
                                        <p:cTn id="107" dur="26">
                                          <p:stCondLst>
                                            <p:cond delay="1808"/>
                                          </p:stCondLst>
                                        </p:cTn>
                                        <p:tgtEl>
                                          <p:spTgt spid="32"/>
                                        </p:tgtEl>
                                      </p:cBhvr>
                                      <p:to x="100000" y="95000"/>
                                    </p:animScale>
                                    <p:animScale>
                                      <p:cBhvr>
                                        <p:cTn id="108" dur="166" decel="50000">
                                          <p:stCondLst>
                                            <p:cond delay="1834"/>
                                          </p:stCondLst>
                                        </p:cTn>
                                        <p:tgtEl>
                                          <p:spTgt spid="32"/>
                                        </p:tgtEl>
                                      </p:cBhvr>
                                      <p:to x="100000" y="100000"/>
                                    </p:animScale>
                                  </p:childTnLst>
                                </p:cTn>
                              </p:par>
                              <p:par>
                                <p:cTn id="109" presetID="26" presetClass="entr" presetSubtype="0" fill="hold" nodeType="with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wipe(down)">
                                      <p:cBhvr>
                                        <p:cTn id="111" dur="580">
                                          <p:stCondLst>
                                            <p:cond delay="0"/>
                                          </p:stCondLst>
                                        </p:cTn>
                                        <p:tgtEl>
                                          <p:spTgt spid="33"/>
                                        </p:tgtEl>
                                      </p:cBhvr>
                                    </p:animEffect>
                                    <p:anim calcmode="lin" valueType="num">
                                      <p:cBhvr>
                                        <p:cTn id="11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17" dur="26">
                                          <p:stCondLst>
                                            <p:cond delay="650"/>
                                          </p:stCondLst>
                                        </p:cTn>
                                        <p:tgtEl>
                                          <p:spTgt spid="33"/>
                                        </p:tgtEl>
                                      </p:cBhvr>
                                      <p:to x="100000" y="60000"/>
                                    </p:animScale>
                                    <p:animScale>
                                      <p:cBhvr>
                                        <p:cTn id="118" dur="166" decel="50000">
                                          <p:stCondLst>
                                            <p:cond delay="676"/>
                                          </p:stCondLst>
                                        </p:cTn>
                                        <p:tgtEl>
                                          <p:spTgt spid="33"/>
                                        </p:tgtEl>
                                      </p:cBhvr>
                                      <p:to x="100000" y="100000"/>
                                    </p:animScale>
                                    <p:animScale>
                                      <p:cBhvr>
                                        <p:cTn id="119" dur="26">
                                          <p:stCondLst>
                                            <p:cond delay="1312"/>
                                          </p:stCondLst>
                                        </p:cTn>
                                        <p:tgtEl>
                                          <p:spTgt spid="33"/>
                                        </p:tgtEl>
                                      </p:cBhvr>
                                      <p:to x="100000" y="80000"/>
                                    </p:animScale>
                                    <p:animScale>
                                      <p:cBhvr>
                                        <p:cTn id="120" dur="166" decel="50000">
                                          <p:stCondLst>
                                            <p:cond delay="1338"/>
                                          </p:stCondLst>
                                        </p:cTn>
                                        <p:tgtEl>
                                          <p:spTgt spid="33"/>
                                        </p:tgtEl>
                                      </p:cBhvr>
                                      <p:to x="100000" y="100000"/>
                                    </p:animScale>
                                    <p:animScale>
                                      <p:cBhvr>
                                        <p:cTn id="121" dur="26">
                                          <p:stCondLst>
                                            <p:cond delay="1642"/>
                                          </p:stCondLst>
                                        </p:cTn>
                                        <p:tgtEl>
                                          <p:spTgt spid="33"/>
                                        </p:tgtEl>
                                      </p:cBhvr>
                                      <p:to x="100000" y="90000"/>
                                    </p:animScale>
                                    <p:animScale>
                                      <p:cBhvr>
                                        <p:cTn id="122" dur="166" decel="50000">
                                          <p:stCondLst>
                                            <p:cond delay="1668"/>
                                          </p:stCondLst>
                                        </p:cTn>
                                        <p:tgtEl>
                                          <p:spTgt spid="33"/>
                                        </p:tgtEl>
                                      </p:cBhvr>
                                      <p:to x="100000" y="100000"/>
                                    </p:animScale>
                                    <p:animScale>
                                      <p:cBhvr>
                                        <p:cTn id="123" dur="26">
                                          <p:stCondLst>
                                            <p:cond delay="1808"/>
                                          </p:stCondLst>
                                        </p:cTn>
                                        <p:tgtEl>
                                          <p:spTgt spid="33"/>
                                        </p:tgtEl>
                                      </p:cBhvr>
                                      <p:to x="100000" y="95000"/>
                                    </p:animScale>
                                    <p:animScale>
                                      <p:cBhvr>
                                        <p:cTn id="124" dur="166" decel="50000">
                                          <p:stCondLst>
                                            <p:cond delay="1834"/>
                                          </p:stCondLst>
                                        </p:cTn>
                                        <p:tgtEl>
                                          <p:spTgt spid="33"/>
                                        </p:tgtEl>
                                      </p:cBhvr>
                                      <p:to x="100000" y="100000"/>
                                    </p:animScale>
                                  </p:childTnLst>
                                </p:cTn>
                              </p:par>
                              <p:par>
                                <p:cTn id="125" presetID="26" presetClass="entr" presetSubtype="0" fill="hold" nodeType="withEffect">
                                  <p:stCondLst>
                                    <p:cond delay="0"/>
                                  </p:stCondLst>
                                  <p:childTnLst>
                                    <p:set>
                                      <p:cBhvr>
                                        <p:cTn id="126" dur="1" fill="hold">
                                          <p:stCondLst>
                                            <p:cond delay="0"/>
                                          </p:stCondLst>
                                        </p:cTn>
                                        <p:tgtEl>
                                          <p:spTgt spid="36"/>
                                        </p:tgtEl>
                                        <p:attrNameLst>
                                          <p:attrName>style.visibility</p:attrName>
                                        </p:attrNameLst>
                                      </p:cBhvr>
                                      <p:to>
                                        <p:strVal val="visible"/>
                                      </p:to>
                                    </p:set>
                                    <p:animEffect transition="in" filter="wipe(down)">
                                      <p:cBhvr>
                                        <p:cTn id="127" dur="580">
                                          <p:stCondLst>
                                            <p:cond delay="0"/>
                                          </p:stCondLst>
                                        </p:cTn>
                                        <p:tgtEl>
                                          <p:spTgt spid="36"/>
                                        </p:tgtEl>
                                      </p:cBhvr>
                                    </p:animEffect>
                                    <p:anim calcmode="lin" valueType="num">
                                      <p:cBhvr>
                                        <p:cTn id="12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3" dur="26">
                                          <p:stCondLst>
                                            <p:cond delay="650"/>
                                          </p:stCondLst>
                                        </p:cTn>
                                        <p:tgtEl>
                                          <p:spTgt spid="36"/>
                                        </p:tgtEl>
                                      </p:cBhvr>
                                      <p:to x="100000" y="60000"/>
                                    </p:animScale>
                                    <p:animScale>
                                      <p:cBhvr>
                                        <p:cTn id="134" dur="166" decel="50000">
                                          <p:stCondLst>
                                            <p:cond delay="676"/>
                                          </p:stCondLst>
                                        </p:cTn>
                                        <p:tgtEl>
                                          <p:spTgt spid="36"/>
                                        </p:tgtEl>
                                      </p:cBhvr>
                                      <p:to x="100000" y="100000"/>
                                    </p:animScale>
                                    <p:animScale>
                                      <p:cBhvr>
                                        <p:cTn id="135" dur="26">
                                          <p:stCondLst>
                                            <p:cond delay="1312"/>
                                          </p:stCondLst>
                                        </p:cTn>
                                        <p:tgtEl>
                                          <p:spTgt spid="36"/>
                                        </p:tgtEl>
                                      </p:cBhvr>
                                      <p:to x="100000" y="80000"/>
                                    </p:animScale>
                                    <p:animScale>
                                      <p:cBhvr>
                                        <p:cTn id="136" dur="166" decel="50000">
                                          <p:stCondLst>
                                            <p:cond delay="1338"/>
                                          </p:stCondLst>
                                        </p:cTn>
                                        <p:tgtEl>
                                          <p:spTgt spid="36"/>
                                        </p:tgtEl>
                                      </p:cBhvr>
                                      <p:to x="100000" y="100000"/>
                                    </p:animScale>
                                    <p:animScale>
                                      <p:cBhvr>
                                        <p:cTn id="137" dur="26">
                                          <p:stCondLst>
                                            <p:cond delay="1642"/>
                                          </p:stCondLst>
                                        </p:cTn>
                                        <p:tgtEl>
                                          <p:spTgt spid="36"/>
                                        </p:tgtEl>
                                      </p:cBhvr>
                                      <p:to x="100000" y="90000"/>
                                    </p:animScale>
                                    <p:animScale>
                                      <p:cBhvr>
                                        <p:cTn id="138" dur="166" decel="50000">
                                          <p:stCondLst>
                                            <p:cond delay="1668"/>
                                          </p:stCondLst>
                                        </p:cTn>
                                        <p:tgtEl>
                                          <p:spTgt spid="36"/>
                                        </p:tgtEl>
                                      </p:cBhvr>
                                      <p:to x="100000" y="100000"/>
                                    </p:animScale>
                                    <p:animScale>
                                      <p:cBhvr>
                                        <p:cTn id="139" dur="26">
                                          <p:stCondLst>
                                            <p:cond delay="1808"/>
                                          </p:stCondLst>
                                        </p:cTn>
                                        <p:tgtEl>
                                          <p:spTgt spid="36"/>
                                        </p:tgtEl>
                                      </p:cBhvr>
                                      <p:to x="100000" y="95000"/>
                                    </p:animScale>
                                    <p:animScale>
                                      <p:cBhvr>
                                        <p:cTn id="140" dur="166" decel="50000">
                                          <p:stCondLst>
                                            <p:cond delay="1834"/>
                                          </p:stCondLst>
                                        </p:cTn>
                                        <p:tgtEl>
                                          <p:spTgt spid="36"/>
                                        </p:tgtEl>
                                      </p:cBhvr>
                                      <p:to x="100000" y="100000"/>
                                    </p:animScale>
                                  </p:childTnLst>
                                </p:cTn>
                              </p:par>
                              <p:par>
                                <p:cTn id="141" presetID="26" presetClass="entr" presetSubtype="0" fill="hold" grpId="0" nodeType="withEffect">
                                  <p:stCondLst>
                                    <p:cond delay="0"/>
                                  </p:stCondLst>
                                  <p:childTnLst>
                                    <p:set>
                                      <p:cBhvr>
                                        <p:cTn id="142" dur="1" fill="hold">
                                          <p:stCondLst>
                                            <p:cond delay="0"/>
                                          </p:stCondLst>
                                        </p:cTn>
                                        <p:tgtEl>
                                          <p:spTgt spid="39"/>
                                        </p:tgtEl>
                                        <p:attrNameLst>
                                          <p:attrName>style.visibility</p:attrName>
                                        </p:attrNameLst>
                                      </p:cBhvr>
                                      <p:to>
                                        <p:strVal val="visible"/>
                                      </p:to>
                                    </p:set>
                                    <p:animEffect transition="in" filter="wipe(down)">
                                      <p:cBhvr>
                                        <p:cTn id="143" dur="580">
                                          <p:stCondLst>
                                            <p:cond delay="0"/>
                                          </p:stCondLst>
                                        </p:cTn>
                                        <p:tgtEl>
                                          <p:spTgt spid="39"/>
                                        </p:tgtEl>
                                      </p:cBhvr>
                                    </p:animEffect>
                                    <p:anim calcmode="lin" valueType="num">
                                      <p:cBhvr>
                                        <p:cTn id="14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49" dur="26">
                                          <p:stCondLst>
                                            <p:cond delay="650"/>
                                          </p:stCondLst>
                                        </p:cTn>
                                        <p:tgtEl>
                                          <p:spTgt spid="39"/>
                                        </p:tgtEl>
                                      </p:cBhvr>
                                      <p:to x="100000" y="60000"/>
                                    </p:animScale>
                                    <p:animScale>
                                      <p:cBhvr>
                                        <p:cTn id="150" dur="166" decel="50000">
                                          <p:stCondLst>
                                            <p:cond delay="676"/>
                                          </p:stCondLst>
                                        </p:cTn>
                                        <p:tgtEl>
                                          <p:spTgt spid="39"/>
                                        </p:tgtEl>
                                      </p:cBhvr>
                                      <p:to x="100000" y="100000"/>
                                    </p:animScale>
                                    <p:animScale>
                                      <p:cBhvr>
                                        <p:cTn id="151" dur="26">
                                          <p:stCondLst>
                                            <p:cond delay="1312"/>
                                          </p:stCondLst>
                                        </p:cTn>
                                        <p:tgtEl>
                                          <p:spTgt spid="39"/>
                                        </p:tgtEl>
                                      </p:cBhvr>
                                      <p:to x="100000" y="80000"/>
                                    </p:animScale>
                                    <p:animScale>
                                      <p:cBhvr>
                                        <p:cTn id="152" dur="166" decel="50000">
                                          <p:stCondLst>
                                            <p:cond delay="1338"/>
                                          </p:stCondLst>
                                        </p:cTn>
                                        <p:tgtEl>
                                          <p:spTgt spid="39"/>
                                        </p:tgtEl>
                                      </p:cBhvr>
                                      <p:to x="100000" y="100000"/>
                                    </p:animScale>
                                    <p:animScale>
                                      <p:cBhvr>
                                        <p:cTn id="153" dur="26">
                                          <p:stCondLst>
                                            <p:cond delay="1642"/>
                                          </p:stCondLst>
                                        </p:cTn>
                                        <p:tgtEl>
                                          <p:spTgt spid="39"/>
                                        </p:tgtEl>
                                      </p:cBhvr>
                                      <p:to x="100000" y="90000"/>
                                    </p:animScale>
                                    <p:animScale>
                                      <p:cBhvr>
                                        <p:cTn id="154" dur="166" decel="50000">
                                          <p:stCondLst>
                                            <p:cond delay="1668"/>
                                          </p:stCondLst>
                                        </p:cTn>
                                        <p:tgtEl>
                                          <p:spTgt spid="39"/>
                                        </p:tgtEl>
                                      </p:cBhvr>
                                      <p:to x="100000" y="100000"/>
                                    </p:animScale>
                                    <p:animScale>
                                      <p:cBhvr>
                                        <p:cTn id="155" dur="26">
                                          <p:stCondLst>
                                            <p:cond delay="1808"/>
                                          </p:stCondLst>
                                        </p:cTn>
                                        <p:tgtEl>
                                          <p:spTgt spid="39"/>
                                        </p:tgtEl>
                                      </p:cBhvr>
                                      <p:to x="100000" y="95000"/>
                                    </p:animScale>
                                    <p:animScale>
                                      <p:cBhvr>
                                        <p:cTn id="156" dur="166" decel="50000">
                                          <p:stCondLst>
                                            <p:cond delay="1834"/>
                                          </p:stCondLst>
                                        </p:cTn>
                                        <p:tgtEl>
                                          <p:spTgt spid="39"/>
                                        </p:tgtEl>
                                      </p:cBhvr>
                                      <p:to x="100000" y="100000"/>
                                    </p:animScale>
                                  </p:childTnLst>
                                </p:cTn>
                              </p:par>
                              <p:par>
                                <p:cTn id="157" presetID="26" presetClass="entr" presetSubtype="0" fill="hold" grpId="0" nodeType="withEffect">
                                  <p:stCondLst>
                                    <p:cond delay="0"/>
                                  </p:stCondLst>
                                  <p:childTnLst>
                                    <p:set>
                                      <p:cBhvr>
                                        <p:cTn id="158" dur="1" fill="hold">
                                          <p:stCondLst>
                                            <p:cond delay="0"/>
                                          </p:stCondLst>
                                        </p:cTn>
                                        <p:tgtEl>
                                          <p:spTgt spid="41"/>
                                        </p:tgtEl>
                                        <p:attrNameLst>
                                          <p:attrName>style.visibility</p:attrName>
                                        </p:attrNameLst>
                                      </p:cBhvr>
                                      <p:to>
                                        <p:strVal val="visible"/>
                                      </p:to>
                                    </p:set>
                                    <p:animEffect transition="in" filter="wipe(down)">
                                      <p:cBhvr>
                                        <p:cTn id="159" dur="580">
                                          <p:stCondLst>
                                            <p:cond delay="0"/>
                                          </p:stCondLst>
                                        </p:cTn>
                                        <p:tgtEl>
                                          <p:spTgt spid="41"/>
                                        </p:tgtEl>
                                      </p:cBhvr>
                                    </p:animEffect>
                                    <p:anim calcmode="lin" valueType="num">
                                      <p:cBhvr>
                                        <p:cTn id="160"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61"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62"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63"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64"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65" dur="26">
                                          <p:stCondLst>
                                            <p:cond delay="650"/>
                                          </p:stCondLst>
                                        </p:cTn>
                                        <p:tgtEl>
                                          <p:spTgt spid="41"/>
                                        </p:tgtEl>
                                      </p:cBhvr>
                                      <p:to x="100000" y="60000"/>
                                    </p:animScale>
                                    <p:animScale>
                                      <p:cBhvr>
                                        <p:cTn id="166" dur="166" decel="50000">
                                          <p:stCondLst>
                                            <p:cond delay="676"/>
                                          </p:stCondLst>
                                        </p:cTn>
                                        <p:tgtEl>
                                          <p:spTgt spid="41"/>
                                        </p:tgtEl>
                                      </p:cBhvr>
                                      <p:to x="100000" y="100000"/>
                                    </p:animScale>
                                    <p:animScale>
                                      <p:cBhvr>
                                        <p:cTn id="167" dur="26">
                                          <p:stCondLst>
                                            <p:cond delay="1312"/>
                                          </p:stCondLst>
                                        </p:cTn>
                                        <p:tgtEl>
                                          <p:spTgt spid="41"/>
                                        </p:tgtEl>
                                      </p:cBhvr>
                                      <p:to x="100000" y="80000"/>
                                    </p:animScale>
                                    <p:animScale>
                                      <p:cBhvr>
                                        <p:cTn id="168" dur="166" decel="50000">
                                          <p:stCondLst>
                                            <p:cond delay="1338"/>
                                          </p:stCondLst>
                                        </p:cTn>
                                        <p:tgtEl>
                                          <p:spTgt spid="41"/>
                                        </p:tgtEl>
                                      </p:cBhvr>
                                      <p:to x="100000" y="100000"/>
                                    </p:animScale>
                                    <p:animScale>
                                      <p:cBhvr>
                                        <p:cTn id="169" dur="26">
                                          <p:stCondLst>
                                            <p:cond delay="1642"/>
                                          </p:stCondLst>
                                        </p:cTn>
                                        <p:tgtEl>
                                          <p:spTgt spid="41"/>
                                        </p:tgtEl>
                                      </p:cBhvr>
                                      <p:to x="100000" y="90000"/>
                                    </p:animScale>
                                    <p:animScale>
                                      <p:cBhvr>
                                        <p:cTn id="170" dur="166" decel="50000">
                                          <p:stCondLst>
                                            <p:cond delay="1668"/>
                                          </p:stCondLst>
                                        </p:cTn>
                                        <p:tgtEl>
                                          <p:spTgt spid="41"/>
                                        </p:tgtEl>
                                      </p:cBhvr>
                                      <p:to x="100000" y="100000"/>
                                    </p:animScale>
                                    <p:animScale>
                                      <p:cBhvr>
                                        <p:cTn id="171" dur="26">
                                          <p:stCondLst>
                                            <p:cond delay="1808"/>
                                          </p:stCondLst>
                                        </p:cTn>
                                        <p:tgtEl>
                                          <p:spTgt spid="41"/>
                                        </p:tgtEl>
                                      </p:cBhvr>
                                      <p:to x="100000" y="95000"/>
                                    </p:animScale>
                                    <p:animScale>
                                      <p:cBhvr>
                                        <p:cTn id="172" dur="166" decel="50000">
                                          <p:stCondLst>
                                            <p:cond delay="1834"/>
                                          </p:stCondLst>
                                        </p:cTn>
                                        <p:tgtEl>
                                          <p:spTgt spid="41"/>
                                        </p:tgtEl>
                                      </p:cBhvr>
                                      <p:to x="100000" y="100000"/>
                                    </p:animScale>
                                  </p:childTnLst>
                                </p:cTn>
                              </p:par>
                              <p:par>
                                <p:cTn id="173" presetID="26" presetClass="entr" presetSubtype="0" fill="hold" grpId="0" nodeType="withEffect">
                                  <p:stCondLst>
                                    <p:cond delay="0"/>
                                  </p:stCondLst>
                                  <p:childTnLst>
                                    <p:set>
                                      <p:cBhvr>
                                        <p:cTn id="174" dur="1" fill="hold">
                                          <p:stCondLst>
                                            <p:cond delay="0"/>
                                          </p:stCondLst>
                                        </p:cTn>
                                        <p:tgtEl>
                                          <p:spTgt spid="43"/>
                                        </p:tgtEl>
                                        <p:attrNameLst>
                                          <p:attrName>style.visibility</p:attrName>
                                        </p:attrNameLst>
                                      </p:cBhvr>
                                      <p:to>
                                        <p:strVal val="visible"/>
                                      </p:to>
                                    </p:set>
                                    <p:animEffect transition="in" filter="wipe(down)">
                                      <p:cBhvr>
                                        <p:cTn id="175" dur="580">
                                          <p:stCondLst>
                                            <p:cond delay="0"/>
                                          </p:stCondLst>
                                        </p:cTn>
                                        <p:tgtEl>
                                          <p:spTgt spid="43"/>
                                        </p:tgtEl>
                                      </p:cBhvr>
                                    </p:animEffect>
                                    <p:anim calcmode="lin" valueType="num">
                                      <p:cBhvr>
                                        <p:cTn id="176"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7"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8"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9"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80"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81" dur="26">
                                          <p:stCondLst>
                                            <p:cond delay="650"/>
                                          </p:stCondLst>
                                        </p:cTn>
                                        <p:tgtEl>
                                          <p:spTgt spid="43"/>
                                        </p:tgtEl>
                                      </p:cBhvr>
                                      <p:to x="100000" y="60000"/>
                                    </p:animScale>
                                    <p:animScale>
                                      <p:cBhvr>
                                        <p:cTn id="182" dur="166" decel="50000">
                                          <p:stCondLst>
                                            <p:cond delay="676"/>
                                          </p:stCondLst>
                                        </p:cTn>
                                        <p:tgtEl>
                                          <p:spTgt spid="43"/>
                                        </p:tgtEl>
                                      </p:cBhvr>
                                      <p:to x="100000" y="100000"/>
                                    </p:animScale>
                                    <p:animScale>
                                      <p:cBhvr>
                                        <p:cTn id="183" dur="26">
                                          <p:stCondLst>
                                            <p:cond delay="1312"/>
                                          </p:stCondLst>
                                        </p:cTn>
                                        <p:tgtEl>
                                          <p:spTgt spid="43"/>
                                        </p:tgtEl>
                                      </p:cBhvr>
                                      <p:to x="100000" y="80000"/>
                                    </p:animScale>
                                    <p:animScale>
                                      <p:cBhvr>
                                        <p:cTn id="184" dur="166" decel="50000">
                                          <p:stCondLst>
                                            <p:cond delay="1338"/>
                                          </p:stCondLst>
                                        </p:cTn>
                                        <p:tgtEl>
                                          <p:spTgt spid="43"/>
                                        </p:tgtEl>
                                      </p:cBhvr>
                                      <p:to x="100000" y="100000"/>
                                    </p:animScale>
                                    <p:animScale>
                                      <p:cBhvr>
                                        <p:cTn id="185" dur="26">
                                          <p:stCondLst>
                                            <p:cond delay="1642"/>
                                          </p:stCondLst>
                                        </p:cTn>
                                        <p:tgtEl>
                                          <p:spTgt spid="43"/>
                                        </p:tgtEl>
                                      </p:cBhvr>
                                      <p:to x="100000" y="90000"/>
                                    </p:animScale>
                                    <p:animScale>
                                      <p:cBhvr>
                                        <p:cTn id="186" dur="166" decel="50000">
                                          <p:stCondLst>
                                            <p:cond delay="1668"/>
                                          </p:stCondLst>
                                        </p:cTn>
                                        <p:tgtEl>
                                          <p:spTgt spid="43"/>
                                        </p:tgtEl>
                                      </p:cBhvr>
                                      <p:to x="100000" y="100000"/>
                                    </p:animScale>
                                    <p:animScale>
                                      <p:cBhvr>
                                        <p:cTn id="187" dur="26">
                                          <p:stCondLst>
                                            <p:cond delay="1808"/>
                                          </p:stCondLst>
                                        </p:cTn>
                                        <p:tgtEl>
                                          <p:spTgt spid="43"/>
                                        </p:tgtEl>
                                      </p:cBhvr>
                                      <p:to x="100000" y="95000"/>
                                    </p:animScale>
                                    <p:animScale>
                                      <p:cBhvr>
                                        <p:cTn id="188" dur="166" decel="50000">
                                          <p:stCondLst>
                                            <p:cond delay="1834"/>
                                          </p:stCondLst>
                                        </p:cTn>
                                        <p:tgtEl>
                                          <p:spTgt spid="43"/>
                                        </p:tgtEl>
                                      </p:cBhvr>
                                      <p:to x="100000" y="100000"/>
                                    </p:animScale>
                                  </p:childTnLst>
                                </p:cTn>
                              </p:par>
                              <p:par>
                                <p:cTn id="189" presetID="26" presetClass="entr" presetSubtype="0" fill="hold" grpId="0" nodeType="withEffect">
                                  <p:stCondLst>
                                    <p:cond delay="0"/>
                                  </p:stCondLst>
                                  <p:childTnLst>
                                    <p:set>
                                      <p:cBhvr>
                                        <p:cTn id="190" dur="1" fill="hold">
                                          <p:stCondLst>
                                            <p:cond delay="0"/>
                                          </p:stCondLst>
                                        </p:cTn>
                                        <p:tgtEl>
                                          <p:spTgt spid="45"/>
                                        </p:tgtEl>
                                        <p:attrNameLst>
                                          <p:attrName>style.visibility</p:attrName>
                                        </p:attrNameLst>
                                      </p:cBhvr>
                                      <p:to>
                                        <p:strVal val="visible"/>
                                      </p:to>
                                    </p:set>
                                    <p:animEffect transition="in" filter="wipe(down)">
                                      <p:cBhvr>
                                        <p:cTn id="191" dur="580">
                                          <p:stCondLst>
                                            <p:cond delay="0"/>
                                          </p:stCondLst>
                                        </p:cTn>
                                        <p:tgtEl>
                                          <p:spTgt spid="45"/>
                                        </p:tgtEl>
                                      </p:cBhvr>
                                    </p:animEffect>
                                    <p:anim calcmode="lin" valueType="num">
                                      <p:cBhvr>
                                        <p:cTn id="192"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93"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94"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95"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96"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97" dur="26">
                                          <p:stCondLst>
                                            <p:cond delay="650"/>
                                          </p:stCondLst>
                                        </p:cTn>
                                        <p:tgtEl>
                                          <p:spTgt spid="45"/>
                                        </p:tgtEl>
                                      </p:cBhvr>
                                      <p:to x="100000" y="60000"/>
                                    </p:animScale>
                                    <p:animScale>
                                      <p:cBhvr>
                                        <p:cTn id="198" dur="166" decel="50000">
                                          <p:stCondLst>
                                            <p:cond delay="676"/>
                                          </p:stCondLst>
                                        </p:cTn>
                                        <p:tgtEl>
                                          <p:spTgt spid="45"/>
                                        </p:tgtEl>
                                      </p:cBhvr>
                                      <p:to x="100000" y="100000"/>
                                    </p:animScale>
                                    <p:animScale>
                                      <p:cBhvr>
                                        <p:cTn id="199" dur="26">
                                          <p:stCondLst>
                                            <p:cond delay="1312"/>
                                          </p:stCondLst>
                                        </p:cTn>
                                        <p:tgtEl>
                                          <p:spTgt spid="45"/>
                                        </p:tgtEl>
                                      </p:cBhvr>
                                      <p:to x="100000" y="80000"/>
                                    </p:animScale>
                                    <p:animScale>
                                      <p:cBhvr>
                                        <p:cTn id="200" dur="166" decel="50000">
                                          <p:stCondLst>
                                            <p:cond delay="1338"/>
                                          </p:stCondLst>
                                        </p:cTn>
                                        <p:tgtEl>
                                          <p:spTgt spid="45"/>
                                        </p:tgtEl>
                                      </p:cBhvr>
                                      <p:to x="100000" y="100000"/>
                                    </p:animScale>
                                    <p:animScale>
                                      <p:cBhvr>
                                        <p:cTn id="201" dur="26">
                                          <p:stCondLst>
                                            <p:cond delay="1642"/>
                                          </p:stCondLst>
                                        </p:cTn>
                                        <p:tgtEl>
                                          <p:spTgt spid="45"/>
                                        </p:tgtEl>
                                      </p:cBhvr>
                                      <p:to x="100000" y="90000"/>
                                    </p:animScale>
                                    <p:animScale>
                                      <p:cBhvr>
                                        <p:cTn id="202" dur="166" decel="50000">
                                          <p:stCondLst>
                                            <p:cond delay="1668"/>
                                          </p:stCondLst>
                                        </p:cTn>
                                        <p:tgtEl>
                                          <p:spTgt spid="45"/>
                                        </p:tgtEl>
                                      </p:cBhvr>
                                      <p:to x="100000" y="100000"/>
                                    </p:animScale>
                                    <p:animScale>
                                      <p:cBhvr>
                                        <p:cTn id="203" dur="26">
                                          <p:stCondLst>
                                            <p:cond delay="1808"/>
                                          </p:stCondLst>
                                        </p:cTn>
                                        <p:tgtEl>
                                          <p:spTgt spid="45"/>
                                        </p:tgtEl>
                                      </p:cBhvr>
                                      <p:to x="100000" y="95000"/>
                                    </p:animScale>
                                    <p:animScale>
                                      <p:cBhvr>
                                        <p:cTn id="204" dur="166" decel="50000">
                                          <p:stCondLst>
                                            <p:cond delay="1834"/>
                                          </p:stCondLst>
                                        </p:cTn>
                                        <p:tgtEl>
                                          <p:spTgt spid="45"/>
                                        </p:tgtEl>
                                      </p:cBhvr>
                                      <p:to x="100000" y="100000"/>
                                    </p:animScale>
                                  </p:childTnLst>
                                </p:cTn>
                              </p:par>
                              <p:par>
                                <p:cTn id="205" presetID="26" presetClass="entr" presetSubtype="0" fill="hold" grpId="0" nodeType="withEffect">
                                  <p:stCondLst>
                                    <p:cond delay="0"/>
                                  </p:stCondLst>
                                  <p:childTnLst>
                                    <p:set>
                                      <p:cBhvr>
                                        <p:cTn id="206" dur="1" fill="hold">
                                          <p:stCondLst>
                                            <p:cond delay="0"/>
                                          </p:stCondLst>
                                        </p:cTn>
                                        <p:tgtEl>
                                          <p:spTgt spid="46"/>
                                        </p:tgtEl>
                                        <p:attrNameLst>
                                          <p:attrName>style.visibility</p:attrName>
                                        </p:attrNameLst>
                                      </p:cBhvr>
                                      <p:to>
                                        <p:strVal val="visible"/>
                                      </p:to>
                                    </p:set>
                                    <p:animEffect transition="in" filter="wipe(down)">
                                      <p:cBhvr>
                                        <p:cTn id="207" dur="580">
                                          <p:stCondLst>
                                            <p:cond delay="0"/>
                                          </p:stCondLst>
                                        </p:cTn>
                                        <p:tgtEl>
                                          <p:spTgt spid="46"/>
                                        </p:tgtEl>
                                      </p:cBhvr>
                                    </p:animEffect>
                                    <p:anim calcmode="lin" valueType="num">
                                      <p:cBhvr>
                                        <p:cTn id="20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0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1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21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21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213" dur="26">
                                          <p:stCondLst>
                                            <p:cond delay="650"/>
                                          </p:stCondLst>
                                        </p:cTn>
                                        <p:tgtEl>
                                          <p:spTgt spid="46"/>
                                        </p:tgtEl>
                                      </p:cBhvr>
                                      <p:to x="100000" y="60000"/>
                                    </p:animScale>
                                    <p:animScale>
                                      <p:cBhvr>
                                        <p:cTn id="214" dur="166" decel="50000">
                                          <p:stCondLst>
                                            <p:cond delay="676"/>
                                          </p:stCondLst>
                                        </p:cTn>
                                        <p:tgtEl>
                                          <p:spTgt spid="46"/>
                                        </p:tgtEl>
                                      </p:cBhvr>
                                      <p:to x="100000" y="100000"/>
                                    </p:animScale>
                                    <p:animScale>
                                      <p:cBhvr>
                                        <p:cTn id="215" dur="26">
                                          <p:stCondLst>
                                            <p:cond delay="1312"/>
                                          </p:stCondLst>
                                        </p:cTn>
                                        <p:tgtEl>
                                          <p:spTgt spid="46"/>
                                        </p:tgtEl>
                                      </p:cBhvr>
                                      <p:to x="100000" y="80000"/>
                                    </p:animScale>
                                    <p:animScale>
                                      <p:cBhvr>
                                        <p:cTn id="216" dur="166" decel="50000">
                                          <p:stCondLst>
                                            <p:cond delay="1338"/>
                                          </p:stCondLst>
                                        </p:cTn>
                                        <p:tgtEl>
                                          <p:spTgt spid="46"/>
                                        </p:tgtEl>
                                      </p:cBhvr>
                                      <p:to x="100000" y="100000"/>
                                    </p:animScale>
                                    <p:animScale>
                                      <p:cBhvr>
                                        <p:cTn id="217" dur="26">
                                          <p:stCondLst>
                                            <p:cond delay="1642"/>
                                          </p:stCondLst>
                                        </p:cTn>
                                        <p:tgtEl>
                                          <p:spTgt spid="46"/>
                                        </p:tgtEl>
                                      </p:cBhvr>
                                      <p:to x="100000" y="90000"/>
                                    </p:animScale>
                                    <p:animScale>
                                      <p:cBhvr>
                                        <p:cTn id="218" dur="166" decel="50000">
                                          <p:stCondLst>
                                            <p:cond delay="1668"/>
                                          </p:stCondLst>
                                        </p:cTn>
                                        <p:tgtEl>
                                          <p:spTgt spid="46"/>
                                        </p:tgtEl>
                                      </p:cBhvr>
                                      <p:to x="100000" y="100000"/>
                                    </p:animScale>
                                    <p:animScale>
                                      <p:cBhvr>
                                        <p:cTn id="219" dur="26">
                                          <p:stCondLst>
                                            <p:cond delay="1808"/>
                                          </p:stCondLst>
                                        </p:cTn>
                                        <p:tgtEl>
                                          <p:spTgt spid="46"/>
                                        </p:tgtEl>
                                      </p:cBhvr>
                                      <p:to x="100000" y="95000"/>
                                    </p:animScale>
                                    <p:animScale>
                                      <p:cBhvr>
                                        <p:cTn id="220" dur="166" decel="50000">
                                          <p:stCondLst>
                                            <p:cond delay="1834"/>
                                          </p:stCondLst>
                                        </p:cTn>
                                        <p:tgtEl>
                                          <p:spTgt spid="46"/>
                                        </p:tgtEl>
                                      </p:cBhvr>
                                      <p:to x="100000" y="100000"/>
                                    </p:animScale>
                                  </p:childTnLst>
                                </p:cTn>
                              </p:par>
                              <p:par>
                                <p:cTn id="221" presetID="26" presetClass="entr" presetSubtype="0" fill="hold" nodeType="withEffect">
                                  <p:stCondLst>
                                    <p:cond delay="0"/>
                                  </p:stCondLst>
                                  <p:childTnLst>
                                    <p:set>
                                      <p:cBhvr>
                                        <p:cTn id="222" dur="1" fill="hold">
                                          <p:stCondLst>
                                            <p:cond delay="0"/>
                                          </p:stCondLst>
                                        </p:cTn>
                                        <p:tgtEl>
                                          <p:spTgt spid="47"/>
                                        </p:tgtEl>
                                        <p:attrNameLst>
                                          <p:attrName>style.visibility</p:attrName>
                                        </p:attrNameLst>
                                      </p:cBhvr>
                                      <p:to>
                                        <p:strVal val="visible"/>
                                      </p:to>
                                    </p:set>
                                    <p:animEffect transition="in" filter="wipe(down)">
                                      <p:cBhvr>
                                        <p:cTn id="223" dur="580">
                                          <p:stCondLst>
                                            <p:cond delay="0"/>
                                          </p:stCondLst>
                                        </p:cTn>
                                        <p:tgtEl>
                                          <p:spTgt spid="47"/>
                                        </p:tgtEl>
                                      </p:cBhvr>
                                    </p:animEffect>
                                    <p:anim calcmode="lin" valueType="num">
                                      <p:cBhvr>
                                        <p:cTn id="2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29" dur="26">
                                          <p:stCondLst>
                                            <p:cond delay="650"/>
                                          </p:stCondLst>
                                        </p:cTn>
                                        <p:tgtEl>
                                          <p:spTgt spid="47"/>
                                        </p:tgtEl>
                                      </p:cBhvr>
                                      <p:to x="100000" y="60000"/>
                                    </p:animScale>
                                    <p:animScale>
                                      <p:cBhvr>
                                        <p:cTn id="230" dur="166" decel="50000">
                                          <p:stCondLst>
                                            <p:cond delay="676"/>
                                          </p:stCondLst>
                                        </p:cTn>
                                        <p:tgtEl>
                                          <p:spTgt spid="47"/>
                                        </p:tgtEl>
                                      </p:cBhvr>
                                      <p:to x="100000" y="100000"/>
                                    </p:animScale>
                                    <p:animScale>
                                      <p:cBhvr>
                                        <p:cTn id="231" dur="26">
                                          <p:stCondLst>
                                            <p:cond delay="1312"/>
                                          </p:stCondLst>
                                        </p:cTn>
                                        <p:tgtEl>
                                          <p:spTgt spid="47"/>
                                        </p:tgtEl>
                                      </p:cBhvr>
                                      <p:to x="100000" y="80000"/>
                                    </p:animScale>
                                    <p:animScale>
                                      <p:cBhvr>
                                        <p:cTn id="232" dur="166" decel="50000">
                                          <p:stCondLst>
                                            <p:cond delay="1338"/>
                                          </p:stCondLst>
                                        </p:cTn>
                                        <p:tgtEl>
                                          <p:spTgt spid="47"/>
                                        </p:tgtEl>
                                      </p:cBhvr>
                                      <p:to x="100000" y="100000"/>
                                    </p:animScale>
                                    <p:animScale>
                                      <p:cBhvr>
                                        <p:cTn id="233" dur="26">
                                          <p:stCondLst>
                                            <p:cond delay="1642"/>
                                          </p:stCondLst>
                                        </p:cTn>
                                        <p:tgtEl>
                                          <p:spTgt spid="47"/>
                                        </p:tgtEl>
                                      </p:cBhvr>
                                      <p:to x="100000" y="90000"/>
                                    </p:animScale>
                                    <p:animScale>
                                      <p:cBhvr>
                                        <p:cTn id="234" dur="166" decel="50000">
                                          <p:stCondLst>
                                            <p:cond delay="1668"/>
                                          </p:stCondLst>
                                        </p:cTn>
                                        <p:tgtEl>
                                          <p:spTgt spid="47"/>
                                        </p:tgtEl>
                                      </p:cBhvr>
                                      <p:to x="100000" y="100000"/>
                                    </p:animScale>
                                    <p:animScale>
                                      <p:cBhvr>
                                        <p:cTn id="235" dur="26">
                                          <p:stCondLst>
                                            <p:cond delay="1808"/>
                                          </p:stCondLst>
                                        </p:cTn>
                                        <p:tgtEl>
                                          <p:spTgt spid="47"/>
                                        </p:tgtEl>
                                      </p:cBhvr>
                                      <p:to x="100000" y="95000"/>
                                    </p:animScale>
                                    <p:animScale>
                                      <p:cBhvr>
                                        <p:cTn id="236" dur="166" decel="50000">
                                          <p:stCondLst>
                                            <p:cond delay="1834"/>
                                          </p:stCondLst>
                                        </p:cTn>
                                        <p:tgtEl>
                                          <p:spTgt spid="47"/>
                                        </p:tgtEl>
                                      </p:cBhvr>
                                      <p:to x="100000" y="100000"/>
                                    </p:animScale>
                                  </p:childTnLst>
                                </p:cTn>
                              </p:par>
                              <p:par>
                                <p:cTn id="237" presetID="26" presetClass="entr" presetSubtype="0" fill="hold" nodeType="withEffect">
                                  <p:stCondLst>
                                    <p:cond delay="0"/>
                                  </p:stCondLst>
                                  <p:childTnLst>
                                    <p:set>
                                      <p:cBhvr>
                                        <p:cTn id="238" dur="1" fill="hold">
                                          <p:stCondLst>
                                            <p:cond delay="0"/>
                                          </p:stCondLst>
                                        </p:cTn>
                                        <p:tgtEl>
                                          <p:spTgt spid="50"/>
                                        </p:tgtEl>
                                        <p:attrNameLst>
                                          <p:attrName>style.visibility</p:attrName>
                                        </p:attrNameLst>
                                      </p:cBhvr>
                                      <p:to>
                                        <p:strVal val="visible"/>
                                      </p:to>
                                    </p:set>
                                    <p:animEffect transition="in" filter="wipe(down)">
                                      <p:cBhvr>
                                        <p:cTn id="239" dur="580">
                                          <p:stCondLst>
                                            <p:cond delay="0"/>
                                          </p:stCondLst>
                                        </p:cTn>
                                        <p:tgtEl>
                                          <p:spTgt spid="50"/>
                                        </p:tgtEl>
                                      </p:cBhvr>
                                    </p:animEffect>
                                    <p:anim calcmode="lin" valueType="num">
                                      <p:cBhvr>
                                        <p:cTn id="240"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241"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242"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243"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244"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245" dur="26">
                                          <p:stCondLst>
                                            <p:cond delay="650"/>
                                          </p:stCondLst>
                                        </p:cTn>
                                        <p:tgtEl>
                                          <p:spTgt spid="50"/>
                                        </p:tgtEl>
                                      </p:cBhvr>
                                      <p:to x="100000" y="60000"/>
                                    </p:animScale>
                                    <p:animScale>
                                      <p:cBhvr>
                                        <p:cTn id="246" dur="166" decel="50000">
                                          <p:stCondLst>
                                            <p:cond delay="676"/>
                                          </p:stCondLst>
                                        </p:cTn>
                                        <p:tgtEl>
                                          <p:spTgt spid="50"/>
                                        </p:tgtEl>
                                      </p:cBhvr>
                                      <p:to x="100000" y="100000"/>
                                    </p:animScale>
                                    <p:animScale>
                                      <p:cBhvr>
                                        <p:cTn id="247" dur="26">
                                          <p:stCondLst>
                                            <p:cond delay="1312"/>
                                          </p:stCondLst>
                                        </p:cTn>
                                        <p:tgtEl>
                                          <p:spTgt spid="50"/>
                                        </p:tgtEl>
                                      </p:cBhvr>
                                      <p:to x="100000" y="80000"/>
                                    </p:animScale>
                                    <p:animScale>
                                      <p:cBhvr>
                                        <p:cTn id="248" dur="166" decel="50000">
                                          <p:stCondLst>
                                            <p:cond delay="1338"/>
                                          </p:stCondLst>
                                        </p:cTn>
                                        <p:tgtEl>
                                          <p:spTgt spid="50"/>
                                        </p:tgtEl>
                                      </p:cBhvr>
                                      <p:to x="100000" y="100000"/>
                                    </p:animScale>
                                    <p:animScale>
                                      <p:cBhvr>
                                        <p:cTn id="249" dur="26">
                                          <p:stCondLst>
                                            <p:cond delay="1642"/>
                                          </p:stCondLst>
                                        </p:cTn>
                                        <p:tgtEl>
                                          <p:spTgt spid="50"/>
                                        </p:tgtEl>
                                      </p:cBhvr>
                                      <p:to x="100000" y="90000"/>
                                    </p:animScale>
                                    <p:animScale>
                                      <p:cBhvr>
                                        <p:cTn id="250" dur="166" decel="50000">
                                          <p:stCondLst>
                                            <p:cond delay="1668"/>
                                          </p:stCondLst>
                                        </p:cTn>
                                        <p:tgtEl>
                                          <p:spTgt spid="50"/>
                                        </p:tgtEl>
                                      </p:cBhvr>
                                      <p:to x="100000" y="100000"/>
                                    </p:animScale>
                                    <p:animScale>
                                      <p:cBhvr>
                                        <p:cTn id="251" dur="26">
                                          <p:stCondLst>
                                            <p:cond delay="1808"/>
                                          </p:stCondLst>
                                        </p:cTn>
                                        <p:tgtEl>
                                          <p:spTgt spid="50"/>
                                        </p:tgtEl>
                                      </p:cBhvr>
                                      <p:to x="100000" y="95000"/>
                                    </p:animScale>
                                    <p:animScale>
                                      <p:cBhvr>
                                        <p:cTn id="252" dur="166" decel="50000">
                                          <p:stCondLst>
                                            <p:cond delay="1834"/>
                                          </p:stCondLst>
                                        </p:cTn>
                                        <p:tgtEl>
                                          <p:spTgt spid="50"/>
                                        </p:tgtEl>
                                      </p:cBhvr>
                                      <p:to x="100000" y="100000"/>
                                    </p:animScale>
                                  </p:childTnLst>
                                </p:cTn>
                              </p:par>
                            </p:childTnLst>
                          </p:cTn>
                        </p:par>
                        <p:par>
                          <p:cTn id="253" fill="hold">
                            <p:stCondLst>
                              <p:cond delay="2000"/>
                            </p:stCondLst>
                            <p:childTnLst>
                              <p:par>
                                <p:cTn id="254" presetID="16" presetClass="entr" presetSubtype="21" fill="hold" grpId="0" nodeType="afterEffect">
                                  <p:stCondLst>
                                    <p:cond delay="0"/>
                                  </p:stCondLst>
                                  <p:childTnLst>
                                    <p:set>
                                      <p:cBhvr>
                                        <p:cTn id="255" dur="1" fill="hold">
                                          <p:stCondLst>
                                            <p:cond delay="0"/>
                                          </p:stCondLst>
                                        </p:cTn>
                                        <p:tgtEl>
                                          <p:spTgt spid="14"/>
                                        </p:tgtEl>
                                        <p:attrNameLst>
                                          <p:attrName>style.visibility</p:attrName>
                                        </p:attrNameLst>
                                      </p:cBhvr>
                                      <p:to>
                                        <p:strVal val="visible"/>
                                      </p:to>
                                    </p:set>
                                    <p:animEffect transition="in" filter="barn(inVertical)">
                                      <p:cBhvr>
                                        <p:cTn id="256" dur="500"/>
                                        <p:tgtEl>
                                          <p:spTgt spid="14"/>
                                        </p:tgtEl>
                                      </p:cBhvr>
                                    </p:animEffect>
                                  </p:childTnLst>
                                </p:cTn>
                              </p:par>
                            </p:childTnLst>
                          </p:cTn>
                        </p:par>
                      </p:childTnLst>
                    </p:cTn>
                  </p:par>
                  <p:par>
                    <p:cTn id="257" fill="hold">
                      <p:stCondLst>
                        <p:cond delay="indefinite"/>
                      </p:stCondLst>
                      <p:childTnLst>
                        <p:par>
                          <p:cTn id="258" fill="hold">
                            <p:stCondLst>
                              <p:cond delay="0"/>
                            </p:stCondLst>
                            <p:childTnLst>
                              <p:par>
                                <p:cTn id="259" presetID="16" presetClass="entr" presetSubtype="21" fill="hold" nodeType="clickEffect">
                                  <p:stCondLst>
                                    <p:cond delay="0"/>
                                  </p:stCondLst>
                                  <p:childTnLst>
                                    <p:set>
                                      <p:cBhvr>
                                        <p:cTn id="260" dur="1" fill="hold">
                                          <p:stCondLst>
                                            <p:cond delay="0"/>
                                          </p:stCondLst>
                                        </p:cTn>
                                        <p:tgtEl>
                                          <p:spTgt spid="58"/>
                                        </p:tgtEl>
                                        <p:attrNameLst>
                                          <p:attrName>style.visibility</p:attrName>
                                        </p:attrNameLst>
                                      </p:cBhvr>
                                      <p:to>
                                        <p:strVal val="visible"/>
                                      </p:to>
                                    </p:set>
                                    <p:animEffect transition="in" filter="barn(inVertical)">
                                      <p:cBhvr>
                                        <p:cTn id="261" dur="500"/>
                                        <p:tgtEl>
                                          <p:spTgt spid="58"/>
                                        </p:tgtEl>
                                      </p:cBhvr>
                                    </p:animEffect>
                                  </p:childTnLst>
                                </p:cTn>
                              </p:par>
                              <p:par>
                                <p:cTn id="262" presetID="16" presetClass="entr" presetSubtype="21" fill="hold" nodeType="withEffect">
                                  <p:stCondLst>
                                    <p:cond delay="0"/>
                                  </p:stCondLst>
                                  <p:childTnLst>
                                    <p:set>
                                      <p:cBhvr>
                                        <p:cTn id="263" dur="1" fill="hold">
                                          <p:stCondLst>
                                            <p:cond delay="0"/>
                                          </p:stCondLst>
                                        </p:cTn>
                                        <p:tgtEl>
                                          <p:spTgt spid="61"/>
                                        </p:tgtEl>
                                        <p:attrNameLst>
                                          <p:attrName>style.visibility</p:attrName>
                                        </p:attrNameLst>
                                      </p:cBhvr>
                                      <p:to>
                                        <p:strVal val="visible"/>
                                      </p:to>
                                    </p:set>
                                    <p:animEffect transition="in" filter="barn(inVertical)">
                                      <p:cBhvr>
                                        <p:cTn id="264" dur="500"/>
                                        <p:tgtEl>
                                          <p:spTgt spid="61"/>
                                        </p:tgtEl>
                                      </p:cBhvr>
                                    </p:animEffect>
                                  </p:childTnLst>
                                </p:cTn>
                              </p:par>
                              <p:par>
                                <p:cTn id="265" presetID="16" presetClass="entr" presetSubtype="21" fill="hold" nodeType="withEffect">
                                  <p:stCondLst>
                                    <p:cond delay="0"/>
                                  </p:stCondLst>
                                  <p:childTnLst>
                                    <p:set>
                                      <p:cBhvr>
                                        <p:cTn id="266" dur="1" fill="hold">
                                          <p:stCondLst>
                                            <p:cond delay="0"/>
                                          </p:stCondLst>
                                        </p:cTn>
                                        <p:tgtEl>
                                          <p:spTgt spid="64"/>
                                        </p:tgtEl>
                                        <p:attrNameLst>
                                          <p:attrName>style.visibility</p:attrName>
                                        </p:attrNameLst>
                                      </p:cBhvr>
                                      <p:to>
                                        <p:strVal val="visible"/>
                                      </p:to>
                                    </p:set>
                                    <p:animEffect transition="in" filter="barn(inVertical)">
                                      <p:cBhvr>
                                        <p:cTn id="267" dur="500"/>
                                        <p:tgtEl>
                                          <p:spTgt spid="64"/>
                                        </p:tgtEl>
                                      </p:cBhvr>
                                    </p:animEffect>
                                  </p:childTnLst>
                                </p:cTn>
                              </p:par>
                              <p:par>
                                <p:cTn id="268" presetID="16" presetClass="entr" presetSubtype="21" fill="hold" nodeType="withEffect">
                                  <p:stCondLst>
                                    <p:cond delay="0"/>
                                  </p:stCondLst>
                                  <p:childTnLst>
                                    <p:set>
                                      <p:cBhvr>
                                        <p:cTn id="269" dur="1" fill="hold">
                                          <p:stCondLst>
                                            <p:cond delay="0"/>
                                          </p:stCondLst>
                                        </p:cTn>
                                        <p:tgtEl>
                                          <p:spTgt spid="67"/>
                                        </p:tgtEl>
                                        <p:attrNameLst>
                                          <p:attrName>style.visibility</p:attrName>
                                        </p:attrNameLst>
                                      </p:cBhvr>
                                      <p:to>
                                        <p:strVal val="visible"/>
                                      </p:to>
                                    </p:set>
                                    <p:animEffect transition="in" filter="barn(inVertical)">
                                      <p:cBhvr>
                                        <p:cTn id="270" dur="500"/>
                                        <p:tgtEl>
                                          <p:spTgt spid="67"/>
                                        </p:tgtEl>
                                      </p:cBhvr>
                                    </p:animEffect>
                                  </p:childTnLst>
                                </p:cTn>
                              </p:par>
                              <p:par>
                                <p:cTn id="271" presetID="16" presetClass="entr" presetSubtype="21" fill="hold" nodeType="withEffect">
                                  <p:stCondLst>
                                    <p:cond delay="0"/>
                                  </p:stCondLst>
                                  <p:childTnLst>
                                    <p:set>
                                      <p:cBhvr>
                                        <p:cTn id="272" dur="1" fill="hold">
                                          <p:stCondLst>
                                            <p:cond delay="0"/>
                                          </p:stCondLst>
                                        </p:cTn>
                                        <p:tgtEl>
                                          <p:spTgt spid="86"/>
                                        </p:tgtEl>
                                        <p:attrNameLst>
                                          <p:attrName>style.visibility</p:attrName>
                                        </p:attrNameLst>
                                      </p:cBhvr>
                                      <p:to>
                                        <p:strVal val="visible"/>
                                      </p:to>
                                    </p:set>
                                    <p:animEffect transition="in" filter="barn(inVertical)">
                                      <p:cBhvr>
                                        <p:cTn id="273" dur="500"/>
                                        <p:tgtEl>
                                          <p:spTgt spid="86"/>
                                        </p:tgtEl>
                                      </p:cBhvr>
                                    </p:animEffect>
                                  </p:childTnLst>
                                </p:cTn>
                              </p:par>
                            </p:childTnLst>
                          </p:cTn>
                        </p:par>
                      </p:childTnLst>
                    </p:cTn>
                  </p:par>
                  <p:par>
                    <p:cTn id="274" fill="hold">
                      <p:stCondLst>
                        <p:cond delay="indefinite"/>
                      </p:stCondLst>
                      <p:childTnLst>
                        <p:par>
                          <p:cTn id="275" fill="hold">
                            <p:stCondLst>
                              <p:cond delay="0"/>
                            </p:stCondLst>
                            <p:childTnLst>
                              <p:par>
                                <p:cTn id="276" presetID="45" presetClass="entr" presetSubtype="0" fill="hold" grpId="0" nodeType="clickEffect">
                                  <p:stCondLst>
                                    <p:cond delay="0"/>
                                  </p:stCondLst>
                                  <p:childTnLst>
                                    <p:set>
                                      <p:cBhvr>
                                        <p:cTn id="277" dur="1" fill="hold">
                                          <p:stCondLst>
                                            <p:cond delay="0"/>
                                          </p:stCondLst>
                                        </p:cTn>
                                        <p:tgtEl>
                                          <p:spTgt spid="17"/>
                                        </p:tgtEl>
                                        <p:attrNameLst>
                                          <p:attrName>style.visibility</p:attrName>
                                        </p:attrNameLst>
                                      </p:cBhvr>
                                      <p:to>
                                        <p:strVal val="visible"/>
                                      </p:to>
                                    </p:set>
                                    <p:animEffect transition="in" filter="fade">
                                      <p:cBhvr>
                                        <p:cTn id="278" dur="1000"/>
                                        <p:tgtEl>
                                          <p:spTgt spid="17"/>
                                        </p:tgtEl>
                                      </p:cBhvr>
                                    </p:animEffect>
                                    <p:anim calcmode="lin" valueType="num">
                                      <p:cBhvr>
                                        <p:cTn id="279" dur="1000" fill="hold"/>
                                        <p:tgtEl>
                                          <p:spTgt spid="17"/>
                                        </p:tgtEl>
                                        <p:attrNameLst>
                                          <p:attrName>ppt_w</p:attrName>
                                        </p:attrNameLst>
                                      </p:cBhvr>
                                      <p:tavLst>
                                        <p:tav tm="0" fmla="#ppt_w*sin(2.5*pi*$)">
                                          <p:val>
                                            <p:fltVal val="0"/>
                                          </p:val>
                                        </p:tav>
                                        <p:tav tm="100000">
                                          <p:val>
                                            <p:fltVal val="1"/>
                                          </p:val>
                                        </p:tav>
                                      </p:tavLst>
                                    </p:anim>
                                    <p:anim calcmode="lin" valueType="num">
                                      <p:cBhvr>
                                        <p:cTn id="280" dur="1000" fill="hold"/>
                                        <p:tgtEl>
                                          <p:spTgt spid="17"/>
                                        </p:tgtEl>
                                        <p:attrNameLst>
                                          <p:attrName>ppt_h</p:attrName>
                                        </p:attrNameLst>
                                      </p:cBhvr>
                                      <p:tavLst>
                                        <p:tav tm="0">
                                          <p:val>
                                            <p:strVal val="#ppt_h"/>
                                          </p:val>
                                        </p:tav>
                                        <p:tav tm="100000">
                                          <p:val>
                                            <p:strVal val="#ppt_h"/>
                                          </p:val>
                                        </p:tav>
                                      </p:tavLst>
                                    </p:anim>
                                  </p:childTnLst>
                                </p:cTn>
                              </p:par>
                              <p:par>
                                <p:cTn id="281" presetID="45" presetClass="entr" presetSubtype="0" fill="hold" grpId="0" nodeType="withEffect">
                                  <p:stCondLst>
                                    <p:cond delay="0"/>
                                  </p:stCondLst>
                                  <p:childTnLst>
                                    <p:set>
                                      <p:cBhvr>
                                        <p:cTn id="282" dur="1" fill="hold">
                                          <p:stCondLst>
                                            <p:cond delay="0"/>
                                          </p:stCondLst>
                                        </p:cTn>
                                        <p:tgtEl>
                                          <p:spTgt spid="53"/>
                                        </p:tgtEl>
                                        <p:attrNameLst>
                                          <p:attrName>style.visibility</p:attrName>
                                        </p:attrNameLst>
                                      </p:cBhvr>
                                      <p:to>
                                        <p:strVal val="visible"/>
                                      </p:to>
                                    </p:set>
                                    <p:animEffect transition="in" filter="fade">
                                      <p:cBhvr>
                                        <p:cTn id="283" dur="1000"/>
                                        <p:tgtEl>
                                          <p:spTgt spid="53"/>
                                        </p:tgtEl>
                                      </p:cBhvr>
                                    </p:animEffect>
                                    <p:anim calcmode="lin" valueType="num">
                                      <p:cBhvr>
                                        <p:cTn id="284" dur="1000" fill="hold"/>
                                        <p:tgtEl>
                                          <p:spTgt spid="53"/>
                                        </p:tgtEl>
                                        <p:attrNameLst>
                                          <p:attrName>ppt_w</p:attrName>
                                        </p:attrNameLst>
                                      </p:cBhvr>
                                      <p:tavLst>
                                        <p:tav tm="0" fmla="#ppt_w*sin(2.5*pi*$)">
                                          <p:val>
                                            <p:fltVal val="0"/>
                                          </p:val>
                                        </p:tav>
                                        <p:tav tm="100000">
                                          <p:val>
                                            <p:fltVal val="1"/>
                                          </p:val>
                                        </p:tav>
                                      </p:tavLst>
                                    </p:anim>
                                    <p:anim calcmode="lin" valueType="num">
                                      <p:cBhvr>
                                        <p:cTn id="285" dur="1000" fill="hold"/>
                                        <p:tgtEl>
                                          <p:spTgt spid="53"/>
                                        </p:tgtEl>
                                        <p:attrNameLst>
                                          <p:attrName>ppt_h</p:attrName>
                                        </p:attrNameLst>
                                      </p:cBhvr>
                                      <p:tavLst>
                                        <p:tav tm="0">
                                          <p:val>
                                            <p:strVal val="#ppt_h"/>
                                          </p:val>
                                        </p:tav>
                                        <p:tav tm="100000">
                                          <p:val>
                                            <p:strVal val="#ppt_h"/>
                                          </p:val>
                                        </p:tav>
                                      </p:tavLst>
                                    </p:anim>
                                  </p:childTnLst>
                                </p:cTn>
                              </p:par>
                              <p:par>
                                <p:cTn id="286" presetID="45" presetClass="entr" presetSubtype="0" fill="hold" grpId="0" nodeType="withEffect">
                                  <p:stCondLst>
                                    <p:cond delay="0"/>
                                  </p:stCondLst>
                                  <p:childTnLst>
                                    <p:set>
                                      <p:cBhvr>
                                        <p:cTn id="287" dur="1" fill="hold">
                                          <p:stCondLst>
                                            <p:cond delay="0"/>
                                          </p:stCondLst>
                                        </p:cTn>
                                        <p:tgtEl>
                                          <p:spTgt spid="54"/>
                                        </p:tgtEl>
                                        <p:attrNameLst>
                                          <p:attrName>style.visibility</p:attrName>
                                        </p:attrNameLst>
                                      </p:cBhvr>
                                      <p:to>
                                        <p:strVal val="visible"/>
                                      </p:to>
                                    </p:set>
                                    <p:animEffect transition="in" filter="fade">
                                      <p:cBhvr>
                                        <p:cTn id="288" dur="1000"/>
                                        <p:tgtEl>
                                          <p:spTgt spid="54"/>
                                        </p:tgtEl>
                                      </p:cBhvr>
                                    </p:animEffect>
                                    <p:anim calcmode="lin" valueType="num">
                                      <p:cBhvr>
                                        <p:cTn id="289" dur="1000" fill="hold"/>
                                        <p:tgtEl>
                                          <p:spTgt spid="54"/>
                                        </p:tgtEl>
                                        <p:attrNameLst>
                                          <p:attrName>ppt_w</p:attrName>
                                        </p:attrNameLst>
                                      </p:cBhvr>
                                      <p:tavLst>
                                        <p:tav tm="0" fmla="#ppt_w*sin(2.5*pi*$)">
                                          <p:val>
                                            <p:fltVal val="0"/>
                                          </p:val>
                                        </p:tav>
                                        <p:tav tm="100000">
                                          <p:val>
                                            <p:fltVal val="1"/>
                                          </p:val>
                                        </p:tav>
                                      </p:tavLst>
                                    </p:anim>
                                    <p:anim calcmode="lin" valueType="num">
                                      <p:cBhvr>
                                        <p:cTn id="290" dur="1000" fill="hold"/>
                                        <p:tgtEl>
                                          <p:spTgt spid="54"/>
                                        </p:tgtEl>
                                        <p:attrNameLst>
                                          <p:attrName>ppt_h</p:attrName>
                                        </p:attrNameLst>
                                      </p:cBhvr>
                                      <p:tavLst>
                                        <p:tav tm="0">
                                          <p:val>
                                            <p:strVal val="#ppt_h"/>
                                          </p:val>
                                        </p:tav>
                                        <p:tav tm="100000">
                                          <p:val>
                                            <p:strVal val="#ppt_h"/>
                                          </p:val>
                                        </p:tav>
                                      </p:tavLst>
                                    </p:anim>
                                  </p:childTnLst>
                                </p:cTn>
                              </p:par>
                              <p:par>
                                <p:cTn id="291" presetID="45" presetClass="entr" presetSubtype="0" fill="hold" grpId="0" nodeType="withEffect">
                                  <p:stCondLst>
                                    <p:cond delay="0"/>
                                  </p:stCondLst>
                                  <p:childTnLst>
                                    <p:set>
                                      <p:cBhvr>
                                        <p:cTn id="292" dur="1" fill="hold">
                                          <p:stCondLst>
                                            <p:cond delay="0"/>
                                          </p:stCondLst>
                                        </p:cTn>
                                        <p:tgtEl>
                                          <p:spTgt spid="55"/>
                                        </p:tgtEl>
                                        <p:attrNameLst>
                                          <p:attrName>style.visibility</p:attrName>
                                        </p:attrNameLst>
                                      </p:cBhvr>
                                      <p:to>
                                        <p:strVal val="visible"/>
                                      </p:to>
                                    </p:set>
                                    <p:animEffect transition="in" filter="fade">
                                      <p:cBhvr>
                                        <p:cTn id="293" dur="1000"/>
                                        <p:tgtEl>
                                          <p:spTgt spid="55"/>
                                        </p:tgtEl>
                                      </p:cBhvr>
                                    </p:animEffect>
                                    <p:anim calcmode="lin" valueType="num">
                                      <p:cBhvr>
                                        <p:cTn id="294" dur="1000" fill="hold"/>
                                        <p:tgtEl>
                                          <p:spTgt spid="55"/>
                                        </p:tgtEl>
                                        <p:attrNameLst>
                                          <p:attrName>ppt_w</p:attrName>
                                        </p:attrNameLst>
                                      </p:cBhvr>
                                      <p:tavLst>
                                        <p:tav tm="0" fmla="#ppt_w*sin(2.5*pi*$)">
                                          <p:val>
                                            <p:fltVal val="0"/>
                                          </p:val>
                                        </p:tav>
                                        <p:tav tm="100000">
                                          <p:val>
                                            <p:fltVal val="1"/>
                                          </p:val>
                                        </p:tav>
                                      </p:tavLst>
                                    </p:anim>
                                    <p:anim calcmode="lin" valueType="num">
                                      <p:cBhvr>
                                        <p:cTn id="295" dur="1000" fill="hold"/>
                                        <p:tgtEl>
                                          <p:spTgt spid="55"/>
                                        </p:tgtEl>
                                        <p:attrNameLst>
                                          <p:attrName>ppt_h</p:attrName>
                                        </p:attrNameLst>
                                      </p:cBhvr>
                                      <p:tavLst>
                                        <p:tav tm="0">
                                          <p:val>
                                            <p:strVal val="#ppt_h"/>
                                          </p:val>
                                        </p:tav>
                                        <p:tav tm="100000">
                                          <p:val>
                                            <p:strVal val="#ppt_h"/>
                                          </p:val>
                                        </p:tav>
                                      </p:tavLst>
                                    </p:anim>
                                  </p:childTnLst>
                                </p:cTn>
                              </p:par>
                              <p:par>
                                <p:cTn id="296" presetID="45" presetClass="entr" presetSubtype="0" fill="hold" grpId="0" nodeType="withEffect">
                                  <p:stCondLst>
                                    <p:cond delay="0"/>
                                  </p:stCondLst>
                                  <p:childTnLst>
                                    <p:set>
                                      <p:cBhvr>
                                        <p:cTn id="297" dur="1" fill="hold">
                                          <p:stCondLst>
                                            <p:cond delay="0"/>
                                          </p:stCondLst>
                                        </p:cTn>
                                        <p:tgtEl>
                                          <p:spTgt spid="56"/>
                                        </p:tgtEl>
                                        <p:attrNameLst>
                                          <p:attrName>style.visibility</p:attrName>
                                        </p:attrNameLst>
                                      </p:cBhvr>
                                      <p:to>
                                        <p:strVal val="visible"/>
                                      </p:to>
                                    </p:set>
                                    <p:animEffect transition="in" filter="fade">
                                      <p:cBhvr>
                                        <p:cTn id="298" dur="1000"/>
                                        <p:tgtEl>
                                          <p:spTgt spid="56"/>
                                        </p:tgtEl>
                                      </p:cBhvr>
                                    </p:animEffect>
                                    <p:anim calcmode="lin" valueType="num">
                                      <p:cBhvr>
                                        <p:cTn id="299" dur="1000" fill="hold"/>
                                        <p:tgtEl>
                                          <p:spTgt spid="56"/>
                                        </p:tgtEl>
                                        <p:attrNameLst>
                                          <p:attrName>ppt_w</p:attrName>
                                        </p:attrNameLst>
                                      </p:cBhvr>
                                      <p:tavLst>
                                        <p:tav tm="0" fmla="#ppt_w*sin(2.5*pi*$)">
                                          <p:val>
                                            <p:fltVal val="0"/>
                                          </p:val>
                                        </p:tav>
                                        <p:tav tm="100000">
                                          <p:val>
                                            <p:fltVal val="1"/>
                                          </p:val>
                                        </p:tav>
                                      </p:tavLst>
                                    </p:anim>
                                    <p:anim calcmode="lin" valueType="num">
                                      <p:cBhvr>
                                        <p:cTn id="300" dur="1000" fill="hold"/>
                                        <p:tgtEl>
                                          <p:spTgt spid="56"/>
                                        </p:tgtEl>
                                        <p:attrNameLst>
                                          <p:attrName>ppt_h</p:attrName>
                                        </p:attrNameLst>
                                      </p:cBhvr>
                                      <p:tavLst>
                                        <p:tav tm="0">
                                          <p:val>
                                            <p:strVal val="#ppt_h"/>
                                          </p:val>
                                        </p:tav>
                                        <p:tav tm="100000">
                                          <p:val>
                                            <p:strVal val="#ppt_h"/>
                                          </p:val>
                                        </p:tav>
                                      </p:tavLst>
                                    </p:anim>
                                  </p:childTnLst>
                                </p:cTn>
                              </p:par>
                              <p:par>
                                <p:cTn id="301" presetID="45" presetClass="entr" presetSubtype="0" fill="hold" grpId="0" nodeType="withEffect">
                                  <p:stCondLst>
                                    <p:cond delay="0"/>
                                  </p:stCondLst>
                                  <p:childTnLst>
                                    <p:set>
                                      <p:cBhvr>
                                        <p:cTn id="302" dur="1" fill="hold">
                                          <p:stCondLst>
                                            <p:cond delay="0"/>
                                          </p:stCondLst>
                                        </p:cTn>
                                        <p:tgtEl>
                                          <p:spTgt spid="57"/>
                                        </p:tgtEl>
                                        <p:attrNameLst>
                                          <p:attrName>style.visibility</p:attrName>
                                        </p:attrNameLst>
                                      </p:cBhvr>
                                      <p:to>
                                        <p:strVal val="visible"/>
                                      </p:to>
                                    </p:set>
                                    <p:animEffect transition="in" filter="fade">
                                      <p:cBhvr>
                                        <p:cTn id="303" dur="1000"/>
                                        <p:tgtEl>
                                          <p:spTgt spid="57"/>
                                        </p:tgtEl>
                                      </p:cBhvr>
                                    </p:animEffect>
                                    <p:anim calcmode="lin" valueType="num">
                                      <p:cBhvr>
                                        <p:cTn id="304" dur="1000" fill="hold"/>
                                        <p:tgtEl>
                                          <p:spTgt spid="57"/>
                                        </p:tgtEl>
                                        <p:attrNameLst>
                                          <p:attrName>ppt_w</p:attrName>
                                        </p:attrNameLst>
                                      </p:cBhvr>
                                      <p:tavLst>
                                        <p:tav tm="0" fmla="#ppt_w*sin(2.5*pi*$)">
                                          <p:val>
                                            <p:fltVal val="0"/>
                                          </p:val>
                                        </p:tav>
                                        <p:tav tm="100000">
                                          <p:val>
                                            <p:fltVal val="1"/>
                                          </p:val>
                                        </p:tav>
                                      </p:tavLst>
                                    </p:anim>
                                    <p:anim calcmode="lin" valueType="num">
                                      <p:cBhvr>
                                        <p:cTn id="305" dur="1000" fill="hold"/>
                                        <p:tgtEl>
                                          <p:spTgt spid="57"/>
                                        </p:tgtEl>
                                        <p:attrNameLst>
                                          <p:attrName>ppt_h</p:attrName>
                                        </p:attrNameLst>
                                      </p:cBhvr>
                                      <p:tavLst>
                                        <p:tav tm="0">
                                          <p:val>
                                            <p:strVal val="#ppt_h"/>
                                          </p:val>
                                        </p:tav>
                                        <p:tav tm="100000">
                                          <p:val>
                                            <p:strVal val="#ppt_h"/>
                                          </p:val>
                                        </p:tav>
                                      </p:tavLst>
                                    </p:anim>
                                  </p:childTnLst>
                                </p:cTn>
                              </p:par>
                              <p:par>
                                <p:cTn id="306" presetID="45" presetClass="entr" presetSubtype="0" fill="hold" nodeType="withEffect">
                                  <p:stCondLst>
                                    <p:cond delay="0"/>
                                  </p:stCondLst>
                                  <p:childTnLst>
                                    <p:set>
                                      <p:cBhvr>
                                        <p:cTn id="307" dur="1" fill="hold">
                                          <p:stCondLst>
                                            <p:cond delay="0"/>
                                          </p:stCondLst>
                                        </p:cTn>
                                        <p:tgtEl>
                                          <p:spTgt spid="71"/>
                                        </p:tgtEl>
                                        <p:attrNameLst>
                                          <p:attrName>style.visibility</p:attrName>
                                        </p:attrNameLst>
                                      </p:cBhvr>
                                      <p:to>
                                        <p:strVal val="visible"/>
                                      </p:to>
                                    </p:set>
                                    <p:animEffect transition="in" filter="fade">
                                      <p:cBhvr>
                                        <p:cTn id="308" dur="1000"/>
                                        <p:tgtEl>
                                          <p:spTgt spid="71"/>
                                        </p:tgtEl>
                                      </p:cBhvr>
                                    </p:animEffect>
                                    <p:anim calcmode="lin" valueType="num">
                                      <p:cBhvr>
                                        <p:cTn id="309" dur="1000" fill="hold"/>
                                        <p:tgtEl>
                                          <p:spTgt spid="71"/>
                                        </p:tgtEl>
                                        <p:attrNameLst>
                                          <p:attrName>ppt_w</p:attrName>
                                        </p:attrNameLst>
                                      </p:cBhvr>
                                      <p:tavLst>
                                        <p:tav tm="0" fmla="#ppt_w*sin(2.5*pi*$)">
                                          <p:val>
                                            <p:fltVal val="0"/>
                                          </p:val>
                                        </p:tav>
                                        <p:tav tm="100000">
                                          <p:val>
                                            <p:fltVal val="1"/>
                                          </p:val>
                                        </p:tav>
                                      </p:tavLst>
                                    </p:anim>
                                    <p:anim calcmode="lin" valueType="num">
                                      <p:cBhvr>
                                        <p:cTn id="310" dur="1000" fill="hold"/>
                                        <p:tgtEl>
                                          <p:spTgt spid="71"/>
                                        </p:tgtEl>
                                        <p:attrNameLst>
                                          <p:attrName>ppt_h</p:attrName>
                                        </p:attrNameLst>
                                      </p:cBhvr>
                                      <p:tavLst>
                                        <p:tav tm="0">
                                          <p:val>
                                            <p:strVal val="#ppt_h"/>
                                          </p:val>
                                        </p:tav>
                                        <p:tav tm="100000">
                                          <p:val>
                                            <p:strVal val="#ppt_h"/>
                                          </p:val>
                                        </p:tav>
                                      </p:tavLst>
                                    </p:anim>
                                  </p:childTnLst>
                                </p:cTn>
                              </p:par>
                              <p:par>
                                <p:cTn id="311" presetID="45" presetClass="entr" presetSubtype="0" fill="hold" nodeType="withEffect">
                                  <p:stCondLst>
                                    <p:cond delay="0"/>
                                  </p:stCondLst>
                                  <p:childTnLst>
                                    <p:set>
                                      <p:cBhvr>
                                        <p:cTn id="312" dur="1" fill="hold">
                                          <p:stCondLst>
                                            <p:cond delay="0"/>
                                          </p:stCondLst>
                                        </p:cTn>
                                        <p:tgtEl>
                                          <p:spTgt spid="72"/>
                                        </p:tgtEl>
                                        <p:attrNameLst>
                                          <p:attrName>style.visibility</p:attrName>
                                        </p:attrNameLst>
                                      </p:cBhvr>
                                      <p:to>
                                        <p:strVal val="visible"/>
                                      </p:to>
                                    </p:set>
                                    <p:animEffect transition="in" filter="fade">
                                      <p:cBhvr>
                                        <p:cTn id="313" dur="1000"/>
                                        <p:tgtEl>
                                          <p:spTgt spid="72"/>
                                        </p:tgtEl>
                                      </p:cBhvr>
                                    </p:animEffect>
                                    <p:anim calcmode="lin" valueType="num">
                                      <p:cBhvr>
                                        <p:cTn id="314" dur="1000" fill="hold"/>
                                        <p:tgtEl>
                                          <p:spTgt spid="72"/>
                                        </p:tgtEl>
                                        <p:attrNameLst>
                                          <p:attrName>ppt_w</p:attrName>
                                        </p:attrNameLst>
                                      </p:cBhvr>
                                      <p:tavLst>
                                        <p:tav tm="0" fmla="#ppt_w*sin(2.5*pi*$)">
                                          <p:val>
                                            <p:fltVal val="0"/>
                                          </p:val>
                                        </p:tav>
                                        <p:tav tm="100000">
                                          <p:val>
                                            <p:fltVal val="1"/>
                                          </p:val>
                                        </p:tav>
                                      </p:tavLst>
                                    </p:anim>
                                    <p:anim calcmode="lin" valueType="num">
                                      <p:cBhvr>
                                        <p:cTn id="315" dur="1000" fill="hold"/>
                                        <p:tgtEl>
                                          <p:spTgt spid="72"/>
                                        </p:tgtEl>
                                        <p:attrNameLst>
                                          <p:attrName>ppt_h</p:attrName>
                                        </p:attrNameLst>
                                      </p:cBhvr>
                                      <p:tavLst>
                                        <p:tav tm="0">
                                          <p:val>
                                            <p:strVal val="#ppt_h"/>
                                          </p:val>
                                        </p:tav>
                                        <p:tav tm="100000">
                                          <p:val>
                                            <p:strVal val="#ppt_h"/>
                                          </p:val>
                                        </p:tav>
                                      </p:tavLst>
                                    </p:anim>
                                  </p:childTnLst>
                                </p:cTn>
                              </p:par>
                              <p:par>
                                <p:cTn id="316" presetID="45" presetClass="entr" presetSubtype="0" fill="hold" nodeType="withEffect">
                                  <p:stCondLst>
                                    <p:cond delay="0"/>
                                  </p:stCondLst>
                                  <p:childTnLst>
                                    <p:set>
                                      <p:cBhvr>
                                        <p:cTn id="317" dur="1" fill="hold">
                                          <p:stCondLst>
                                            <p:cond delay="0"/>
                                          </p:stCondLst>
                                        </p:cTn>
                                        <p:tgtEl>
                                          <p:spTgt spid="73"/>
                                        </p:tgtEl>
                                        <p:attrNameLst>
                                          <p:attrName>style.visibility</p:attrName>
                                        </p:attrNameLst>
                                      </p:cBhvr>
                                      <p:to>
                                        <p:strVal val="visible"/>
                                      </p:to>
                                    </p:set>
                                    <p:animEffect transition="in" filter="fade">
                                      <p:cBhvr>
                                        <p:cTn id="318" dur="1000"/>
                                        <p:tgtEl>
                                          <p:spTgt spid="73"/>
                                        </p:tgtEl>
                                      </p:cBhvr>
                                    </p:animEffect>
                                    <p:anim calcmode="lin" valueType="num">
                                      <p:cBhvr>
                                        <p:cTn id="319" dur="1000" fill="hold"/>
                                        <p:tgtEl>
                                          <p:spTgt spid="73"/>
                                        </p:tgtEl>
                                        <p:attrNameLst>
                                          <p:attrName>ppt_w</p:attrName>
                                        </p:attrNameLst>
                                      </p:cBhvr>
                                      <p:tavLst>
                                        <p:tav tm="0" fmla="#ppt_w*sin(2.5*pi*$)">
                                          <p:val>
                                            <p:fltVal val="0"/>
                                          </p:val>
                                        </p:tav>
                                        <p:tav tm="100000">
                                          <p:val>
                                            <p:fltVal val="1"/>
                                          </p:val>
                                        </p:tav>
                                      </p:tavLst>
                                    </p:anim>
                                    <p:anim calcmode="lin" valueType="num">
                                      <p:cBhvr>
                                        <p:cTn id="320" dur="1000" fill="hold"/>
                                        <p:tgtEl>
                                          <p:spTgt spid="73"/>
                                        </p:tgtEl>
                                        <p:attrNameLst>
                                          <p:attrName>ppt_h</p:attrName>
                                        </p:attrNameLst>
                                      </p:cBhvr>
                                      <p:tavLst>
                                        <p:tav tm="0">
                                          <p:val>
                                            <p:strVal val="#ppt_h"/>
                                          </p:val>
                                        </p:tav>
                                        <p:tav tm="100000">
                                          <p:val>
                                            <p:strVal val="#ppt_h"/>
                                          </p:val>
                                        </p:tav>
                                      </p:tavLst>
                                    </p:anim>
                                  </p:childTnLst>
                                </p:cTn>
                              </p:par>
                              <p:par>
                                <p:cTn id="321" presetID="45" presetClass="entr" presetSubtype="0" fill="hold" nodeType="withEffect">
                                  <p:stCondLst>
                                    <p:cond delay="0"/>
                                  </p:stCondLst>
                                  <p:childTnLst>
                                    <p:set>
                                      <p:cBhvr>
                                        <p:cTn id="322" dur="1" fill="hold">
                                          <p:stCondLst>
                                            <p:cond delay="0"/>
                                          </p:stCondLst>
                                        </p:cTn>
                                        <p:tgtEl>
                                          <p:spTgt spid="74"/>
                                        </p:tgtEl>
                                        <p:attrNameLst>
                                          <p:attrName>style.visibility</p:attrName>
                                        </p:attrNameLst>
                                      </p:cBhvr>
                                      <p:to>
                                        <p:strVal val="visible"/>
                                      </p:to>
                                    </p:set>
                                    <p:animEffect transition="in" filter="fade">
                                      <p:cBhvr>
                                        <p:cTn id="323" dur="1000"/>
                                        <p:tgtEl>
                                          <p:spTgt spid="74"/>
                                        </p:tgtEl>
                                      </p:cBhvr>
                                    </p:animEffect>
                                    <p:anim calcmode="lin" valueType="num">
                                      <p:cBhvr>
                                        <p:cTn id="324" dur="1000" fill="hold"/>
                                        <p:tgtEl>
                                          <p:spTgt spid="74"/>
                                        </p:tgtEl>
                                        <p:attrNameLst>
                                          <p:attrName>ppt_w</p:attrName>
                                        </p:attrNameLst>
                                      </p:cBhvr>
                                      <p:tavLst>
                                        <p:tav tm="0" fmla="#ppt_w*sin(2.5*pi*$)">
                                          <p:val>
                                            <p:fltVal val="0"/>
                                          </p:val>
                                        </p:tav>
                                        <p:tav tm="100000">
                                          <p:val>
                                            <p:fltVal val="1"/>
                                          </p:val>
                                        </p:tav>
                                      </p:tavLst>
                                    </p:anim>
                                    <p:anim calcmode="lin" valueType="num">
                                      <p:cBhvr>
                                        <p:cTn id="325" dur="1000" fill="hold"/>
                                        <p:tgtEl>
                                          <p:spTgt spid="74"/>
                                        </p:tgtEl>
                                        <p:attrNameLst>
                                          <p:attrName>ppt_h</p:attrName>
                                        </p:attrNameLst>
                                      </p:cBhvr>
                                      <p:tavLst>
                                        <p:tav tm="0">
                                          <p:val>
                                            <p:strVal val="#ppt_h"/>
                                          </p:val>
                                        </p:tav>
                                        <p:tav tm="100000">
                                          <p:val>
                                            <p:strVal val="#ppt_h"/>
                                          </p:val>
                                        </p:tav>
                                      </p:tavLst>
                                    </p:anim>
                                  </p:childTnLst>
                                </p:cTn>
                              </p:par>
                              <p:par>
                                <p:cTn id="326" presetID="45" presetClass="entr" presetSubtype="0" fill="hold" nodeType="withEffect">
                                  <p:stCondLst>
                                    <p:cond delay="0"/>
                                  </p:stCondLst>
                                  <p:childTnLst>
                                    <p:set>
                                      <p:cBhvr>
                                        <p:cTn id="327" dur="1" fill="hold">
                                          <p:stCondLst>
                                            <p:cond delay="0"/>
                                          </p:stCondLst>
                                        </p:cTn>
                                        <p:tgtEl>
                                          <p:spTgt spid="89"/>
                                        </p:tgtEl>
                                        <p:attrNameLst>
                                          <p:attrName>style.visibility</p:attrName>
                                        </p:attrNameLst>
                                      </p:cBhvr>
                                      <p:to>
                                        <p:strVal val="visible"/>
                                      </p:to>
                                    </p:set>
                                    <p:animEffect transition="in" filter="fade">
                                      <p:cBhvr>
                                        <p:cTn id="328" dur="1000"/>
                                        <p:tgtEl>
                                          <p:spTgt spid="89"/>
                                        </p:tgtEl>
                                      </p:cBhvr>
                                    </p:animEffect>
                                    <p:anim calcmode="lin" valueType="num">
                                      <p:cBhvr>
                                        <p:cTn id="329" dur="1000" fill="hold"/>
                                        <p:tgtEl>
                                          <p:spTgt spid="89"/>
                                        </p:tgtEl>
                                        <p:attrNameLst>
                                          <p:attrName>ppt_w</p:attrName>
                                        </p:attrNameLst>
                                      </p:cBhvr>
                                      <p:tavLst>
                                        <p:tav tm="0" fmla="#ppt_w*sin(2.5*pi*$)">
                                          <p:val>
                                            <p:fltVal val="0"/>
                                          </p:val>
                                        </p:tav>
                                        <p:tav tm="100000">
                                          <p:val>
                                            <p:fltVal val="1"/>
                                          </p:val>
                                        </p:tav>
                                      </p:tavLst>
                                    </p:anim>
                                    <p:anim calcmode="lin" valueType="num">
                                      <p:cBhvr>
                                        <p:cTn id="330" dur="1000" fill="hold"/>
                                        <p:tgtEl>
                                          <p:spTgt spid="89"/>
                                        </p:tgtEl>
                                        <p:attrNameLst>
                                          <p:attrName>ppt_h</p:attrName>
                                        </p:attrNameLst>
                                      </p:cBhvr>
                                      <p:tavLst>
                                        <p:tav tm="0">
                                          <p:val>
                                            <p:strVal val="#ppt_h"/>
                                          </p:val>
                                        </p:tav>
                                        <p:tav tm="100000">
                                          <p:val>
                                            <p:strVal val="#ppt_h"/>
                                          </p:val>
                                        </p:tav>
                                      </p:tavLst>
                                    </p:anim>
                                  </p:childTnLst>
                                </p:cTn>
                              </p:par>
                            </p:childTnLst>
                          </p:cTn>
                        </p:par>
                        <p:par>
                          <p:cTn id="331" fill="hold">
                            <p:stCondLst>
                              <p:cond delay="1000"/>
                            </p:stCondLst>
                            <p:childTnLst>
                              <p:par>
                                <p:cTn id="332" presetID="6" presetClass="entr" presetSubtype="16" fill="hold" grpId="0" nodeType="afterEffect">
                                  <p:stCondLst>
                                    <p:cond delay="0"/>
                                  </p:stCondLst>
                                  <p:childTnLst>
                                    <p:set>
                                      <p:cBhvr>
                                        <p:cTn id="333" dur="1" fill="hold">
                                          <p:stCondLst>
                                            <p:cond delay="0"/>
                                          </p:stCondLst>
                                        </p:cTn>
                                        <p:tgtEl>
                                          <p:spTgt spid="16"/>
                                        </p:tgtEl>
                                        <p:attrNameLst>
                                          <p:attrName>style.visibility</p:attrName>
                                        </p:attrNameLst>
                                      </p:cBhvr>
                                      <p:to>
                                        <p:strVal val="visible"/>
                                      </p:to>
                                    </p:set>
                                    <p:animEffect transition="in" filter="circle(in)">
                                      <p:cBhvr>
                                        <p:cTn id="33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23" grpId="0" animBg="1"/>
      <p:bldP spid="24" grpId="0" animBg="1"/>
      <p:bldP spid="25" grpId="0" animBg="1"/>
      <p:bldP spid="26" grpId="0" animBg="1"/>
      <p:bldP spid="27" grpId="0" animBg="1"/>
      <p:bldP spid="28" grpId="0"/>
      <p:bldP spid="29" grpId="0"/>
      <p:bldP spid="30" grpId="0"/>
      <p:bldP spid="39" grpId="0" animBg="1"/>
      <p:bldP spid="41" grpId="0" animBg="1"/>
      <p:bldP spid="43" grpId="0" animBg="1"/>
      <p:bldP spid="45" grpId="0" animBg="1"/>
      <p:bldP spid="46" grpId="0" animBg="1"/>
      <p:bldP spid="53" grpId="0" animBg="1"/>
      <p:bldP spid="54" grpId="0" animBg="1"/>
      <p:bldP spid="55" grpId="0" animBg="1"/>
      <p:bldP spid="56" grpId="0" animBg="1"/>
      <p:bldP spid="57"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5432"/>
            <a:ext cx="8229600" cy="1143000"/>
          </a:xfrm>
        </p:spPr>
        <p:txBody>
          <a:bodyPr/>
          <a:lstStyle/>
          <a:p>
            <a:r>
              <a:rPr lang="en-US" dirty="0"/>
              <a:t>New Patent Register Portal</a:t>
            </a:r>
          </a:p>
        </p:txBody>
      </p:sp>
      <p:sp>
        <p:nvSpPr>
          <p:cNvPr id="3" name="Content Placeholder 2"/>
          <p:cNvSpPr>
            <a:spLocks noGrp="1"/>
          </p:cNvSpPr>
          <p:nvPr>
            <p:ph idx="1"/>
          </p:nvPr>
        </p:nvSpPr>
        <p:spPr>
          <a:xfrm>
            <a:off x="304800" y="1418432"/>
            <a:ext cx="8229600" cy="4352925"/>
          </a:xfrm>
        </p:spPr>
        <p:txBody>
          <a:bodyPr/>
          <a:lstStyle/>
          <a:p>
            <a:r>
              <a:rPr lang="en-US" dirty="0"/>
              <a:t>New user interface</a:t>
            </a:r>
          </a:p>
          <a:p>
            <a:r>
              <a:rPr lang="en-US" dirty="0"/>
              <a:t>More jurisdictions covered</a:t>
            </a:r>
          </a:p>
          <a:p>
            <a:r>
              <a:rPr lang="en-US" dirty="0"/>
              <a:t>Additional type of information provided</a:t>
            </a:r>
          </a:p>
          <a:p>
            <a:r>
              <a:rPr lang="en-US" dirty="0"/>
              <a:t>New functionalities</a:t>
            </a:r>
          </a:p>
          <a:p>
            <a:r>
              <a:rPr lang="en-US" dirty="0"/>
              <a:t>Help files for each jurisdiction</a:t>
            </a:r>
          </a:p>
        </p:txBody>
      </p:sp>
      <p:pic>
        <p:nvPicPr>
          <p:cNvPr id="1026" name="Picture 2" descr="Image result for new">
            <a:extLst>
              <a:ext uri="{FF2B5EF4-FFF2-40B4-BE49-F238E27FC236}">
                <a16:creationId xmlns:a16="http://schemas.microsoft.com/office/drawing/2014/main" id="{80D8129D-91A6-425A-BE5A-E048B1C1224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0" y="274638"/>
            <a:ext cx="1041226"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7315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33CFC-3E39-419A-9B75-0A075E6EECC8}"/>
              </a:ext>
            </a:extLst>
          </p:cNvPr>
          <p:cNvSpPr>
            <a:spLocks noGrp="1"/>
          </p:cNvSpPr>
          <p:nvPr>
            <p:ph type="title"/>
          </p:nvPr>
        </p:nvSpPr>
        <p:spPr>
          <a:xfrm>
            <a:off x="228600" y="228600"/>
            <a:ext cx="8763000" cy="1143000"/>
          </a:xfrm>
        </p:spPr>
        <p:txBody>
          <a:bodyPr/>
          <a:lstStyle/>
          <a:p>
            <a:r>
              <a:rPr lang="fr-FR" dirty="0" err="1"/>
              <a:t>Accessing</a:t>
            </a:r>
            <a:r>
              <a:rPr lang="fr-FR" dirty="0"/>
              <a:t> the </a:t>
            </a:r>
            <a:r>
              <a:rPr lang="fr-FR" dirty="0" err="1"/>
              <a:t>updated</a:t>
            </a:r>
            <a:r>
              <a:rPr lang="fr-FR" dirty="0"/>
              <a:t> Patent </a:t>
            </a:r>
            <a:r>
              <a:rPr lang="fr-FR" dirty="0" err="1"/>
              <a:t>Register</a:t>
            </a:r>
            <a:r>
              <a:rPr lang="fr-FR" dirty="0"/>
              <a:t> Portal</a:t>
            </a:r>
          </a:p>
        </p:txBody>
      </p:sp>
      <p:sp>
        <p:nvSpPr>
          <p:cNvPr id="3" name="Content Placeholder 2">
            <a:extLst>
              <a:ext uri="{FF2B5EF4-FFF2-40B4-BE49-F238E27FC236}">
                <a16:creationId xmlns:a16="http://schemas.microsoft.com/office/drawing/2014/main" id="{802ACB50-2893-496A-A10D-F4EAAC9D1297}"/>
              </a:ext>
            </a:extLst>
          </p:cNvPr>
          <p:cNvSpPr>
            <a:spLocks noGrp="1"/>
          </p:cNvSpPr>
          <p:nvPr>
            <p:ph idx="1"/>
          </p:nvPr>
        </p:nvSpPr>
        <p:spPr>
          <a:xfrm>
            <a:off x="228600" y="1447800"/>
            <a:ext cx="8839200" cy="4648200"/>
          </a:xfrm>
        </p:spPr>
        <p:txBody>
          <a:bodyPr/>
          <a:lstStyle/>
          <a:p>
            <a:r>
              <a:rPr lang="fr-FR" dirty="0">
                <a:hlinkClick r:id="rId2"/>
              </a:rPr>
              <a:t>www.wipo.int/patent_register_portal</a:t>
            </a:r>
            <a:r>
              <a:rPr lang="fr-FR" dirty="0"/>
              <a:t> </a:t>
            </a:r>
          </a:p>
          <a:p>
            <a:r>
              <a:rPr lang="fr-FR" dirty="0" err="1"/>
              <a:t>Accessing</a:t>
            </a:r>
            <a:r>
              <a:rPr lang="fr-FR" dirty="0"/>
              <a:t> the Portal </a:t>
            </a:r>
            <a:r>
              <a:rPr lang="fr-FR" dirty="0" err="1"/>
              <a:t>through</a:t>
            </a:r>
            <a:r>
              <a:rPr lang="fr-FR" dirty="0"/>
              <a:t> PATENTSCOPE: </a:t>
            </a:r>
          </a:p>
        </p:txBody>
      </p:sp>
      <p:pic>
        <p:nvPicPr>
          <p:cNvPr id="4" name="Picture 3">
            <a:extLst>
              <a:ext uri="{FF2B5EF4-FFF2-40B4-BE49-F238E27FC236}">
                <a16:creationId xmlns:a16="http://schemas.microsoft.com/office/drawing/2014/main" id="{7C05D060-E464-4A1C-A0D5-D046E5BB73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739" y="2590800"/>
            <a:ext cx="8562722" cy="3367474"/>
          </a:xfrm>
          <a:prstGeom prst="rect">
            <a:avLst/>
          </a:prstGeom>
        </p:spPr>
      </p:pic>
      <p:sp>
        <p:nvSpPr>
          <p:cNvPr id="5" name="Rectangle: Rounded Corners 4">
            <a:extLst>
              <a:ext uri="{FF2B5EF4-FFF2-40B4-BE49-F238E27FC236}">
                <a16:creationId xmlns:a16="http://schemas.microsoft.com/office/drawing/2014/main" id="{2577912B-FFB2-4968-9A8F-9350E82E53B5}"/>
              </a:ext>
            </a:extLst>
          </p:cNvPr>
          <p:cNvSpPr/>
          <p:nvPr/>
        </p:nvSpPr>
        <p:spPr bwMode="auto">
          <a:xfrm>
            <a:off x="3505200" y="2514600"/>
            <a:ext cx="1905000" cy="381000"/>
          </a:xfrm>
          <a:prstGeom prst="roundRect">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6" name="Rectangle: Rounded Corners 5">
            <a:extLst>
              <a:ext uri="{FF2B5EF4-FFF2-40B4-BE49-F238E27FC236}">
                <a16:creationId xmlns:a16="http://schemas.microsoft.com/office/drawing/2014/main" id="{1332541E-FE9D-4921-B8DF-33451DED8139}"/>
              </a:ext>
            </a:extLst>
          </p:cNvPr>
          <p:cNvSpPr/>
          <p:nvPr/>
        </p:nvSpPr>
        <p:spPr bwMode="auto">
          <a:xfrm>
            <a:off x="1295400" y="5105400"/>
            <a:ext cx="1447800" cy="304800"/>
          </a:xfrm>
          <a:prstGeom prst="roundRect">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51662409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22F2B3-A945-4A15-BB7B-49080A73C9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895" y="1052441"/>
            <a:ext cx="6942921" cy="5791200"/>
          </a:xfrm>
          <a:prstGeom prst="rect">
            <a:avLst/>
          </a:prstGeom>
        </p:spPr>
      </p:pic>
      <p:sp>
        <p:nvSpPr>
          <p:cNvPr id="72706" name="Rectangle 2"/>
          <p:cNvSpPr>
            <a:spLocks noGrp="1" noChangeArrowheads="1"/>
          </p:cNvSpPr>
          <p:nvPr>
            <p:ph type="title"/>
          </p:nvPr>
        </p:nvSpPr>
        <p:spPr>
          <a:xfrm>
            <a:off x="35118" y="20605"/>
            <a:ext cx="8763000" cy="648072"/>
          </a:xfrm>
        </p:spPr>
        <p:txBody>
          <a:bodyPr/>
          <a:lstStyle/>
          <a:p>
            <a:r>
              <a:rPr lang="en-US" altLang="es-ES" sz="3200" dirty="0"/>
              <a:t>The Patent Register Portal: New User Interface</a:t>
            </a:r>
          </a:p>
        </p:txBody>
      </p:sp>
      <p:sp>
        <p:nvSpPr>
          <p:cNvPr id="72707" name="Rectangle 3"/>
          <p:cNvSpPr>
            <a:spLocks noGrp="1" noChangeArrowheads="1"/>
          </p:cNvSpPr>
          <p:nvPr>
            <p:ph type="body" idx="1"/>
          </p:nvPr>
        </p:nvSpPr>
        <p:spPr>
          <a:xfrm>
            <a:off x="99764" y="630029"/>
            <a:ext cx="8352928" cy="576064"/>
          </a:xfrm>
        </p:spPr>
        <p:txBody>
          <a:bodyPr/>
          <a:lstStyle/>
          <a:p>
            <a:r>
              <a:rPr lang="en-US" altLang="es-ES" sz="2000" dirty="0"/>
              <a:t>Separate map and table views, new map using UN boundary data</a:t>
            </a:r>
            <a:endParaRPr lang="en-US" altLang="en-US" sz="1000" dirty="0"/>
          </a:p>
          <a:p>
            <a:pPr lvl="1">
              <a:buFont typeface="Wingdings" panose="05000000000000000000" pitchFamily="2" charset="2"/>
              <a:buChar char="Ø"/>
            </a:pPr>
            <a:endParaRPr lang="en-US" altLang="es-ES" sz="2200" i="1" dirty="0"/>
          </a:p>
          <a:p>
            <a:pPr marL="457200" lvl="1" indent="0">
              <a:buNone/>
            </a:pPr>
            <a:endParaRPr lang="en-US" altLang="es-ES" sz="1000" dirty="0"/>
          </a:p>
          <a:p>
            <a:pPr marL="457200" lvl="1" indent="0">
              <a:buNone/>
            </a:pPr>
            <a:endParaRPr lang="en-US" altLang="es-ES" sz="1000" dirty="0"/>
          </a:p>
          <a:p>
            <a:endParaRPr lang="en-US" altLang="es-ES" sz="600" dirty="0"/>
          </a:p>
          <a:p>
            <a:pPr marL="742950" lvl="2" indent="-342900"/>
            <a:endParaRPr lang="en-US" altLang="es-ES" sz="2000" dirty="0"/>
          </a:p>
          <a:p>
            <a:pPr marL="400050" lvl="2" indent="0">
              <a:buNone/>
            </a:pPr>
            <a:endParaRPr lang="en-US" altLang="es-ES" sz="1000" dirty="0"/>
          </a:p>
          <a:p>
            <a:pPr marL="742950" lvl="2" indent="-342900"/>
            <a:endParaRPr lang="en-US" altLang="es-ES" sz="1000" dirty="0"/>
          </a:p>
          <a:p>
            <a:pPr marL="857250" lvl="3" indent="0">
              <a:buNone/>
            </a:pPr>
            <a:endParaRPr lang="en-US" altLang="es-ES" sz="2200" dirty="0"/>
          </a:p>
          <a:p>
            <a:pPr marL="400050" lvl="2" indent="0">
              <a:buNone/>
            </a:pPr>
            <a:endParaRPr lang="en-US" altLang="es-ES" sz="2200" dirty="0"/>
          </a:p>
          <a:p>
            <a:endParaRPr lang="en-US" altLang="es-ES" sz="600" dirty="0"/>
          </a:p>
          <a:p>
            <a:pPr lvl="1"/>
            <a:endParaRPr lang="en-US" altLang="es-ES" sz="600" dirty="0"/>
          </a:p>
          <a:p>
            <a:pPr marL="457200" lvl="1" indent="0">
              <a:buNone/>
            </a:pPr>
            <a:endParaRPr lang="fr-CH" altLang="es-ES" sz="2300" dirty="0"/>
          </a:p>
          <a:p>
            <a:pPr lvl="2">
              <a:buFont typeface="Wingdings" panose="05000000000000000000" pitchFamily="2" charset="2"/>
              <a:buChar char="Ø"/>
            </a:pPr>
            <a:endParaRPr lang="en-US" altLang="es-ES" sz="2300" dirty="0"/>
          </a:p>
          <a:p>
            <a:pPr marL="0" indent="0">
              <a:buNone/>
            </a:pPr>
            <a:endParaRPr lang="en-US" altLang="es-ES" sz="2300" dirty="0"/>
          </a:p>
        </p:txBody>
      </p:sp>
      <p:sp>
        <p:nvSpPr>
          <p:cNvPr id="5" name="Rectangle: Rounded Corners 4">
            <a:extLst>
              <a:ext uri="{FF2B5EF4-FFF2-40B4-BE49-F238E27FC236}">
                <a16:creationId xmlns:a16="http://schemas.microsoft.com/office/drawing/2014/main" id="{B1967961-20A1-4622-B67D-BFBF105D620A}"/>
              </a:ext>
            </a:extLst>
          </p:cNvPr>
          <p:cNvSpPr/>
          <p:nvPr/>
        </p:nvSpPr>
        <p:spPr bwMode="auto">
          <a:xfrm>
            <a:off x="228600" y="4648200"/>
            <a:ext cx="1162506" cy="914400"/>
          </a:xfrm>
          <a:prstGeom prst="roundRect">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034511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BA5640D-737E-45CD-96EE-8D6D13443F5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2400" y="1031823"/>
            <a:ext cx="6577503" cy="5486400"/>
          </a:xfrm>
          <a:prstGeom prst="rect">
            <a:avLst/>
          </a:prstGeom>
        </p:spPr>
      </p:pic>
      <p:sp>
        <p:nvSpPr>
          <p:cNvPr id="2" name="Title 1">
            <a:extLst>
              <a:ext uri="{FF2B5EF4-FFF2-40B4-BE49-F238E27FC236}">
                <a16:creationId xmlns:a16="http://schemas.microsoft.com/office/drawing/2014/main" id="{AA08A9BC-EC84-4379-9BCD-0DA7F3967ED3}"/>
              </a:ext>
            </a:extLst>
          </p:cNvPr>
          <p:cNvSpPr>
            <a:spLocks noGrp="1"/>
          </p:cNvSpPr>
          <p:nvPr>
            <p:ph type="title"/>
          </p:nvPr>
        </p:nvSpPr>
        <p:spPr>
          <a:xfrm>
            <a:off x="141157" y="41223"/>
            <a:ext cx="8004313" cy="990600"/>
          </a:xfrm>
        </p:spPr>
        <p:txBody>
          <a:bodyPr/>
          <a:lstStyle/>
          <a:p>
            <a:r>
              <a:rPr lang="fr-FR" dirty="0" err="1"/>
              <a:t>Map</a:t>
            </a:r>
            <a:r>
              <a:rPr lang="fr-FR" dirty="0"/>
              <a:t> </a:t>
            </a:r>
            <a:r>
              <a:rPr lang="fr-FR" dirty="0" err="1"/>
              <a:t>view</a:t>
            </a:r>
            <a:r>
              <a:rPr lang="fr-FR" dirty="0"/>
              <a:t>: </a:t>
            </a:r>
            <a:r>
              <a:rPr lang="fr-FR" dirty="0" err="1"/>
              <a:t>jurisdiction</a:t>
            </a:r>
            <a:r>
              <a:rPr lang="fr-FR" dirty="0"/>
              <a:t> </a:t>
            </a:r>
            <a:r>
              <a:rPr lang="fr-FR" dirty="0" err="1"/>
              <a:t>lookup</a:t>
            </a:r>
            <a:endParaRPr lang="fr-FR" dirty="0"/>
          </a:p>
        </p:txBody>
      </p:sp>
      <p:sp>
        <p:nvSpPr>
          <p:cNvPr id="5" name="Rectangle: Rounded Corners 4">
            <a:extLst>
              <a:ext uri="{FF2B5EF4-FFF2-40B4-BE49-F238E27FC236}">
                <a16:creationId xmlns:a16="http://schemas.microsoft.com/office/drawing/2014/main" id="{B163F50D-797B-4C30-8988-0EEB7EE7DB9A}"/>
              </a:ext>
            </a:extLst>
          </p:cNvPr>
          <p:cNvSpPr/>
          <p:nvPr/>
        </p:nvSpPr>
        <p:spPr bwMode="auto">
          <a:xfrm>
            <a:off x="1553760" y="4572000"/>
            <a:ext cx="503640" cy="381000"/>
          </a:xfrm>
          <a:prstGeom prst="roundRect">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8" name="Rectangle: Rounded Corners 7">
            <a:extLst>
              <a:ext uri="{FF2B5EF4-FFF2-40B4-BE49-F238E27FC236}">
                <a16:creationId xmlns:a16="http://schemas.microsoft.com/office/drawing/2014/main" id="{8A6CD611-1EA9-45CB-B3A9-DD01B986C91F}"/>
              </a:ext>
            </a:extLst>
          </p:cNvPr>
          <p:cNvSpPr/>
          <p:nvPr/>
        </p:nvSpPr>
        <p:spPr bwMode="auto">
          <a:xfrm>
            <a:off x="304800" y="3124200"/>
            <a:ext cx="503640" cy="381000"/>
          </a:xfrm>
          <a:prstGeom prst="roundRect">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3556691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4A847-67CD-4EB5-8810-AC64AD2448F7}"/>
              </a:ext>
            </a:extLst>
          </p:cNvPr>
          <p:cNvSpPr>
            <a:spLocks noGrp="1"/>
          </p:cNvSpPr>
          <p:nvPr>
            <p:ph type="title"/>
          </p:nvPr>
        </p:nvSpPr>
        <p:spPr>
          <a:xfrm>
            <a:off x="23854" y="134704"/>
            <a:ext cx="9120146" cy="517525"/>
          </a:xfrm>
        </p:spPr>
        <p:txBody>
          <a:bodyPr/>
          <a:lstStyle/>
          <a:p>
            <a:r>
              <a:rPr lang="fr-FR" sz="2800" dirty="0"/>
              <a:t>The pop-up </a:t>
            </a:r>
            <a:r>
              <a:rPr lang="fr-FR" sz="2800" dirty="0" err="1"/>
              <a:t>window</a:t>
            </a:r>
            <a:r>
              <a:rPr lang="fr-FR" sz="2800" dirty="0"/>
              <a:t>/</a:t>
            </a:r>
            <a:r>
              <a:rPr lang="fr-FR" sz="2800" dirty="0" err="1"/>
              <a:t>fact</a:t>
            </a:r>
            <a:r>
              <a:rPr lang="fr-FR" sz="2800" dirty="0"/>
              <a:t> </a:t>
            </a:r>
            <a:r>
              <a:rPr lang="fr-FR" sz="2800" dirty="0" err="1"/>
              <a:t>sheet</a:t>
            </a:r>
            <a:r>
              <a:rPr lang="fr-FR" sz="2800" dirty="0"/>
              <a:t> (</a:t>
            </a:r>
            <a:r>
              <a:rPr lang="fr-FR" sz="2800" dirty="0" err="1"/>
              <a:t>search</a:t>
            </a:r>
            <a:r>
              <a:rPr lang="fr-FR" sz="2800" dirty="0"/>
              <a:t>/select country)</a:t>
            </a:r>
          </a:p>
        </p:txBody>
      </p:sp>
      <p:sp>
        <p:nvSpPr>
          <p:cNvPr id="5" name="Content Placeholder 4">
            <a:extLst>
              <a:ext uri="{FF2B5EF4-FFF2-40B4-BE49-F238E27FC236}">
                <a16:creationId xmlns:a16="http://schemas.microsoft.com/office/drawing/2014/main" id="{4967C0C4-4ADE-4513-9D41-145CAE4F097B}"/>
              </a:ext>
            </a:extLst>
          </p:cNvPr>
          <p:cNvSpPr>
            <a:spLocks noGrp="1"/>
          </p:cNvSpPr>
          <p:nvPr>
            <p:ph sz="half" idx="2"/>
          </p:nvPr>
        </p:nvSpPr>
        <p:spPr>
          <a:xfrm>
            <a:off x="5181600" y="662317"/>
            <a:ext cx="4030025" cy="6089573"/>
          </a:xfrm>
        </p:spPr>
        <p:txBody>
          <a:bodyPr/>
          <a:lstStyle/>
          <a:p>
            <a:r>
              <a:rPr lang="fr-FR" sz="2400" dirty="0"/>
              <a:t>Direct links to the online </a:t>
            </a:r>
            <a:r>
              <a:rPr lang="fr-FR" sz="2400" dirty="0" err="1"/>
              <a:t>register</a:t>
            </a:r>
            <a:r>
              <a:rPr lang="fr-FR" sz="2400" dirty="0"/>
              <a:t> an online gazette and contact </a:t>
            </a:r>
            <a:r>
              <a:rPr lang="fr-FR" sz="2400" dirty="0" err="1"/>
              <a:t>details</a:t>
            </a:r>
            <a:r>
              <a:rPr lang="fr-FR" sz="2400" dirty="0"/>
              <a:t> in case of no online </a:t>
            </a:r>
            <a:r>
              <a:rPr lang="fr-FR" sz="2400" dirty="0" err="1"/>
              <a:t>presence</a:t>
            </a:r>
            <a:endParaRPr lang="fr-FR" sz="2400" dirty="0"/>
          </a:p>
          <a:p>
            <a:r>
              <a:rPr lang="fr-FR" sz="2400" dirty="0" err="1"/>
              <a:t>Regional</a:t>
            </a:r>
            <a:r>
              <a:rPr lang="fr-FR" sz="2400" dirty="0"/>
              <a:t> </a:t>
            </a:r>
            <a:r>
              <a:rPr lang="fr-FR" sz="2400" dirty="0" err="1"/>
              <a:t>membership</a:t>
            </a:r>
            <a:r>
              <a:rPr lang="fr-FR" sz="2400" dirty="0"/>
              <a:t>/pat info collection and </a:t>
            </a:r>
            <a:r>
              <a:rPr lang="fr-FR" sz="2400" dirty="0" err="1"/>
              <a:t>related</a:t>
            </a:r>
            <a:r>
              <a:rPr lang="fr-FR" sz="2400" dirty="0"/>
              <a:t> </a:t>
            </a:r>
            <a:r>
              <a:rPr lang="fr-FR" sz="2400" dirty="0" err="1"/>
              <a:t>territories</a:t>
            </a:r>
            <a:r>
              <a:rPr lang="fr-FR" sz="2400" dirty="0"/>
              <a:t>/country</a:t>
            </a:r>
          </a:p>
          <a:p>
            <a:r>
              <a:rPr lang="fr-FR" sz="2400" dirty="0" err="1"/>
              <a:t>Overview</a:t>
            </a:r>
            <a:r>
              <a:rPr lang="fr-FR" sz="2400" dirty="0"/>
              <a:t> of the information applicable to the </a:t>
            </a:r>
            <a:r>
              <a:rPr lang="fr-FR" sz="2400" dirty="0" err="1"/>
              <a:t>jurisdiction</a:t>
            </a:r>
            <a:r>
              <a:rPr lang="fr-FR" sz="2400" dirty="0"/>
              <a:t> (table information)</a:t>
            </a:r>
          </a:p>
          <a:p>
            <a:r>
              <a:rPr lang="fr-FR" sz="2400" dirty="0"/>
              <a:t>Link to the </a:t>
            </a:r>
            <a:r>
              <a:rPr lang="fr-FR" sz="2400" dirty="0" err="1"/>
              <a:t>detailed</a:t>
            </a:r>
            <a:r>
              <a:rPr lang="fr-FR" sz="2400" dirty="0"/>
              <a:t> </a:t>
            </a:r>
            <a:r>
              <a:rPr lang="fr-FR" sz="2400" dirty="0" err="1"/>
              <a:t>jurisdiction</a:t>
            </a:r>
            <a:r>
              <a:rPr lang="fr-FR" sz="2400" dirty="0"/>
              <a:t> file (accessible PDF file)</a:t>
            </a:r>
          </a:p>
        </p:txBody>
      </p:sp>
      <p:cxnSp>
        <p:nvCxnSpPr>
          <p:cNvPr id="8" name="Connector: Elbow 7">
            <a:extLst>
              <a:ext uri="{FF2B5EF4-FFF2-40B4-BE49-F238E27FC236}">
                <a16:creationId xmlns:a16="http://schemas.microsoft.com/office/drawing/2014/main" id="{B690271E-4301-4D07-A37D-E0452B4F3DE7}"/>
              </a:ext>
            </a:extLst>
          </p:cNvPr>
          <p:cNvCxnSpPr/>
          <p:nvPr/>
        </p:nvCxnSpPr>
        <p:spPr bwMode="auto">
          <a:xfrm rot="10800000">
            <a:off x="6303818" y="2819400"/>
            <a:ext cx="20782" cy="12700"/>
          </a:xfrm>
          <a:prstGeom prst="bentConnector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12">
            <a:extLst>
              <a:ext uri="{FF2B5EF4-FFF2-40B4-BE49-F238E27FC236}">
                <a16:creationId xmlns:a16="http://schemas.microsoft.com/office/drawing/2014/main" id="{E0FCEDFC-D1A9-41BE-A693-A6745250B4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9671" y="3921989"/>
            <a:ext cx="1425459" cy="1516942"/>
          </a:xfrm>
          <a:prstGeom prst="rect">
            <a:avLst/>
          </a:prstGeom>
        </p:spPr>
      </p:pic>
      <p:pic>
        <p:nvPicPr>
          <p:cNvPr id="16" name="Content Placeholder 15">
            <a:extLst>
              <a:ext uri="{FF2B5EF4-FFF2-40B4-BE49-F238E27FC236}">
                <a16:creationId xmlns:a16="http://schemas.microsoft.com/office/drawing/2014/main" id="{6D0E76F9-419F-477A-A7C8-265547FCE910}"/>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27602" y="791886"/>
            <a:ext cx="5063882" cy="3101372"/>
          </a:xfrm>
          <a:prstGeom prst="rect">
            <a:avLst/>
          </a:prstGeom>
        </p:spPr>
      </p:pic>
    </p:spTree>
    <p:extLst>
      <p:ext uri="{BB962C8B-B14F-4D97-AF65-F5344CB8AC3E}">
        <p14:creationId xmlns:p14="http://schemas.microsoft.com/office/powerpoint/2010/main" val="379454690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C42A9317-5AE2-4C5A-BA50-6F02743FBE6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3879" y="533400"/>
            <a:ext cx="7381043" cy="6156646"/>
          </a:xfrm>
          <a:prstGeom prst="rect">
            <a:avLst/>
          </a:prstGeom>
        </p:spPr>
      </p:pic>
      <p:sp>
        <p:nvSpPr>
          <p:cNvPr id="2" name="Title 1"/>
          <p:cNvSpPr>
            <a:spLocks noGrp="1"/>
          </p:cNvSpPr>
          <p:nvPr>
            <p:ph type="title"/>
          </p:nvPr>
        </p:nvSpPr>
        <p:spPr>
          <a:xfrm>
            <a:off x="304800" y="0"/>
            <a:ext cx="9122735" cy="662763"/>
          </a:xfrm>
        </p:spPr>
        <p:txBody>
          <a:bodyPr/>
          <a:lstStyle/>
          <a:p>
            <a:r>
              <a:rPr lang="en-US" dirty="0"/>
              <a:t>Map view: available tabs</a:t>
            </a:r>
          </a:p>
        </p:txBody>
      </p:sp>
      <p:sp>
        <p:nvSpPr>
          <p:cNvPr id="3" name="Rectangle: Rounded Corners 2">
            <a:extLst>
              <a:ext uri="{FF2B5EF4-FFF2-40B4-BE49-F238E27FC236}">
                <a16:creationId xmlns:a16="http://schemas.microsoft.com/office/drawing/2014/main" id="{AA231637-E1A4-454C-991E-CCCB7FC1D145}"/>
              </a:ext>
            </a:extLst>
          </p:cNvPr>
          <p:cNvSpPr/>
          <p:nvPr/>
        </p:nvSpPr>
        <p:spPr bwMode="auto">
          <a:xfrm>
            <a:off x="6629400" y="3620446"/>
            <a:ext cx="457200" cy="381000"/>
          </a:xfrm>
          <a:prstGeom prst="roundRect">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5" name="Rectangle: Rounded Corners 4">
            <a:extLst>
              <a:ext uri="{FF2B5EF4-FFF2-40B4-BE49-F238E27FC236}">
                <a16:creationId xmlns:a16="http://schemas.microsoft.com/office/drawing/2014/main" id="{2C2C2EC9-C484-4832-8AB1-70B2C92FC324}"/>
              </a:ext>
            </a:extLst>
          </p:cNvPr>
          <p:cNvSpPr/>
          <p:nvPr/>
        </p:nvSpPr>
        <p:spPr bwMode="auto">
          <a:xfrm>
            <a:off x="304801" y="3599987"/>
            <a:ext cx="1600200" cy="371776"/>
          </a:xfrm>
          <a:prstGeom prst="roundRect">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7988913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639762"/>
          </a:xfrm>
        </p:spPr>
        <p:txBody>
          <a:bodyPr/>
          <a:lstStyle/>
          <a:p>
            <a:r>
              <a:rPr lang="en-US" dirty="0"/>
              <a:t>New tabs </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8600" y="3086102"/>
            <a:ext cx="8458200" cy="3722572"/>
          </a:xfrm>
          <a:prstGeom prst="rect">
            <a:avLst/>
          </a:prstGeom>
        </p:spPr>
      </p:pic>
      <p:sp>
        <p:nvSpPr>
          <p:cNvPr id="5" name="Rectangle 4"/>
          <p:cNvSpPr/>
          <p:nvPr/>
        </p:nvSpPr>
        <p:spPr bwMode="auto">
          <a:xfrm>
            <a:off x="3253562" y="4038598"/>
            <a:ext cx="1917405" cy="283817"/>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6" name="Rectangle 5"/>
          <p:cNvSpPr/>
          <p:nvPr/>
        </p:nvSpPr>
        <p:spPr bwMode="auto">
          <a:xfrm>
            <a:off x="5257801" y="4038599"/>
            <a:ext cx="1295400" cy="278781"/>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7" name="Rectangle 6"/>
          <p:cNvSpPr/>
          <p:nvPr/>
        </p:nvSpPr>
        <p:spPr bwMode="auto">
          <a:xfrm>
            <a:off x="7543801" y="4636978"/>
            <a:ext cx="914400" cy="620821"/>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8" name="Rectangle 7"/>
          <p:cNvSpPr/>
          <p:nvPr/>
        </p:nvSpPr>
        <p:spPr bwMode="auto">
          <a:xfrm>
            <a:off x="7543801" y="5385789"/>
            <a:ext cx="914400" cy="735122"/>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b="-5968"/>
          <a:stretch/>
        </p:blipFill>
        <p:spPr>
          <a:xfrm>
            <a:off x="154172" y="1657490"/>
            <a:ext cx="8904040" cy="705034"/>
          </a:xfrm>
          <a:prstGeom prst="rect">
            <a:avLst/>
          </a:prstGeom>
        </p:spPr>
      </p:pic>
      <p:sp>
        <p:nvSpPr>
          <p:cNvPr id="10" name="Title 1"/>
          <p:cNvSpPr txBox="1">
            <a:spLocks/>
          </p:cNvSpPr>
          <p:nvPr/>
        </p:nvSpPr>
        <p:spPr bwMode="auto">
          <a:xfrm>
            <a:off x="152400" y="1072994"/>
            <a:ext cx="7010400" cy="37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a:lstStyle>
          <a:p>
            <a:r>
              <a:rPr lang="en-US" sz="2400" kern="0" dirty="0"/>
              <a:t>Previous version</a:t>
            </a:r>
          </a:p>
        </p:txBody>
      </p:sp>
      <p:sp>
        <p:nvSpPr>
          <p:cNvPr id="11" name="Title 1"/>
          <p:cNvSpPr txBox="1">
            <a:spLocks/>
          </p:cNvSpPr>
          <p:nvPr/>
        </p:nvSpPr>
        <p:spPr bwMode="auto">
          <a:xfrm>
            <a:off x="152400" y="2602455"/>
            <a:ext cx="7010400" cy="37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a:lstStyle>
          <a:p>
            <a:r>
              <a:rPr lang="en-US" sz="2400" kern="0" dirty="0"/>
              <a:t>New version</a:t>
            </a:r>
          </a:p>
        </p:txBody>
      </p:sp>
      <p:sp>
        <p:nvSpPr>
          <p:cNvPr id="12" name="Rectangle 11"/>
          <p:cNvSpPr/>
          <p:nvPr/>
        </p:nvSpPr>
        <p:spPr bwMode="auto">
          <a:xfrm>
            <a:off x="6640035" y="4038600"/>
            <a:ext cx="751365" cy="255800"/>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999520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0974" y="1340767"/>
            <a:ext cx="1800200" cy="461665"/>
          </a:xfrm>
          <a:prstGeom prst="rect">
            <a:avLst/>
          </a:prstGeom>
          <a:solidFill>
            <a:srgbClr val="00B0F0"/>
          </a:solidFill>
        </p:spPr>
        <p:txBody>
          <a:bodyPr wrap="square" rtlCol="0">
            <a:spAutoFit/>
          </a:bodyPr>
          <a:lstStyle/>
          <a:p>
            <a:pPr algn="ctr"/>
            <a:r>
              <a:rPr lang="es-ES" dirty="0" smtClean="0"/>
              <a:t>Invención</a:t>
            </a:r>
            <a:endParaRPr lang="en-US" dirty="0"/>
          </a:p>
        </p:txBody>
      </p:sp>
      <p:sp>
        <p:nvSpPr>
          <p:cNvPr id="4" name="TextBox 3"/>
          <p:cNvSpPr txBox="1"/>
          <p:nvPr/>
        </p:nvSpPr>
        <p:spPr>
          <a:xfrm>
            <a:off x="3652628" y="5373216"/>
            <a:ext cx="1584176" cy="461665"/>
          </a:xfrm>
          <a:prstGeom prst="rect">
            <a:avLst/>
          </a:prstGeom>
          <a:solidFill>
            <a:srgbClr val="00B0F0"/>
          </a:solidFill>
        </p:spPr>
        <p:txBody>
          <a:bodyPr wrap="square" rtlCol="0">
            <a:spAutoFit/>
          </a:bodyPr>
          <a:lstStyle/>
          <a:p>
            <a:r>
              <a:rPr lang="es-ES" dirty="0" smtClean="0"/>
              <a:t>Empresa</a:t>
            </a:r>
            <a:endParaRPr lang="en-US" dirty="0"/>
          </a:p>
        </p:txBody>
      </p:sp>
      <p:sp>
        <p:nvSpPr>
          <p:cNvPr id="5" name="TextBox 4"/>
          <p:cNvSpPr txBox="1"/>
          <p:nvPr/>
        </p:nvSpPr>
        <p:spPr>
          <a:xfrm>
            <a:off x="2615770" y="2967335"/>
            <a:ext cx="3600400" cy="461665"/>
          </a:xfrm>
          <a:prstGeom prst="rect">
            <a:avLst/>
          </a:prstGeom>
          <a:noFill/>
          <a:ln>
            <a:solidFill>
              <a:srgbClr val="FF0000"/>
            </a:solidFill>
          </a:ln>
        </p:spPr>
        <p:txBody>
          <a:bodyPr wrap="square" rtlCol="0">
            <a:spAutoFit/>
          </a:bodyPr>
          <a:lstStyle/>
          <a:p>
            <a:r>
              <a:rPr lang="es-ES" dirty="0" smtClean="0"/>
              <a:t>Información de patentes</a:t>
            </a:r>
            <a:endParaRPr lang="en-US" dirty="0"/>
          </a:p>
        </p:txBody>
      </p:sp>
      <p:sp>
        <p:nvSpPr>
          <p:cNvPr id="6" name="TextBox 5"/>
          <p:cNvSpPr txBox="1"/>
          <p:nvPr/>
        </p:nvSpPr>
        <p:spPr>
          <a:xfrm>
            <a:off x="251520" y="1991127"/>
            <a:ext cx="2492990" cy="400110"/>
          </a:xfrm>
          <a:prstGeom prst="rect">
            <a:avLst/>
          </a:prstGeom>
          <a:noFill/>
        </p:spPr>
        <p:txBody>
          <a:bodyPr wrap="none" rtlCol="0">
            <a:spAutoFit/>
          </a:bodyPr>
          <a:lstStyle/>
          <a:p>
            <a:r>
              <a:rPr lang="es-ES" sz="2000" dirty="0" smtClean="0"/>
              <a:t>Estado de la técnica</a:t>
            </a:r>
            <a:endParaRPr lang="en-US" sz="2000" dirty="0"/>
          </a:p>
        </p:txBody>
      </p:sp>
      <p:sp>
        <p:nvSpPr>
          <p:cNvPr id="7" name="TextBox 6"/>
          <p:cNvSpPr txBox="1"/>
          <p:nvPr/>
        </p:nvSpPr>
        <p:spPr>
          <a:xfrm>
            <a:off x="6171274" y="1802432"/>
            <a:ext cx="2217150" cy="400110"/>
          </a:xfrm>
          <a:prstGeom prst="rect">
            <a:avLst/>
          </a:prstGeom>
          <a:noFill/>
        </p:spPr>
        <p:txBody>
          <a:bodyPr wrap="square" rtlCol="0">
            <a:spAutoFit/>
          </a:bodyPr>
          <a:lstStyle/>
          <a:p>
            <a:r>
              <a:rPr lang="es-ES" sz="2000" dirty="0" smtClean="0"/>
              <a:t>Competidores</a:t>
            </a:r>
            <a:endParaRPr lang="en-US" sz="2000" dirty="0"/>
          </a:p>
        </p:txBody>
      </p:sp>
      <p:sp>
        <p:nvSpPr>
          <p:cNvPr id="8" name="TextBox 7"/>
          <p:cNvSpPr txBox="1"/>
          <p:nvPr/>
        </p:nvSpPr>
        <p:spPr>
          <a:xfrm>
            <a:off x="414416" y="4221088"/>
            <a:ext cx="3056558" cy="400110"/>
          </a:xfrm>
          <a:prstGeom prst="rect">
            <a:avLst/>
          </a:prstGeom>
          <a:noFill/>
        </p:spPr>
        <p:txBody>
          <a:bodyPr wrap="square" rtlCol="0">
            <a:spAutoFit/>
          </a:bodyPr>
          <a:lstStyle/>
          <a:p>
            <a:r>
              <a:rPr lang="es-ES" sz="2000" dirty="0" smtClean="0"/>
              <a:t>Estrategia de protección</a:t>
            </a:r>
            <a:endParaRPr lang="en-US" sz="2000" dirty="0"/>
          </a:p>
        </p:txBody>
      </p:sp>
      <p:sp>
        <p:nvSpPr>
          <p:cNvPr id="9" name="TextBox 8"/>
          <p:cNvSpPr txBox="1"/>
          <p:nvPr/>
        </p:nvSpPr>
        <p:spPr>
          <a:xfrm>
            <a:off x="6202850" y="4208326"/>
            <a:ext cx="2295821" cy="769441"/>
          </a:xfrm>
          <a:prstGeom prst="rect">
            <a:avLst/>
          </a:prstGeom>
          <a:noFill/>
        </p:spPr>
        <p:txBody>
          <a:bodyPr wrap="none" rtlCol="0">
            <a:spAutoFit/>
          </a:bodyPr>
          <a:lstStyle/>
          <a:p>
            <a:pPr>
              <a:spcBef>
                <a:spcPts val="0"/>
              </a:spcBef>
            </a:pPr>
            <a:r>
              <a:rPr lang="es-ES" dirty="0" smtClean="0"/>
              <a:t>¿</a:t>
            </a:r>
            <a:r>
              <a:rPr lang="es-ES" sz="2000" dirty="0" smtClean="0"/>
              <a:t>Dónde proteger?</a:t>
            </a:r>
          </a:p>
          <a:p>
            <a:pPr>
              <a:spcBef>
                <a:spcPts val="0"/>
              </a:spcBef>
            </a:pPr>
            <a:r>
              <a:rPr lang="es-ES" sz="2000" dirty="0" smtClean="0"/>
              <a:t>¿Cómo proteger?</a:t>
            </a:r>
            <a:endParaRPr lang="en-US" sz="2000" dirty="0"/>
          </a:p>
        </p:txBody>
      </p:sp>
      <p:sp>
        <p:nvSpPr>
          <p:cNvPr id="11" name="TextBox 10"/>
          <p:cNvSpPr txBox="1"/>
          <p:nvPr/>
        </p:nvSpPr>
        <p:spPr>
          <a:xfrm>
            <a:off x="276554" y="6254935"/>
            <a:ext cx="4190048" cy="400110"/>
          </a:xfrm>
          <a:prstGeom prst="rect">
            <a:avLst/>
          </a:prstGeom>
          <a:noFill/>
        </p:spPr>
        <p:txBody>
          <a:bodyPr wrap="square" rtlCol="0">
            <a:spAutoFit/>
          </a:bodyPr>
          <a:lstStyle/>
          <a:p>
            <a:r>
              <a:rPr lang="es-ES" sz="2000" dirty="0" smtClean="0"/>
              <a:t>Tendencias en el área de la técnica</a:t>
            </a:r>
            <a:endParaRPr lang="en-US" sz="2000" dirty="0"/>
          </a:p>
        </p:txBody>
      </p:sp>
      <p:sp>
        <p:nvSpPr>
          <p:cNvPr id="12" name="TextBox 11"/>
          <p:cNvSpPr txBox="1"/>
          <p:nvPr/>
        </p:nvSpPr>
        <p:spPr>
          <a:xfrm>
            <a:off x="5724128" y="476672"/>
            <a:ext cx="2520280" cy="400110"/>
          </a:xfrm>
          <a:prstGeom prst="rect">
            <a:avLst/>
          </a:prstGeom>
          <a:noFill/>
        </p:spPr>
        <p:txBody>
          <a:bodyPr wrap="square" rtlCol="0">
            <a:spAutoFit/>
          </a:bodyPr>
          <a:lstStyle/>
          <a:p>
            <a:r>
              <a:rPr lang="es-ES" sz="2000" dirty="0" smtClean="0"/>
              <a:t>Acceso a mercados</a:t>
            </a:r>
            <a:endParaRPr lang="en-US" sz="2000" dirty="0"/>
          </a:p>
        </p:txBody>
      </p:sp>
      <p:sp>
        <p:nvSpPr>
          <p:cNvPr id="13" name="TextBox 12"/>
          <p:cNvSpPr txBox="1"/>
          <p:nvPr/>
        </p:nvSpPr>
        <p:spPr>
          <a:xfrm>
            <a:off x="643386" y="508630"/>
            <a:ext cx="3456384" cy="400110"/>
          </a:xfrm>
          <a:prstGeom prst="rect">
            <a:avLst/>
          </a:prstGeom>
          <a:noFill/>
        </p:spPr>
        <p:txBody>
          <a:bodyPr wrap="square" rtlCol="0">
            <a:spAutoFit/>
          </a:bodyPr>
          <a:lstStyle/>
          <a:p>
            <a:r>
              <a:rPr lang="es-ES" sz="2000" dirty="0" smtClean="0"/>
              <a:t>Oportunidades comerciales</a:t>
            </a:r>
            <a:endParaRPr lang="en-US" sz="2000" dirty="0"/>
          </a:p>
        </p:txBody>
      </p:sp>
      <p:sp>
        <p:nvSpPr>
          <p:cNvPr id="14" name="TextBox 13"/>
          <p:cNvSpPr txBox="1"/>
          <p:nvPr/>
        </p:nvSpPr>
        <p:spPr>
          <a:xfrm>
            <a:off x="5724128" y="5517232"/>
            <a:ext cx="2952328" cy="400110"/>
          </a:xfrm>
          <a:prstGeom prst="rect">
            <a:avLst/>
          </a:prstGeom>
          <a:noFill/>
        </p:spPr>
        <p:txBody>
          <a:bodyPr wrap="square" rtlCol="0">
            <a:spAutoFit/>
          </a:bodyPr>
          <a:lstStyle/>
          <a:p>
            <a:r>
              <a:rPr lang="es-ES" sz="2000" dirty="0" smtClean="0"/>
              <a:t>Identificación de nichos</a:t>
            </a:r>
            <a:endParaRPr lang="en-US" sz="2000" dirty="0"/>
          </a:p>
        </p:txBody>
      </p:sp>
    </p:spTree>
    <p:extLst>
      <p:ext uri="{BB962C8B-B14F-4D97-AF65-F5344CB8AC3E}">
        <p14:creationId xmlns:p14="http://schemas.microsoft.com/office/powerpoint/2010/main" val="85337945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6" y="17721"/>
            <a:ext cx="9129824" cy="972879"/>
          </a:xfrm>
        </p:spPr>
        <p:txBody>
          <a:bodyPr/>
          <a:lstStyle/>
          <a:p>
            <a:r>
              <a:rPr lang="en-US" sz="3000" dirty="0"/>
              <a:t>Regional Membership/Patent Information Collection</a:t>
            </a:r>
          </a:p>
        </p:txBody>
      </p:sp>
      <p:sp>
        <p:nvSpPr>
          <p:cNvPr id="3" name="TextBox 2">
            <a:extLst>
              <a:ext uri="{FF2B5EF4-FFF2-40B4-BE49-F238E27FC236}">
                <a16:creationId xmlns:a16="http://schemas.microsoft.com/office/drawing/2014/main" id="{D510717B-881C-4646-AC5F-99797E129795}"/>
              </a:ext>
            </a:extLst>
          </p:cNvPr>
          <p:cNvSpPr txBox="1"/>
          <p:nvPr/>
        </p:nvSpPr>
        <p:spPr>
          <a:xfrm>
            <a:off x="6633787" y="818213"/>
            <a:ext cx="2514600" cy="4951675"/>
          </a:xfrm>
          <a:prstGeom prst="rect">
            <a:avLst/>
          </a:prstGeom>
          <a:noFill/>
          <a:ln>
            <a:noFill/>
          </a:ln>
        </p:spPr>
        <p:txBody>
          <a:bodyPr wrap="square" rtlCol="0">
            <a:noAutofit/>
          </a:bodyPr>
          <a:lstStyle/>
          <a:p>
            <a:r>
              <a:rPr lang="fr-FR" sz="2000" dirty="0"/>
              <a:t>User </a:t>
            </a:r>
            <a:r>
              <a:rPr lang="fr-FR" sz="2000" dirty="0" err="1"/>
              <a:t>awareness</a:t>
            </a:r>
            <a:r>
              <a:rPr lang="fr-FR" sz="2000" dirty="0"/>
              <a:t> about:</a:t>
            </a:r>
          </a:p>
          <a:p>
            <a:pPr marL="342900" indent="-342900">
              <a:buFontTx/>
              <a:buChar char="-"/>
            </a:pPr>
            <a:r>
              <a:rPr lang="fr-FR" sz="2000" dirty="0" err="1"/>
              <a:t>Regional</a:t>
            </a:r>
            <a:r>
              <a:rPr lang="fr-FR" sz="2000" dirty="0"/>
              <a:t> patents </a:t>
            </a:r>
            <a:r>
              <a:rPr lang="fr-FR" sz="2000" dirty="0" err="1"/>
              <a:t>which</a:t>
            </a:r>
            <a:r>
              <a:rPr lang="fr-FR" sz="2000" dirty="0"/>
              <a:t> </a:t>
            </a:r>
            <a:r>
              <a:rPr lang="fr-FR" sz="2000" dirty="0" err="1"/>
              <a:t>could</a:t>
            </a:r>
            <a:r>
              <a:rPr lang="fr-FR" sz="2000" dirty="0"/>
              <a:t> have an </a:t>
            </a:r>
            <a:r>
              <a:rPr lang="fr-FR" sz="2000" dirty="0" err="1"/>
              <a:t>effect</a:t>
            </a:r>
            <a:r>
              <a:rPr lang="fr-FR" sz="2000" dirty="0"/>
              <a:t> in </a:t>
            </a:r>
            <a:r>
              <a:rPr lang="fr-FR" sz="2000" dirty="0" err="1"/>
              <a:t>jurisdiction</a:t>
            </a:r>
            <a:r>
              <a:rPr lang="fr-FR" sz="2000" dirty="0"/>
              <a:t> of </a:t>
            </a:r>
            <a:r>
              <a:rPr lang="fr-FR" sz="2000" dirty="0" err="1"/>
              <a:t>interest</a:t>
            </a:r>
            <a:endParaRPr lang="fr-FR" sz="2000" dirty="0"/>
          </a:p>
          <a:p>
            <a:pPr marL="342900" indent="-342900">
              <a:buFontTx/>
              <a:buChar char="-"/>
            </a:pPr>
            <a:r>
              <a:rPr lang="fr-FR" sz="2000" dirty="0"/>
              <a:t>Patent information collections </a:t>
            </a:r>
            <a:r>
              <a:rPr lang="fr-FR" sz="2000" dirty="0" err="1"/>
              <a:t>which</a:t>
            </a:r>
            <a:r>
              <a:rPr lang="fr-FR" sz="2000" dirty="0"/>
              <a:t> </a:t>
            </a:r>
            <a:r>
              <a:rPr lang="fr-FR" sz="2000" dirty="0" err="1"/>
              <a:t>may</a:t>
            </a:r>
            <a:r>
              <a:rPr lang="fr-FR" sz="2000" dirty="0"/>
              <a:t> </a:t>
            </a:r>
            <a:r>
              <a:rPr lang="fr-FR" sz="2000" dirty="0" err="1"/>
              <a:t>provide</a:t>
            </a:r>
            <a:r>
              <a:rPr lang="fr-FR" sz="2000" dirty="0"/>
              <a:t> information on </a:t>
            </a:r>
            <a:r>
              <a:rPr lang="fr-FR" sz="2000" dirty="0" err="1"/>
              <a:t>jurisdictions</a:t>
            </a:r>
            <a:r>
              <a:rPr lang="fr-FR" sz="2000" dirty="0"/>
              <a:t> </a:t>
            </a:r>
            <a:r>
              <a:rPr lang="fr-FR" sz="2000" dirty="0" err="1"/>
              <a:t>without</a:t>
            </a:r>
            <a:r>
              <a:rPr lang="fr-FR" sz="2000" dirty="0"/>
              <a:t> an online patent </a:t>
            </a:r>
            <a:r>
              <a:rPr lang="fr-FR" sz="2000" dirty="0" err="1"/>
              <a:t>register</a:t>
            </a:r>
            <a:endParaRPr lang="fr-FR" sz="2000" dirty="0"/>
          </a:p>
          <a:p>
            <a:pPr marL="342900" indent="-342900">
              <a:buFontTx/>
              <a:buChar char="-"/>
            </a:pPr>
            <a:endParaRPr lang="fr-FR" sz="2000" dirty="0"/>
          </a:p>
        </p:txBody>
      </p:sp>
      <p:pic>
        <p:nvPicPr>
          <p:cNvPr id="10" name="Content Placeholder 9">
            <a:extLst>
              <a:ext uri="{FF2B5EF4-FFF2-40B4-BE49-F238E27FC236}">
                <a16:creationId xmlns:a16="http://schemas.microsoft.com/office/drawing/2014/main" id="{BB1BF363-4B11-4FA1-8881-20D00A921BF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9153" y="818213"/>
            <a:ext cx="6568892" cy="5697191"/>
          </a:xfrm>
          <a:prstGeom prst="rect">
            <a:avLst/>
          </a:prstGeom>
        </p:spPr>
      </p:pic>
    </p:spTree>
    <p:extLst>
      <p:ext uri="{BB962C8B-B14F-4D97-AF65-F5344CB8AC3E}">
        <p14:creationId xmlns:p14="http://schemas.microsoft.com/office/powerpoint/2010/main" val="35688688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3032CD0-C094-4264-8B8B-35D3B39B8AB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09600" y="-25603"/>
            <a:ext cx="7849864" cy="6807403"/>
          </a:xfrm>
          <a:prstGeom prst="rect">
            <a:avLst/>
          </a:prstGeom>
        </p:spPr>
      </p:pic>
    </p:spTree>
    <p:extLst>
      <p:ext uri="{BB962C8B-B14F-4D97-AF65-F5344CB8AC3E}">
        <p14:creationId xmlns:p14="http://schemas.microsoft.com/office/powerpoint/2010/main" val="63850490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70768" y="1082746"/>
            <a:ext cx="6282431" cy="5875295"/>
          </a:xfrm>
          <a:prstGeom prst="rect">
            <a:avLst/>
          </a:prstGeom>
        </p:spPr>
      </p:pic>
      <p:sp>
        <p:nvSpPr>
          <p:cNvPr id="2" name="Title 1">
            <a:extLst>
              <a:ext uri="{FF2B5EF4-FFF2-40B4-BE49-F238E27FC236}">
                <a16:creationId xmlns:a16="http://schemas.microsoft.com/office/drawing/2014/main" id="{320D0157-2F53-4418-A44E-C9B1021F2396}"/>
              </a:ext>
            </a:extLst>
          </p:cNvPr>
          <p:cNvSpPr>
            <a:spLocks noGrp="1"/>
          </p:cNvSpPr>
          <p:nvPr>
            <p:ph type="title"/>
          </p:nvPr>
        </p:nvSpPr>
        <p:spPr>
          <a:xfrm>
            <a:off x="76200" y="33662"/>
            <a:ext cx="8229600" cy="675412"/>
          </a:xfrm>
        </p:spPr>
        <p:txBody>
          <a:bodyPr/>
          <a:lstStyle/>
          <a:p>
            <a:r>
              <a:rPr lang="fr-FR" dirty="0" err="1"/>
              <a:t>Map</a:t>
            </a:r>
            <a:r>
              <a:rPr lang="fr-FR" dirty="0"/>
              <a:t> </a:t>
            </a:r>
            <a:r>
              <a:rPr lang="fr-FR" dirty="0" err="1"/>
              <a:t>view</a:t>
            </a:r>
            <a:r>
              <a:rPr lang="fr-FR" dirty="0"/>
              <a:t> </a:t>
            </a:r>
            <a:r>
              <a:rPr lang="fr-FR" dirty="0" err="1"/>
              <a:t>with</a:t>
            </a:r>
            <a:r>
              <a:rPr lang="fr-FR" dirty="0"/>
              <a:t> </a:t>
            </a:r>
            <a:r>
              <a:rPr lang="fr-FR" dirty="0" err="1"/>
              <a:t>filters</a:t>
            </a:r>
            <a:r>
              <a:rPr lang="fr-FR" dirty="0"/>
              <a:t> - structure </a:t>
            </a:r>
          </a:p>
        </p:txBody>
      </p:sp>
      <p:sp>
        <p:nvSpPr>
          <p:cNvPr id="5" name="Rectangle 4">
            <a:extLst>
              <a:ext uri="{FF2B5EF4-FFF2-40B4-BE49-F238E27FC236}">
                <a16:creationId xmlns:a16="http://schemas.microsoft.com/office/drawing/2014/main" id="{D6C15CCD-1A0B-4DF9-AEBB-E305B3FB50C0}"/>
              </a:ext>
            </a:extLst>
          </p:cNvPr>
          <p:cNvSpPr/>
          <p:nvPr/>
        </p:nvSpPr>
        <p:spPr bwMode="auto">
          <a:xfrm>
            <a:off x="304800" y="3657600"/>
            <a:ext cx="1793884" cy="228600"/>
          </a:xfrm>
          <a:prstGeom prst="rect">
            <a:avLst/>
          </a:prstGeom>
          <a:noFill/>
          <a:ln w="381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6" name="Rectangle 5">
            <a:extLst>
              <a:ext uri="{FF2B5EF4-FFF2-40B4-BE49-F238E27FC236}">
                <a16:creationId xmlns:a16="http://schemas.microsoft.com/office/drawing/2014/main" id="{D498AB98-E33F-44CE-B05E-EFB156A2BA3C}"/>
              </a:ext>
            </a:extLst>
          </p:cNvPr>
          <p:cNvSpPr/>
          <p:nvPr/>
        </p:nvSpPr>
        <p:spPr bwMode="auto">
          <a:xfrm>
            <a:off x="270768" y="4992130"/>
            <a:ext cx="1760593" cy="228600"/>
          </a:xfrm>
          <a:prstGeom prst="rect">
            <a:avLst/>
          </a:prstGeom>
          <a:noFill/>
          <a:ln w="381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7" name="Rectangle 6">
            <a:extLst>
              <a:ext uri="{FF2B5EF4-FFF2-40B4-BE49-F238E27FC236}">
                <a16:creationId xmlns:a16="http://schemas.microsoft.com/office/drawing/2014/main" id="{151235C1-7747-4432-8755-252362409D8E}"/>
              </a:ext>
            </a:extLst>
          </p:cNvPr>
          <p:cNvSpPr/>
          <p:nvPr/>
        </p:nvSpPr>
        <p:spPr bwMode="auto">
          <a:xfrm>
            <a:off x="270768" y="6297316"/>
            <a:ext cx="1753935" cy="210723"/>
          </a:xfrm>
          <a:prstGeom prst="rect">
            <a:avLst/>
          </a:prstGeom>
          <a:noFill/>
          <a:ln w="381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9" name="Rectangle 3"/>
          <p:cNvSpPr txBox="1">
            <a:spLocks noChangeArrowheads="1"/>
          </p:cNvSpPr>
          <p:nvPr/>
        </p:nvSpPr>
        <p:spPr bwMode="auto">
          <a:xfrm>
            <a:off x="304800" y="709074"/>
            <a:ext cx="8352928"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3"/>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3"/>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3"/>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3"/>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3"/>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3"/>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3"/>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3"/>
              </a:buBlip>
              <a:defRPr sz="2400">
                <a:solidFill>
                  <a:schemeClr val="tx1"/>
                </a:solidFill>
                <a:latin typeface="+mn-lt"/>
                <a:cs typeface="+mn-cs"/>
              </a:defRPr>
            </a:lvl9pPr>
          </a:lstStyle>
          <a:p>
            <a:r>
              <a:rPr lang="en-US" altLang="es-ES" sz="2000" kern="0" dirty="0"/>
              <a:t>New Filtering function</a:t>
            </a:r>
          </a:p>
          <a:p>
            <a:pPr marL="457200" lvl="1" indent="0">
              <a:buFontTx/>
              <a:buNone/>
            </a:pPr>
            <a:endParaRPr lang="en-US" altLang="es-ES" sz="1000" kern="0" dirty="0"/>
          </a:p>
          <a:p>
            <a:pPr marL="0" indent="0">
              <a:buNone/>
            </a:pPr>
            <a:endParaRPr lang="en-US" altLang="es-ES" sz="600" kern="0" dirty="0"/>
          </a:p>
          <a:p>
            <a:pPr marL="400050" lvl="2" indent="0">
              <a:buNone/>
            </a:pPr>
            <a:endParaRPr lang="en-US" altLang="es-ES" sz="2000" kern="0" dirty="0"/>
          </a:p>
          <a:p>
            <a:pPr marL="400050" lvl="2" indent="0">
              <a:buFontTx/>
              <a:buNone/>
            </a:pPr>
            <a:endParaRPr lang="en-US" altLang="es-ES" sz="1000" kern="0" dirty="0"/>
          </a:p>
          <a:p>
            <a:pPr marL="742950" lvl="2" indent="-342900"/>
            <a:endParaRPr lang="en-US" altLang="es-ES" sz="1000" kern="0" dirty="0"/>
          </a:p>
          <a:p>
            <a:pPr marL="857250" lvl="3" indent="0">
              <a:buFontTx/>
              <a:buNone/>
            </a:pPr>
            <a:endParaRPr lang="en-US" altLang="es-ES" sz="2200" kern="0" dirty="0"/>
          </a:p>
          <a:p>
            <a:pPr marL="400050" lvl="2" indent="0">
              <a:buFontTx/>
              <a:buNone/>
            </a:pPr>
            <a:endParaRPr lang="en-US" altLang="es-ES" sz="2200" kern="0" dirty="0"/>
          </a:p>
          <a:p>
            <a:endParaRPr lang="en-US" altLang="es-ES" sz="600" kern="0" dirty="0"/>
          </a:p>
          <a:p>
            <a:pPr lvl="1"/>
            <a:endParaRPr lang="en-US" altLang="es-ES" sz="600" kern="0" dirty="0"/>
          </a:p>
          <a:p>
            <a:pPr lvl="1"/>
            <a:endParaRPr lang="fr-CH" altLang="es-ES" sz="2300" kern="0" dirty="0"/>
          </a:p>
          <a:p>
            <a:pPr lvl="2">
              <a:buFont typeface="Wingdings" panose="05000000000000000000" pitchFamily="2" charset="2"/>
              <a:buChar char="Ø"/>
            </a:pPr>
            <a:endParaRPr lang="en-US" altLang="es-ES" sz="2300" kern="0" dirty="0"/>
          </a:p>
          <a:p>
            <a:pPr marL="0" indent="0">
              <a:buFontTx/>
              <a:buNone/>
            </a:pPr>
            <a:endParaRPr lang="en-US" altLang="es-ES" sz="2300" kern="0" dirty="0"/>
          </a:p>
        </p:txBody>
      </p:sp>
    </p:spTree>
    <p:extLst>
      <p:ext uri="{BB962C8B-B14F-4D97-AF65-F5344CB8AC3E}">
        <p14:creationId xmlns:p14="http://schemas.microsoft.com/office/powerpoint/2010/main" val="274094223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96137" y="128462"/>
            <a:ext cx="8424936" cy="648072"/>
          </a:xfrm>
        </p:spPr>
        <p:txBody>
          <a:bodyPr/>
          <a:lstStyle/>
          <a:p>
            <a:r>
              <a:rPr lang="en-US" altLang="es-ES" sz="3200" dirty="0"/>
              <a:t>Map view with filters tab</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485426"/>
            <a:ext cx="6477000" cy="5372574"/>
          </a:xfrm>
          <a:prstGeom prst="rect">
            <a:avLst/>
          </a:prstGeom>
        </p:spPr>
      </p:pic>
      <p:sp>
        <p:nvSpPr>
          <p:cNvPr id="6" name="Rectangle 5">
            <a:extLst>
              <a:ext uri="{FF2B5EF4-FFF2-40B4-BE49-F238E27FC236}">
                <a16:creationId xmlns:a16="http://schemas.microsoft.com/office/drawing/2014/main" id="{D498AB98-E33F-44CE-B05E-EFB156A2BA3C}"/>
              </a:ext>
            </a:extLst>
          </p:cNvPr>
          <p:cNvSpPr/>
          <p:nvPr/>
        </p:nvSpPr>
        <p:spPr bwMode="auto">
          <a:xfrm>
            <a:off x="609600" y="4419600"/>
            <a:ext cx="1676400" cy="381000"/>
          </a:xfrm>
          <a:prstGeom prst="rect">
            <a:avLst/>
          </a:prstGeom>
          <a:noFill/>
          <a:ln w="3810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7" name="Rectangle 6">
            <a:extLst>
              <a:ext uri="{FF2B5EF4-FFF2-40B4-BE49-F238E27FC236}">
                <a16:creationId xmlns:a16="http://schemas.microsoft.com/office/drawing/2014/main" id="{D498AB98-E33F-44CE-B05E-EFB156A2BA3C}"/>
              </a:ext>
            </a:extLst>
          </p:cNvPr>
          <p:cNvSpPr/>
          <p:nvPr/>
        </p:nvSpPr>
        <p:spPr bwMode="auto">
          <a:xfrm>
            <a:off x="609600" y="6096000"/>
            <a:ext cx="1676400" cy="381000"/>
          </a:xfrm>
          <a:prstGeom prst="rect">
            <a:avLst/>
          </a:prstGeom>
          <a:noFill/>
          <a:ln w="381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4" name="Content Placeholder 3"/>
          <p:cNvSpPr>
            <a:spLocks noGrp="1"/>
          </p:cNvSpPr>
          <p:nvPr>
            <p:ph idx="1"/>
          </p:nvPr>
        </p:nvSpPr>
        <p:spPr>
          <a:xfrm>
            <a:off x="195397" y="733745"/>
            <a:ext cx="8947862" cy="436562"/>
          </a:xfrm>
        </p:spPr>
        <p:txBody>
          <a:bodyPr/>
          <a:lstStyle/>
          <a:p>
            <a:r>
              <a:rPr lang="en-US" sz="2200" dirty="0"/>
              <a:t>Combine filters – e.g. jurisdictions with online patent registers allowing search by inventor/applicant name</a:t>
            </a:r>
          </a:p>
        </p:txBody>
      </p:sp>
    </p:spTree>
    <p:extLst>
      <p:ext uri="{BB962C8B-B14F-4D97-AF65-F5344CB8AC3E}">
        <p14:creationId xmlns:p14="http://schemas.microsoft.com/office/powerpoint/2010/main" val="27203456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725402"/>
            <a:ext cx="8153400" cy="6094868"/>
          </a:xfrm>
          <a:prstGeom prst="rect">
            <a:avLst/>
          </a:prstGeom>
        </p:spPr>
      </p:pic>
      <p:sp>
        <p:nvSpPr>
          <p:cNvPr id="2" name="Title 1">
            <a:extLst>
              <a:ext uri="{FF2B5EF4-FFF2-40B4-BE49-F238E27FC236}">
                <a16:creationId xmlns:a16="http://schemas.microsoft.com/office/drawing/2014/main" id="{ACBB0481-6A59-44AB-8C9A-8AD58058F44F}"/>
              </a:ext>
            </a:extLst>
          </p:cNvPr>
          <p:cNvSpPr>
            <a:spLocks noGrp="1"/>
          </p:cNvSpPr>
          <p:nvPr>
            <p:ph type="title"/>
          </p:nvPr>
        </p:nvSpPr>
        <p:spPr>
          <a:xfrm>
            <a:off x="228600" y="152400"/>
            <a:ext cx="8229600" cy="411162"/>
          </a:xfrm>
        </p:spPr>
        <p:txBody>
          <a:bodyPr/>
          <a:lstStyle/>
          <a:p>
            <a:r>
              <a:rPr lang="fr-FR" dirty="0"/>
              <a:t>Table </a:t>
            </a:r>
            <a:r>
              <a:rPr lang="fr-FR" dirty="0" err="1"/>
              <a:t>overview</a:t>
            </a:r>
            <a:endParaRPr lang="fr-FR" dirty="0"/>
          </a:p>
        </p:txBody>
      </p:sp>
      <p:sp>
        <p:nvSpPr>
          <p:cNvPr id="5" name="Rectangle 4">
            <a:extLst>
              <a:ext uri="{FF2B5EF4-FFF2-40B4-BE49-F238E27FC236}">
                <a16:creationId xmlns:a16="http://schemas.microsoft.com/office/drawing/2014/main" id="{1A3AE658-52D7-42B4-84C5-83328DF31F15}"/>
              </a:ext>
            </a:extLst>
          </p:cNvPr>
          <p:cNvSpPr/>
          <p:nvPr/>
        </p:nvSpPr>
        <p:spPr bwMode="auto">
          <a:xfrm>
            <a:off x="2362200" y="4627952"/>
            <a:ext cx="1295400" cy="292325"/>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6" name="Rectangle 5">
            <a:extLst>
              <a:ext uri="{FF2B5EF4-FFF2-40B4-BE49-F238E27FC236}">
                <a16:creationId xmlns:a16="http://schemas.microsoft.com/office/drawing/2014/main" id="{14BCDF19-03C2-491D-8A92-E4DD260F1CE4}"/>
              </a:ext>
            </a:extLst>
          </p:cNvPr>
          <p:cNvSpPr/>
          <p:nvPr/>
        </p:nvSpPr>
        <p:spPr bwMode="auto">
          <a:xfrm>
            <a:off x="3733800" y="4627953"/>
            <a:ext cx="1447800" cy="292324"/>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7" name="Rectangle 6">
            <a:extLst>
              <a:ext uri="{FF2B5EF4-FFF2-40B4-BE49-F238E27FC236}">
                <a16:creationId xmlns:a16="http://schemas.microsoft.com/office/drawing/2014/main" id="{491D5DF4-0C94-48B3-A0E0-45D087149B99}"/>
              </a:ext>
            </a:extLst>
          </p:cNvPr>
          <p:cNvSpPr/>
          <p:nvPr/>
        </p:nvSpPr>
        <p:spPr bwMode="auto">
          <a:xfrm>
            <a:off x="5257800" y="4627952"/>
            <a:ext cx="1943100" cy="271609"/>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24749608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52400" y="483091"/>
            <a:ext cx="8839200" cy="648072"/>
          </a:xfrm>
        </p:spPr>
        <p:txBody>
          <a:bodyPr/>
          <a:lstStyle/>
          <a:p>
            <a:r>
              <a:rPr lang="en-US" altLang="es-ES" sz="3000" dirty="0"/>
              <a:t>New Feature: Accessible detailed jurisdiction files (accessible also through pop-up window)</a:t>
            </a:r>
            <a:br>
              <a:rPr lang="en-US" altLang="es-ES" sz="3000" dirty="0"/>
            </a:br>
            <a:endParaRPr lang="en-US" altLang="es-ES" sz="30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1" y="1066800"/>
            <a:ext cx="6477000" cy="5778688"/>
          </a:xfrm>
          <a:prstGeom prst="rect">
            <a:avLst/>
          </a:prstGeom>
        </p:spPr>
      </p:pic>
    </p:spTree>
    <p:extLst>
      <p:ext uri="{BB962C8B-B14F-4D97-AF65-F5344CB8AC3E}">
        <p14:creationId xmlns:p14="http://schemas.microsoft.com/office/powerpoint/2010/main" val="9481897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219DE-FC67-4B8C-AAF2-10062629135B}"/>
              </a:ext>
            </a:extLst>
          </p:cNvPr>
          <p:cNvSpPr>
            <a:spLocks noGrp="1"/>
          </p:cNvSpPr>
          <p:nvPr>
            <p:ph type="title"/>
          </p:nvPr>
        </p:nvSpPr>
        <p:spPr>
          <a:xfrm>
            <a:off x="76200" y="152400"/>
            <a:ext cx="8839200" cy="1143000"/>
          </a:xfrm>
        </p:spPr>
        <p:txBody>
          <a:bodyPr/>
          <a:lstStyle/>
          <a:p>
            <a:r>
              <a:rPr lang="fr-FR" sz="3000" dirty="0" err="1"/>
              <a:t>Detailed</a:t>
            </a:r>
            <a:r>
              <a:rPr lang="fr-FR" sz="3000" dirty="0"/>
              <a:t> </a:t>
            </a:r>
            <a:r>
              <a:rPr lang="fr-FR" sz="3000" dirty="0" err="1"/>
              <a:t>jurisdiction</a:t>
            </a:r>
            <a:r>
              <a:rPr lang="fr-FR" sz="3000" dirty="0"/>
              <a:t> files: content and </a:t>
            </a:r>
            <a:r>
              <a:rPr lang="fr-FR" sz="3000" dirty="0" err="1"/>
              <a:t>added</a:t>
            </a:r>
            <a:r>
              <a:rPr lang="fr-FR" sz="3000" dirty="0"/>
              <a:t>-value</a:t>
            </a:r>
          </a:p>
        </p:txBody>
      </p:sp>
      <p:pic>
        <p:nvPicPr>
          <p:cNvPr id="12" name="Content Placeholder 11">
            <a:extLst>
              <a:ext uri="{FF2B5EF4-FFF2-40B4-BE49-F238E27FC236}">
                <a16:creationId xmlns:a16="http://schemas.microsoft.com/office/drawing/2014/main" id="{7520A49D-F553-49EF-BDE2-D8356AD277CF}"/>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66255" y="1524000"/>
            <a:ext cx="6277450" cy="3505200"/>
          </a:xfrm>
          <a:prstGeom prst="rect">
            <a:avLst/>
          </a:prstGeom>
        </p:spPr>
      </p:pic>
      <p:sp>
        <p:nvSpPr>
          <p:cNvPr id="13" name="Rectangle 12">
            <a:extLst>
              <a:ext uri="{FF2B5EF4-FFF2-40B4-BE49-F238E27FC236}">
                <a16:creationId xmlns:a16="http://schemas.microsoft.com/office/drawing/2014/main" id="{3D670FAA-23E4-4459-B146-165254C2F692}"/>
              </a:ext>
            </a:extLst>
          </p:cNvPr>
          <p:cNvSpPr/>
          <p:nvPr/>
        </p:nvSpPr>
        <p:spPr bwMode="auto">
          <a:xfrm>
            <a:off x="173182" y="1524000"/>
            <a:ext cx="1274618" cy="304800"/>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4" name="Arrow: Right 13">
            <a:extLst>
              <a:ext uri="{FF2B5EF4-FFF2-40B4-BE49-F238E27FC236}">
                <a16:creationId xmlns:a16="http://schemas.microsoft.com/office/drawing/2014/main" id="{4BEC1CA4-52EE-4CE7-8EFC-C038F1E02887}"/>
              </a:ext>
            </a:extLst>
          </p:cNvPr>
          <p:cNvSpPr/>
          <p:nvPr/>
        </p:nvSpPr>
        <p:spPr bwMode="auto">
          <a:xfrm>
            <a:off x="1600200" y="1524000"/>
            <a:ext cx="381000" cy="304800"/>
          </a:xfrm>
          <a:prstGeom prst="rightArrow">
            <a:avLst/>
          </a:prstGeom>
          <a:noFill/>
          <a:ln w="285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15" name="TextBox 14">
            <a:extLst>
              <a:ext uri="{FF2B5EF4-FFF2-40B4-BE49-F238E27FC236}">
                <a16:creationId xmlns:a16="http://schemas.microsoft.com/office/drawing/2014/main" id="{D7D88835-E7BF-4216-847C-71186905F34F}"/>
              </a:ext>
            </a:extLst>
          </p:cNvPr>
          <p:cNvSpPr txBox="1"/>
          <p:nvPr/>
        </p:nvSpPr>
        <p:spPr>
          <a:xfrm>
            <a:off x="2054509" y="1108364"/>
            <a:ext cx="6913418" cy="720436"/>
          </a:xfrm>
          <a:prstGeom prst="rect">
            <a:avLst/>
          </a:prstGeom>
          <a:noFill/>
          <a:ln>
            <a:noFill/>
          </a:ln>
        </p:spPr>
        <p:txBody>
          <a:bodyPr wrap="square" rtlCol="0">
            <a:noAutofit/>
          </a:bodyPr>
          <a:lstStyle/>
          <a:p>
            <a:r>
              <a:rPr lang="fr-FR" sz="2200" dirty="0"/>
              <a:t>Accessible</a:t>
            </a:r>
            <a:r>
              <a:rPr lang="fr-FR" dirty="0"/>
              <a:t> PDF file, </a:t>
            </a:r>
            <a:r>
              <a:rPr lang="fr-FR" dirty="0" err="1"/>
              <a:t>overview</a:t>
            </a:r>
            <a:r>
              <a:rPr lang="fr-FR" dirty="0"/>
              <a:t> of </a:t>
            </a:r>
            <a:r>
              <a:rPr lang="fr-FR" dirty="0" err="1"/>
              <a:t>jurisdiction</a:t>
            </a:r>
            <a:r>
              <a:rPr lang="fr-FR" dirty="0"/>
              <a:t> information in one document</a:t>
            </a:r>
          </a:p>
        </p:txBody>
      </p:sp>
      <p:sp>
        <p:nvSpPr>
          <p:cNvPr id="16" name="Rectangle 15">
            <a:extLst>
              <a:ext uri="{FF2B5EF4-FFF2-40B4-BE49-F238E27FC236}">
                <a16:creationId xmlns:a16="http://schemas.microsoft.com/office/drawing/2014/main" id="{38A1E9C8-7374-45FB-8CAA-0CA350A1482D}"/>
              </a:ext>
            </a:extLst>
          </p:cNvPr>
          <p:cNvSpPr/>
          <p:nvPr/>
        </p:nvSpPr>
        <p:spPr bwMode="auto">
          <a:xfrm>
            <a:off x="166255" y="2057400"/>
            <a:ext cx="2660073" cy="381000"/>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7" name="Arrow: Right 16">
            <a:extLst>
              <a:ext uri="{FF2B5EF4-FFF2-40B4-BE49-F238E27FC236}">
                <a16:creationId xmlns:a16="http://schemas.microsoft.com/office/drawing/2014/main" id="{9930D0E6-C787-45B5-A923-44137A972362}"/>
              </a:ext>
            </a:extLst>
          </p:cNvPr>
          <p:cNvSpPr/>
          <p:nvPr/>
        </p:nvSpPr>
        <p:spPr bwMode="auto">
          <a:xfrm>
            <a:off x="3048001" y="2057400"/>
            <a:ext cx="381000" cy="381000"/>
          </a:xfrm>
          <a:prstGeom prst="rightArrow">
            <a:avLst/>
          </a:prstGeom>
          <a:noFill/>
          <a:ln w="285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18" name="TextBox 17">
            <a:extLst>
              <a:ext uri="{FF2B5EF4-FFF2-40B4-BE49-F238E27FC236}">
                <a16:creationId xmlns:a16="http://schemas.microsoft.com/office/drawing/2014/main" id="{CA51E509-998B-4745-B509-C3E158020C2D}"/>
              </a:ext>
            </a:extLst>
          </p:cNvPr>
          <p:cNvSpPr txBox="1"/>
          <p:nvPr/>
        </p:nvSpPr>
        <p:spPr>
          <a:xfrm>
            <a:off x="3406893" y="1821511"/>
            <a:ext cx="5562599" cy="595746"/>
          </a:xfrm>
          <a:prstGeom prst="rect">
            <a:avLst/>
          </a:prstGeom>
          <a:noFill/>
          <a:ln>
            <a:noFill/>
          </a:ln>
        </p:spPr>
        <p:txBody>
          <a:bodyPr wrap="square" rtlCol="0">
            <a:noAutofit/>
          </a:bodyPr>
          <a:lstStyle/>
          <a:p>
            <a:r>
              <a:rPr lang="fr-FR" sz="2200" dirty="0"/>
              <a:t>Legal </a:t>
            </a:r>
            <a:r>
              <a:rPr lang="fr-FR" sz="2200" dirty="0" err="1"/>
              <a:t>framework</a:t>
            </a:r>
            <a:r>
              <a:rPr lang="fr-FR" sz="2200" dirty="0"/>
              <a:t>, </a:t>
            </a:r>
            <a:r>
              <a:rPr lang="fr-FR" sz="2200" dirty="0" err="1"/>
              <a:t>memberships</a:t>
            </a:r>
            <a:r>
              <a:rPr lang="fr-FR" sz="2200" dirty="0"/>
              <a:t> and </a:t>
            </a:r>
            <a:r>
              <a:rPr lang="fr-FR" sz="2200" dirty="0" err="1"/>
              <a:t>link</a:t>
            </a:r>
            <a:r>
              <a:rPr lang="fr-FR" sz="2200" dirty="0"/>
              <a:t> to WIPO Lex</a:t>
            </a:r>
          </a:p>
        </p:txBody>
      </p:sp>
      <p:sp>
        <p:nvSpPr>
          <p:cNvPr id="19" name="Rectangle 18">
            <a:extLst>
              <a:ext uri="{FF2B5EF4-FFF2-40B4-BE49-F238E27FC236}">
                <a16:creationId xmlns:a16="http://schemas.microsoft.com/office/drawing/2014/main" id="{E36B2B17-F737-4516-BD65-C37425B217A0}"/>
              </a:ext>
            </a:extLst>
          </p:cNvPr>
          <p:cNvSpPr/>
          <p:nvPr/>
        </p:nvSpPr>
        <p:spPr bwMode="auto">
          <a:xfrm>
            <a:off x="166256" y="4419601"/>
            <a:ext cx="3408218" cy="381000"/>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0" name="Arrow: Right 19">
            <a:extLst>
              <a:ext uri="{FF2B5EF4-FFF2-40B4-BE49-F238E27FC236}">
                <a16:creationId xmlns:a16="http://schemas.microsoft.com/office/drawing/2014/main" id="{58813387-B90B-4F16-9E72-3A9EE9610DC6}"/>
              </a:ext>
            </a:extLst>
          </p:cNvPr>
          <p:cNvSpPr/>
          <p:nvPr/>
        </p:nvSpPr>
        <p:spPr bwMode="auto">
          <a:xfrm>
            <a:off x="3688990" y="4419601"/>
            <a:ext cx="488156" cy="381000"/>
          </a:xfrm>
          <a:prstGeom prst="rightArrow">
            <a:avLst/>
          </a:prstGeom>
          <a:noFill/>
          <a:ln w="285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21" name="TextBox 20">
            <a:extLst>
              <a:ext uri="{FF2B5EF4-FFF2-40B4-BE49-F238E27FC236}">
                <a16:creationId xmlns:a16="http://schemas.microsoft.com/office/drawing/2014/main" id="{BF0E634A-D2C8-411B-8F1B-619D95E813EF}"/>
              </a:ext>
            </a:extLst>
          </p:cNvPr>
          <p:cNvSpPr txBox="1"/>
          <p:nvPr/>
        </p:nvSpPr>
        <p:spPr>
          <a:xfrm>
            <a:off x="4177146" y="4343401"/>
            <a:ext cx="4890654" cy="457200"/>
          </a:xfrm>
          <a:prstGeom prst="rect">
            <a:avLst/>
          </a:prstGeom>
          <a:noFill/>
          <a:ln>
            <a:noFill/>
          </a:ln>
        </p:spPr>
        <p:txBody>
          <a:bodyPr wrap="square" rtlCol="0">
            <a:noAutofit/>
          </a:bodyPr>
          <a:lstStyle/>
          <a:p>
            <a:r>
              <a:rPr lang="fr-FR" sz="2200" dirty="0"/>
              <a:t>Links to Online </a:t>
            </a:r>
            <a:r>
              <a:rPr lang="fr-FR" sz="2200" dirty="0" err="1"/>
              <a:t>Register</a:t>
            </a:r>
            <a:r>
              <a:rPr lang="fr-FR" sz="2200" dirty="0"/>
              <a:t> and Gazette</a:t>
            </a:r>
            <a:endParaRPr lang="fr-FR" dirty="0"/>
          </a:p>
        </p:txBody>
      </p:sp>
    </p:spTree>
    <p:extLst>
      <p:ext uri="{BB962C8B-B14F-4D97-AF65-F5344CB8AC3E}">
        <p14:creationId xmlns:p14="http://schemas.microsoft.com/office/powerpoint/2010/main" val="2662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animBg="1"/>
      <p:bldP spid="17" grpId="0" animBg="1"/>
      <p:bldP spid="18" grpId="0"/>
      <p:bldP spid="19" grpId="0" animBg="1"/>
      <p:bldP spid="20" grpId="0" animBg="1"/>
      <p:bldP spid="21"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B7FA6-1546-40E7-A6AA-044EEE39CEE4}"/>
              </a:ext>
            </a:extLst>
          </p:cNvPr>
          <p:cNvSpPr>
            <a:spLocks noGrp="1"/>
          </p:cNvSpPr>
          <p:nvPr>
            <p:ph type="title"/>
          </p:nvPr>
        </p:nvSpPr>
        <p:spPr>
          <a:xfrm>
            <a:off x="187036" y="344414"/>
            <a:ext cx="8839200" cy="754063"/>
          </a:xfrm>
        </p:spPr>
        <p:txBody>
          <a:bodyPr/>
          <a:lstStyle/>
          <a:p>
            <a:r>
              <a:rPr lang="fr-FR" sz="2800" dirty="0" err="1"/>
              <a:t>Detailed</a:t>
            </a:r>
            <a:r>
              <a:rPr lang="fr-FR" sz="2800" dirty="0"/>
              <a:t> </a:t>
            </a:r>
            <a:r>
              <a:rPr lang="fr-FR" sz="2800" dirty="0" err="1"/>
              <a:t>jurisdiction</a:t>
            </a:r>
            <a:r>
              <a:rPr lang="fr-FR" sz="2800" dirty="0"/>
              <a:t> files: content and </a:t>
            </a:r>
            <a:r>
              <a:rPr lang="fr-FR" sz="2800" dirty="0" err="1"/>
              <a:t>added</a:t>
            </a:r>
            <a:r>
              <a:rPr lang="fr-FR" sz="2800" dirty="0"/>
              <a:t>-value (2)</a:t>
            </a:r>
          </a:p>
        </p:txBody>
      </p:sp>
      <p:pic>
        <p:nvPicPr>
          <p:cNvPr id="5" name="Content Placeholder 4">
            <a:extLst>
              <a:ext uri="{FF2B5EF4-FFF2-40B4-BE49-F238E27FC236}">
                <a16:creationId xmlns:a16="http://schemas.microsoft.com/office/drawing/2014/main" id="{92225B1C-3CCC-4F2E-85B4-AE17A057A3F1}"/>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97839" y="1752600"/>
            <a:ext cx="6448469" cy="3276600"/>
          </a:xfrm>
          <a:prstGeom prst="rect">
            <a:avLst/>
          </a:prstGeom>
        </p:spPr>
      </p:pic>
      <p:sp>
        <p:nvSpPr>
          <p:cNvPr id="6" name="Rectangle 5">
            <a:extLst>
              <a:ext uri="{FF2B5EF4-FFF2-40B4-BE49-F238E27FC236}">
                <a16:creationId xmlns:a16="http://schemas.microsoft.com/office/drawing/2014/main" id="{7083D22C-05CF-4FD4-B71B-AD3347C1245E}"/>
              </a:ext>
            </a:extLst>
          </p:cNvPr>
          <p:cNvSpPr/>
          <p:nvPr/>
        </p:nvSpPr>
        <p:spPr bwMode="auto">
          <a:xfrm>
            <a:off x="152400" y="1676400"/>
            <a:ext cx="2660073" cy="381000"/>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7" name="Arrow: Right 6">
            <a:extLst>
              <a:ext uri="{FF2B5EF4-FFF2-40B4-BE49-F238E27FC236}">
                <a16:creationId xmlns:a16="http://schemas.microsoft.com/office/drawing/2014/main" id="{6C948BEA-D4E9-4B96-995F-9A76ACB3DB57}"/>
              </a:ext>
            </a:extLst>
          </p:cNvPr>
          <p:cNvSpPr/>
          <p:nvPr/>
        </p:nvSpPr>
        <p:spPr bwMode="auto">
          <a:xfrm>
            <a:off x="2971800" y="1676400"/>
            <a:ext cx="381000" cy="381000"/>
          </a:xfrm>
          <a:prstGeom prst="rightArrow">
            <a:avLst/>
          </a:prstGeom>
          <a:noFill/>
          <a:ln w="285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8" name="TextBox 7">
            <a:extLst>
              <a:ext uri="{FF2B5EF4-FFF2-40B4-BE49-F238E27FC236}">
                <a16:creationId xmlns:a16="http://schemas.microsoft.com/office/drawing/2014/main" id="{FE21DBCB-0712-4F31-9115-28A790AE0BF1}"/>
              </a:ext>
            </a:extLst>
          </p:cNvPr>
          <p:cNvSpPr txBox="1"/>
          <p:nvPr/>
        </p:nvSpPr>
        <p:spPr>
          <a:xfrm>
            <a:off x="3495187" y="1426042"/>
            <a:ext cx="5562599" cy="595746"/>
          </a:xfrm>
          <a:prstGeom prst="rect">
            <a:avLst/>
          </a:prstGeom>
          <a:noFill/>
          <a:ln>
            <a:noFill/>
          </a:ln>
        </p:spPr>
        <p:txBody>
          <a:bodyPr wrap="square" rtlCol="0">
            <a:noAutofit/>
          </a:bodyPr>
          <a:lstStyle/>
          <a:p>
            <a:r>
              <a:rPr lang="fr-FR" sz="2200" dirty="0" err="1"/>
              <a:t>Language</a:t>
            </a:r>
            <a:r>
              <a:rPr lang="fr-FR" sz="2200" dirty="0"/>
              <a:t> and more </a:t>
            </a:r>
            <a:r>
              <a:rPr lang="fr-FR" sz="2200" dirty="0" err="1"/>
              <a:t>detailed</a:t>
            </a:r>
            <a:r>
              <a:rPr lang="fr-FR" sz="2200" dirty="0"/>
              <a:t> </a:t>
            </a:r>
            <a:r>
              <a:rPr lang="fr-FR" sz="2200" dirty="0" err="1"/>
              <a:t>features</a:t>
            </a:r>
            <a:r>
              <a:rPr lang="fr-FR" sz="2200" dirty="0"/>
              <a:t>/</a:t>
            </a:r>
            <a:r>
              <a:rPr lang="fr-FR" sz="2200" dirty="0" err="1"/>
              <a:t>search</a:t>
            </a:r>
            <a:r>
              <a:rPr lang="fr-FR" sz="2200" dirty="0"/>
              <a:t> </a:t>
            </a:r>
            <a:r>
              <a:rPr lang="fr-FR" sz="2200" dirty="0" err="1"/>
              <a:t>functionalities</a:t>
            </a:r>
            <a:r>
              <a:rPr lang="fr-FR" sz="2200" dirty="0"/>
              <a:t> information</a:t>
            </a:r>
          </a:p>
        </p:txBody>
      </p:sp>
      <p:sp>
        <p:nvSpPr>
          <p:cNvPr id="9" name="Arrow: Right 8">
            <a:extLst>
              <a:ext uri="{FF2B5EF4-FFF2-40B4-BE49-F238E27FC236}">
                <a16:creationId xmlns:a16="http://schemas.microsoft.com/office/drawing/2014/main" id="{CB3C72CA-088B-4A1F-8C41-C47B17DBC9B3}"/>
              </a:ext>
            </a:extLst>
          </p:cNvPr>
          <p:cNvSpPr/>
          <p:nvPr/>
        </p:nvSpPr>
        <p:spPr bwMode="auto">
          <a:xfrm>
            <a:off x="6400800" y="4114800"/>
            <a:ext cx="381000" cy="381000"/>
          </a:xfrm>
          <a:prstGeom prst="rightArrow">
            <a:avLst/>
          </a:prstGeom>
          <a:noFill/>
          <a:ln w="285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10" name="TextBox 9">
            <a:extLst>
              <a:ext uri="{FF2B5EF4-FFF2-40B4-BE49-F238E27FC236}">
                <a16:creationId xmlns:a16="http://schemas.microsoft.com/office/drawing/2014/main" id="{E6D047AB-79EF-4BB2-B1FE-1E36302579B9}"/>
              </a:ext>
            </a:extLst>
          </p:cNvPr>
          <p:cNvSpPr txBox="1"/>
          <p:nvPr/>
        </p:nvSpPr>
        <p:spPr>
          <a:xfrm>
            <a:off x="6803666" y="2362200"/>
            <a:ext cx="2265217" cy="3276600"/>
          </a:xfrm>
          <a:prstGeom prst="rect">
            <a:avLst/>
          </a:prstGeom>
          <a:noFill/>
          <a:ln>
            <a:noFill/>
          </a:ln>
        </p:spPr>
        <p:txBody>
          <a:bodyPr wrap="square" rtlCol="0">
            <a:noAutofit/>
          </a:bodyPr>
          <a:lstStyle/>
          <a:p>
            <a:r>
              <a:rPr lang="fr-FR" sz="2200" dirty="0"/>
              <a:t>Type of information </a:t>
            </a:r>
            <a:r>
              <a:rPr lang="fr-FR" sz="2200" dirty="0" err="1"/>
              <a:t>you</a:t>
            </a:r>
            <a:r>
              <a:rPr lang="fr-FR" sz="2200" dirty="0"/>
              <a:t> can </a:t>
            </a:r>
            <a:r>
              <a:rPr lang="fr-FR" sz="2200" dirty="0" err="1"/>
              <a:t>retrieve</a:t>
            </a:r>
            <a:r>
              <a:rPr lang="fr-FR" sz="2200" dirty="0"/>
              <a:t> </a:t>
            </a:r>
            <a:r>
              <a:rPr lang="fr-FR" sz="2200" dirty="0" err="1"/>
              <a:t>through</a:t>
            </a:r>
            <a:r>
              <a:rPr lang="fr-FR" sz="2200" dirty="0"/>
              <a:t> </a:t>
            </a:r>
            <a:r>
              <a:rPr lang="fr-FR" sz="2200" dirty="0" err="1"/>
              <a:t>regional</a:t>
            </a:r>
            <a:r>
              <a:rPr lang="fr-FR" sz="2200" dirty="0"/>
              <a:t> patent collections/on </a:t>
            </a:r>
            <a:r>
              <a:rPr lang="fr-FR" sz="2200" dirty="0" err="1"/>
              <a:t>regional</a:t>
            </a:r>
            <a:r>
              <a:rPr lang="fr-FR" sz="2200" dirty="0"/>
              <a:t> patents </a:t>
            </a:r>
            <a:r>
              <a:rPr lang="fr-FR" sz="2200" dirty="0" err="1"/>
              <a:t>with</a:t>
            </a:r>
            <a:r>
              <a:rPr lang="fr-FR" sz="2200" dirty="0"/>
              <a:t> </a:t>
            </a:r>
            <a:r>
              <a:rPr lang="fr-FR" sz="2200" dirty="0" err="1"/>
              <a:t>effect</a:t>
            </a:r>
            <a:r>
              <a:rPr lang="fr-FR" sz="2200" dirty="0"/>
              <a:t> in </a:t>
            </a:r>
            <a:r>
              <a:rPr lang="fr-FR" sz="2200" dirty="0" err="1"/>
              <a:t>this</a:t>
            </a:r>
            <a:r>
              <a:rPr lang="fr-FR" sz="2200" dirty="0"/>
              <a:t> </a:t>
            </a:r>
            <a:r>
              <a:rPr lang="fr-FR" sz="2200" dirty="0" err="1"/>
              <a:t>jurisdiction</a:t>
            </a:r>
            <a:r>
              <a:rPr lang="fr-FR" sz="2200" dirty="0"/>
              <a:t> </a:t>
            </a:r>
          </a:p>
        </p:txBody>
      </p:sp>
    </p:spTree>
    <p:extLst>
      <p:ext uri="{BB962C8B-B14F-4D97-AF65-F5344CB8AC3E}">
        <p14:creationId xmlns:p14="http://schemas.microsoft.com/office/powerpoint/2010/main" val="394284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75FD2-7DE6-4EEF-8710-6C3D44478EE2}"/>
              </a:ext>
            </a:extLst>
          </p:cNvPr>
          <p:cNvSpPr>
            <a:spLocks noGrp="1"/>
          </p:cNvSpPr>
          <p:nvPr>
            <p:ph type="title"/>
          </p:nvPr>
        </p:nvSpPr>
        <p:spPr>
          <a:xfrm>
            <a:off x="76200" y="274638"/>
            <a:ext cx="9067800" cy="487362"/>
          </a:xfrm>
        </p:spPr>
        <p:txBody>
          <a:bodyPr/>
          <a:lstStyle/>
          <a:p>
            <a:r>
              <a:rPr lang="fr-FR" sz="2900" dirty="0" err="1"/>
              <a:t>Detailed</a:t>
            </a:r>
            <a:r>
              <a:rPr lang="fr-FR" sz="2900" dirty="0"/>
              <a:t> </a:t>
            </a:r>
            <a:r>
              <a:rPr lang="fr-FR" sz="2900" dirty="0" err="1"/>
              <a:t>jurisdiction</a:t>
            </a:r>
            <a:r>
              <a:rPr lang="fr-FR" sz="2900" dirty="0"/>
              <a:t> files: content and </a:t>
            </a:r>
            <a:r>
              <a:rPr lang="fr-FR" sz="2900" dirty="0" err="1"/>
              <a:t>added</a:t>
            </a:r>
            <a:r>
              <a:rPr lang="fr-FR" sz="2900" dirty="0"/>
              <a:t>-value (3)</a:t>
            </a:r>
          </a:p>
        </p:txBody>
      </p:sp>
      <p:pic>
        <p:nvPicPr>
          <p:cNvPr id="5" name="Content Placeholder 4">
            <a:extLst>
              <a:ext uri="{FF2B5EF4-FFF2-40B4-BE49-F238E27FC236}">
                <a16:creationId xmlns:a16="http://schemas.microsoft.com/office/drawing/2014/main" id="{F12827FF-B99A-4BE8-9698-3ECCF74D5BE6}"/>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4151" y="874071"/>
            <a:ext cx="6369533" cy="1353271"/>
          </a:xfrm>
          <a:prstGeom prst="rect">
            <a:avLst/>
          </a:prstGeom>
        </p:spPr>
      </p:pic>
      <p:pic>
        <p:nvPicPr>
          <p:cNvPr id="7" name="Picture 6">
            <a:extLst>
              <a:ext uri="{FF2B5EF4-FFF2-40B4-BE49-F238E27FC236}">
                <a16:creationId xmlns:a16="http://schemas.microsoft.com/office/drawing/2014/main" id="{CAA7FA47-B3C0-4999-9644-837019FDCF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255" y="2302307"/>
            <a:ext cx="6414388" cy="3810000"/>
          </a:xfrm>
          <a:prstGeom prst="rect">
            <a:avLst/>
          </a:prstGeom>
        </p:spPr>
      </p:pic>
      <p:sp>
        <p:nvSpPr>
          <p:cNvPr id="11" name="Rectangle 10">
            <a:extLst>
              <a:ext uri="{FF2B5EF4-FFF2-40B4-BE49-F238E27FC236}">
                <a16:creationId xmlns:a16="http://schemas.microsoft.com/office/drawing/2014/main" id="{43A27FED-ABF5-4888-AD20-6252578C8D71}"/>
              </a:ext>
            </a:extLst>
          </p:cNvPr>
          <p:cNvSpPr/>
          <p:nvPr/>
        </p:nvSpPr>
        <p:spPr bwMode="auto">
          <a:xfrm>
            <a:off x="98007" y="1187024"/>
            <a:ext cx="3110345" cy="381000"/>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2" name="Arrow: Right 11">
            <a:extLst>
              <a:ext uri="{FF2B5EF4-FFF2-40B4-BE49-F238E27FC236}">
                <a16:creationId xmlns:a16="http://schemas.microsoft.com/office/drawing/2014/main" id="{DEEDC32C-E967-48DB-BAA1-7E029DBD221B}"/>
              </a:ext>
            </a:extLst>
          </p:cNvPr>
          <p:cNvSpPr/>
          <p:nvPr/>
        </p:nvSpPr>
        <p:spPr bwMode="auto">
          <a:xfrm>
            <a:off x="3429000" y="1151153"/>
            <a:ext cx="381000" cy="381000"/>
          </a:xfrm>
          <a:prstGeom prst="rightArrow">
            <a:avLst/>
          </a:prstGeom>
          <a:noFill/>
          <a:ln w="285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13" name="TextBox 12">
            <a:extLst>
              <a:ext uri="{FF2B5EF4-FFF2-40B4-BE49-F238E27FC236}">
                <a16:creationId xmlns:a16="http://schemas.microsoft.com/office/drawing/2014/main" id="{4CF96F40-1C8E-450F-808B-2D6DB64D5A3D}"/>
              </a:ext>
            </a:extLst>
          </p:cNvPr>
          <p:cNvSpPr txBox="1"/>
          <p:nvPr/>
        </p:nvSpPr>
        <p:spPr>
          <a:xfrm>
            <a:off x="3810000" y="722906"/>
            <a:ext cx="5554648" cy="809247"/>
          </a:xfrm>
          <a:prstGeom prst="rect">
            <a:avLst/>
          </a:prstGeom>
          <a:noFill/>
          <a:ln>
            <a:noFill/>
          </a:ln>
        </p:spPr>
        <p:txBody>
          <a:bodyPr wrap="square" rtlCol="0">
            <a:noAutofit/>
          </a:bodyPr>
          <a:lstStyle/>
          <a:p>
            <a:r>
              <a:rPr lang="fr-FR" sz="1900" dirty="0" err="1"/>
              <a:t>Special</a:t>
            </a:r>
            <a:r>
              <a:rPr lang="fr-FR" sz="1900" dirty="0"/>
              <a:t> patent protection provisions in a </a:t>
            </a:r>
            <a:r>
              <a:rPr lang="fr-FR" sz="1900" dirty="0" err="1"/>
              <a:t>jurisdiction</a:t>
            </a:r>
            <a:r>
              <a:rPr lang="fr-FR" sz="1900" dirty="0"/>
              <a:t> (</a:t>
            </a:r>
            <a:r>
              <a:rPr lang="fr-FR" sz="1900" dirty="0" err="1"/>
              <a:t>PTEs</a:t>
            </a:r>
            <a:r>
              <a:rPr lang="fr-FR" sz="1900" dirty="0"/>
              <a:t>, </a:t>
            </a:r>
            <a:r>
              <a:rPr lang="fr-FR" sz="1900" dirty="0" err="1"/>
              <a:t>territories-related</a:t>
            </a:r>
            <a:r>
              <a:rPr lang="fr-FR" sz="1900" dirty="0"/>
              <a:t> </a:t>
            </a:r>
            <a:r>
              <a:rPr lang="fr-FR" sz="1900" dirty="0" err="1"/>
              <a:t>effects</a:t>
            </a:r>
            <a:r>
              <a:rPr lang="fr-FR" sz="1900" dirty="0"/>
              <a:t>, </a:t>
            </a:r>
            <a:r>
              <a:rPr lang="fr-FR" sz="1900" dirty="0" err="1"/>
              <a:t>now</a:t>
            </a:r>
            <a:r>
              <a:rPr lang="fr-FR" sz="1900" dirty="0"/>
              <a:t> </a:t>
            </a:r>
            <a:r>
              <a:rPr lang="fr-FR" sz="1900" dirty="0" err="1"/>
              <a:t>validating</a:t>
            </a:r>
            <a:r>
              <a:rPr lang="fr-FR" sz="1900" dirty="0"/>
              <a:t> EP </a:t>
            </a:r>
            <a:r>
              <a:rPr lang="fr-FR" sz="1900" dirty="0" err="1"/>
              <a:t>effect</a:t>
            </a:r>
            <a:r>
              <a:rPr lang="fr-FR" sz="1900" dirty="0"/>
              <a:t> and PCT application)</a:t>
            </a:r>
          </a:p>
        </p:txBody>
      </p:sp>
      <p:sp>
        <p:nvSpPr>
          <p:cNvPr id="16" name="Rectangle 15">
            <a:extLst>
              <a:ext uri="{FF2B5EF4-FFF2-40B4-BE49-F238E27FC236}">
                <a16:creationId xmlns:a16="http://schemas.microsoft.com/office/drawing/2014/main" id="{5D79C997-7523-41D8-9258-5878228FBD9F}"/>
              </a:ext>
            </a:extLst>
          </p:cNvPr>
          <p:cNvSpPr/>
          <p:nvPr/>
        </p:nvSpPr>
        <p:spPr bwMode="auto">
          <a:xfrm>
            <a:off x="98007" y="2193935"/>
            <a:ext cx="1011647" cy="310489"/>
          </a:xfrm>
          <a:prstGeom prst="rect">
            <a:avLst/>
          </a:prstGeom>
          <a:noFill/>
          <a:ln w="57150">
            <a:solidFill>
              <a:srgbClr val="FFC000"/>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7" name="Arrow: Right 16">
            <a:extLst>
              <a:ext uri="{FF2B5EF4-FFF2-40B4-BE49-F238E27FC236}">
                <a16:creationId xmlns:a16="http://schemas.microsoft.com/office/drawing/2014/main" id="{9BB2C413-FE14-4591-B200-C0F79C195639}"/>
              </a:ext>
            </a:extLst>
          </p:cNvPr>
          <p:cNvSpPr/>
          <p:nvPr/>
        </p:nvSpPr>
        <p:spPr bwMode="auto">
          <a:xfrm>
            <a:off x="1226935" y="2193935"/>
            <a:ext cx="373265" cy="310489"/>
          </a:xfrm>
          <a:prstGeom prst="rightArrow">
            <a:avLst/>
          </a:prstGeom>
          <a:noFill/>
          <a:ln w="28575"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cs typeface="Arial" charset="0"/>
            </a:endParaRPr>
          </a:p>
        </p:txBody>
      </p:sp>
      <p:sp>
        <p:nvSpPr>
          <p:cNvPr id="18" name="TextBox 17">
            <a:extLst>
              <a:ext uri="{FF2B5EF4-FFF2-40B4-BE49-F238E27FC236}">
                <a16:creationId xmlns:a16="http://schemas.microsoft.com/office/drawing/2014/main" id="{0050B238-1462-475F-9BEB-DB5F8974D6CC}"/>
              </a:ext>
            </a:extLst>
          </p:cNvPr>
          <p:cNvSpPr txBox="1"/>
          <p:nvPr/>
        </p:nvSpPr>
        <p:spPr>
          <a:xfrm>
            <a:off x="1552221" y="1944555"/>
            <a:ext cx="7425524" cy="809247"/>
          </a:xfrm>
          <a:prstGeom prst="rect">
            <a:avLst/>
          </a:prstGeom>
          <a:noFill/>
          <a:ln>
            <a:noFill/>
          </a:ln>
        </p:spPr>
        <p:txBody>
          <a:bodyPr wrap="square" rtlCol="0">
            <a:noAutofit/>
          </a:bodyPr>
          <a:lstStyle/>
          <a:p>
            <a:r>
              <a:rPr lang="fr-FR" sz="1900" dirty="0"/>
              <a:t>Tips to </a:t>
            </a:r>
            <a:r>
              <a:rPr lang="fr-FR" sz="1900" dirty="0" err="1"/>
              <a:t>facilitate</a:t>
            </a:r>
            <a:r>
              <a:rPr lang="fr-FR" sz="1900" dirty="0"/>
              <a:t> the </a:t>
            </a:r>
            <a:r>
              <a:rPr lang="fr-FR" sz="1900" dirty="0" err="1"/>
              <a:t>search</a:t>
            </a:r>
            <a:r>
              <a:rPr lang="fr-FR" sz="1900" dirty="0"/>
              <a:t> (</a:t>
            </a:r>
            <a:r>
              <a:rPr lang="fr-FR" sz="1900" dirty="0" err="1"/>
              <a:t>language-related</a:t>
            </a:r>
            <a:r>
              <a:rPr lang="fr-FR" sz="1900" dirty="0"/>
              <a:t>, </a:t>
            </a:r>
            <a:r>
              <a:rPr lang="fr-FR" sz="1900" dirty="0" err="1"/>
              <a:t>formatting</a:t>
            </a:r>
            <a:r>
              <a:rPr lang="fr-FR" sz="1900" dirty="0"/>
              <a:t>, </a:t>
            </a:r>
            <a:r>
              <a:rPr lang="fr-FR" sz="1900" dirty="0" err="1"/>
              <a:t>additional</a:t>
            </a:r>
            <a:r>
              <a:rPr lang="fr-FR" sz="1900" dirty="0"/>
              <a:t> </a:t>
            </a:r>
            <a:r>
              <a:rPr lang="fr-FR" sz="1900" dirty="0" err="1"/>
              <a:t>resources</a:t>
            </a:r>
            <a:r>
              <a:rPr lang="fr-FR" sz="1900" dirty="0"/>
              <a:t>/links </a:t>
            </a:r>
            <a:r>
              <a:rPr lang="fr-FR" sz="1900" dirty="0" err="1"/>
              <a:t>etc</a:t>
            </a:r>
            <a:r>
              <a:rPr lang="fr-FR" sz="1900" dirty="0"/>
              <a:t>) </a:t>
            </a:r>
          </a:p>
        </p:txBody>
      </p:sp>
    </p:spTree>
    <p:extLst>
      <p:ext uri="{BB962C8B-B14F-4D97-AF65-F5344CB8AC3E}">
        <p14:creationId xmlns:p14="http://schemas.microsoft.com/office/powerpoint/2010/main" val="232516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6" grpId="0" animBg="1"/>
      <p:bldP spid="17" grpId="0" animBg="1"/>
      <p:bldP spid="18"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Base Mundial de Datos sobre Marcas</a:t>
            </a:r>
          </a:p>
        </p:txBody>
      </p:sp>
      <p:sp>
        <p:nvSpPr>
          <p:cNvPr id="3" name="Content Placeholder 2"/>
          <p:cNvSpPr>
            <a:spLocks noGrp="1"/>
          </p:cNvSpPr>
          <p:nvPr>
            <p:ph idx="1"/>
          </p:nvPr>
        </p:nvSpPr>
        <p:spPr/>
        <p:txBody>
          <a:bodyPr/>
          <a:lstStyle/>
          <a:p>
            <a:r>
              <a:rPr lang="es-ES" dirty="0"/>
              <a:t>Gratuita</a:t>
            </a:r>
          </a:p>
          <a:p>
            <a:r>
              <a:rPr lang="es-ES" dirty="0"/>
              <a:t>Búsquedas simultáneas en </a:t>
            </a:r>
            <a:r>
              <a:rPr lang="es-ES" altLang="en-US" dirty="0"/>
              <a:t>múltiples</a:t>
            </a:r>
            <a:r>
              <a:rPr lang="es-ES" dirty="0"/>
              <a:t> colecciones</a:t>
            </a:r>
          </a:p>
          <a:p>
            <a:endParaRPr lang="es-ES" dirty="0"/>
          </a:p>
          <a:p>
            <a:pPr marL="0" indent="0">
              <a:buNone/>
            </a:pPr>
            <a:r>
              <a:rPr lang="es-ES" dirty="0">
                <a:hlinkClick r:id="rId2"/>
              </a:rPr>
              <a:t>http://www.wipo.int/branddb/es/</a:t>
            </a:r>
            <a:r>
              <a:rPr lang="es-ES" dirty="0"/>
              <a:t> </a:t>
            </a:r>
          </a:p>
        </p:txBody>
      </p:sp>
    </p:spTree>
    <p:extLst>
      <p:ext uri="{BB962C8B-B14F-4D97-AF65-F5344CB8AC3E}">
        <p14:creationId xmlns:p14="http://schemas.microsoft.com/office/powerpoint/2010/main" val="3905972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Vigilancia tecnológica</a:t>
            </a:r>
            <a:endParaRPr lang="en-US" dirty="0"/>
          </a:p>
        </p:txBody>
      </p:sp>
      <p:sp>
        <p:nvSpPr>
          <p:cNvPr id="3" name="Content Placeholder 2"/>
          <p:cNvSpPr>
            <a:spLocks noGrp="1"/>
          </p:cNvSpPr>
          <p:nvPr>
            <p:ph idx="1"/>
          </p:nvPr>
        </p:nvSpPr>
        <p:spPr/>
        <p:txBody>
          <a:bodyPr/>
          <a:lstStyle/>
          <a:p>
            <a:r>
              <a:rPr lang="es-ES" dirty="0" smtClean="0"/>
              <a:t>La </a:t>
            </a:r>
            <a:r>
              <a:rPr lang="es-ES" b="1" dirty="0" smtClean="0"/>
              <a:t>vigilancia tecnológica </a:t>
            </a:r>
            <a:r>
              <a:rPr lang="es-ES" dirty="0" smtClean="0"/>
              <a:t>es el </a:t>
            </a:r>
            <a:r>
              <a:rPr lang="es-ES" b="1" dirty="0" smtClean="0"/>
              <a:t>proceso organizado, selectivo y permanente</a:t>
            </a:r>
            <a:r>
              <a:rPr lang="es-ES" dirty="0" smtClean="0"/>
              <a:t>, de </a:t>
            </a:r>
            <a:r>
              <a:rPr lang="es-ES" b="1" u="sng" dirty="0" smtClean="0"/>
              <a:t>captar</a:t>
            </a:r>
            <a:r>
              <a:rPr lang="es-ES" dirty="0" smtClean="0"/>
              <a:t> información del exterior y de la propia organización sobre ciencia y tecnología, </a:t>
            </a:r>
            <a:r>
              <a:rPr lang="es-ES" b="1" u="sng" dirty="0" smtClean="0"/>
              <a:t>seleccionarla, analizarla, difundirla y comunicarla</a:t>
            </a:r>
            <a:r>
              <a:rPr lang="es-ES" dirty="0" smtClean="0"/>
              <a:t>, para convertirla en conocimiento para </a:t>
            </a:r>
            <a:r>
              <a:rPr lang="es-ES" b="1" dirty="0" smtClean="0"/>
              <a:t>tomar decisiones </a:t>
            </a:r>
            <a:r>
              <a:rPr lang="es-ES" dirty="0" smtClean="0"/>
              <a:t>con menor riesgo y poder anticiparse a los cambios</a:t>
            </a:r>
          </a:p>
          <a:p>
            <a:pPr marL="0" indent="0">
              <a:buNone/>
            </a:pPr>
            <a:endParaRPr lang="es-ES" dirty="0"/>
          </a:p>
          <a:p>
            <a:pPr marL="0" indent="0" algn="r">
              <a:buNone/>
            </a:pPr>
            <a:r>
              <a:rPr lang="es-ES" sz="1600" dirty="0" smtClean="0"/>
              <a:t>(AENOR, UNE 166006:2006)</a:t>
            </a:r>
            <a:endParaRPr lang="en-US" sz="1600" dirty="0"/>
          </a:p>
        </p:txBody>
      </p:sp>
    </p:spTree>
    <p:extLst>
      <p:ext uri="{BB962C8B-B14F-4D97-AF65-F5344CB8AC3E}">
        <p14:creationId xmlns:p14="http://schemas.microsoft.com/office/powerpoint/2010/main" val="199878831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lstStyle/>
          <a:p>
            <a:pPr algn="ctr"/>
            <a:r>
              <a:rPr lang="es-ES" dirty="0"/>
              <a:t>Global Brand </a:t>
            </a:r>
            <a:r>
              <a:rPr lang="es-ES" dirty="0" err="1"/>
              <a:t>Database</a:t>
            </a:r>
            <a:endParaRPr lang="es-ES" dirty="0"/>
          </a:p>
        </p:txBody>
      </p:sp>
      <p:sp>
        <p:nvSpPr>
          <p:cNvPr id="6" name="Content Placeholder 5"/>
          <p:cNvSpPr>
            <a:spLocks noGrp="1"/>
          </p:cNvSpPr>
          <p:nvPr>
            <p:ph sz="half" idx="1"/>
          </p:nvPr>
        </p:nvSpPr>
        <p:spPr>
          <a:xfrm>
            <a:off x="152400" y="1219200"/>
            <a:ext cx="4419600" cy="5562600"/>
          </a:xfrm>
        </p:spPr>
        <p:txBody>
          <a:bodyPr/>
          <a:lstStyle/>
          <a:p>
            <a:pPr algn="just">
              <a:spcBef>
                <a:spcPts val="488"/>
              </a:spcBef>
              <a:buClr>
                <a:srgbClr val="00B0F0"/>
              </a:buClr>
              <a:buSzPct val="111000"/>
              <a:buFont typeface="Arial" panose="020B0604020202020204" pitchFamily="34" charset="0"/>
              <a:buChar char="■"/>
            </a:pPr>
            <a:r>
              <a:rPr lang="en-US" altLang="en-US" sz="2100" dirty="0"/>
              <a:t>Over 35 million records relating to nationally and  internationally-protected trademarks</a:t>
            </a:r>
          </a:p>
          <a:p>
            <a:pPr algn="just">
              <a:spcBef>
                <a:spcPts val="1200"/>
              </a:spcBef>
              <a:buClr>
                <a:srgbClr val="00B0F0"/>
              </a:buClr>
              <a:buSzPct val="111000"/>
              <a:buFont typeface="Arial" panose="020B0604020202020204" pitchFamily="34" charset="0"/>
              <a:buChar char="■"/>
            </a:pPr>
            <a:r>
              <a:rPr lang="en-US" altLang="en-US" sz="2100" dirty="0"/>
              <a:t>Allows searches across multiple collections, including:</a:t>
            </a:r>
          </a:p>
          <a:p>
            <a:pPr lvl="1">
              <a:spcBef>
                <a:spcPts val="488"/>
              </a:spcBef>
              <a:buClr>
                <a:srgbClr val="00B0F0"/>
              </a:buClr>
              <a:buSzPct val="75000"/>
              <a:buFont typeface="Arial" panose="020B0604020202020204" pitchFamily="34" charset="0"/>
              <a:buChar char="■"/>
            </a:pPr>
            <a:r>
              <a:rPr lang="en-US" altLang="en-US" sz="2100" dirty="0"/>
              <a:t>Trademarks registered under Madrid System and EUIPO</a:t>
            </a:r>
          </a:p>
          <a:p>
            <a:pPr lvl="1">
              <a:spcBef>
                <a:spcPts val="488"/>
              </a:spcBef>
              <a:buClr>
                <a:srgbClr val="00B0F0"/>
              </a:buClr>
              <a:buSzPct val="75000"/>
              <a:buFont typeface="Arial" panose="020B0604020202020204" pitchFamily="34" charset="0"/>
              <a:buChar char="■"/>
            </a:pPr>
            <a:r>
              <a:rPr lang="en-US" altLang="en-US" sz="2100" dirty="0"/>
              <a:t>Appellations of Origin registered under Lisbon System</a:t>
            </a:r>
          </a:p>
          <a:p>
            <a:pPr lvl="1">
              <a:spcBef>
                <a:spcPts val="488"/>
              </a:spcBef>
              <a:buClr>
                <a:srgbClr val="00B0F0"/>
              </a:buClr>
              <a:buSzPct val="75000"/>
              <a:buFont typeface="Arial" panose="020B0604020202020204" pitchFamily="34" charset="0"/>
              <a:buChar char="■"/>
            </a:pPr>
            <a:r>
              <a:rPr lang="en-US" altLang="en-US" sz="2100" dirty="0"/>
              <a:t>Emblems protected under the Paris Convention 6ter </a:t>
            </a:r>
          </a:p>
          <a:p>
            <a:pPr lvl="1">
              <a:spcBef>
                <a:spcPts val="488"/>
              </a:spcBef>
              <a:buClr>
                <a:srgbClr val="00B0F0"/>
              </a:buClr>
              <a:buSzPct val="75000"/>
              <a:buFont typeface="Arial" panose="020B0604020202020204" pitchFamily="34" charset="0"/>
              <a:buChar char="■"/>
            </a:pPr>
            <a:r>
              <a:rPr lang="en-US" altLang="en-US" sz="2100" dirty="0"/>
              <a:t>44 national collections, with more to come soon</a:t>
            </a:r>
            <a:endParaRPr lang="es-ES" sz="2100" dirty="0"/>
          </a:p>
        </p:txBody>
      </p:sp>
      <p:pic>
        <p:nvPicPr>
          <p:cNvPr id="12" name="Picture 2"/>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4648200" y="1828800"/>
            <a:ext cx="4362184"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4513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Interfaz</a:t>
            </a:r>
            <a:endParaRPr lang="en-US" dirty="0"/>
          </a:p>
        </p:txBody>
      </p:sp>
      <p:pic>
        <p:nvPicPr>
          <p:cNvPr id="266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50" y="1266825"/>
            <a:ext cx="9210675" cy="475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4643436" y="3505200"/>
            <a:ext cx="4500563" cy="1676400"/>
          </a:xfrm>
          <a:prstGeom prst="rect">
            <a:avLst/>
          </a:prstGeom>
          <a:noFill/>
          <a:ln w="381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3752850"/>
            <a:ext cx="287655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47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27"/>
                                        </p:tgtEl>
                                        <p:attrNameLst>
                                          <p:attrName>style.visibility</p:attrName>
                                        </p:attrNameLst>
                                      </p:cBhvr>
                                      <p:to>
                                        <p:strVal val="visible"/>
                                      </p:to>
                                    </p:set>
                                    <p:anim calcmode="lin" valueType="num">
                                      <p:cBhvr additive="base">
                                        <p:cTn id="13" dur="500" fill="hold"/>
                                        <p:tgtEl>
                                          <p:spTgt spid="26627"/>
                                        </p:tgtEl>
                                        <p:attrNameLst>
                                          <p:attrName>ppt_x</p:attrName>
                                        </p:attrNameLst>
                                      </p:cBhvr>
                                      <p:tavLst>
                                        <p:tav tm="0">
                                          <p:val>
                                            <p:strVal val="#ppt_x"/>
                                          </p:val>
                                        </p:tav>
                                        <p:tav tm="100000">
                                          <p:val>
                                            <p:strVal val="#ppt_x"/>
                                          </p:val>
                                        </p:tav>
                                      </p:tavLst>
                                    </p:anim>
                                    <p:anim calcmode="lin" valueType="num">
                                      <p:cBhvr additive="base">
                                        <p:cTn id="14" dur="500" fill="hold"/>
                                        <p:tgtEl>
                                          <p:spTgt spid="26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s-ES" altLang="en-US" dirty="0"/>
              <a:t>Base Mundial de Datos sobre Marcas - Características</a:t>
            </a:r>
          </a:p>
        </p:txBody>
      </p:sp>
      <p:sp>
        <p:nvSpPr>
          <p:cNvPr id="16387" name="Content Placeholder 2"/>
          <p:cNvSpPr>
            <a:spLocks noGrp="1"/>
          </p:cNvSpPr>
          <p:nvPr>
            <p:ph idx="1"/>
          </p:nvPr>
        </p:nvSpPr>
        <p:spPr>
          <a:xfrm>
            <a:off x="308828" y="1600200"/>
            <a:ext cx="8229600" cy="5113337"/>
          </a:xfrm>
        </p:spPr>
        <p:txBody>
          <a:bodyPr/>
          <a:lstStyle/>
          <a:p>
            <a:r>
              <a:rPr lang="es-ES" altLang="en-US" sz="2100" dirty="0"/>
              <a:t>Interfaz intuitiva</a:t>
            </a:r>
          </a:p>
          <a:p>
            <a:pPr marL="0" indent="0">
              <a:buNone/>
            </a:pPr>
            <a:r>
              <a:rPr lang="es-ES" altLang="en-US" sz="2100" dirty="0"/>
              <a:t> </a:t>
            </a:r>
          </a:p>
          <a:p>
            <a:r>
              <a:rPr lang="es-ES" altLang="en-US" sz="2100" dirty="0"/>
              <a:t>Búsqueda </a:t>
            </a:r>
          </a:p>
          <a:p>
            <a:pPr lvl="1"/>
            <a:r>
              <a:rPr lang="es-ES" altLang="en-US" sz="2100" dirty="0"/>
              <a:t>por imágenes</a:t>
            </a:r>
          </a:p>
          <a:p>
            <a:pPr lvl="1"/>
            <a:r>
              <a:rPr lang="es-ES" altLang="en-US" sz="2100" dirty="0"/>
              <a:t>interactiva y dinámica con respuesta inmediata</a:t>
            </a:r>
          </a:p>
          <a:p>
            <a:pPr lvl="1"/>
            <a:r>
              <a:rPr lang="es-ES" altLang="en-US" sz="2100" dirty="0"/>
              <a:t>en las clasificaciones de imágenes de Viena o de los EE.UU</a:t>
            </a:r>
          </a:p>
          <a:p>
            <a:pPr lvl="1"/>
            <a:r>
              <a:rPr lang="es-ES" altLang="en-US" sz="2100" dirty="0"/>
              <a:t>búsquedas booleanas, de proximidad y por ámbitos</a:t>
            </a:r>
          </a:p>
          <a:p>
            <a:pPr marL="457200" lvl="1" indent="0">
              <a:buNone/>
            </a:pPr>
            <a:endParaRPr lang="es-ES" altLang="en-US" sz="2100" dirty="0"/>
          </a:p>
          <a:p>
            <a:r>
              <a:rPr lang="es-ES" altLang="en-US" sz="2100" dirty="0"/>
              <a:t>Coincidencias aproximadas, fonéticas y por raíz</a:t>
            </a:r>
          </a:p>
          <a:p>
            <a:pPr marL="0" indent="0">
              <a:buNone/>
            </a:pPr>
            <a:endParaRPr lang="es-ES" altLang="en-US" sz="2100" dirty="0"/>
          </a:p>
          <a:p>
            <a:r>
              <a:rPr lang="es-ES" altLang="en-US" sz="2100" dirty="0"/>
              <a:t>Sugerencia automática de un término</a:t>
            </a:r>
          </a:p>
          <a:p>
            <a:pPr marL="0" indent="0">
              <a:buNone/>
            </a:pPr>
            <a:endParaRPr lang="es-ES" altLang="en-US" sz="2100" dirty="0"/>
          </a:p>
          <a:p>
            <a:pPr marL="0" indent="0" eaLnBrk="1" hangingPunct="1">
              <a:buNone/>
            </a:pPr>
            <a:endParaRPr lang="es-ES" altLang="en-US" dirty="0"/>
          </a:p>
          <a:p>
            <a:pPr eaLnBrk="1" hangingPunct="1"/>
            <a:endParaRPr lang="es-ES" altLang="en-US" dirty="0"/>
          </a:p>
        </p:txBody>
      </p:sp>
    </p:spTree>
    <p:extLst>
      <p:ext uri="{BB962C8B-B14F-4D97-AF65-F5344CB8AC3E}">
        <p14:creationId xmlns:p14="http://schemas.microsoft.com/office/powerpoint/2010/main" val="120610254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Búsqueda por imágenes</a:t>
            </a:r>
          </a:p>
        </p:txBody>
      </p:sp>
      <p:sp>
        <p:nvSpPr>
          <p:cNvPr id="3" name="Content Placeholder 2"/>
          <p:cNvSpPr>
            <a:spLocks noGrp="1"/>
          </p:cNvSpPr>
          <p:nvPr>
            <p:ph idx="1"/>
          </p:nvPr>
        </p:nvSpPr>
        <p:spPr/>
        <p:txBody>
          <a:bodyPr/>
          <a:lstStyle/>
          <a:p>
            <a:r>
              <a:rPr lang="es-ES" altLang="en-US" dirty="0"/>
              <a:t>Primera base de datos pública de marcas que permite la búsqueda por imágenes</a:t>
            </a:r>
          </a:p>
          <a:p>
            <a:pPr marL="0" indent="0">
              <a:buNone/>
            </a:pPr>
            <a:endParaRPr lang="es-ES" altLang="en-US" dirty="0"/>
          </a:p>
          <a:p>
            <a:r>
              <a:rPr lang="es-ES" altLang="en-US" dirty="0"/>
              <a:t>Ordena los resultados por su similitud visual con la imagen proporcionada</a:t>
            </a:r>
          </a:p>
          <a:p>
            <a:pPr marL="0" indent="0">
              <a:buNone/>
            </a:pPr>
            <a:endParaRPr lang="es-ES" altLang="en-US" dirty="0"/>
          </a:p>
          <a:p>
            <a:r>
              <a:rPr lang="es-ES" altLang="en-US" dirty="0"/>
              <a:t>Permite seleccionar la estrategia de búsqueda más adecuada para cada marca en particular</a:t>
            </a:r>
          </a:p>
          <a:p>
            <a:endParaRPr lang="es-ES" altLang="en-US" dirty="0"/>
          </a:p>
          <a:p>
            <a:endParaRPr lang="es-ES" altLang="en-US" dirty="0"/>
          </a:p>
          <a:p>
            <a:endParaRPr lang="es-ES" dirty="0"/>
          </a:p>
        </p:txBody>
      </p:sp>
    </p:spTree>
    <p:extLst>
      <p:ext uri="{BB962C8B-B14F-4D97-AF65-F5344CB8AC3E}">
        <p14:creationId xmlns:p14="http://schemas.microsoft.com/office/powerpoint/2010/main" val="112340801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 dirty="0"/>
              <a:t>Búsqueda por imagen</a:t>
            </a:r>
            <a:endParaRPr lang="es-ES" sz="3600" dirty="0">
              <a:solidFill>
                <a:schemeClr val="accent6">
                  <a:lumMod val="75000"/>
                </a:schemeClr>
              </a:solidFill>
            </a:endParaRPr>
          </a:p>
        </p:txBody>
      </p:sp>
      <p:pic>
        <p:nvPicPr>
          <p:cNvPr id="7172" name="Picture 3" descr="D:\Users\MacStrav\Desktop\good logos\1272470.1.th.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854" y="1600200"/>
            <a:ext cx="1142147" cy="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D:\Users\MacStrav\Desktop\good logos\matches\data.jsp.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0580" y="3212649"/>
            <a:ext cx="89058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D:\Users\MacStrav\Desktop\good logos\matches\data2.jsp.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3532" y="5037931"/>
            <a:ext cx="8255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D:\Users\MacStrav\Desktop\good logos\matches\data3.jsp.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6688" y="5568605"/>
            <a:ext cx="1119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D:\Users\MacStrav\Desktop\good logos\matches\data4.jsp.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86124" y="3212649"/>
            <a:ext cx="10477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descr="D:\Users\MacStrav\Desktop\good logos\matches\data5.jsp.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28986" y="4102711"/>
            <a:ext cx="9620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descr="D:\Users\MacStrav\Desktop\good logos\matches\data6.jsp.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15885" y="5054600"/>
            <a:ext cx="129857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descr="D:\Users\MacStrav\Desktop\good logos\matches\data7.jsp.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428999" y="5961787"/>
            <a:ext cx="7620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2" descr="D:\Users\MacStrav\Desktop\good logos\73087920.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217490" y="1712912"/>
            <a:ext cx="118501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descr="D:\Users\MacStrav\Desktop\good logos\885881.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981299" y="1537800"/>
            <a:ext cx="807252" cy="10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14" descr="D:\Users\MacStrav\Desktop\good logos\matches\data8.jsp.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981299" y="3106217"/>
            <a:ext cx="6953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15" descr="D:\Users\MacStrav\Desktop\good logos\matches\data9.jsp.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011367" y="3896495"/>
            <a:ext cx="70643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16" descr="D:\Users\MacStrav\Desktop\good logos\matches\data10.jsp.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080526" y="4972844"/>
            <a:ext cx="70802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18" descr="D:\Users\MacStrav\Desktop\good logos\matches\data.jsp.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10049" y="4115201"/>
            <a:ext cx="6873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19" descr="D:\Users\MacStrav\Desktop\good logos\matches\data13.jsp.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074276" y="5764212"/>
            <a:ext cx="6429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457200" y="1295400"/>
            <a:ext cx="6705600" cy="1371600"/>
          </a:xfrm>
          <a:prstGeom prst="rect">
            <a:avLst/>
          </a:prstGeom>
          <a:solidFill>
            <a:schemeClr val="accent1">
              <a:alpha val="43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2" name="Rectangle 21"/>
          <p:cNvSpPr/>
          <p:nvPr/>
        </p:nvSpPr>
        <p:spPr bwMode="auto">
          <a:xfrm>
            <a:off x="457198" y="2824212"/>
            <a:ext cx="6629402" cy="3881387"/>
          </a:xfrm>
          <a:prstGeom prst="rect">
            <a:avLst/>
          </a:prstGeom>
          <a:solidFill>
            <a:srgbClr val="FFFF00">
              <a:alpha val="27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5" name="TextBox 4"/>
          <p:cNvSpPr txBox="1"/>
          <p:nvPr/>
        </p:nvSpPr>
        <p:spPr>
          <a:xfrm>
            <a:off x="7181248" y="1750367"/>
            <a:ext cx="2000869" cy="461665"/>
          </a:xfrm>
          <a:prstGeom prst="rect">
            <a:avLst/>
          </a:prstGeom>
          <a:noFill/>
        </p:spPr>
        <p:txBody>
          <a:bodyPr wrap="none" rtlCol="0">
            <a:spAutoFit/>
          </a:bodyPr>
          <a:lstStyle/>
          <a:p>
            <a:r>
              <a:rPr lang="es-ES" dirty="0"/>
              <a:t>Su búsqueda</a:t>
            </a:r>
          </a:p>
        </p:txBody>
      </p:sp>
      <p:sp>
        <p:nvSpPr>
          <p:cNvPr id="24" name="TextBox 23"/>
          <p:cNvSpPr txBox="1"/>
          <p:nvPr/>
        </p:nvSpPr>
        <p:spPr>
          <a:xfrm>
            <a:off x="7162800" y="3856897"/>
            <a:ext cx="1726755" cy="461665"/>
          </a:xfrm>
          <a:prstGeom prst="rect">
            <a:avLst/>
          </a:prstGeom>
          <a:noFill/>
        </p:spPr>
        <p:txBody>
          <a:bodyPr wrap="none" rtlCol="0">
            <a:spAutoFit/>
          </a:bodyPr>
          <a:lstStyle/>
          <a:p>
            <a:r>
              <a:rPr lang="es-ES" dirty="0"/>
              <a:t>Resultados</a:t>
            </a:r>
          </a:p>
        </p:txBody>
      </p:sp>
    </p:spTree>
    <p:extLst>
      <p:ext uri="{BB962C8B-B14F-4D97-AF65-F5344CB8AC3E}">
        <p14:creationId xmlns:p14="http://schemas.microsoft.com/office/powerpoint/2010/main" val="243916313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Ejemplo</a:t>
            </a:r>
            <a:r>
              <a:rPr lang="en-US" dirty="0"/>
              <a:t>:  </a:t>
            </a:r>
            <a:r>
              <a:rPr lang="en-US" dirty="0" err="1"/>
              <a:t>Acerinox</a:t>
            </a:r>
            <a:endParaRPr lang="en-US" dirty="0"/>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4350" y="1860550"/>
            <a:ext cx="8113713" cy="313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4" y="1371600"/>
            <a:ext cx="9102328"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831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Resultados:  vista de cuadrícula</a:t>
            </a:r>
          </a:p>
        </p:txBody>
      </p:sp>
      <p:pic>
        <p:nvPicPr>
          <p:cNvPr id="286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675" y="2190750"/>
            <a:ext cx="9077325" cy="239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3810000" y="2190750"/>
            <a:ext cx="228600" cy="24765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75095748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04800"/>
            <a:ext cx="9067800" cy="5874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794459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219200"/>
            <a:ext cx="9144000" cy="4487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3124200" y="1752600"/>
            <a:ext cx="2895600" cy="20574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35385764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72" y="685800"/>
            <a:ext cx="9061254"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5791200" y="1066800"/>
            <a:ext cx="1295400" cy="990600"/>
          </a:xfrm>
          <a:prstGeom prst="rect">
            <a:avLst/>
          </a:prstGeom>
          <a:noFill/>
          <a:ln w="381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969402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Evaluación de la capacidad real de protección de una invención</a:t>
            </a:r>
            <a:endParaRPr lang="en-US" dirty="0"/>
          </a:p>
        </p:txBody>
      </p:sp>
      <p:sp>
        <p:nvSpPr>
          <p:cNvPr id="4" name="Content Placeholder 3"/>
          <p:cNvSpPr>
            <a:spLocks noGrp="1"/>
          </p:cNvSpPr>
          <p:nvPr>
            <p:ph idx="1"/>
          </p:nvPr>
        </p:nvSpPr>
        <p:spPr>
          <a:xfrm>
            <a:off x="179512" y="1412776"/>
            <a:ext cx="8712968" cy="4352925"/>
          </a:xfrm>
        </p:spPr>
        <p:txBody>
          <a:bodyPr/>
          <a:lstStyle/>
          <a:p>
            <a:r>
              <a:rPr lang="es-ES_tradnl" dirty="0"/>
              <a:t>Evaluar  a partir del análisis del estado de la técnica </a:t>
            </a:r>
            <a:r>
              <a:rPr lang="es-ES_tradnl" dirty="0" smtClean="0"/>
              <a:t>las </a:t>
            </a:r>
            <a:r>
              <a:rPr lang="es-ES_tradnl" dirty="0"/>
              <a:t>características </a:t>
            </a:r>
            <a:r>
              <a:rPr lang="es-ES_tradnl" dirty="0">
                <a:latin typeface="Arial" pitchFamily="34" charset="0"/>
                <a:cs typeface="Arial" pitchFamily="34" charset="0"/>
              </a:rPr>
              <a:t>distintivas  de la nueva solución propuesta  y   la satisfacción de los requisitos de </a:t>
            </a:r>
            <a:r>
              <a:rPr lang="es-ES_tradnl" dirty="0" err="1" smtClean="0">
                <a:latin typeface="Arial" pitchFamily="34" charset="0"/>
                <a:cs typeface="Arial" pitchFamily="34" charset="0"/>
              </a:rPr>
              <a:t>patentabilidad</a:t>
            </a:r>
            <a:endParaRPr lang="es-ES_tradnl" dirty="0" smtClean="0">
              <a:latin typeface="Arial" pitchFamily="34" charset="0"/>
              <a:cs typeface="Arial" pitchFamily="34" charset="0"/>
            </a:endParaRPr>
          </a:p>
          <a:p>
            <a:r>
              <a:rPr lang="es-ES_tradnl" dirty="0">
                <a:latin typeface="Arial" pitchFamily="34" charset="0"/>
                <a:cs typeface="Arial" pitchFamily="34" charset="0"/>
              </a:rPr>
              <a:t>Tramitar el objeto de invención </a:t>
            </a:r>
            <a:r>
              <a:rPr lang="es-ES_tradnl" dirty="0" smtClean="0">
                <a:latin typeface="Arial" pitchFamily="34" charset="0"/>
                <a:cs typeface="Arial" pitchFamily="34" charset="0"/>
              </a:rPr>
              <a:t>de </a:t>
            </a:r>
            <a:r>
              <a:rPr lang="es-ES_tradnl" dirty="0">
                <a:latin typeface="Arial" pitchFamily="34" charset="0"/>
                <a:cs typeface="Arial" pitchFamily="34" charset="0"/>
              </a:rPr>
              <a:t>manera </a:t>
            </a:r>
            <a:r>
              <a:rPr lang="es-ES_tradnl" dirty="0" smtClean="0">
                <a:latin typeface="Arial" pitchFamily="34" charset="0"/>
                <a:cs typeface="Arial" pitchFamily="34" charset="0"/>
              </a:rPr>
              <a:t>que el </a:t>
            </a:r>
            <a:r>
              <a:rPr lang="es-ES_tradnl" dirty="0">
                <a:latin typeface="Arial" pitchFamily="34" charset="0"/>
                <a:cs typeface="Arial" pitchFamily="34" charset="0"/>
              </a:rPr>
              <a:t>alcance técnico y legal </a:t>
            </a:r>
            <a:r>
              <a:rPr lang="es-ES_tradnl" dirty="0" smtClean="0">
                <a:latin typeface="Arial" pitchFamily="34" charset="0"/>
                <a:cs typeface="Arial" pitchFamily="34" charset="0"/>
              </a:rPr>
              <a:t>abarque </a:t>
            </a:r>
            <a:r>
              <a:rPr lang="es-ES_tradnl" dirty="0">
                <a:latin typeface="Arial" pitchFamily="34" charset="0"/>
                <a:cs typeface="Arial" pitchFamily="34" charset="0"/>
              </a:rPr>
              <a:t>totalmente los objetos que  se pretenden </a:t>
            </a:r>
            <a:r>
              <a:rPr lang="es-ES_tradnl" dirty="0" smtClean="0">
                <a:latin typeface="Arial" pitchFamily="34" charset="0"/>
                <a:cs typeface="Arial" pitchFamily="34" charset="0"/>
              </a:rPr>
              <a:t>llevar </a:t>
            </a:r>
            <a:r>
              <a:rPr lang="es-ES_tradnl" dirty="0">
                <a:latin typeface="Arial" pitchFamily="34" charset="0"/>
                <a:cs typeface="Arial" pitchFamily="34" charset="0"/>
              </a:rPr>
              <a:t>al </a:t>
            </a:r>
            <a:r>
              <a:rPr lang="es-ES_tradnl" dirty="0" smtClean="0">
                <a:latin typeface="Arial" pitchFamily="34" charset="0"/>
                <a:cs typeface="Arial" pitchFamily="34" charset="0"/>
              </a:rPr>
              <a:t>mercado</a:t>
            </a:r>
          </a:p>
          <a:p>
            <a:r>
              <a:rPr lang="es-ES_tradnl" dirty="0">
                <a:latin typeface="Arial" pitchFamily="34" charset="0"/>
                <a:cs typeface="Arial" pitchFamily="34" charset="0"/>
              </a:rPr>
              <a:t>Valorar  si la  </a:t>
            </a:r>
            <a:r>
              <a:rPr lang="es-ES_tradnl" dirty="0" smtClean="0">
                <a:latin typeface="Arial" pitchFamily="34" charset="0"/>
                <a:cs typeface="Arial" pitchFamily="34" charset="0"/>
              </a:rPr>
              <a:t>solución propuesta </a:t>
            </a:r>
            <a:r>
              <a:rPr lang="es-ES_tradnl" dirty="0">
                <a:latin typeface="Arial" pitchFamily="34" charset="0"/>
                <a:cs typeface="Arial" pitchFamily="34" charset="0"/>
              </a:rPr>
              <a:t>resulta </a:t>
            </a:r>
            <a:r>
              <a:rPr lang="es-ES_tradnl" dirty="0" smtClean="0">
                <a:latin typeface="Arial" pitchFamily="34" charset="0"/>
                <a:cs typeface="Arial" pitchFamily="34" charset="0"/>
              </a:rPr>
              <a:t>competitiva ante </a:t>
            </a:r>
            <a:r>
              <a:rPr lang="es-ES_tradnl" dirty="0">
                <a:latin typeface="Arial" pitchFamily="34" charset="0"/>
                <a:cs typeface="Arial" pitchFamily="34" charset="0"/>
              </a:rPr>
              <a:t>las demás soluciones análogas propuestas y </a:t>
            </a:r>
            <a:r>
              <a:rPr lang="es-ES_tradnl" dirty="0" smtClean="0">
                <a:latin typeface="Arial" pitchFamily="34" charset="0"/>
                <a:cs typeface="Arial" pitchFamily="34" charset="0"/>
              </a:rPr>
              <a:t>evaluar si </a:t>
            </a:r>
            <a:r>
              <a:rPr lang="es-ES_tradnl" dirty="0">
                <a:latin typeface="Arial" pitchFamily="34" charset="0"/>
                <a:cs typeface="Arial" pitchFamily="34" charset="0"/>
              </a:rPr>
              <a:t>realmente </a:t>
            </a:r>
            <a:r>
              <a:rPr lang="es-ES_tradnl" dirty="0" smtClean="0">
                <a:latin typeface="Arial" pitchFamily="34" charset="0"/>
                <a:cs typeface="Arial" pitchFamily="34" charset="0"/>
              </a:rPr>
              <a:t>responde </a:t>
            </a:r>
            <a:r>
              <a:rPr lang="es-ES_tradnl" dirty="0">
                <a:latin typeface="Arial" pitchFamily="34" charset="0"/>
                <a:cs typeface="Arial" pitchFamily="34" charset="0"/>
              </a:rPr>
              <a:t>a la dinámica  económica de ese </a:t>
            </a:r>
            <a:r>
              <a:rPr lang="es-ES_tradnl" dirty="0" smtClean="0">
                <a:latin typeface="Arial" pitchFamily="34" charset="0"/>
                <a:cs typeface="Arial" pitchFamily="34" charset="0"/>
              </a:rPr>
              <a:t>mercado</a:t>
            </a:r>
          </a:p>
          <a:p>
            <a:r>
              <a:rPr lang="es-ES_tradnl" dirty="0">
                <a:latin typeface="Arial" pitchFamily="34" charset="0"/>
                <a:cs typeface="Arial" pitchFamily="34" charset="0"/>
              </a:rPr>
              <a:t>Definir el alcance de la invención </a:t>
            </a:r>
            <a:r>
              <a:rPr lang="es-ES_tradnl" dirty="0" smtClean="0">
                <a:latin typeface="Arial" pitchFamily="34" charset="0"/>
                <a:cs typeface="Arial" pitchFamily="34" charset="0"/>
              </a:rPr>
              <a:t>en </a:t>
            </a:r>
            <a:r>
              <a:rPr lang="es-ES_tradnl" dirty="0">
                <a:latin typeface="Arial" pitchFamily="34" charset="0"/>
                <a:cs typeface="Arial" pitchFamily="34" charset="0"/>
              </a:rPr>
              <a:t>la descripción  y reivindicaciones </a:t>
            </a:r>
            <a:r>
              <a:rPr lang="es-ES_tradnl" dirty="0" smtClean="0">
                <a:latin typeface="Arial" pitchFamily="34" charset="0"/>
                <a:cs typeface="Arial" pitchFamily="34" charset="0"/>
              </a:rPr>
              <a:t>de </a:t>
            </a:r>
            <a:r>
              <a:rPr lang="es-ES_tradnl" dirty="0">
                <a:latin typeface="Arial" pitchFamily="34" charset="0"/>
                <a:cs typeface="Arial" pitchFamily="34" charset="0"/>
              </a:rPr>
              <a:t>manera </a:t>
            </a:r>
            <a:r>
              <a:rPr lang="es-ES_tradnl" dirty="0" smtClean="0">
                <a:latin typeface="Arial" pitchFamily="34" charset="0"/>
                <a:cs typeface="Arial" pitchFamily="34" charset="0"/>
              </a:rPr>
              <a:t>que </a:t>
            </a:r>
            <a:r>
              <a:rPr lang="es-ES_tradnl" dirty="0">
                <a:latin typeface="Arial" pitchFamily="34" charset="0"/>
                <a:cs typeface="Arial" pitchFamily="34" charset="0"/>
              </a:rPr>
              <a:t>garantice  defensa integral del </a:t>
            </a:r>
            <a:r>
              <a:rPr lang="es-ES_tradnl" dirty="0" smtClean="0">
                <a:latin typeface="Arial" pitchFamily="34" charset="0"/>
                <a:cs typeface="Arial" pitchFamily="34" charset="0"/>
              </a:rPr>
              <a:t>derecho </a:t>
            </a:r>
            <a:r>
              <a:rPr lang="es-ES_tradnl" dirty="0">
                <a:latin typeface="Arial" pitchFamily="34" charset="0"/>
                <a:cs typeface="Arial" pitchFamily="34" charset="0"/>
              </a:rPr>
              <a:t>exclusivo de </a:t>
            </a:r>
            <a:r>
              <a:rPr lang="es-ES_tradnl" dirty="0" smtClean="0">
                <a:latin typeface="Arial" pitchFamily="34" charset="0"/>
                <a:cs typeface="Arial" pitchFamily="34" charset="0"/>
              </a:rPr>
              <a:t>comercialización</a:t>
            </a:r>
          </a:p>
          <a:p>
            <a:pPr marL="0" indent="0" algn="ctr">
              <a:buNone/>
            </a:pPr>
            <a:r>
              <a:rPr lang="es-ES_tradnl" sz="1200" dirty="0" smtClean="0">
                <a:latin typeface="Arial" pitchFamily="34" charset="0"/>
                <a:cs typeface="Arial" pitchFamily="34" charset="0"/>
              </a:rPr>
              <a:t>Fuente: Sra. Eva </a:t>
            </a:r>
            <a:r>
              <a:rPr lang="es-ES_tradnl" sz="1200" dirty="0" err="1" smtClean="0">
                <a:latin typeface="Arial" pitchFamily="34" charset="0"/>
                <a:cs typeface="Arial" pitchFamily="34" charset="0"/>
              </a:rPr>
              <a:t>Romeu</a:t>
            </a:r>
            <a:r>
              <a:rPr lang="es-ES_tradnl" sz="1200" dirty="0" smtClean="0">
                <a:latin typeface="Arial" pitchFamily="34" charset="0"/>
                <a:cs typeface="Arial" pitchFamily="34" charset="0"/>
              </a:rPr>
              <a:t> </a:t>
            </a:r>
            <a:r>
              <a:rPr lang="es-ES_tradnl" sz="1200" dirty="0" err="1" smtClean="0">
                <a:latin typeface="Arial" pitchFamily="34" charset="0"/>
                <a:cs typeface="Arial" pitchFamily="34" charset="0"/>
              </a:rPr>
              <a:t>Lameiras</a:t>
            </a:r>
            <a:r>
              <a:rPr lang="es-ES_tradnl" sz="1200" dirty="0" smtClean="0">
                <a:latin typeface="Arial" pitchFamily="34" charset="0"/>
                <a:cs typeface="Arial" pitchFamily="34" charset="0"/>
              </a:rPr>
              <a:t>, OCPI</a:t>
            </a:r>
            <a:endParaRPr lang="en-US" sz="1200" dirty="0"/>
          </a:p>
          <a:p>
            <a:pPr marL="0" indent="0">
              <a:buNone/>
            </a:pPr>
            <a:endParaRPr lang="en-US" dirty="0"/>
          </a:p>
        </p:txBody>
      </p:sp>
    </p:spTree>
    <p:extLst>
      <p:ext uri="{BB962C8B-B14F-4D97-AF65-F5344CB8AC3E}">
        <p14:creationId xmlns:p14="http://schemas.microsoft.com/office/powerpoint/2010/main" val="247150425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57200" y="274638"/>
            <a:ext cx="85344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a:solidFill>
                  <a:srgbClr val="00408C"/>
                </a:solidFill>
              </a:rPr>
              <a:t>BASE MUNDIAL DE DATOS SOBRE DIBUJOS Y MODELOS INDUSTRIALES</a:t>
            </a:r>
          </a:p>
        </p:txBody>
      </p:sp>
      <p:sp>
        <p:nvSpPr>
          <p:cNvPr id="31746" name="Text Box 2"/>
          <p:cNvSpPr txBox="1">
            <a:spLocks noChangeArrowheads="1"/>
          </p:cNvSpPr>
          <p:nvPr/>
        </p:nvSpPr>
        <p:spPr bwMode="auto">
          <a:xfrm>
            <a:off x="432230" y="1981200"/>
            <a:ext cx="8229600" cy="475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00000"/>
              </a:lnSpc>
              <a:spcBef>
                <a:spcPts val="488"/>
              </a:spcBef>
              <a:buClrTx/>
              <a:buSzTx/>
              <a:buFontTx/>
              <a:buNone/>
            </a:pPr>
            <a:endParaRPr lang="es-ES" altLang="en-US" sz="2400" dirty="0"/>
          </a:p>
          <a:p>
            <a:pPr algn="just" hangingPunct="1">
              <a:lnSpc>
                <a:spcPct val="100000"/>
              </a:lnSpc>
              <a:spcBef>
                <a:spcPts val="488"/>
              </a:spcBef>
              <a:buSzPct val="111000"/>
              <a:buFont typeface="Times New Roman" pitchFamily="16" charset="0"/>
              <a:buBlip>
                <a:blip r:embed="rId3"/>
              </a:buBlip>
            </a:pPr>
            <a:r>
              <a:rPr lang="es-ES" altLang="en-US" dirty="0"/>
              <a:t>G</a:t>
            </a:r>
            <a:r>
              <a:rPr lang="es-ES" altLang="en-US" sz="2400" dirty="0"/>
              <a:t>ratuita </a:t>
            </a:r>
          </a:p>
          <a:p>
            <a:pPr algn="just" hangingPunct="1">
              <a:lnSpc>
                <a:spcPct val="100000"/>
              </a:lnSpc>
              <a:spcBef>
                <a:spcPts val="488"/>
              </a:spcBef>
              <a:buSzPct val="111000"/>
              <a:buFont typeface="Times New Roman" pitchFamily="16" charset="0"/>
              <a:buBlip>
                <a:blip r:embed="rId3"/>
              </a:buBlip>
            </a:pPr>
            <a:r>
              <a:rPr lang="es-ES" altLang="en-US" sz="2400" dirty="0"/>
              <a:t>Búsquedas simultáneas en múltiples colecciones</a:t>
            </a:r>
          </a:p>
          <a:p>
            <a:pPr marL="173037" lvl="1" indent="0" hangingPunct="1">
              <a:lnSpc>
                <a:spcPct val="100000"/>
              </a:lnSpc>
              <a:spcBef>
                <a:spcPts val="488"/>
              </a:spcBef>
              <a:buSzPct val="75000"/>
            </a:pPr>
            <a:endParaRPr lang="es-ES" altLang="en-US" dirty="0">
              <a:hlinkClick r:id="rId4"/>
            </a:endParaRPr>
          </a:p>
          <a:p>
            <a:pPr marL="173037" lvl="1" indent="0" hangingPunct="1">
              <a:lnSpc>
                <a:spcPct val="100000"/>
              </a:lnSpc>
              <a:spcBef>
                <a:spcPts val="488"/>
              </a:spcBef>
              <a:buSzPct val="75000"/>
            </a:pPr>
            <a:endParaRPr lang="es-ES" altLang="en-US" dirty="0">
              <a:hlinkClick r:id="rId4"/>
            </a:endParaRPr>
          </a:p>
          <a:p>
            <a:pPr marL="173037" lvl="1" indent="0" hangingPunct="1">
              <a:lnSpc>
                <a:spcPct val="100000"/>
              </a:lnSpc>
              <a:spcBef>
                <a:spcPts val="488"/>
              </a:spcBef>
              <a:buSzPct val="75000"/>
            </a:pPr>
            <a:r>
              <a:rPr lang="es-ES" altLang="en-US" dirty="0">
                <a:hlinkClick r:id="rId4"/>
              </a:rPr>
              <a:t>http://www.wipo.int/designdb</a:t>
            </a:r>
            <a:r>
              <a:rPr lang="es-ES" altLang="en-US" dirty="0"/>
              <a:t> </a:t>
            </a:r>
            <a:endParaRPr lang="es-ES" altLang="en-US" sz="2400" dirty="0"/>
          </a:p>
          <a:p>
            <a:pPr marL="173037" lvl="1" indent="0">
              <a:spcBef>
                <a:spcPts val="488"/>
              </a:spcBef>
              <a:buSzPct val="75000"/>
            </a:pPr>
            <a:endParaRPr lang="es-ES" altLang="en-US" dirty="0"/>
          </a:p>
          <a:p>
            <a:pPr marL="173037" lvl="1" indent="0" hangingPunct="1">
              <a:lnSpc>
                <a:spcPct val="100000"/>
              </a:lnSpc>
              <a:spcBef>
                <a:spcPts val="488"/>
              </a:spcBef>
              <a:buSzPct val="75000"/>
            </a:pPr>
            <a:endParaRPr lang="es-ES" altLang="en-US" sz="2400" dirty="0"/>
          </a:p>
        </p:txBody>
      </p:sp>
    </p:spTree>
    <p:extLst>
      <p:ext uri="{BB962C8B-B14F-4D97-AF65-F5344CB8AC3E}">
        <p14:creationId xmlns:p14="http://schemas.microsoft.com/office/powerpoint/2010/main" val="2947285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s-ES" b="1" dirty="0"/>
              <a:t>Global </a:t>
            </a:r>
            <a:r>
              <a:rPr lang="es-ES" b="1" dirty="0" err="1"/>
              <a:t>Design</a:t>
            </a:r>
            <a:r>
              <a:rPr lang="es-ES" b="1" dirty="0"/>
              <a:t> </a:t>
            </a:r>
            <a:r>
              <a:rPr lang="es-ES" b="1" dirty="0" err="1"/>
              <a:t>Database</a:t>
            </a:r>
            <a:endParaRPr lang="es-ES" b="1" dirty="0"/>
          </a:p>
        </p:txBody>
      </p:sp>
      <p:pic>
        <p:nvPicPr>
          <p:cNvPr id="4098"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tretch>
            <a:fillRect/>
          </a:stretch>
        </p:blipFill>
        <p:spPr bwMode="auto">
          <a:xfrm>
            <a:off x="228600" y="1752600"/>
            <a:ext cx="481173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sz="half" idx="2"/>
          </p:nvPr>
        </p:nvSpPr>
        <p:spPr>
          <a:xfrm>
            <a:off x="5105400" y="1743075"/>
            <a:ext cx="4038600" cy="4352925"/>
          </a:xfrm>
        </p:spPr>
        <p:txBody>
          <a:bodyPr/>
          <a:lstStyle/>
          <a:p>
            <a:r>
              <a:rPr lang="en-US" sz="2600" dirty="0"/>
              <a:t>Launched in 2015</a:t>
            </a:r>
          </a:p>
          <a:p>
            <a:pPr>
              <a:spcBef>
                <a:spcPts val="1800"/>
              </a:spcBef>
            </a:pPr>
            <a:r>
              <a:rPr lang="en-US" sz="2600" dirty="0"/>
              <a:t>Simultaneous search of more than 5.3 million industrial designs registered in 13 national collections or under the Hague System</a:t>
            </a:r>
          </a:p>
        </p:txBody>
      </p:sp>
      <p:sp>
        <p:nvSpPr>
          <p:cNvPr id="5" name="Rectangle 4"/>
          <p:cNvSpPr/>
          <p:nvPr/>
        </p:nvSpPr>
        <p:spPr>
          <a:xfrm>
            <a:off x="1447800" y="6096000"/>
            <a:ext cx="4155946" cy="461665"/>
          </a:xfrm>
          <a:prstGeom prst="rect">
            <a:avLst/>
          </a:prstGeom>
        </p:spPr>
        <p:txBody>
          <a:bodyPr wrap="none">
            <a:spAutoFit/>
          </a:bodyPr>
          <a:lstStyle/>
          <a:p>
            <a:r>
              <a:rPr lang="es-ES" dirty="0">
                <a:hlinkClick r:id="rId3"/>
              </a:rPr>
              <a:t>http://www.wipo.int/designdb</a:t>
            </a:r>
            <a:r>
              <a:rPr lang="es-ES" dirty="0"/>
              <a:t> </a:t>
            </a:r>
          </a:p>
        </p:txBody>
      </p:sp>
    </p:spTree>
    <p:extLst>
      <p:ext uri="{BB962C8B-B14F-4D97-AF65-F5344CB8AC3E}">
        <p14:creationId xmlns:p14="http://schemas.microsoft.com/office/powerpoint/2010/main" val="294937074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Ejemplo: carcasa</a:t>
            </a:r>
          </a:p>
        </p:txBody>
      </p:sp>
      <p:pic>
        <p:nvPicPr>
          <p:cNvPr id="327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947" y="1143000"/>
            <a:ext cx="9177947"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bwMode="auto">
          <a:xfrm>
            <a:off x="0" y="1981200"/>
            <a:ext cx="2895600" cy="60960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3277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563" y="1143000"/>
            <a:ext cx="9269138" cy="4811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931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 calcmode="lin" valueType="num">
                                      <p:cBhvr additive="base">
                                        <p:cTn id="7" dur="500" fill="hold"/>
                                        <p:tgtEl>
                                          <p:spTgt spid="32771"/>
                                        </p:tgtEl>
                                        <p:attrNameLst>
                                          <p:attrName>ppt_x</p:attrName>
                                        </p:attrNameLst>
                                      </p:cBhvr>
                                      <p:tavLst>
                                        <p:tav tm="0">
                                          <p:val>
                                            <p:strVal val="#ppt_x"/>
                                          </p:val>
                                        </p:tav>
                                        <p:tav tm="100000">
                                          <p:val>
                                            <p:strVal val="#ppt_x"/>
                                          </p:val>
                                        </p:tav>
                                      </p:tavLst>
                                    </p:anim>
                                    <p:anim calcmode="lin" valueType="num">
                                      <p:cBhvr additive="base">
                                        <p:cTn id="8" dur="500" fill="hold"/>
                                        <p:tgtEl>
                                          <p:spTgt spid="327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04800"/>
            <a:ext cx="9136673"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768040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3200" dirty="0"/>
              <a:t>Búsquedas por clasificaciones nacionales y la clasificación de </a:t>
            </a:r>
            <a:r>
              <a:rPr lang="es-ES" sz="3200" dirty="0" err="1"/>
              <a:t>Locarno</a:t>
            </a:r>
            <a:endParaRPr lang="es-ES" sz="32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67544" y="1412776"/>
            <a:ext cx="5381625"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32040" y="2716487"/>
            <a:ext cx="4068960" cy="349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378315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WIPO </a:t>
            </a:r>
            <a:r>
              <a:rPr lang="fr-CH" dirty="0" err="1"/>
              <a:t>Lex</a:t>
            </a:r>
            <a:endParaRPr lang="en-US" dirty="0"/>
          </a:p>
        </p:txBody>
      </p:sp>
      <p:sp>
        <p:nvSpPr>
          <p:cNvPr id="3" name="Content Placeholder 2"/>
          <p:cNvSpPr>
            <a:spLocks noGrp="1"/>
          </p:cNvSpPr>
          <p:nvPr>
            <p:ph idx="1"/>
          </p:nvPr>
        </p:nvSpPr>
        <p:spPr/>
        <p:txBody>
          <a:bodyPr/>
          <a:lstStyle/>
          <a:p>
            <a:pPr marL="0" indent="0">
              <a:buNone/>
            </a:pPr>
            <a:endParaRPr lang="es-ES" dirty="0"/>
          </a:p>
          <a:p>
            <a:r>
              <a:rPr lang="es-ES" dirty="0"/>
              <a:t>Sistema de ventanilla única para obtener:</a:t>
            </a:r>
          </a:p>
          <a:p>
            <a:pPr lvl="1"/>
            <a:r>
              <a:rPr lang="es-ES" dirty="0"/>
              <a:t>información sobre marcos jurídicos nacionales y tratados sobre PI de los miembros de la OMPI, la OMC y la ONU</a:t>
            </a:r>
          </a:p>
          <a:p>
            <a:pPr lvl="1"/>
            <a:r>
              <a:rPr lang="es-ES" dirty="0"/>
              <a:t>información conexa sobre dichos marcos jurídicos y tratados</a:t>
            </a:r>
          </a:p>
          <a:p>
            <a:pPr marL="461963" lvl="1" indent="-461963">
              <a:tabLst>
                <a:tab pos="461963" algn="l"/>
              </a:tabLst>
            </a:pPr>
            <a:r>
              <a:rPr lang="es-ES" dirty="0">
                <a:hlinkClick r:id="rId2"/>
              </a:rPr>
              <a:t>http://www.wipo.int/wipolex/es</a:t>
            </a:r>
            <a:r>
              <a:rPr lang="es-ES" dirty="0"/>
              <a:t> </a:t>
            </a:r>
          </a:p>
          <a:p>
            <a:pPr marL="0" lvl="1" indent="0">
              <a:buNone/>
              <a:tabLst>
                <a:tab pos="461963" algn="l"/>
              </a:tabLst>
            </a:pPr>
            <a:endParaRPr lang="es-ES" dirty="0"/>
          </a:p>
        </p:txBody>
      </p:sp>
    </p:spTree>
    <p:extLst>
      <p:ext uri="{BB962C8B-B14F-4D97-AF65-F5344CB8AC3E}">
        <p14:creationId xmlns:p14="http://schemas.microsoft.com/office/powerpoint/2010/main" val="339318976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Interfaz</a:t>
            </a:r>
          </a:p>
        </p:txBody>
      </p:sp>
      <p:pic>
        <p:nvPicPr>
          <p:cNvPr id="399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599" y="1600200"/>
            <a:ext cx="8781009"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56060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dirty="0"/>
              <a:t>Ejemplo:  España – propiedad Industrial</a:t>
            </a:r>
          </a:p>
        </p:txBody>
      </p:sp>
      <p:pic>
        <p:nvPicPr>
          <p:cNvPr id="409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524000"/>
            <a:ext cx="8846821"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913552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229600" cy="685800"/>
          </a:xfrm>
        </p:spPr>
        <p:txBody>
          <a:bodyPr/>
          <a:lstStyle/>
          <a:p>
            <a:pPr algn="ctr"/>
            <a:r>
              <a:rPr lang="es-ES" dirty="0" err="1"/>
              <a:t>Multi-stakeholder</a:t>
            </a:r>
            <a:r>
              <a:rPr lang="es-ES" dirty="0"/>
              <a:t> </a:t>
            </a:r>
            <a:r>
              <a:rPr lang="es-ES" dirty="0" err="1"/>
              <a:t>Platforms</a:t>
            </a:r>
            <a:endParaRPr lang="es-ES" dirty="0"/>
          </a:p>
        </p:txBody>
      </p:sp>
      <p:sp>
        <p:nvSpPr>
          <p:cNvPr id="7" name="Text Placeholder 6"/>
          <p:cNvSpPr>
            <a:spLocks noGrp="1"/>
          </p:cNvSpPr>
          <p:nvPr>
            <p:ph type="body" idx="1"/>
          </p:nvPr>
        </p:nvSpPr>
        <p:spPr>
          <a:xfrm>
            <a:off x="304800" y="1524000"/>
            <a:ext cx="4040188" cy="639762"/>
          </a:xfrm>
        </p:spPr>
        <p:txBody>
          <a:bodyPr/>
          <a:lstStyle/>
          <a:p>
            <a:pPr algn="ctr"/>
            <a:r>
              <a:rPr lang="es-ES" dirty="0"/>
              <a:t>WIPO GREEN</a:t>
            </a:r>
          </a:p>
        </p:txBody>
      </p:sp>
      <p:pic>
        <p:nvPicPr>
          <p:cNvPr id="10242" name="Picture 2"/>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tretch>
            <a:fillRect/>
          </a:stretch>
        </p:blipFill>
        <p:spPr bwMode="auto">
          <a:xfrm>
            <a:off x="228600" y="2743200"/>
            <a:ext cx="421861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 Placeholder 7"/>
          <p:cNvSpPr>
            <a:spLocks noGrp="1"/>
          </p:cNvSpPr>
          <p:nvPr>
            <p:ph type="body" sz="quarter" idx="3"/>
          </p:nvPr>
        </p:nvSpPr>
        <p:spPr>
          <a:xfrm>
            <a:off x="4648200" y="1524000"/>
            <a:ext cx="4041775" cy="639762"/>
          </a:xfrm>
        </p:spPr>
        <p:txBody>
          <a:bodyPr/>
          <a:lstStyle/>
          <a:p>
            <a:pPr algn="ctr"/>
            <a:r>
              <a:rPr lang="es-ES" dirty="0"/>
              <a:t>WIPO </a:t>
            </a:r>
            <a:r>
              <a:rPr lang="es-ES" dirty="0" err="1"/>
              <a:t>Re:Search</a:t>
            </a:r>
            <a:endParaRPr lang="es-ES" dirty="0"/>
          </a:p>
        </p:txBody>
      </p:sp>
      <p:pic>
        <p:nvPicPr>
          <p:cNvPr id="10243" name="Picture 3"/>
          <p:cNvPicPr>
            <a:picLocks noGrp="1" noChangeAspect="1" noChangeArrowheads="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bwMode="auto">
          <a:xfrm>
            <a:off x="4648200" y="2743200"/>
            <a:ext cx="4269911"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7876057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a:t>WIPO Green</a:t>
            </a:r>
          </a:p>
        </p:txBody>
      </p:sp>
      <p:sp>
        <p:nvSpPr>
          <p:cNvPr id="4" name="Content Placeholder 3"/>
          <p:cNvSpPr>
            <a:spLocks noGrp="1"/>
          </p:cNvSpPr>
          <p:nvPr>
            <p:ph sz="half" idx="2"/>
          </p:nvPr>
        </p:nvSpPr>
        <p:spPr>
          <a:xfrm>
            <a:off x="4648200" y="1295400"/>
            <a:ext cx="4343400" cy="4352925"/>
          </a:xfrm>
        </p:spPr>
        <p:txBody>
          <a:bodyPr/>
          <a:lstStyle/>
          <a:p>
            <a:r>
              <a:rPr lang="es-ES" dirty="0" err="1"/>
              <a:t>The</a:t>
            </a:r>
            <a:r>
              <a:rPr lang="es-ES" dirty="0"/>
              <a:t> </a:t>
            </a:r>
            <a:r>
              <a:rPr lang="es-ES" dirty="0" err="1"/>
              <a:t>marketplace</a:t>
            </a:r>
            <a:r>
              <a:rPr lang="es-ES" dirty="0"/>
              <a:t> </a:t>
            </a:r>
            <a:r>
              <a:rPr lang="es-ES" dirty="0" err="1"/>
              <a:t>for</a:t>
            </a:r>
            <a:r>
              <a:rPr lang="es-ES" dirty="0"/>
              <a:t> </a:t>
            </a:r>
            <a:r>
              <a:rPr lang="es-ES" dirty="0" err="1"/>
              <a:t>sustainable</a:t>
            </a:r>
            <a:r>
              <a:rPr lang="es-ES" dirty="0"/>
              <a:t> </a:t>
            </a:r>
            <a:r>
              <a:rPr lang="es-ES" dirty="0" err="1"/>
              <a:t>technology</a:t>
            </a:r>
            <a:r>
              <a:rPr lang="es-ES" dirty="0"/>
              <a:t>: </a:t>
            </a:r>
            <a:r>
              <a:rPr lang="es-ES" dirty="0" err="1"/>
              <a:t>search</a:t>
            </a:r>
            <a:r>
              <a:rPr lang="es-ES" dirty="0"/>
              <a:t> </a:t>
            </a:r>
            <a:r>
              <a:rPr lang="es-ES" dirty="0" err="1"/>
              <a:t>functionality</a:t>
            </a:r>
            <a:r>
              <a:rPr lang="es-ES" dirty="0"/>
              <a:t> </a:t>
            </a:r>
            <a:r>
              <a:rPr lang="es-ES" dirty="0" err="1"/>
              <a:t>for</a:t>
            </a:r>
            <a:r>
              <a:rPr lang="es-ES" dirty="0"/>
              <a:t> </a:t>
            </a:r>
            <a:r>
              <a:rPr lang="es-ES" dirty="0" err="1"/>
              <a:t>technology</a:t>
            </a:r>
            <a:r>
              <a:rPr lang="es-ES" dirty="0"/>
              <a:t> </a:t>
            </a:r>
            <a:r>
              <a:rPr lang="es-ES" dirty="0" err="1"/>
              <a:t>providers</a:t>
            </a:r>
            <a:r>
              <a:rPr lang="es-ES" dirty="0"/>
              <a:t> and </a:t>
            </a:r>
            <a:r>
              <a:rPr lang="es-ES" dirty="0" err="1"/>
              <a:t>seekers</a:t>
            </a:r>
            <a:r>
              <a:rPr lang="es-ES" dirty="0"/>
              <a:t> </a:t>
            </a:r>
          </a:p>
          <a:p>
            <a:pPr>
              <a:spcBef>
                <a:spcPts val="1200"/>
              </a:spcBef>
            </a:pPr>
            <a:r>
              <a:rPr lang="es-ES" dirty="0"/>
              <a:t>Network of </a:t>
            </a:r>
            <a:r>
              <a:rPr lang="es-ES" dirty="0" err="1"/>
              <a:t>green</a:t>
            </a:r>
            <a:r>
              <a:rPr lang="es-ES" dirty="0"/>
              <a:t> </a:t>
            </a:r>
            <a:r>
              <a:rPr lang="es-ES" dirty="0" err="1"/>
              <a:t>technology</a:t>
            </a:r>
            <a:r>
              <a:rPr lang="es-ES" dirty="0"/>
              <a:t> </a:t>
            </a:r>
            <a:r>
              <a:rPr lang="es-ES" dirty="0" err="1"/>
              <a:t>stakeholders</a:t>
            </a:r>
            <a:endParaRPr lang="es-ES" dirty="0"/>
          </a:p>
          <a:p>
            <a:pPr>
              <a:spcBef>
                <a:spcPts val="1200"/>
              </a:spcBef>
            </a:pPr>
            <a:r>
              <a:rPr lang="es-ES" dirty="0" err="1"/>
              <a:t>Grouped</a:t>
            </a:r>
            <a:r>
              <a:rPr lang="es-ES" dirty="0"/>
              <a:t> in 9 </a:t>
            </a:r>
            <a:r>
              <a:rPr lang="es-ES" dirty="0" err="1"/>
              <a:t>technology</a:t>
            </a:r>
            <a:r>
              <a:rPr lang="es-ES" dirty="0"/>
              <a:t> </a:t>
            </a:r>
            <a:r>
              <a:rPr lang="es-ES" dirty="0" err="1"/>
              <a:t>areas</a:t>
            </a:r>
            <a:endParaRPr lang="es-ES" dirty="0"/>
          </a:p>
        </p:txBody>
      </p:sp>
      <p:pic>
        <p:nvPicPr>
          <p:cNvPr id="12290" name="Picture 2"/>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152400" y="1676400"/>
            <a:ext cx="4431304"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 y="4724400"/>
            <a:ext cx="4572000" cy="430887"/>
          </a:xfrm>
          <a:prstGeom prst="rect">
            <a:avLst/>
          </a:prstGeom>
        </p:spPr>
        <p:txBody>
          <a:bodyPr>
            <a:spAutoFit/>
          </a:bodyPr>
          <a:lstStyle/>
          <a:p>
            <a:r>
              <a:rPr lang="es-ES" sz="2200" dirty="0">
                <a:hlinkClick r:id="rId3"/>
              </a:rPr>
              <a:t>https://www3.</a:t>
            </a:r>
            <a:r>
              <a:rPr lang="es-ES" sz="2200" b="1" dirty="0">
                <a:hlinkClick r:id="rId3"/>
              </a:rPr>
              <a:t>wipo</a:t>
            </a:r>
            <a:r>
              <a:rPr lang="es-ES" sz="2200" dirty="0">
                <a:hlinkClick r:id="rId3"/>
              </a:rPr>
              <a:t>.int/</a:t>
            </a:r>
            <a:r>
              <a:rPr lang="es-ES" sz="2200" b="1" dirty="0">
                <a:hlinkClick r:id="rId3"/>
              </a:rPr>
              <a:t>wipogreen</a:t>
            </a:r>
            <a:r>
              <a:rPr lang="es-ES" sz="2200" b="1" dirty="0"/>
              <a:t> </a:t>
            </a:r>
            <a:endParaRPr lang="es-ES" sz="2200" dirty="0"/>
          </a:p>
        </p:txBody>
      </p:sp>
    </p:spTree>
    <p:extLst>
      <p:ext uri="{BB962C8B-B14F-4D97-AF65-F5344CB8AC3E}">
        <p14:creationId xmlns:p14="http://schemas.microsoft.com/office/powerpoint/2010/main" val="329449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582613" y="327025"/>
            <a:ext cx="7705725" cy="797719"/>
          </a:xfrm>
        </p:spPr>
        <p:txBody>
          <a:bodyPr/>
          <a:lstStyle/>
          <a:p>
            <a:r>
              <a:rPr lang="en-US" altLang="en-US" dirty="0" err="1" smtClean="0"/>
              <a:t>Ventajas</a:t>
            </a:r>
            <a:r>
              <a:rPr lang="en-US" altLang="en-US" dirty="0" smtClean="0"/>
              <a:t>: Un </a:t>
            </a:r>
            <a:r>
              <a:rPr lang="en-US" altLang="en-US" dirty="0" err="1"/>
              <a:t>procedimiento</a:t>
            </a:r>
            <a:r>
              <a:rPr lang="en-US" altLang="en-US" dirty="0"/>
              <a:t> </a:t>
            </a:r>
            <a:r>
              <a:rPr lang="en-US" altLang="en-US" dirty="0" err="1"/>
              <a:t>único</a:t>
            </a:r>
            <a:endParaRPr lang="en-US" altLang="en-US" dirty="0"/>
          </a:p>
        </p:txBody>
      </p:sp>
      <p:sp>
        <p:nvSpPr>
          <p:cNvPr id="79875" name="Rectangle 3"/>
          <p:cNvSpPr>
            <a:spLocks noGrp="1" noChangeArrowheads="1"/>
          </p:cNvSpPr>
          <p:nvPr>
            <p:ph type="body" idx="1"/>
          </p:nvPr>
        </p:nvSpPr>
        <p:spPr>
          <a:xfrm>
            <a:off x="618711" y="1149145"/>
            <a:ext cx="7993063" cy="5589587"/>
          </a:xfrm>
        </p:spPr>
        <p:txBody>
          <a:bodyPr/>
          <a:lstStyle/>
          <a:p>
            <a:pPr>
              <a:spcBef>
                <a:spcPct val="25000"/>
              </a:spcBef>
              <a:spcAft>
                <a:spcPct val="25000"/>
              </a:spcAft>
            </a:pPr>
            <a:r>
              <a:rPr lang="en-US" altLang="en-US" sz="2200" dirty="0" err="1"/>
              <a:t>Presentación</a:t>
            </a:r>
            <a:r>
              <a:rPr lang="en-US" altLang="en-US" sz="2200" dirty="0"/>
              <a:t> de </a:t>
            </a:r>
            <a:r>
              <a:rPr lang="en-US" altLang="en-US" sz="2200" dirty="0" err="1"/>
              <a:t>una</a:t>
            </a:r>
            <a:r>
              <a:rPr lang="en-US" altLang="en-US" sz="2200" dirty="0"/>
              <a:t> sola </a:t>
            </a:r>
            <a:r>
              <a:rPr lang="en-US" altLang="en-US" sz="2200" dirty="0" err="1"/>
              <a:t>solicitud</a:t>
            </a:r>
            <a:r>
              <a:rPr lang="en-US" altLang="en-US" sz="2200" dirty="0"/>
              <a:t>, en un </a:t>
            </a:r>
            <a:r>
              <a:rPr lang="en-US" altLang="en-US" sz="2200" dirty="0" err="1"/>
              <a:t>idioma</a:t>
            </a:r>
            <a:r>
              <a:rPr lang="en-US" altLang="en-US" sz="2200" dirty="0"/>
              <a:t>, ante </a:t>
            </a:r>
            <a:r>
              <a:rPr lang="en-US" altLang="en-US" sz="2200" dirty="0" err="1"/>
              <a:t>una</a:t>
            </a:r>
            <a:r>
              <a:rPr lang="en-US" altLang="en-US" sz="2200" dirty="0"/>
              <a:t> sola </a:t>
            </a:r>
            <a:r>
              <a:rPr lang="en-US" altLang="en-US" sz="2200" dirty="0" err="1"/>
              <a:t>Oficina</a:t>
            </a:r>
            <a:r>
              <a:rPr lang="en-US" altLang="en-US" sz="2200" dirty="0"/>
              <a:t> en </a:t>
            </a:r>
            <a:r>
              <a:rPr lang="en-US" altLang="en-US" sz="2200" dirty="0" err="1"/>
              <a:t>vez</a:t>
            </a:r>
            <a:r>
              <a:rPr lang="en-US" altLang="en-US" sz="2200" dirty="0"/>
              <a:t> de </a:t>
            </a:r>
            <a:r>
              <a:rPr lang="en-US" altLang="en-US" sz="2200" dirty="0" err="1"/>
              <a:t>múltiples</a:t>
            </a:r>
            <a:r>
              <a:rPr lang="en-US" altLang="en-US" sz="2200" dirty="0"/>
              <a:t> </a:t>
            </a:r>
            <a:r>
              <a:rPr lang="en-US" altLang="en-US" sz="2200" dirty="0" err="1"/>
              <a:t>presentaciones</a:t>
            </a:r>
            <a:r>
              <a:rPr lang="en-US" altLang="en-US" sz="2200" dirty="0"/>
              <a:t> en el </a:t>
            </a:r>
            <a:r>
              <a:rPr lang="en-US" altLang="en-US" sz="2200" dirty="0" err="1"/>
              <a:t>extranjero</a:t>
            </a:r>
            <a:endParaRPr lang="en-US" altLang="en-US" sz="2200" dirty="0"/>
          </a:p>
          <a:p>
            <a:pPr>
              <a:spcBef>
                <a:spcPct val="25000"/>
              </a:spcBef>
              <a:spcAft>
                <a:spcPct val="25000"/>
              </a:spcAft>
            </a:pPr>
            <a:r>
              <a:rPr lang="en-US" altLang="en-US" sz="2200" dirty="0" err="1"/>
              <a:t>Presentación</a:t>
            </a:r>
            <a:r>
              <a:rPr lang="en-US" altLang="en-US" sz="2200" dirty="0"/>
              <a:t> </a:t>
            </a:r>
            <a:r>
              <a:rPr lang="en-US" altLang="en-US" sz="2200" dirty="0" err="1"/>
              <a:t>posible</a:t>
            </a:r>
            <a:r>
              <a:rPr lang="en-US" altLang="en-US" sz="2200" dirty="0"/>
              <a:t> en el </a:t>
            </a:r>
            <a:r>
              <a:rPr lang="en-US" altLang="en-US" sz="2200" dirty="0" err="1"/>
              <a:t>último</a:t>
            </a:r>
            <a:r>
              <a:rPr lang="en-US" altLang="en-US" sz="2200" dirty="0"/>
              <a:t> </a:t>
            </a:r>
            <a:r>
              <a:rPr lang="en-US" altLang="en-US" sz="2200" dirty="0" err="1"/>
              <a:t>momento</a:t>
            </a:r>
            <a:r>
              <a:rPr lang="en-US" altLang="en-US" sz="2200" dirty="0"/>
              <a:t> del </a:t>
            </a:r>
            <a:r>
              <a:rPr lang="en-US" altLang="en-US" sz="2200" dirty="0" err="1"/>
              <a:t>período</a:t>
            </a:r>
            <a:r>
              <a:rPr lang="en-US" altLang="en-US" sz="2200" dirty="0"/>
              <a:t> de </a:t>
            </a:r>
            <a:r>
              <a:rPr lang="en-US" altLang="en-US" sz="2200" dirty="0" err="1"/>
              <a:t>prioridad</a:t>
            </a:r>
            <a:endParaRPr lang="en-US" altLang="en-US" sz="2200" dirty="0"/>
          </a:p>
          <a:p>
            <a:pPr>
              <a:spcBef>
                <a:spcPct val="25000"/>
              </a:spcBef>
              <a:spcAft>
                <a:spcPct val="25000"/>
              </a:spcAft>
            </a:pPr>
            <a:r>
              <a:rPr lang="en-US" altLang="en-US" sz="2200" dirty="0"/>
              <a:t>La </a:t>
            </a:r>
            <a:r>
              <a:rPr lang="en-US" altLang="en-US" sz="2200" dirty="0" err="1"/>
              <a:t>fecha</a:t>
            </a:r>
            <a:r>
              <a:rPr lang="en-US" altLang="en-US" sz="2200" dirty="0"/>
              <a:t> de </a:t>
            </a:r>
            <a:r>
              <a:rPr lang="en-US" altLang="en-US" sz="2200" dirty="0" err="1"/>
              <a:t>presentación</a:t>
            </a:r>
            <a:r>
              <a:rPr lang="en-US" altLang="en-US" sz="2200" dirty="0"/>
              <a:t> </a:t>
            </a:r>
            <a:r>
              <a:rPr lang="en-US" altLang="en-US" sz="2200" dirty="0" err="1"/>
              <a:t>internacional</a:t>
            </a:r>
            <a:r>
              <a:rPr lang="en-US" altLang="en-US" sz="2200" dirty="0"/>
              <a:t> </a:t>
            </a:r>
            <a:r>
              <a:rPr lang="en-US" altLang="en-US" sz="2200" dirty="0" err="1"/>
              <a:t>tiene</a:t>
            </a:r>
            <a:r>
              <a:rPr lang="en-US" altLang="en-US" sz="2200" dirty="0"/>
              <a:t> el </a:t>
            </a:r>
            <a:r>
              <a:rPr lang="en-US" altLang="en-US" sz="2200" dirty="0" err="1"/>
              <a:t>mismo</a:t>
            </a:r>
            <a:r>
              <a:rPr lang="en-US" altLang="en-US" sz="2200" dirty="0"/>
              <a:t> </a:t>
            </a:r>
            <a:r>
              <a:rPr lang="en-US" altLang="en-US" sz="2200" dirty="0" err="1"/>
              <a:t>efecto</a:t>
            </a:r>
            <a:r>
              <a:rPr lang="en-US" altLang="en-US" sz="2200" dirty="0"/>
              <a:t> </a:t>
            </a:r>
            <a:r>
              <a:rPr lang="en-US" altLang="en-US" sz="2200" dirty="0" err="1"/>
              <a:t>que</a:t>
            </a:r>
            <a:r>
              <a:rPr lang="en-US" altLang="en-US" sz="2200" dirty="0"/>
              <a:t> la </a:t>
            </a:r>
            <a:r>
              <a:rPr lang="en-US" altLang="en-US" sz="2200" dirty="0" err="1"/>
              <a:t>fecha</a:t>
            </a:r>
            <a:r>
              <a:rPr lang="en-US" altLang="en-US" sz="2200" dirty="0"/>
              <a:t> de </a:t>
            </a:r>
            <a:r>
              <a:rPr lang="en-US" altLang="en-US" sz="2200" dirty="0" err="1"/>
              <a:t>presentación</a:t>
            </a:r>
            <a:r>
              <a:rPr lang="en-US" altLang="en-US" sz="2200" dirty="0"/>
              <a:t> </a:t>
            </a:r>
            <a:r>
              <a:rPr lang="en-US" altLang="en-US" sz="2200" dirty="0" err="1"/>
              <a:t>nacional</a:t>
            </a:r>
            <a:r>
              <a:rPr lang="en-US" altLang="en-US" sz="2200" dirty="0"/>
              <a:t> </a:t>
            </a:r>
          </a:p>
          <a:p>
            <a:pPr>
              <a:spcBef>
                <a:spcPct val="25000"/>
              </a:spcBef>
              <a:spcAft>
                <a:spcPct val="25000"/>
              </a:spcAft>
            </a:pPr>
            <a:r>
              <a:rPr lang="en-US" altLang="en-US" sz="2200" dirty="0" err="1"/>
              <a:t>Uniformidad</a:t>
            </a:r>
            <a:r>
              <a:rPr lang="en-US" altLang="en-US" sz="2200" dirty="0"/>
              <a:t> de los </a:t>
            </a:r>
            <a:r>
              <a:rPr lang="en-US" altLang="en-US" sz="2200" dirty="0" err="1"/>
              <a:t>requisitos</a:t>
            </a:r>
            <a:r>
              <a:rPr lang="en-US" altLang="en-US" sz="2200" dirty="0"/>
              <a:t> </a:t>
            </a:r>
            <a:r>
              <a:rPr lang="en-US" altLang="en-US" sz="2200" dirty="0" err="1"/>
              <a:t>formales</a:t>
            </a:r>
            <a:endParaRPr lang="en-US" altLang="en-US" sz="2200" dirty="0"/>
          </a:p>
          <a:p>
            <a:pPr>
              <a:spcBef>
                <a:spcPct val="25000"/>
              </a:spcBef>
              <a:spcAft>
                <a:spcPct val="25000"/>
              </a:spcAft>
            </a:pPr>
            <a:r>
              <a:rPr lang="en-US" altLang="en-US" sz="2200" dirty="0"/>
              <a:t>Se </a:t>
            </a:r>
            <a:r>
              <a:rPr lang="en-US" altLang="en-US" sz="2200" dirty="0" err="1"/>
              <a:t>mantiene</a:t>
            </a:r>
            <a:r>
              <a:rPr lang="en-US" altLang="en-US" sz="2200" dirty="0"/>
              <a:t> el control del </a:t>
            </a:r>
            <a:r>
              <a:rPr lang="en-US" altLang="en-US" sz="2200" dirty="0" err="1"/>
              <a:t>trámite</a:t>
            </a:r>
            <a:r>
              <a:rPr lang="en-US" altLang="en-US" sz="2200" dirty="0"/>
              <a:t> </a:t>
            </a:r>
            <a:r>
              <a:rPr lang="en-US" altLang="en-US" sz="2200" dirty="0" err="1"/>
              <a:t>durante</a:t>
            </a:r>
            <a:r>
              <a:rPr lang="en-US" altLang="en-US" sz="2200" dirty="0"/>
              <a:t> </a:t>
            </a:r>
            <a:r>
              <a:rPr lang="en-US" altLang="en-US" sz="2200" dirty="0" err="1"/>
              <a:t>más</a:t>
            </a:r>
            <a:r>
              <a:rPr lang="en-US" altLang="en-US" sz="2200" dirty="0"/>
              <a:t> </a:t>
            </a:r>
            <a:r>
              <a:rPr lang="en-US" altLang="en-US" sz="2200" dirty="0" err="1"/>
              <a:t>tiempo</a:t>
            </a:r>
            <a:endParaRPr lang="en-US" altLang="en-US" sz="2200" dirty="0"/>
          </a:p>
          <a:p>
            <a:pPr>
              <a:spcBef>
                <a:spcPct val="25000"/>
              </a:spcBef>
              <a:spcAft>
                <a:spcPct val="25000"/>
              </a:spcAft>
            </a:pPr>
            <a:r>
              <a:rPr lang="en-US" altLang="en-US" sz="2200" dirty="0" err="1"/>
              <a:t>Aplazamiento</a:t>
            </a:r>
            <a:r>
              <a:rPr lang="en-US" altLang="en-US" sz="2200" dirty="0"/>
              <a:t> de la </a:t>
            </a:r>
            <a:r>
              <a:rPr lang="en-US" altLang="en-US" sz="2200" dirty="0" err="1"/>
              <a:t>decisión</a:t>
            </a:r>
            <a:r>
              <a:rPr lang="en-US" altLang="en-US" sz="2200" dirty="0"/>
              <a:t> </a:t>
            </a:r>
            <a:r>
              <a:rPr lang="en-US" altLang="en-US" sz="2200" dirty="0" err="1"/>
              <a:t>sobre</a:t>
            </a:r>
            <a:r>
              <a:rPr lang="en-US" altLang="en-US" sz="2200" dirty="0"/>
              <a:t> </a:t>
            </a:r>
            <a:r>
              <a:rPr lang="en-US" altLang="en-US" sz="2200" dirty="0" err="1"/>
              <a:t>dónde</a:t>
            </a:r>
            <a:r>
              <a:rPr lang="en-US" altLang="en-US" sz="2200" dirty="0"/>
              <a:t> </a:t>
            </a:r>
            <a:r>
              <a:rPr lang="en-US" altLang="en-US" sz="2200" dirty="0" err="1"/>
              <a:t>proteger</a:t>
            </a:r>
            <a:r>
              <a:rPr lang="en-US" altLang="en-US" sz="2200" dirty="0"/>
              <a:t> </a:t>
            </a:r>
            <a:r>
              <a:rPr lang="en-US" altLang="en-US" sz="2200" dirty="0" err="1"/>
              <a:t>su</a:t>
            </a:r>
            <a:r>
              <a:rPr lang="en-US" altLang="en-US" sz="2200" dirty="0"/>
              <a:t> </a:t>
            </a:r>
            <a:r>
              <a:rPr lang="en-US" altLang="en-US" sz="2200" dirty="0" err="1"/>
              <a:t>invención</a:t>
            </a:r>
            <a:r>
              <a:rPr lang="en-US" altLang="en-US" sz="2200" dirty="0"/>
              <a:t> hasta los 30 </a:t>
            </a:r>
            <a:r>
              <a:rPr lang="en-US" altLang="en-US" sz="2200" dirty="0" err="1"/>
              <a:t>meses</a:t>
            </a:r>
            <a:r>
              <a:rPr lang="en-US" altLang="en-US" sz="2200" dirty="0"/>
              <a:t> </a:t>
            </a:r>
            <a:r>
              <a:rPr lang="en-US" altLang="en-US" sz="2200" dirty="0" err="1"/>
              <a:t>contados</a:t>
            </a:r>
            <a:r>
              <a:rPr lang="en-US" altLang="en-US" sz="2200" dirty="0"/>
              <a:t> </a:t>
            </a:r>
            <a:r>
              <a:rPr lang="en-US" altLang="en-US" sz="2200" dirty="0" err="1"/>
              <a:t>desde</a:t>
            </a:r>
            <a:r>
              <a:rPr lang="en-US" altLang="en-US" sz="2200" dirty="0"/>
              <a:t> la </a:t>
            </a:r>
            <a:r>
              <a:rPr lang="en-US" altLang="en-US" sz="2200" dirty="0" err="1"/>
              <a:t>fecha</a:t>
            </a:r>
            <a:r>
              <a:rPr lang="en-US" altLang="en-US" sz="2200" dirty="0"/>
              <a:t> de </a:t>
            </a:r>
            <a:r>
              <a:rPr lang="en-US" altLang="en-US" sz="2200" dirty="0" err="1"/>
              <a:t>prioridad</a:t>
            </a:r>
            <a:endParaRPr lang="en-US" altLang="en-US" sz="2200" dirty="0"/>
          </a:p>
          <a:p>
            <a:pPr>
              <a:spcBef>
                <a:spcPct val="25000"/>
              </a:spcBef>
              <a:spcAft>
                <a:spcPct val="25000"/>
              </a:spcAft>
            </a:pPr>
            <a:r>
              <a:rPr lang="en-US" altLang="en-US" sz="2200" dirty="0" err="1"/>
              <a:t>Mejor</a:t>
            </a:r>
            <a:r>
              <a:rPr lang="en-US" altLang="en-US" sz="2200" dirty="0"/>
              <a:t> </a:t>
            </a:r>
            <a:r>
              <a:rPr lang="en-US" altLang="en-US" sz="2200" dirty="0" err="1"/>
              <a:t>evaluación</a:t>
            </a:r>
            <a:r>
              <a:rPr lang="en-US" altLang="en-US" sz="2200" dirty="0"/>
              <a:t> del valor </a:t>
            </a:r>
            <a:r>
              <a:rPr lang="en-US" altLang="en-US" sz="2200" dirty="0" err="1"/>
              <a:t>económico</a:t>
            </a:r>
            <a:r>
              <a:rPr lang="en-US" altLang="en-US" sz="2200" dirty="0"/>
              <a:t> de la </a:t>
            </a:r>
            <a:r>
              <a:rPr lang="en-US" altLang="en-US" sz="2200" dirty="0" err="1"/>
              <a:t>invención</a:t>
            </a:r>
            <a:endParaRPr lang="en-US" altLang="en-US" sz="2200" dirty="0"/>
          </a:p>
        </p:txBody>
      </p:sp>
    </p:spTree>
    <p:extLst>
      <p:ext uri="{BB962C8B-B14F-4D97-AF65-F5344CB8AC3E}">
        <p14:creationId xmlns:p14="http://schemas.microsoft.com/office/powerpoint/2010/main" val="173926452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
            <a:ext cx="8229600" cy="1143000"/>
          </a:xfrm>
        </p:spPr>
        <p:txBody>
          <a:bodyPr/>
          <a:lstStyle/>
          <a:p>
            <a:r>
              <a:rPr lang="es-ES" b="1" dirty="0"/>
              <a:t>WIPO Green </a:t>
            </a:r>
            <a:r>
              <a:rPr lang="es-ES" b="1" dirty="0" err="1"/>
              <a:t>example</a:t>
            </a:r>
            <a:r>
              <a:rPr lang="es-ES" b="1" dirty="0"/>
              <a:t>: </a:t>
            </a:r>
            <a:r>
              <a:rPr lang="es-ES" b="1" dirty="0" err="1"/>
              <a:t>Energy</a:t>
            </a:r>
            <a:endParaRPr lang="es-ES" b="1" dirty="0"/>
          </a:p>
        </p:txBody>
      </p:sp>
      <p:pic>
        <p:nvPicPr>
          <p:cNvPr id="3174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609600" y="1219200"/>
            <a:ext cx="7239000" cy="488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555690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lstStyle/>
          <a:p>
            <a:r>
              <a:rPr lang="es-ES" dirty="0"/>
              <a:t>WIPO </a:t>
            </a:r>
            <a:r>
              <a:rPr lang="es-ES" dirty="0" err="1"/>
              <a:t>Re:Search</a:t>
            </a:r>
            <a:r>
              <a:rPr lang="es-ES" dirty="0"/>
              <a:t> </a:t>
            </a:r>
          </a:p>
        </p:txBody>
      </p:sp>
      <p:sp>
        <p:nvSpPr>
          <p:cNvPr id="8" name="Content Placeholder 7"/>
          <p:cNvSpPr>
            <a:spLocks noGrp="1"/>
          </p:cNvSpPr>
          <p:nvPr>
            <p:ph sz="half" idx="1"/>
          </p:nvPr>
        </p:nvSpPr>
        <p:spPr>
          <a:xfrm>
            <a:off x="0" y="1219200"/>
            <a:ext cx="3343275" cy="4932362"/>
          </a:xfrm>
        </p:spPr>
        <p:txBody>
          <a:bodyPr/>
          <a:lstStyle/>
          <a:p>
            <a:r>
              <a:rPr lang="it-IT" sz="2400" dirty="0"/>
              <a:t>Initiative in the field of neglected deseases, tuberculosis and malaria</a:t>
            </a:r>
          </a:p>
          <a:p>
            <a:pPr>
              <a:spcBef>
                <a:spcPts val="1200"/>
              </a:spcBef>
            </a:pPr>
            <a:r>
              <a:rPr lang="it-IT" sz="2400" dirty="0"/>
              <a:t>Includes a database with information on availability of IP rights and other information</a:t>
            </a:r>
          </a:p>
          <a:p>
            <a:pPr>
              <a:spcBef>
                <a:spcPts val="1200"/>
              </a:spcBef>
            </a:pPr>
            <a:r>
              <a:rPr lang="it-IT" sz="2400" dirty="0"/>
              <a:t>Based on the principle of voluntary contribution</a:t>
            </a:r>
          </a:p>
        </p:txBody>
      </p:sp>
      <p:pic>
        <p:nvPicPr>
          <p:cNvPr id="11266" name="Picture 2"/>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3429000" y="1600200"/>
            <a:ext cx="5670258" cy="38862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9034701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90538" y="115888"/>
            <a:ext cx="8229600" cy="1143000"/>
          </a:xfrm>
        </p:spPr>
        <p:txBody>
          <a:bodyPr/>
          <a:lstStyle/>
          <a:p>
            <a:r>
              <a:rPr lang="en-US" altLang="en-US" dirty="0"/>
              <a:t>Patent Landscape Reports</a:t>
            </a:r>
          </a:p>
        </p:txBody>
      </p:sp>
      <p:sp>
        <p:nvSpPr>
          <p:cNvPr id="18435" name="TextBox 3"/>
          <p:cNvSpPr txBox="1">
            <a:spLocks noChangeArrowheads="1"/>
          </p:cNvSpPr>
          <p:nvPr/>
        </p:nvSpPr>
        <p:spPr bwMode="auto">
          <a:xfrm>
            <a:off x="323850" y="6092825"/>
            <a:ext cx="8928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400">
                <a:solidFill>
                  <a:schemeClr val="tx1"/>
                </a:solidFill>
                <a:latin typeface="Arial" charset="0"/>
                <a:cs typeface="Arial" charset="0"/>
              </a:defRPr>
            </a:lvl1pPr>
            <a:lvl2pPr marL="742950" indent="-285750">
              <a:spcBef>
                <a:spcPct val="20000"/>
              </a:spcBef>
              <a:buBlip>
                <a:blip r:embed="rId2"/>
              </a:buBlip>
              <a:defRPr sz="2400">
                <a:solidFill>
                  <a:schemeClr val="tx1"/>
                </a:solidFill>
                <a:latin typeface="Arial" charset="0"/>
                <a:cs typeface="Arial" charset="0"/>
              </a:defRPr>
            </a:lvl2pPr>
            <a:lvl3pPr marL="1143000" indent="-228600">
              <a:spcBef>
                <a:spcPct val="20000"/>
              </a:spcBef>
              <a:buBlip>
                <a:blip r:embed="rId2"/>
              </a:buBlip>
              <a:defRPr sz="2400">
                <a:solidFill>
                  <a:schemeClr val="tx1"/>
                </a:solidFill>
                <a:latin typeface="Arial" charset="0"/>
                <a:cs typeface="Arial" charset="0"/>
              </a:defRPr>
            </a:lvl3pPr>
            <a:lvl4pPr marL="1600200" indent="-228600">
              <a:spcBef>
                <a:spcPct val="20000"/>
              </a:spcBef>
              <a:buBlip>
                <a:blip r:embed="rId2"/>
              </a:buBlip>
              <a:defRPr sz="2400">
                <a:solidFill>
                  <a:schemeClr val="tx1"/>
                </a:solidFill>
                <a:latin typeface="Arial" charset="0"/>
                <a:cs typeface="Arial" charset="0"/>
              </a:defRPr>
            </a:lvl4pPr>
            <a:lvl5pPr marL="2057400" indent="-22860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r>
              <a:rPr lang="en-US" altLang="en-US" sz="1800">
                <a:hlinkClick r:id="rId3"/>
              </a:rPr>
              <a:t>http://www.wipo.int/patentscope/en/programs/patent_landscapes/</a:t>
            </a:r>
            <a:endParaRPr lang="en-US" altLang="en-US" sz="1800"/>
          </a:p>
        </p:txBody>
      </p:sp>
      <p:pic>
        <p:nvPicPr>
          <p:cNvPr id="1843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313" y="1052513"/>
            <a:ext cx="8423275" cy="482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5" name="AutoShape 29"/>
          <p:cNvSpPr>
            <a:spLocks noChangeArrowheads="1"/>
          </p:cNvSpPr>
          <p:nvPr/>
        </p:nvSpPr>
        <p:spPr bwMode="auto">
          <a:xfrm>
            <a:off x="468313" y="2852738"/>
            <a:ext cx="2879725" cy="431800"/>
          </a:xfrm>
          <a:prstGeom prst="roundRect">
            <a:avLst>
              <a:gd name="adj" fmla="val 39116"/>
            </a:avLst>
          </a:prstGeom>
          <a:noFill/>
          <a:ln w="571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spcBef>
                <a:spcPct val="20000"/>
              </a:spcBef>
              <a:buBlip>
                <a:blip r:embed="rId2"/>
              </a:buBlip>
              <a:defRPr sz="2400">
                <a:solidFill>
                  <a:schemeClr val="tx1"/>
                </a:solidFill>
                <a:latin typeface="Arial" charset="0"/>
                <a:cs typeface="Arial" charset="0"/>
              </a:defRPr>
            </a:lvl1pPr>
            <a:lvl2pPr marL="742950" indent="-285750">
              <a:spcBef>
                <a:spcPct val="20000"/>
              </a:spcBef>
              <a:buBlip>
                <a:blip r:embed="rId2"/>
              </a:buBlip>
              <a:defRPr sz="2400">
                <a:solidFill>
                  <a:schemeClr val="tx1"/>
                </a:solidFill>
                <a:latin typeface="Arial" charset="0"/>
                <a:cs typeface="Arial" charset="0"/>
              </a:defRPr>
            </a:lvl2pPr>
            <a:lvl3pPr marL="1143000" indent="-228600">
              <a:spcBef>
                <a:spcPct val="20000"/>
              </a:spcBef>
              <a:buBlip>
                <a:blip r:embed="rId2"/>
              </a:buBlip>
              <a:defRPr sz="2400">
                <a:solidFill>
                  <a:schemeClr val="tx1"/>
                </a:solidFill>
                <a:latin typeface="Arial" charset="0"/>
                <a:cs typeface="Arial" charset="0"/>
              </a:defRPr>
            </a:lvl3pPr>
            <a:lvl4pPr marL="1600200" indent="-228600">
              <a:spcBef>
                <a:spcPct val="20000"/>
              </a:spcBef>
              <a:buBlip>
                <a:blip r:embed="rId2"/>
              </a:buBlip>
              <a:defRPr sz="2400">
                <a:solidFill>
                  <a:schemeClr val="tx1"/>
                </a:solidFill>
                <a:latin typeface="Arial" charset="0"/>
                <a:cs typeface="Arial" charset="0"/>
              </a:defRPr>
            </a:lvl4pPr>
            <a:lvl5pPr marL="2057400" indent="-22860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defRPr/>
            </a:pPr>
            <a:endParaRPr lang="en-US" altLang="en-US"/>
          </a:p>
        </p:txBody>
      </p:sp>
    </p:spTree>
    <p:extLst>
      <p:ext uri="{BB962C8B-B14F-4D97-AF65-F5344CB8AC3E}">
        <p14:creationId xmlns:p14="http://schemas.microsoft.com/office/powerpoint/2010/main" val="283838371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altLang="ja-JP" dirty="0">
                <a:ea typeface="ＭＳ Ｐゴシック" pitchFamily="34" charset="-128"/>
              </a:rPr>
              <a:t>WIPO-WEF Inventor Assistance Program (IAP)</a:t>
            </a:r>
          </a:p>
        </p:txBody>
      </p:sp>
      <p:sp>
        <p:nvSpPr>
          <p:cNvPr id="20483" name="Content Placeholder 2"/>
          <p:cNvSpPr>
            <a:spLocks noGrp="1"/>
          </p:cNvSpPr>
          <p:nvPr>
            <p:ph idx="1"/>
          </p:nvPr>
        </p:nvSpPr>
        <p:spPr/>
        <p:txBody>
          <a:bodyPr/>
          <a:lstStyle/>
          <a:p>
            <a:pPr eaLnBrk="1" hangingPunct="1"/>
            <a:r>
              <a:rPr lang="en-US" altLang="ja-JP" dirty="0">
                <a:ea typeface="ＭＳ Ｐゴシック" pitchFamily="34" charset="-128"/>
              </a:rPr>
              <a:t>Pro bono legal assistance in filing and prosecution of patent applications for under-resourced inventors and small enterprises</a:t>
            </a:r>
          </a:p>
          <a:p>
            <a:pPr eaLnBrk="1" hangingPunct="1"/>
            <a:r>
              <a:rPr lang="en-US" altLang="ja-JP" dirty="0">
                <a:ea typeface="ＭＳ Ｐゴシック" pitchFamily="34" charset="-128"/>
              </a:rPr>
              <a:t>Pilot projects in Colombia, Morocco, and Philippines in 2015/16</a:t>
            </a:r>
          </a:p>
          <a:p>
            <a:pPr eaLnBrk="1" hangingPunct="1"/>
            <a:r>
              <a:rPr lang="en-US" altLang="ja-JP" dirty="0">
                <a:ea typeface="ＭＳ Ｐゴシック" pitchFamily="34" charset="-128"/>
              </a:rPr>
              <a:t>Global launch October 17, 2016</a:t>
            </a:r>
          </a:p>
          <a:p>
            <a:pPr eaLnBrk="1" hangingPunct="1"/>
            <a:r>
              <a:rPr lang="en-US" altLang="ja-JP" dirty="0">
                <a:ea typeface="ＭＳ Ｐゴシック" pitchFamily="34" charset="-128"/>
              </a:rPr>
              <a:t>Program launch in South Africa in 2017 </a:t>
            </a:r>
          </a:p>
          <a:p>
            <a:pPr eaLnBrk="1" hangingPunct="1">
              <a:buFontTx/>
              <a:buNone/>
            </a:pPr>
            <a:endParaRPr lang="en-US" altLang="ja-JP" dirty="0">
              <a:ea typeface="ＭＳ Ｐゴシック" pitchFamily="34" charset="-128"/>
            </a:endParaRPr>
          </a:p>
          <a:p>
            <a:pPr eaLnBrk="1" hangingPunct="1">
              <a:buFontTx/>
              <a:buNone/>
            </a:pPr>
            <a:endParaRPr lang="ja-JP" altLang="en-US" dirty="0">
              <a:ea typeface="ＭＳ Ｐゴシック" pitchFamily="34" charset="-128"/>
            </a:endParaRPr>
          </a:p>
        </p:txBody>
      </p:sp>
    </p:spTree>
    <p:extLst>
      <p:ext uri="{BB962C8B-B14F-4D97-AF65-F5344CB8AC3E}">
        <p14:creationId xmlns:p14="http://schemas.microsoft.com/office/powerpoint/2010/main" val="310858885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p:txBody>
          <a:bodyPr/>
          <a:lstStyle/>
          <a:p>
            <a:pPr eaLnBrk="1" hangingPunct="1"/>
            <a:r>
              <a:rPr lang="en-US" altLang="ja-JP" dirty="0">
                <a:ea typeface="ＭＳ Ｐゴシック" pitchFamily="34" charset="-128"/>
              </a:rPr>
              <a:t>IAP: Process</a:t>
            </a:r>
          </a:p>
        </p:txBody>
      </p:sp>
      <p:graphicFrame>
        <p:nvGraphicFramePr>
          <p:cNvPr id="4" name="Content Placeholder 3"/>
          <p:cNvGraphicFramePr>
            <a:graphicFrameLocks noGrp="1"/>
          </p:cNvGraphicFramePr>
          <p:nvPr>
            <p:ph idx="4294967295"/>
          </p:nvPr>
        </p:nvGraphicFramePr>
        <p:xfrm>
          <a:off x="467544" y="1484784"/>
          <a:ext cx="8229600" cy="4352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107225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512" y="274638"/>
            <a:ext cx="8784976" cy="634082"/>
          </a:xfrm>
        </p:spPr>
        <p:txBody>
          <a:bodyPr/>
          <a:lstStyle/>
          <a:p>
            <a:pPr algn="ctr"/>
            <a:r>
              <a:rPr lang="de-DE" dirty="0"/>
              <a:t>The Manual on Open Source Tools for Patent Analytics</a:t>
            </a:r>
            <a:endParaRPr lang="en-US" dirty="0"/>
          </a:p>
        </p:txBody>
      </p:sp>
      <p:sp>
        <p:nvSpPr>
          <p:cNvPr id="6" name="Content Placeholder 5"/>
          <p:cNvSpPr>
            <a:spLocks noGrp="1"/>
          </p:cNvSpPr>
          <p:nvPr>
            <p:ph idx="1"/>
          </p:nvPr>
        </p:nvSpPr>
        <p:spPr>
          <a:xfrm>
            <a:off x="179512" y="1268760"/>
            <a:ext cx="4608512" cy="5256584"/>
          </a:xfrm>
        </p:spPr>
        <p:txBody>
          <a:bodyPr/>
          <a:lstStyle/>
          <a:p>
            <a:pPr marL="0" indent="0">
              <a:buNone/>
            </a:pPr>
            <a:endParaRPr lang="de-DE" dirty="0"/>
          </a:p>
          <a:p>
            <a:r>
              <a:rPr lang="de-DE" dirty="0"/>
              <a:t>Aimed at exploring:</a:t>
            </a:r>
          </a:p>
          <a:p>
            <a:pPr lvl="1"/>
            <a:r>
              <a:rPr lang="de-DE" dirty="0"/>
              <a:t> various free and open source tools which could be used for various patent analysis tasks by users in developing countries</a:t>
            </a:r>
          </a:p>
          <a:p>
            <a:pPr lvl="1"/>
            <a:r>
              <a:rPr lang="de-DE" dirty="0"/>
              <a:t>Includes walkthrough for using selected software for various analytics tasks</a:t>
            </a:r>
          </a:p>
          <a:p>
            <a:pPr marL="0" indent="0">
              <a:buNone/>
            </a:pPr>
            <a:endParaRPr lang="de-DE" dirty="0"/>
          </a:p>
          <a:p>
            <a:pPr marL="457200" lvl="1" indent="0">
              <a:buNone/>
            </a:pPr>
            <a:endParaRPr lang="de-DE" dirty="0"/>
          </a:p>
          <a:p>
            <a:pPr marL="457200" lvl="1" indent="0">
              <a:buNone/>
            </a:pPr>
            <a:endParaRPr lang="de-DE" dirty="0"/>
          </a:p>
        </p:txBody>
      </p:sp>
      <p:pic>
        <p:nvPicPr>
          <p:cNvPr id="7" name="Content Placeholder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88024" y="1219200"/>
            <a:ext cx="2777602" cy="4392488"/>
          </a:xfrm>
          <a:prstGeom prst="rect">
            <a:avLst/>
          </a:prstGeom>
          <a:noFill/>
          <a:ln w="9525">
            <a:solidFill>
              <a:schemeClr val="accent1">
                <a:lumMod val="25000"/>
              </a:schemeClr>
            </a:solidFill>
            <a:miter lim="800000"/>
            <a:headEnd/>
            <a:tailEnd/>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609600" y="6063734"/>
            <a:ext cx="6400800" cy="461665"/>
          </a:xfrm>
          <a:prstGeom prst="rect">
            <a:avLst/>
          </a:prstGeom>
        </p:spPr>
        <p:txBody>
          <a:bodyPr wrap="square">
            <a:spAutoFit/>
          </a:bodyPr>
          <a:lstStyle/>
          <a:p>
            <a:r>
              <a:rPr lang="es-ES" dirty="0">
                <a:hlinkClick r:id="rId3"/>
              </a:rPr>
              <a:t>https://wipo-analytics.github.io</a:t>
            </a:r>
            <a:r>
              <a:rPr lang="es-ES" dirty="0"/>
              <a:t> </a:t>
            </a:r>
          </a:p>
        </p:txBody>
      </p:sp>
    </p:spTree>
    <p:extLst>
      <p:ext uri="{BB962C8B-B14F-4D97-AF65-F5344CB8AC3E}">
        <p14:creationId xmlns:p14="http://schemas.microsoft.com/office/powerpoint/2010/main" val="287007916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250825" y="1196752"/>
            <a:ext cx="8497888" cy="4352925"/>
          </a:xfrm>
        </p:spPr>
        <p:txBody>
          <a:bodyPr>
            <a:normAutofit fontScale="85000" lnSpcReduction="20000"/>
          </a:bodyPr>
          <a:lstStyle/>
          <a:p>
            <a:pPr marL="57150" indent="0">
              <a:buNone/>
            </a:pPr>
            <a:endParaRPr lang="en-US" altLang="en-US" dirty="0"/>
          </a:p>
          <a:p>
            <a:pPr marL="57150" indent="0">
              <a:buNone/>
            </a:pPr>
            <a:endParaRPr lang="en-US" altLang="en-US" dirty="0"/>
          </a:p>
          <a:p>
            <a:pPr marL="57150" indent="0">
              <a:buNone/>
            </a:pPr>
            <a:r>
              <a:rPr lang="en-US" altLang="en-US" dirty="0"/>
              <a:t>Explore the use of machine learning and other new technologies to improve current and future WIPO applications</a:t>
            </a:r>
          </a:p>
          <a:p>
            <a:pPr lvl="2"/>
            <a:r>
              <a:rPr lang="en-US" altLang="en-US" dirty="0"/>
              <a:t>Machine translation</a:t>
            </a:r>
          </a:p>
          <a:p>
            <a:pPr marL="1371600" lvl="3" indent="0">
              <a:buNone/>
            </a:pPr>
            <a:r>
              <a:rPr lang="en-US" altLang="en-US" dirty="0"/>
              <a:t>WIPO has been an early adopter of the new technology Neural Machine Translation</a:t>
            </a:r>
          </a:p>
          <a:p>
            <a:pPr lvl="2"/>
            <a:r>
              <a:rPr lang="en-US" altLang="en-US" dirty="0"/>
              <a:t>Speech</a:t>
            </a:r>
          </a:p>
          <a:p>
            <a:pPr marL="1371600" lvl="3" indent="0">
              <a:buNone/>
            </a:pPr>
            <a:r>
              <a:rPr lang="en-US" altLang="en-US" dirty="0"/>
              <a:t>Use machine learning to learn from conference records and transcript to build automatic transcription (Speech to text)</a:t>
            </a:r>
          </a:p>
          <a:p>
            <a:pPr marL="1371600" lvl="3" indent="0">
              <a:buNone/>
            </a:pPr>
            <a:r>
              <a:rPr lang="en-US" altLang="en-US" dirty="0"/>
              <a:t>Similarly try to apply it to transcription of interpretation (speech to translated text)</a:t>
            </a:r>
          </a:p>
          <a:p>
            <a:pPr lvl="2"/>
            <a:r>
              <a:rPr lang="en-US" altLang="en-US" dirty="0"/>
              <a:t>Image classification</a:t>
            </a:r>
          </a:p>
          <a:p>
            <a:pPr marL="1371600" lvl="3" indent="0">
              <a:buNone/>
            </a:pPr>
            <a:r>
              <a:rPr lang="en-US" altLang="en-US" dirty="0"/>
              <a:t>Automatic classification of trademark images </a:t>
            </a:r>
          </a:p>
        </p:txBody>
      </p:sp>
      <p:sp>
        <p:nvSpPr>
          <p:cNvPr id="2" name="Title 1"/>
          <p:cNvSpPr>
            <a:spLocks noGrp="1"/>
          </p:cNvSpPr>
          <p:nvPr>
            <p:ph type="title"/>
          </p:nvPr>
        </p:nvSpPr>
        <p:spPr/>
        <p:txBody>
          <a:bodyPr/>
          <a:lstStyle/>
          <a:p>
            <a:r>
              <a:rPr lang="en-US" dirty="0"/>
              <a:t>Advanced  Technology  Applications Center (ATAC)</a:t>
            </a:r>
          </a:p>
        </p:txBody>
      </p:sp>
    </p:spTree>
    <p:extLst>
      <p:ext uri="{BB962C8B-B14F-4D97-AF65-F5344CB8AC3E}">
        <p14:creationId xmlns:p14="http://schemas.microsoft.com/office/powerpoint/2010/main" val="342119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anim calcmode="lin" valueType="num">
                                      <p:cBhvr additive="base">
                                        <p:cTn id="1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anim calcmode="lin" valueType="num">
                                      <p:cBhvr additive="base">
                                        <p:cTn id="1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 calcmode="lin" valueType="num">
                                      <p:cBhvr additive="base">
                                        <p:cTn id="1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anim calcmode="lin" valueType="num">
                                      <p:cBhvr additive="base">
                                        <p:cTn id="23"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 calcmode="lin" valueType="num">
                                      <p:cBhvr additive="base">
                                        <p:cTn id="27"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anim calcmode="lin" valueType="num">
                                      <p:cBhvr additive="base">
                                        <p:cTn id="31"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xEl>
                                              <p:pRg st="9" end="9"/>
                                            </p:txEl>
                                          </p:spTgt>
                                        </p:tgtEl>
                                        <p:attrNameLst>
                                          <p:attrName>style.visibility</p:attrName>
                                        </p:attrNameLst>
                                      </p:cBhvr>
                                      <p:to>
                                        <p:strVal val="visible"/>
                                      </p:to>
                                    </p:set>
                                    <p:anim calcmode="lin" valueType="num">
                                      <p:cBhvr additive="base">
                                        <p:cTn id="35"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RÃ©sultat de recherche d'images pour &quot;ifpma logo&quot;">
            <a:extLst>
              <a:ext uri="{FF2B5EF4-FFF2-40B4-BE49-F238E27FC236}">
                <a16:creationId xmlns:a16="http://schemas.microsoft.com/office/drawing/2014/main" id="{888D1D2C-959C-4BE3-AF7E-239416FFB46F}"/>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x-none" sz="1800"/>
          </a:p>
        </p:txBody>
      </p:sp>
      <p:sp>
        <p:nvSpPr>
          <p:cNvPr id="2" name="TextBox 1">
            <a:extLst>
              <a:ext uri="{FF2B5EF4-FFF2-40B4-BE49-F238E27FC236}">
                <a16:creationId xmlns:a16="http://schemas.microsoft.com/office/drawing/2014/main" id="{A7310DA8-03B0-428F-85CF-5A58709C2F02}"/>
              </a:ext>
            </a:extLst>
          </p:cNvPr>
          <p:cNvSpPr txBox="1"/>
          <p:nvPr/>
        </p:nvSpPr>
        <p:spPr>
          <a:xfrm>
            <a:off x="272563" y="1545140"/>
            <a:ext cx="8163635" cy="1015663"/>
          </a:xfrm>
          <a:prstGeom prst="rect">
            <a:avLst/>
          </a:prstGeom>
          <a:noFill/>
        </p:spPr>
        <p:txBody>
          <a:bodyPr wrap="square" rtlCol="0">
            <a:spAutoFit/>
          </a:bodyPr>
          <a:lstStyle/>
          <a:p>
            <a:r>
              <a:rPr lang="en-US" dirty="0">
                <a:solidFill>
                  <a:schemeClr val="accent5">
                    <a:lumMod val="50000"/>
                  </a:schemeClr>
                </a:solidFill>
              </a:rPr>
              <a:t>What is Pat-INFORMED?</a:t>
            </a:r>
            <a:endParaRPr lang="en-GB" b="1" dirty="0"/>
          </a:p>
          <a:p>
            <a:endParaRPr lang="x-none" dirty="0"/>
          </a:p>
        </p:txBody>
      </p:sp>
      <p:sp>
        <p:nvSpPr>
          <p:cNvPr id="16" name="Rectangle 15">
            <a:extLst>
              <a:ext uri="{FF2B5EF4-FFF2-40B4-BE49-F238E27FC236}">
                <a16:creationId xmlns:a16="http://schemas.microsoft.com/office/drawing/2014/main" id="{38A9CCA1-6FA2-43FD-84AA-74F14221D8B4}"/>
              </a:ext>
            </a:extLst>
          </p:cNvPr>
          <p:cNvSpPr/>
          <p:nvPr/>
        </p:nvSpPr>
        <p:spPr>
          <a:xfrm>
            <a:off x="375883" y="1949097"/>
            <a:ext cx="8392235" cy="3808735"/>
          </a:xfrm>
          <a:prstGeom prst="rect">
            <a:avLst/>
          </a:prstGeom>
          <a:solidFill>
            <a:schemeClr val="bg1"/>
          </a:solidFill>
          <a:ln>
            <a:noFill/>
          </a:ln>
        </p:spPr>
        <p:txBody>
          <a:bodyPr wrap="square">
            <a:spAutoFit/>
          </a:bodyPr>
          <a:lstStyle/>
          <a:p>
            <a:pPr marL="257175" indent="-257175" algn="just">
              <a:lnSpc>
                <a:spcPct val="150000"/>
              </a:lnSpc>
              <a:buFont typeface="Wingdings" panose="05000000000000000000" pitchFamily="2" charset="2"/>
              <a:buChar char="§"/>
            </a:pPr>
            <a:r>
              <a:rPr lang="en-GB" sz="2100" dirty="0"/>
              <a:t>The </a:t>
            </a:r>
            <a:r>
              <a:rPr lang="en-GB" sz="2100" b="1" dirty="0"/>
              <a:t>Pat</a:t>
            </a:r>
            <a:r>
              <a:rPr lang="en-GB" sz="2100" dirty="0"/>
              <a:t>ent </a:t>
            </a:r>
            <a:r>
              <a:rPr lang="en-GB" sz="2100" b="1" dirty="0"/>
              <a:t>In</a:t>
            </a:r>
            <a:r>
              <a:rPr lang="en-GB" sz="2100" dirty="0"/>
              <a:t>formation </a:t>
            </a:r>
            <a:r>
              <a:rPr lang="en-GB" sz="2100" b="1" dirty="0"/>
              <a:t>In</a:t>
            </a:r>
            <a:r>
              <a:rPr lang="en-GB" sz="2100" dirty="0"/>
              <a:t>itiative </a:t>
            </a:r>
            <a:r>
              <a:rPr lang="en-GB" sz="2100" b="1" dirty="0"/>
              <a:t>for</a:t>
            </a:r>
            <a:r>
              <a:rPr lang="en-GB" sz="2100" dirty="0"/>
              <a:t> </a:t>
            </a:r>
            <a:r>
              <a:rPr lang="en-GB" sz="2100" b="1" dirty="0"/>
              <a:t>Med</a:t>
            </a:r>
            <a:r>
              <a:rPr lang="en-GB" sz="2100" dirty="0"/>
              <a:t>icines, (Pat-INFORMED)  is a search engine to help pharmaceutical procurement agencies determine the patent status of a medicine. </a:t>
            </a:r>
          </a:p>
          <a:p>
            <a:pPr marL="257175" indent="-257175" algn="just">
              <a:lnSpc>
                <a:spcPct val="150000"/>
              </a:lnSpc>
              <a:buFont typeface="Wingdings" panose="05000000000000000000" pitchFamily="2" charset="2"/>
              <a:buChar char="§"/>
            </a:pPr>
            <a:r>
              <a:rPr lang="en-GB" sz="2100" dirty="0"/>
              <a:t>It </a:t>
            </a:r>
            <a:r>
              <a:rPr lang="en-GB" sz="2100" b="1" dirty="0"/>
              <a:t>facilitates access to and availability of pharmaceutical patent information </a:t>
            </a:r>
            <a:r>
              <a:rPr lang="en-GB" sz="2100" dirty="0"/>
              <a:t>to inform procurement decisions. </a:t>
            </a:r>
          </a:p>
          <a:p>
            <a:pPr marL="257175" indent="-257175" algn="just">
              <a:lnSpc>
                <a:spcPct val="150000"/>
              </a:lnSpc>
              <a:buFont typeface="Wingdings" panose="05000000000000000000" pitchFamily="2" charset="2"/>
              <a:buChar char="§"/>
            </a:pPr>
            <a:r>
              <a:rPr lang="en-GB" sz="2100" dirty="0"/>
              <a:t>Pat-INFORMED is a partnership among WIPO, IFPMA and 20  global pharma companies. </a:t>
            </a:r>
            <a:endParaRPr lang="x-none" sz="2100" dirty="0"/>
          </a:p>
        </p:txBody>
      </p:sp>
    </p:spTree>
    <p:extLst>
      <p:ext uri="{BB962C8B-B14F-4D97-AF65-F5344CB8AC3E}">
        <p14:creationId xmlns:p14="http://schemas.microsoft.com/office/powerpoint/2010/main" val="168245341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RÃ©sultat de recherche d'images pour &quot;ifpma logo&quot;">
            <a:extLst>
              <a:ext uri="{FF2B5EF4-FFF2-40B4-BE49-F238E27FC236}">
                <a16:creationId xmlns:a16="http://schemas.microsoft.com/office/drawing/2014/main" id="{888D1D2C-959C-4BE3-AF7E-239416FFB46F}"/>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x-none" sz="1800"/>
          </a:p>
        </p:txBody>
      </p:sp>
      <p:sp>
        <p:nvSpPr>
          <p:cNvPr id="2" name="TextBox 1">
            <a:extLst>
              <a:ext uri="{FF2B5EF4-FFF2-40B4-BE49-F238E27FC236}">
                <a16:creationId xmlns:a16="http://schemas.microsoft.com/office/drawing/2014/main" id="{A7310DA8-03B0-428F-85CF-5A58709C2F02}"/>
              </a:ext>
            </a:extLst>
          </p:cNvPr>
          <p:cNvSpPr txBox="1"/>
          <p:nvPr/>
        </p:nvSpPr>
        <p:spPr>
          <a:xfrm>
            <a:off x="273748" y="1562552"/>
            <a:ext cx="8163635" cy="1015663"/>
          </a:xfrm>
          <a:prstGeom prst="rect">
            <a:avLst/>
          </a:prstGeom>
          <a:noFill/>
        </p:spPr>
        <p:txBody>
          <a:bodyPr wrap="square" rtlCol="0">
            <a:spAutoFit/>
          </a:bodyPr>
          <a:lstStyle/>
          <a:p>
            <a:r>
              <a:rPr lang="en-US" dirty="0">
                <a:solidFill>
                  <a:schemeClr val="accent5">
                    <a:lumMod val="50000"/>
                  </a:schemeClr>
                </a:solidFill>
              </a:rPr>
              <a:t>Why create Pat-INFORMED?</a:t>
            </a:r>
            <a:endParaRPr lang="en-GB" b="1" dirty="0"/>
          </a:p>
          <a:p>
            <a:endParaRPr lang="x-none" dirty="0"/>
          </a:p>
        </p:txBody>
      </p:sp>
      <p:sp>
        <p:nvSpPr>
          <p:cNvPr id="16" name="Rectangle 15">
            <a:extLst>
              <a:ext uri="{FF2B5EF4-FFF2-40B4-BE49-F238E27FC236}">
                <a16:creationId xmlns:a16="http://schemas.microsoft.com/office/drawing/2014/main" id="{38A9CCA1-6FA2-43FD-84AA-74F14221D8B4}"/>
              </a:ext>
            </a:extLst>
          </p:cNvPr>
          <p:cNvSpPr/>
          <p:nvPr/>
        </p:nvSpPr>
        <p:spPr>
          <a:xfrm>
            <a:off x="273748" y="1966509"/>
            <a:ext cx="8392235" cy="4293483"/>
          </a:xfrm>
          <a:prstGeom prst="rect">
            <a:avLst/>
          </a:prstGeom>
          <a:solidFill>
            <a:schemeClr val="bg1"/>
          </a:solidFill>
          <a:ln>
            <a:noFill/>
          </a:ln>
        </p:spPr>
        <p:txBody>
          <a:bodyPr wrap="square">
            <a:spAutoFit/>
          </a:bodyPr>
          <a:lstStyle/>
          <a:p>
            <a:pPr marL="257175" indent="-257175" algn="just">
              <a:lnSpc>
                <a:spcPct val="150000"/>
              </a:lnSpc>
              <a:buFont typeface="Wingdings" panose="05000000000000000000" pitchFamily="2" charset="2"/>
              <a:buChar char="§"/>
            </a:pPr>
            <a:r>
              <a:rPr lang="en-GB" sz="2100" dirty="0"/>
              <a:t>Greater transparency of patent information on medicines. </a:t>
            </a:r>
          </a:p>
          <a:p>
            <a:pPr marL="257175" indent="-257175" algn="just">
              <a:lnSpc>
                <a:spcPct val="150000"/>
              </a:lnSpc>
              <a:buFont typeface="Wingdings" panose="05000000000000000000" pitchFamily="2" charset="2"/>
              <a:buChar char="§"/>
            </a:pPr>
            <a:r>
              <a:rPr lang="en-GB" sz="2100" dirty="0"/>
              <a:t>“WIPO Development Agenda Goal 31:”… Better access to publicly available patent information… </a:t>
            </a:r>
          </a:p>
          <a:p>
            <a:pPr marL="257175" indent="-257175" algn="just">
              <a:lnSpc>
                <a:spcPct val="150000"/>
              </a:lnSpc>
              <a:buFont typeface="Wingdings" panose="05000000000000000000" pitchFamily="2" charset="2"/>
              <a:buChar char="§"/>
            </a:pPr>
            <a:r>
              <a:rPr lang="en-GB" sz="2100" dirty="0"/>
              <a:t> UN Sustainable Development Goals:</a:t>
            </a:r>
          </a:p>
          <a:p>
            <a:pPr marL="942975" lvl="2" indent="-257175" algn="just">
              <a:lnSpc>
                <a:spcPct val="150000"/>
              </a:lnSpc>
              <a:buFont typeface="Wingdings" panose="05000000000000000000" pitchFamily="2" charset="2"/>
              <a:buChar char="§"/>
            </a:pPr>
            <a:r>
              <a:rPr lang="en-GB" sz="2100" dirty="0"/>
              <a:t>Goal 3. Promote health and well-being</a:t>
            </a:r>
          </a:p>
          <a:p>
            <a:pPr marL="942975" lvl="2" indent="-257175" algn="just">
              <a:lnSpc>
                <a:spcPct val="150000"/>
              </a:lnSpc>
              <a:buFont typeface="Wingdings" panose="05000000000000000000" pitchFamily="2" charset="2"/>
              <a:buChar char="§"/>
            </a:pPr>
            <a:r>
              <a:rPr lang="en-GB" sz="2100" dirty="0"/>
              <a:t>Goal 9. Foster innovation</a:t>
            </a:r>
          </a:p>
          <a:p>
            <a:pPr marL="942975" lvl="2" indent="-257175" algn="just">
              <a:lnSpc>
                <a:spcPct val="150000"/>
              </a:lnSpc>
              <a:buFont typeface="Wingdings" panose="05000000000000000000" pitchFamily="2" charset="2"/>
              <a:buChar char="§"/>
            </a:pPr>
            <a:r>
              <a:rPr lang="en-GB" sz="2100" dirty="0"/>
              <a:t>Goal 17. Strengthen implementation through partnerships </a:t>
            </a:r>
            <a:endParaRPr lang="x-none" sz="2100" dirty="0"/>
          </a:p>
        </p:txBody>
      </p:sp>
    </p:spTree>
    <p:extLst>
      <p:ext uri="{BB962C8B-B14F-4D97-AF65-F5344CB8AC3E}">
        <p14:creationId xmlns:p14="http://schemas.microsoft.com/office/powerpoint/2010/main" val="301341167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a:xfrm>
            <a:off x="631730" y="4177948"/>
            <a:ext cx="4038600" cy="3264694"/>
          </a:xfrm>
        </p:spPr>
        <p:txBody>
          <a:bodyPr/>
          <a:lstStyle/>
          <a:p>
            <a:pPr lvl="0">
              <a:buFont typeface="Arial" panose="020B0604020202020204" pitchFamily="34" charset="0"/>
              <a:buChar char="•"/>
            </a:pPr>
            <a:r>
              <a:rPr lang="en-GB" sz="1800" b="1" dirty="0"/>
              <a:t>DATABASE</a:t>
            </a:r>
            <a:r>
              <a:rPr lang="x-none" sz="1800" dirty="0"/>
              <a:t> </a:t>
            </a:r>
            <a:r>
              <a:rPr lang="en-GB" sz="1800" dirty="0"/>
              <a:t>that </a:t>
            </a:r>
            <a:r>
              <a:rPr lang="x-none" sz="1800" dirty="0"/>
              <a:t>helps pharmaceutical procurement experts around the world </a:t>
            </a:r>
            <a:r>
              <a:rPr lang="en-GB" sz="1800" dirty="0"/>
              <a:t>access</a:t>
            </a:r>
            <a:r>
              <a:rPr lang="x-none" sz="1800" dirty="0"/>
              <a:t> patent information by country</a:t>
            </a:r>
            <a:r>
              <a:rPr lang="en-US" sz="1800" dirty="0"/>
              <a:t>.</a:t>
            </a:r>
            <a:endParaRPr lang="x-none" sz="1800" dirty="0"/>
          </a:p>
          <a:p>
            <a:endParaRPr lang="en-US" dirty="0"/>
          </a:p>
        </p:txBody>
      </p:sp>
      <p:sp>
        <p:nvSpPr>
          <p:cNvPr id="15" name="Content Placeholder 14"/>
          <p:cNvSpPr>
            <a:spLocks noGrp="1"/>
          </p:cNvSpPr>
          <p:nvPr>
            <p:ph sz="half" idx="2"/>
          </p:nvPr>
        </p:nvSpPr>
        <p:spPr>
          <a:xfrm>
            <a:off x="4565681" y="4185329"/>
            <a:ext cx="4038600" cy="3264694"/>
          </a:xfrm>
        </p:spPr>
        <p:txBody>
          <a:bodyPr/>
          <a:lstStyle/>
          <a:p>
            <a:pPr lvl="0">
              <a:buFont typeface="Arial" panose="020B0604020202020204" pitchFamily="34" charset="0"/>
              <a:buChar char="•"/>
            </a:pPr>
            <a:r>
              <a:rPr lang="en-GB" sz="1800" dirty="0"/>
              <a:t>It o</a:t>
            </a:r>
            <a:r>
              <a:rPr lang="x-none" sz="1800" dirty="0"/>
              <a:t>ffers </a:t>
            </a:r>
            <a:r>
              <a:rPr lang="en-GB" sz="1800" dirty="0"/>
              <a:t>procurement agencies and experts the</a:t>
            </a:r>
            <a:r>
              <a:rPr lang="x-none" sz="1800" dirty="0"/>
              <a:t> </a:t>
            </a:r>
            <a:r>
              <a:rPr lang="en-GB" sz="1800" b="1" dirty="0"/>
              <a:t>FACILITY TO REQUEST </a:t>
            </a:r>
            <a:r>
              <a:rPr lang="en-GB" sz="1800" dirty="0"/>
              <a:t>additional </a:t>
            </a:r>
            <a:r>
              <a:rPr lang="x-none" sz="1800" dirty="0"/>
              <a:t>information directly from </a:t>
            </a:r>
            <a:r>
              <a:rPr lang="en-US" sz="1800" dirty="0"/>
              <a:t>the patent holders</a:t>
            </a:r>
            <a:r>
              <a:rPr lang="x-none" sz="1800" dirty="0"/>
              <a:t>.</a:t>
            </a:r>
            <a:endParaRPr lang="en-US" sz="1800" dirty="0"/>
          </a:p>
          <a:p>
            <a:endParaRPr lang="en-US" dirty="0"/>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2553" y="1589287"/>
            <a:ext cx="7078893" cy="2310593"/>
          </a:xfrm>
          <a:prstGeom prst="rect">
            <a:avLst/>
          </a:prstGeom>
        </p:spPr>
      </p:pic>
    </p:spTree>
    <p:extLst>
      <p:ext uri="{BB962C8B-B14F-4D97-AF65-F5344CB8AC3E}">
        <p14:creationId xmlns:p14="http://schemas.microsoft.com/office/powerpoint/2010/main" val="3419555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528638" y="274638"/>
            <a:ext cx="8135937" cy="778098"/>
          </a:xfrm>
        </p:spPr>
        <p:txBody>
          <a:bodyPr/>
          <a:lstStyle/>
          <a:p>
            <a:r>
              <a:rPr lang="en-US" altLang="en-US" dirty="0" err="1" smtClean="0"/>
              <a:t>Ventajas</a:t>
            </a:r>
            <a:r>
              <a:rPr lang="en-US" altLang="en-US" dirty="0" smtClean="0"/>
              <a:t>: Mayor </a:t>
            </a:r>
            <a:r>
              <a:rPr lang="en-US" altLang="en-US" dirty="0" err="1"/>
              <a:t>flexibilidad</a:t>
            </a:r>
            <a:endParaRPr lang="en-US" altLang="en-US" dirty="0"/>
          </a:p>
        </p:txBody>
      </p:sp>
      <p:sp>
        <p:nvSpPr>
          <p:cNvPr id="80899" name="Rectangle 3"/>
          <p:cNvSpPr>
            <a:spLocks noGrp="1" noChangeArrowheads="1"/>
          </p:cNvSpPr>
          <p:nvPr>
            <p:ph type="body" idx="1"/>
          </p:nvPr>
        </p:nvSpPr>
        <p:spPr>
          <a:xfrm>
            <a:off x="499994" y="1196752"/>
            <a:ext cx="7737475" cy="5442519"/>
          </a:xfrm>
        </p:spPr>
        <p:txBody>
          <a:bodyPr/>
          <a:lstStyle/>
          <a:p>
            <a:pPr>
              <a:spcBef>
                <a:spcPct val="25000"/>
              </a:spcBef>
              <a:spcAft>
                <a:spcPct val="35000"/>
              </a:spcAft>
            </a:pPr>
            <a:r>
              <a:rPr lang="en-US" altLang="en-US" dirty="0"/>
              <a:t>Mayor </a:t>
            </a:r>
            <a:r>
              <a:rPr lang="en-US" altLang="en-US" dirty="0" err="1"/>
              <a:t>margen</a:t>
            </a:r>
            <a:r>
              <a:rPr lang="en-US" altLang="en-US" dirty="0"/>
              <a:t> de </a:t>
            </a:r>
            <a:r>
              <a:rPr lang="en-US" altLang="en-US" dirty="0" err="1"/>
              <a:t>maniobra</a:t>
            </a:r>
            <a:r>
              <a:rPr lang="en-US" altLang="en-US" dirty="0"/>
              <a:t> gracias a la </a:t>
            </a:r>
            <a:r>
              <a:rPr lang="en-US" altLang="en-US" dirty="0" err="1"/>
              <a:t>designación</a:t>
            </a:r>
            <a:r>
              <a:rPr lang="en-US" altLang="en-US" dirty="0"/>
              <a:t> </a:t>
            </a:r>
            <a:r>
              <a:rPr lang="en-US" altLang="en-US" dirty="0" err="1"/>
              <a:t>automática</a:t>
            </a:r>
            <a:r>
              <a:rPr lang="en-US" altLang="en-US" dirty="0"/>
              <a:t> de </a:t>
            </a:r>
            <a:r>
              <a:rPr lang="en-US" altLang="en-US" dirty="0" err="1"/>
              <a:t>todos</a:t>
            </a:r>
            <a:r>
              <a:rPr lang="en-US" altLang="en-US" dirty="0"/>
              <a:t> los </a:t>
            </a:r>
            <a:r>
              <a:rPr lang="en-US" altLang="en-US" dirty="0" err="1"/>
              <a:t>Estados</a:t>
            </a:r>
            <a:r>
              <a:rPr lang="en-US" altLang="en-US" dirty="0"/>
              <a:t> </a:t>
            </a:r>
            <a:r>
              <a:rPr lang="en-US" altLang="en-US" dirty="0" err="1"/>
              <a:t>contratantes</a:t>
            </a:r>
            <a:r>
              <a:rPr lang="en-US" altLang="en-US" dirty="0"/>
              <a:t> </a:t>
            </a:r>
          </a:p>
          <a:p>
            <a:pPr>
              <a:spcBef>
                <a:spcPct val="25000"/>
              </a:spcBef>
              <a:spcAft>
                <a:spcPct val="35000"/>
              </a:spcAft>
            </a:pPr>
            <a:r>
              <a:rPr lang="en-US" altLang="en-US" dirty="0" err="1"/>
              <a:t>Posibilidad</a:t>
            </a:r>
            <a:r>
              <a:rPr lang="en-US" altLang="en-US" dirty="0"/>
              <a:t> de </a:t>
            </a:r>
            <a:r>
              <a:rPr lang="en-US" altLang="en-US" dirty="0" err="1"/>
              <a:t>retirar</a:t>
            </a:r>
            <a:r>
              <a:rPr lang="en-US" altLang="en-US" dirty="0"/>
              <a:t> la </a:t>
            </a:r>
            <a:r>
              <a:rPr lang="en-US" altLang="en-US" dirty="0" err="1"/>
              <a:t>solicitud</a:t>
            </a:r>
            <a:r>
              <a:rPr lang="en-US" altLang="en-US" dirty="0"/>
              <a:t> o la </a:t>
            </a:r>
            <a:r>
              <a:rPr lang="en-US" altLang="en-US" dirty="0" err="1"/>
              <a:t>reivindicación</a:t>
            </a:r>
            <a:r>
              <a:rPr lang="en-US" altLang="en-US" dirty="0"/>
              <a:t> de </a:t>
            </a:r>
            <a:r>
              <a:rPr lang="en-US" altLang="en-US" dirty="0" err="1"/>
              <a:t>prioridad</a:t>
            </a:r>
            <a:r>
              <a:rPr lang="en-US" altLang="en-US" dirty="0"/>
              <a:t> </a:t>
            </a:r>
            <a:r>
              <a:rPr lang="en-US" altLang="en-US" dirty="0" err="1"/>
              <a:t>para</a:t>
            </a:r>
            <a:r>
              <a:rPr lang="en-US" altLang="en-US" dirty="0"/>
              <a:t> </a:t>
            </a:r>
            <a:r>
              <a:rPr lang="en-US" altLang="en-US" dirty="0" err="1"/>
              <a:t>evitar</a:t>
            </a:r>
            <a:r>
              <a:rPr lang="en-US" altLang="en-US" dirty="0"/>
              <a:t> o </a:t>
            </a:r>
            <a:r>
              <a:rPr lang="en-US" altLang="en-US" dirty="0" err="1"/>
              <a:t>aplazar</a:t>
            </a:r>
            <a:r>
              <a:rPr lang="en-US" altLang="en-US" dirty="0"/>
              <a:t> la </a:t>
            </a:r>
            <a:r>
              <a:rPr lang="en-US" altLang="en-US" dirty="0" err="1"/>
              <a:t>publicación</a:t>
            </a:r>
            <a:endParaRPr lang="en-US" altLang="en-US" dirty="0"/>
          </a:p>
          <a:p>
            <a:pPr>
              <a:spcBef>
                <a:spcPct val="25000"/>
              </a:spcBef>
              <a:spcAft>
                <a:spcPct val="35000"/>
              </a:spcAft>
            </a:pPr>
            <a:r>
              <a:rPr lang="en-US" altLang="en-US" dirty="0"/>
              <a:t>Las </a:t>
            </a:r>
            <a:r>
              <a:rPr lang="en-US" altLang="en-US" dirty="0" err="1"/>
              <a:t>modificaciones</a:t>
            </a:r>
            <a:r>
              <a:rPr lang="en-US" altLang="en-US" dirty="0"/>
              <a:t> </a:t>
            </a:r>
            <a:r>
              <a:rPr lang="en-US" altLang="en-US" dirty="0" err="1"/>
              <a:t>introducidas</a:t>
            </a:r>
            <a:r>
              <a:rPr lang="en-US" altLang="en-US" dirty="0"/>
              <a:t> </a:t>
            </a:r>
            <a:r>
              <a:rPr lang="en-US" altLang="en-US" dirty="0" err="1"/>
              <a:t>durante</a:t>
            </a:r>
            <a:r>
              <a:rPr lang="en-US" altLang="en-US" dirty="0"/>
              <a:t> la </a:t>
            </a:r>
            <a:r>
              <a:rPr lang="en-US" altLang="en-US" dirty="0" err="1"/>
              <a:t>fase</a:t>
            </a:r>
            <a:r>
              <a:rPr lang="en-US" altLang="en-US" dirty="0"/>
              <a:t> </a:t>
            </a:r>
            <a:r>
              <a:rPr lang="en-US" altLang="en-US" dirty="0" err="1"/>
              <a:t>internacional</a:t>
            </a:r>
            <a:r>
              <a:rPr lang="en-US" altLang="en-US" dirty="0"/>
              <a:t> </a:t>
            </a:r>
            <a:r>
              <a:rPr lang="en-US" altLang="en-US" dirty="0" err="1"/>
              <a:t>tienen</a:t>
            </a:r>
            <a:r>
              <a:rPr lang="en-US" altLang="en-US" dirty="0"/>
              <a:t> </a:t>
            </a:r>
            <a:r>
              <a:rPr lang="en-US" altLang="en-US" dirty="0" err="1"/>
              <a:t>efectos</a:t>
            </a:r>
            <a:r>
              <a:rPr lang="en-US" altLang="en-US" dirty="0"/>
              <a:t> ante </a:t>
            </a:r>
            <a:r>
              <a:rPr lang="en-US" altLang="en-US" dirty="0" err="1"/>
              <a:t>todas</a:t>
            </a:r>
            <a:r>
              <a:rPr lang="en-US" altLang="en-US" dirty="0"/>
              <a:t> </a:t>
            </a:r>
            <a:r>
              <a:rPr lang="en-US" altLang="en-US" dirty="0" err="1"/>
              <a:t>las</a:t>
            </a:r>
            <a:r>
              <a:rPr lang="en-US" altLang="en-US" dirty="0"/>
              <a:t> </a:t>
            </a:r>
            <a:r>
              <a:rPr lang="en-US" altLang="en-US" dirty="0" err="1"/>
              <a:t>Oficinas</a:t>
            </a:r>
            <a:endParaRPr lang="en-US" altLang="en-US" dirty="0"/>
          </a:p>
          <a:p>
            <a:pPr>
              <a:spcBef>
                <a:spcPct val="25000"/>
              </a:spcBef>
              <a:spcAft>
                <a:spcPct val="35000"/>
              </a:spcAft>
            </a:pPr>
            <a:r>
              <a:rPr lang="en-US" altLang="en-US" dirty="0" err="1"/>
              <a:t>Más</a:t>
            </a:r>
            <a:r>
              <a:rPr lang="en-US" altLang="en-US" dirty="0"/>
              <a:t> </a:t>
            </a:r>
            <a:r>
              <a:rPr lang="en-US" altLang="en-US" dirty="0" err="1"/>
              <a:t>tiempo</a:t>
            </a:r>
            <a:r>
              <a:rPr lang="en-US" altLang="en-US" dirty="0"/>
              <a:t> </a:t>
            </a:r>
            <a:r>
              <a:rPr lang="en-US" altLang="en-US" dirty="0" err="1"/>
              <a:t>para</a:t>
            </a:r>
            <a:r>
              <a:rPr lang="en-US" altLang="en-US" dirty="0"/>
              <a:t> </a:t>
            </a:r>
            <a:r>
              <a:rPr lang="en-US" altLang="en-US" dirty="0" err="1"/>
              <a:t>las</a:t>
            </a:r>
            <a:r>
              <a:rPr lang="en-US" altLang="en-US" dirty="0"/>
              <a:t> </a:t>
            </a:r>
            <a:r>
              <a:rPr lang="en-US" altLang="en-US" dirty="0" err="1"/>
              <a:t>traducciones</a:t>
            </a:r>
            <a:r>
              <a:rPr lang="en-US" altLang="en-US" dirty="0"/>
              <a:t> – </a:t>
            </a:r>
            <a:r>
              <a:rPr lang="en-US" altLang="en-US" dirty="0" err="1"/>
              <a:t>mejor</a:t>
            </a:r>
            <a:r>
              <a:rPr lang="en-US" altLang="en-US" dirty="0"/>
              <a:t> </a:t>
            </a:r>
            <a:r>
              <a:rPr lang="en-US" altLang="en-US" dirty="0" err="1"/>
              <a:t>calidad</a:t>
            </a:r>
            <a:endParaRPr lang="en-US" altLang="en-US" dirty="0"/>
          </a:p>
          <a:p>
            <a:pPr>
              <a:spcBef>
                <a:spcPct val="25000"/>
              </a:spcBef>
              <a:spcAft>
                <a:spcPct val="35000"/>
              </a:spcAft>
            </a:pPr>
            <a:r>
              <a:rPr lang="en-US" altLang="en-US" dirty="0" err="1"/>
              <a:t>Mejor</a:t>
            </a:r>
            <a:r>
              <a:rPr lang="en-US" altLang="en-US" dirty="0"/>
              <a:t> </a:t>
            </a:r>
            <a:r>
              <a:rPr lang="en-US" altLang="en-US" dirty="0" err="1"/>
              <a:t>planificación</a:t>
            </a:r>
            <a:r>
              <a:rPr lang="en-US" altLang="en-US" dirty="0"/>
              <a:t> de los </a:t>
            </a:r>
            <a:r>
              <a:rPr lang="en-US" altLang="en-US" dirty="0" err="1"/>
              <a:t>gastos</a:t>
            </a:r>
            <a:r>
              <a:rPr lang="en-US" altLang="en-US" dirty="0"/>
              <a:t> </a:t>
            </a:r>
            <a:r>
              <a:rPr lang="en-US" altLang="en-US" dirty="0" err="1"/>
              <a:t>incurridos</a:t>
            </a:r>
            <a:r>
              <a:rPr lang="en-US" altLang="en-US" dirty="0"/>
              <a:t> en la </a:t>
            </a:r>
            <a:r>
              <a:rPr lang="en-US" altLang="en-US" dirty="0" err="1"/>
              <a:t>fase</a:t>
            </a:r>
            <a:r>
              <a:rPr lang="en-US" altLang="en-US" dirty="0"/>
              <a:t> </a:t>
            </a:r>
            <a:r>
              <a:rPr lang="en-US" altLang="en-US" dirty="0" err="1"/>
              <a:t>nacional</a:t>
            </a:r>
            <a:endParaRPr lang="en-US" altLang="en-US" dirty="0"/>
          </a:p>
          <a:p>
            <a:pPr>
              <a:spcBef>
                <a:spcPct val="25000"/>
              </a:spcBef>
              <a:spcAft>
                <a:spcPct val="35000"/>
              </a:spcAft>
            </a:pPr>
            <a:r>
              <a:rPr lang="en-US" altLang="en-US" dirty="0" err="1"/>
              <a:t>Evitar</a:t>
            </a:r>
            <a:r>
              <a:rPr lang="en-US" altLang="en-US" dirty="0"/>
              <a:t> </a:t>
            </a:r>
            <a:r>
              <a:rPr lang="en-US" altLang="en-US" dirty="0" err="1"/>
              <a:t>gastos</a:t>
            </a:r>
            <a:r>
              <a:rPr lang="en-US" altLang="en-US" dirty="0"/>
              <a:t> </a:t>
            </a:r>
            <a:r>
              <a:rPr lang="en-US" altLang="en-US" dirty="0" err="1"/>
              <a:t>adicionales</a:t>
            </a:r>
            <a:r>
              <a:rPr lang="en-US" altLang="en-US" dirty="0"/>
              <a:t> al no </a:t>
            </a:r>
            <a:r>
              <a:rPr lang="en-US" altLang="en-US" dirty="0" err="1"/>
              <a:t>entrar</a:t>
            </a:r>
            <a:r>
              <a:rPr lang="en-US" altLang="en-US" dirty="0"/>
              <a:t> en </a:t>
            </a:r>
            <a:r>
              <a:rPr lang="en-US" altLang="en-US" dirty="0" err="1"/>
              <a:t>fase</a:t>
            </a:r>
            <a:r>
              <a:rPr lang="en-US" altLang="en-US" dirty="0"/>
              <a:t> </a:t>
            </a:r>
            <a:r>
              <a:rPr lang="en-US" altLang="en-US" dirty="0" err="1"/>
              <a:t>nacional</a:t>
            </a:r>
            <a:endParaRPr lang="en-US" altLang="en-US" dirty="0"/>
          </a:p>
        </p:txBody>
      </p:sp>
    </p:spTree>
    <p:extLst>
      <p:ext uri="{BB962C8B-B14F-4D97-AF65-F5344CB8AC3E}">
        <p14:creationId xmlns:p14="http://schemas.microsoft.com/office/powerpoint/2010/main" val="124620918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543770-B40A-4EEF-9858-A63D7C80E849}"/>
              </a:ext>
            </a:extLst>
          </p:cNvPr>
          <p:cNvSpPr txBox="1"/>
          <p:nvPr/>
        </p:nvSpPr>
        <p:spPr>
          <a:xfrm>
            <a:off x="630574" y="5071327"/>
            <a:ext cx="8303702" cy="323165"/>
          </a:xfrm>
          <a:prstGeom prst="rect">
            <a:avLst/>
          </a:prstGeom>
          <a:noFill/>
        </p:spPr>
        <p:txBody>
          <a:bodyPr wrap="square" rtlCol="0">
            <a:spAutoFit/>
          </a:bodyPr>
          <a:lstStyle/>
          <a:p>
            <a:r>
              <a:rPr lang="en-GB" sz="1500" dirty="0">
                <a:sym typeface="Wingdings" panose="05000000000000000000" pitchFamily="2" charset="2"/>
              </a:rPr>
              <a:t> After the launch, the database will begin to be expanded </a:t>
            </a:r>
            <a:r>
              <a:rPr lang="en-GB" sz="1500" dirty="0"/>
              <a:t>to other therapeutic areas.</a:t>
            </a:r>
            <a:endParaRPr lang="x-none" sz="1500" dirty="0"/>
          </a:p>
        </p:txBody>
      </p:sp>
      <p:graphicFrame>
        <p:nvGraphicFramePr>
          <p:cNvPr id="5" name="Diagram 4">
            <a:extLst>
              <a:ext uri="{FF2B5EF4-FFF2-40B4-BE49-F238E27FC236}">
                <a16:creationId xmlns:a16="http://schemas.microsoft.com/office/drawing/2014/main" id="{B8A94B20-5175-4AEC-B2F7-D7D886168B90}"/>
              </a:ext>
            </a:extLst>
          </p:cNvPr>
          <p:cNvGraphicFramePr/>
          <p:nvPr>
            <p:extLst/>
          </p:nvPr>
        </p:nvGraphicFramePr>
        <p:xfrm>
          <a:off x="272846" y="1180039"/>
          <a:ext cx="8443430" cy="22746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AE1E2AF7-A1E6-4D59-BBDA-38FBC194F3EF}"/>
              </a:ext>
            </a:extLst>
          </p:cNvPr>
          <p:cNvGrpSpPr/>
          <p:nvPr/>
        </p:nvGrpSpPr>
        <p:grpSpPr>
          <a:xfrm>
            <a:off x="353959" y="4069007"/>
            <a:ext cx="8427353" cy="752852"/>
            <a:chOff x="-57335" y="561624"/>
            <a:chExt cx="8248954" cy="1529131"/>
          </a:xfrm>
        </p:grpSpPr>
        <p:sp>
          <p:nvSpPr>
            <p:cNvPr id="7" name="Rectangle: Rounded Corners 7">
              <a:extLst>
                <a:ext uri="{FF2B5EF4-FFF2-40B4-BE49-F238E27FC236}">
                  <a16:creationId xmlns:a16="http://schemas.microsoft.com/office/drawing/2014/main" id="{DCFFC1B9-4308-408F-82C3-E371BAD628A4}"/>
                </a:ext>
              </a:extLst>
            </p:cNvPr>
            <p:cNvSpPr/>
            <p:nvPr/>
          </p:nvSpPr>
          <p:spPr>
            <a:xfrm>
              <a:off x="14868" y="693246"/>
              <a:ext cx="8113091" cy="139750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A1AAF0B8-9FCC-4985-A375-B3E02965E96C}"/>
                </a:ext>
              </a:extLst>
            </p:cNvPr>
            <p:cNvSpPr txBox="1"/>
            <p:nvPr/>
          </p:nvSpPr>
          <p:spPr>
            <a:xfrm>
              <a:off x="-57335" y="561624"/>
              <a:ext cx="8248954" cy="13975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1443" tIns="111443" rIns="111443" bIns="111443" numCol="1" spcCol="1270" anchor="ctr" anchorCtr="0">
              <a:noAutofit/>
            </a:bodyPr>
            <a:lstStyle/>
            <a:p>
              <a:pPr algn="ctr"/>
              <a:r>
                <a:rPr lang="en-GB" sz="2100" dirty="0">
                  <a:solidFill>
                    <a:schemeClr val="tx1"/>
                  </a:solidFill>
                </a:rPr>
                <a:t>All products on the WHO EML that are not within these therapy areas</a:t>
              </a:r>
            </a:p>
          </p:txBody>
        </p:sp>
      </p:grpSp>
      <p:sp>
        <p:nvSpPr>
          <p:cNvPr id="9" name="Plus Sign 2">
            <a:extLst>
              <a:ext uri="{FF2B5EF4-FFF2-40B4-BE49-F238E27FC236}">
                <a16:creationId xmlns:a16="http://schemas.microsoft.com/office/drawing/2014/main" id="{F1391AF9-D42F-4D80-BAD9-A2B0D1B82400}"/>
              </a:ext>
            </a:extLst>
          </p:cNvPr>
          <p:cNvSpPr/>
          <p:nvPr/>
        </p:nvSpPr>
        <p:spPr>
          <a:xfrm>
            <a:off x="4267244" y="3483631"/>
            <a:ext cx="594360" cy="59692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2" name="Title 1"/>
          <p:cNvSpPr>
            <a:spLocks noGrp="1"/>
          </p:cNvSpPr>
          <p:nvPr>
            <p:ph type="title"/>
          </p:nvPr>
        </p:nvSpPr>
        <p:spPr>
          <a:xfrm>
            <a:off x="759522" y="1537514"/>
            <a:ext cx="8229600" cy="857250"/>
          </a:xfrm>
        </p:spPr>
        <p:txBody>
          <a:bodyPr/>
          <a:lstStyle/>
          <a:p>
            <a:r>
              <a:rPr lang="en-US" sz="2400" dirty="0">
                <a:solidFill>
                  <a:schemeClr val="accent5">
                    <a:lumMod val="50000"/>
                  </a:schemeClr>
                </a:solidFill>
              </a:rPr>
              <a:t>Which therapeutic areas does Pat-INFORMED cover?</a:t>
            </a:r>
            <a:endParaRPr lang="en-US" sz="2400" dirty="0"/>
          </a:p>
        </p:txBody>
      </p:sp>
    </p:spTree>
    <p:extLst>
      <p:ext uri="{BB962C8B-B14F-4D97-AF65-F5344CB8AC3E}">
        <p14:creationId xmlns:p14="http://schemas.microsoft.com/office/powerpoint/2010/main" val="273730434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result for procurement medicines ministry health">
            <a:extLst>
              <a:ext uri="{FF2B5EF4-FFF2-40B4-BE49-F238E27FC236}">
                <a16:creationId xmlns:a16="http://schemas.microsoft.com/office/drawing/2014/main" id="{96519F8B-45BC-431F-BF85-D804F1EA0272}"/>
              </a:ext>
            </a:extLst>
          </p:cNvPr>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791308" y="2139436"/>
            <a:ext cx="1987061" cy="1000871"/>
          </a:xfrm>
          <a:prstGeom prst="rect">
            <a:avLst/>
          </a:prstGeom>
          <a:noFill/>
          <a:ln>
            <a:noFill/>
          </a:ln>
        </p:spPr>
      </p:pic>
      <p:sp>
        <p:nvSpPr>
          <p:cNvPr id="2" name="Title 1">
            <a:extLst>
              <a:ext uri="{FF2B5EF4-FFF2-40B4-BE49-F238E27FC236}">
                <a16:creationId xmlns:a16="http://schemas.microsoft.com/office/drawing/2014/main" id="{6A65D9B3-97BB-4C21-942F-62B74BAC14DE}"/>
              </a:ext>
            </a:extLst>
          </p:cNvPr>
          <p:cNvSpPr>
            <a:spLocks noGrp="1"/>
          </p:cNvSpPr>
          <p:nvPr>
            <p:ph type="title"/>
          </p:nvPr>
        </p:nvSpPr>
        <p:spPr>
          <a:xfrm>
            <a:off x="598628" y="1260520"/>
            <a:ext cx="8229600" cy="857250"/>
          </a:xfrm>
        </p:spPr>
        <p:txBody>
          <a:bodyPr/>
          <a:lstStyle/>
          <a:p>
            <a:r>
              <a:rPr lang="en-GB" sz="2400" dirty="0"/>
              <a:t/>
            </a:r>
            <a:br>
              <a:rPr lang="en-GB" sz="2400" dirty="0"/>
            </a:br>
            <a:r>
              <a:rPr lang="en-US" sz="2400" dirty="0">
                <a:solidFill>
                  <a:schemeClr val="accent5">
                    <a:lumMod val="50000"/>
                  </a:schemeClr>
                </a:solidFill>
              </a:rPr>
              <a:t>Who can use Pat-INFORMED?</a:t>
            </a:r>
            <a:r>
              <a:rPr lang="x-none" sz="2400" dirty="0"/>
              <a:t/>
            </a:r>
            <a:br>
              <a:rPr lang="x-none" sz="2400" dirty="0"/>
            </a:br>
            <a:endParaRPr lang="x-none" sz="2400" dirty="0"/>
          </a:p>
        </p:txBody>
      </p:sp>
      <p:sp>
        <p:nvSpPr>
          <p:cNvPr id="6" name="Content Placeholder 5"/>
          <p:cNvSpPr>
            <a:spLocks noGrp="1"/>
          </p:cNvSpPr>
          <p:nvPr>
            <p:ph sz="half" idx="2"/>
          </p:nvPr>
        </p:nvSpPr>
        <p:spPr>
          <a:xfrm>
            <a:off x="3075038" y="2125645"/>
            <a:ext cx="5597013" cy="3264694"/>
          </a:xfrm>
        </p:spPr>
        <p:txBody>
          <a:bodyPr/>
          <a:lstStyle/>
          <a:p>
            <a:pPr>
              <a:buFont typeface="Arial" panose="020B0604020202020204" pitchFamily="34" charset="0"/>
              <a:buChar char="•"/>
            </a:pPr>
            <a:r>
              <a:rPr lang="en-US" sz="1800" dirty="0"/>
              <a:t>Pat-INFORMED is accessible to everybody, but it is specifically aimed at pharmaceutical procurement services and related specialists of:</a:t>
            </a:r>
          </a:p>
          <a:p>
            <a:pPr marL="0" indent="0">
              <a:buNone/>
            </a:pPr>
            <a:endParaRPr lang="en-US" sz="1800" dirty="0"/>
          </a:p>
          <a:p>
            <a:pPr lvl="2">
              <a:buFont typeface="Arial" panose="020B0604020202020204" pitchFamily="34" charset="0"/>
              <a:buChar char="•"/>
            </a:pPr>
            <a:r>
              <a:rPr lang="en-US" sz="1650" dirty="0"/>
              <a:t>International bodies and donors</a:t>
            </a:r>
          </a:p>
          <a:p>
            <a:pPr lvl="2">
              <a:buFont typeface="Arial" panose="020B0604020202020204" pitchFamily="34" charset="0"/>
              <a:buChar char="•"/>
            </a:pPr>
            <a:r>
              <a:rPr lang="en-US" sz="1650" dirty="0"/>
              <a:t>National pharmaceutical services</a:t>
            </a:r>
          </a:p>
          <a:p>
            <a:pPr lvl="2">
              <a:buFont typeface="Arial" panose="020B0604020202020204" pitchFamily="34" charset="0"/>
              <a:buChar char="•"/>
            </a:pPr>
            <a:r>
              <a:rPr lang="en-US" sz="1650" dirty="0"/>
              <a:t>Ministries of health</a:t>
            </a:r>
          </a:p>
          <a:p>
            <a:pPr lvl="2">
              <a:buFont typeface="Arial" panose="020B0604020202020204" pitchFamily="34" charset="0"/>
              <a:buChar char="•"/>
            </a:pPr>
            <a:r>
              <a:rPr lang="en-US" sz="1650" dirty="0"/>
              <a:t>National patent offices</a:t>
            </a:r>
          </a:p>
        </p:txBody>
      </p:sp>
      <p:pic>
        <p:nvPicPr>
          <p:cNvPr id="5" name="Picture 4" descr="Image result for orange book usa patent">
            <a:extLst>
              <a:ext uri="{FF2B5EF4-FFF2-40B4-BE49-F238E27FC236}">
                <a16:creationId xmlns:a16="http://schemas.microsoft.com/office/drawing/2014/main" id="{804091F7-B3B0-41F0-A0AD-06EA3A12C9BF}"/>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791307" y="3396882"/>
            <a:ext cx="1987061" cy="1000871"/>
          </a:xfrm>
          <a:prstGeom prst="rect">
            <a:avLst/>
          </a:prstGeom>
          <a:noFill/>
          <a:ln>
            <a:noFill/>
          </a:ln>
        </p:spPr>
      </p:pic>
      <p:pic>
        <p:nvPicPr>
          <p:cNvPr id="7" name="Picture 6">
            <a:extLst>
              <a:ext uri="{FF2B5EF4-FFF2-40B4-BE49-F238E27FC236}">
                <a16:creationId xmlns:a16="http://schemas.microsoft.com/office/drawing/2014/main" id="{84370A71-FBD5-415C-9927-2EF666B7F68F}"/>
              </a:ext>
            </a:extLst>
          </p:cNvPr>
          <p:cNvPicPr/>
          <p:nvPr/>
        </p:nvPicPr>
        <p:blipFill>
          <a:blip r:embed="rId5" cstate="email">
            <a:extLst>
              <a:ext uri="{28A0092B-C50C-407E-A947-70E740481C1C}">
                <a14:useLocalDpi xmlns:a14="http://schemas.microsoft.com/office/drawing/2010/main"/>
              </a:ext>
            </a:extLst>
          </a:blip>
          <a:stretch>
            <a:fillRect/>
          </a:stretch>
        </p:blipFill>
        <p:spPr>
          <a:xfrm>
            <a:off x="791307" y="4650585"/>
            <a:ext cx="1987061" cy="1000989"/>
          </a:xfrm>
          <a:prstGeom prst="rect">
            <a:avLst/>
          </a:prstGeom>
        </p:spPr>
      </p:pic>
    </p:spTree>
    <p:extLst>
      <p:ext uri="{BB962C8B-B14F-4D97-AF65-F5344CB8AC3E}">
        <p14:creationId xmlns:p14="http://schemas.microsoft.com/office/powerpoint/2010/main" val="175558842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722313" y="1446910"/>
            <a:ext cx="7772400" cy="2715515"/>
          </a:xfrm>
        </p:spPr>
        <p:txBody>
          <a:bodyPr/>
          <a:lstStyle/>
          <a:p>
            <a:pPr algn="ctr"/>
            <a:r>
              <a:rPr lang="en-US" sz="4050" dirty="0">
                <a:solidFill>
                  <a:schemeClr val="accent5">
                    <a:lumMod val="50000"/>
                  </a:schemeClr>
                </a:solidFill>
              </a:rPr>
              <a:t>How does Pat-INFORMED Work?</a:t>
            </a:r>
          </a:p>
        </p:txBody>
      </p:sp>
    </p:spTree>
    <p:extLst>
      <p:ext uri="{BB962C8B-B14F-4D97-AF65-F5344CB8AC3E}">
        <p14:creationId xmlns:p14="http://schemas.microsoft.com/office/powerpoint/2010/main" val="227691876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4571" y="1534415"/>
            <a:ext cx="7114856" cy="3771783"/>
          </a:xfrm>
          <a:prstGeom prst="rect">
            <a:avLst/>
          </a:prstGeom>
        </p:spPr>
      </p:pic>
    </p:spTree>
    <p:extLst>
      <p:ext uri="{BB962C8B-B14F-4D97-AF65-F5344CB8AC3E}">
        <p14:creationId xmlns:p14="http://schemas.microsoft.com/office/powerpoint/2010/main" val="59665317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4572" y="1534415"/>
            <a:ext cx="7114857" cy="3771783"/>
          </a:xfrm>
          <a:prstGeom prst="rect">
            <a:avLst/>
          </a:prstGeom>
        </p:spPr>
      </p:pic>
    </p:spTree>
    <p:extLst>
      <p:ext uri="{BB962C8B-B14F-4D97-AF65-F5344CB8AC3E}">
        <p14:creationId xmlns:p14="http://schemas.microsoft.com/office/powerpoint/2010/main" val="33813301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4746" y="1528682"/>
            <a:ext cx="6914508" cy="3863372"/>
          </a:xfrm>
          <a:prstGeom prst="rect">
            <a:avLst/>
          </a:prstGeom>
        </p:spPr>
      </p:pic>
    </p:spTree>
    <p:extLst>
      <p:ext uri="{BB962C8B-B14F-4D97-AF65-F5344CB8AC3E}">
        <p14:creationId xmlns:p14="http://schemas.microsoft.com/office/powerpoint/2010/main" val="141246564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4746" y="1528683"/>
            <a:ext cx="6914508" cy="3863371"/>
          </a:xfrm>
          <a:prstGeom prst="rect">
            <a:avLst/>
          </a:prstGeom>
        </p:spPr>
      </p:pic>
    </p:spTree>
    <p:extLst>
      <p:ext uri="{BB962C8B-B14F-4D97-AF65-F5344CB8AC3E}">
        <p14:creationId xmlns:p14="http://schemas.microsoft.com/office/powerpoint/2010/main" val="67312467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BEBA8EAE-BF5A-486C-A8C5-ECC9F3942E4B}">
                <a14:imgProps xmlns:a14="http://schemas.microsoft.com/office/drawing/2010/main">
                  <a14:imgLayer r:embed="rId4">
                    <a14:imgEffect>
                      <a14:brightnessContrast bright="-63000"/>
                    </a14:imgEffect>
                  </a14:imgLayer>
                </a14:imgProps>
              </a:ext>
              <a:ext uri="{28A0092B-C50C-407E-A947-70E740481C1C}">
                <a14:useLocalDpi xmlns:a14="http://schemas.microsoft.com/office/drawing/2010/main"/>
              </a:ext>
            </a:extLst>
          </a:blip>
          <a:stretch>
            <a:fillRect/>
          </a:stretch>
        </p:blipFill>
        <p:spPr>
          <a:xfrm>
            <a:off x="1163549" y="1554226"/>
            <a:ext cx="6816900" cy="3808835"/>
          </a:xfrm>
          <a:prstGeom prst="rect">
            <a:avLst/>
          </a:prstGeom>
          <a:solidFill>
            <a:schemeClr val="bg1"/>
          </a:solidFill>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75453" y="4022459"/>
            <a:ext cx="1536788" cy="855149"/>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30058" y="3202509"/>
            <a:ext cx="3150891" cy="1753319"/>
          </a:xfrm>
          <a:prstGeom prst="rect">
            <a:avLst/>
          </a:prstGeom>
        </p:spPr>
      </p:pic>
      <p:cxnSp>
        <p:nvCxnSpPr>
          <p:cNvPr id="14" name="Straight Connector 13"/>
          <p:cNvCxnSpPr/>
          <p:nvPr/>
        </p:nvCxnSpPr>
        <p:spPr bwMode="auto">
          <a:xfrm>
            <a:off x="4571999" y="3318779"/>
            <a:ext cx="2838331" cy="760389"/>
          </a:xfrm>
          <a:prstGeom prst="line">
            <a:avLst/>
          </a:prstGeom>
          <a:ln>
            <a:solidFill>
              <a:schemeClr val="bg1"/>
            </a:solidFill>
            <a:prstDash val="dash"/>
          </a:ln>
          <a:extLst/>
        </p:spPr>
        <p:style>
          <a:lnRef idx="1">
            <a:schemeClr val="accent4"/>
          </a:lnRef>
          <a:fillRef idx="0">
            <a:schemeClr val="accent4"/>
          </a:fillRef>
          <a:effectRef idx="0">
            <a:schemeClr val="accent4"/>
          </a:effectRef>
          <a:fontRef idx="minor">
            <a:schemeClr val="tx1"/>
          </a:fontRef>
        </p:style>
      </p:cxnSp>
      <p:cxnSp>
        <p:nvCxnSpPr>
          <p:cNvPr id="15" name="Straight Connector 14"/>
          <p:cNvCxnSpPr/>
          <p:nvPr/>
        </p:nvCxnSpPr>
        <p:spPr bwMode="auto">
          <a:xfrm flipV="1">
            <a:off x="4354994" y="4820900"/>
            <a:ext cx="3055335" cy="9851"/>
          </a:xfrm>
          <a:prstGeom prst="line">
            <a:avLst/>
          </a:prstGeom>
          <a:ln>
            <a:solidFill>
              <a:schemeClr val="bg1"/>
            </a:solidFill>
            <a:prstDash val="dash"/>
          </a:ln>
          <a:extLst/>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64659739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DD0613-E7CD-49D5-92D1-6043A35D9E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4708" y="1543048"/>
            <a:ext cx="6309126" cy="3818321"/>
          </a:xfrm>
          <a:prstGeom prst="rect">
            <a:avLst/>
          </a:prstGeom>
        </p:spPr>
      </p:pic>
    </p:spTree>
    <p:extLst>
      <p:ext uri="{BB962C8B-B14F-4D97-AF65-F5344CB8AC3E}">
        <p14:creationId xmlns:p14="http://schemas.microsoft.com/office/powerpoint/2010/main" val="40863660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541A9A-925A-4CC6-B91E-E69635AA02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4708" y="1543048"/>
            <a:ext cx="6309126" cy="3818321"/>
          </a:xfrm>
          <a:prstGeom prst="rect">
            <a:avLst/>
          </a:prstGeom>
        </p:spPr>
      </p:pic>
    </p:spTree>
    <p:extLst>
      <p:ext uri="{BB962C8B-B14F-4D97-AF65-F5344CB8AC3E}">
        <p14:creationId xmlns:p14="http://schemas.microsoft.com/office/powerpoint/2010/main" val="3089548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152 </a:t>
            </a:r>
            <a:r>
              <a:rPr lang="en-US" dirty="0" err="1" smtClean="0"/>
              <a:t>Estados</a:t>
            </a:r>
            <a:r>
              <a:rPr lang="en-US" dirty="0" smtClean="0"/>
              <a:t> </a:t>
            </a:r>
            <a:r>
              <a:rPr lang="en-US" dirty="0" err="1" smtClean="0"/>
              <a:t>miembros</a:t>
            </a:r>
            <a:endParaRPr lang="en-GB" dirty="0"/>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7200" y="1819271"/>
            <a:ext cx="8229600" cy="4260858"/>
          </a:xfrm>
          <a:prstGeom prst="rect">
            <a:avLst/>
          </a:prstGeom>
        </p:spPr>
      </p:pic>
    </p:spTree>
    <p:extLst>
      <p:ext uri="{BB962C8B-B14F-4D97-AF65-F5344CB8AC3E}">
        <p14:creationId xmlns:p14="http://schemas.microsoft.com/office/powerpoint/2010/main" val="6630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546100" y="692150"/>
            <a:ext cx="7737475" cy="738188"/>
          </a:xfrm>
        </p:spPr>
        <p:txBody>
          <a:bodyPr/>
          <a:lstStyle/>
          <a:p>
            <a:r>
              <a:rPr lang="en-US" altLang="en-US" dirty="0" err="1" smtClean="0"/>
              <a:t>Ventajas</a:t>
            </a:r>
            <a:r>
              <a:rPr lang="en-US" altLang="en-US" dirty="0" smtClean="0"/>
              <a:t>: </a:t>
            </a:r>
            <a:r>
              <a:rPr lang="en-US" altLang="en-US" dirty="0" err="1" smtClean="0"/>
              <a:t>Otras</a:t>
            </a:r>
            <a:r>
              <a:rPr lang="en-US" altLang="en-US" dirty="0" smtClean="0"/>
              <a:t> </a:t>
            </a:r>
            <a:r>
              <a:rPr lang="en-US" altLang="en-US" dirty="0" err="1"/>
              <a:t>características</a:t>
            </a:r>
            <a:endParaRPr lang="en-US" altLang="en-US" dirty="0"/>
          </a:p>
        </p:txBody>
      </p:sp>
      <p:sp>
        <p:nvSpPr>
          <p:cNvPr id="81923" name="Rectangle 3"/>
          <p:cNvSpPr>
            <a:spLocks noGrp="1" noChangeArrowheads="1"/>
          </p:cNvSpPr>
          <p:nvPr>
            <p:ph type="body" idx="1"/>
          </p:nvPr>
        </p:nvSpPr>
        <p:spPr>
          <a:xfrm>
            <a:off x="501650" y="1931988"/>
            <a:ext cx="7970838" cy="3511550"/>
          </a:xfrm>
        </p:spPr>
        <p:txBody>
          <a:bodyPr/>
          <a:lstStyle/>
          <a:p>
            <a:pPr>
              <a:spcBef>
                <a:spcPct val="25000"/>
              </a:spcBef>
              <a:spcAft>
                <a:spcPct val="35000"/>
              </a:spcAft>
            </a:pPr>
            <a:r>
              <a:rPr lang="en-US" altLang="en-US" dirty="0" err="1"/>
              <a:t>Aplazamiento</a:t>
            </a:r>
            <a:r>
              <a:rPr lang="en-US" altLang="en-US" dirty="0"/>
              <a:t> del </a:t>
            </a:r>
            <a:r>
              <a:rPr lang="en-US" altLang="en-US" dirty="0" err="1"/>
              <a:t>pago</a:t>
            </a:r>
            <a:r>
              <a:rPr lang="en-US" altLang="en-US" dirty="0"/>
              <a:t> de las </a:t>
            </a:r>
            <a:r>
              <a:rPr lang="en-US" altLang="en-US" dirty="0" err="1"/>
              <a:t>tasas</a:t>
            </a:r>
            <a:r>
              <a:rPr lang="en-US" altLang="en-US" dirty="0"/>
              <a:t> </a:t>
            </a:r>
            <a:r>
              <a:rPr lang="en-US" altLang="en-US" dirty="0" err="1"/>
              <a:t>nacionales</a:t>
            </a:r>
            <a:endParaRPr lang="en-US" altLang="en-US" dirty="0"/>
          </a:p>
          <a:p>
            <a:pPr>
              <a:spcBef>
                <a:spcPct val="25000"/>
              </a:spcBef>
              <a:spcAft>
                <a:spcPct val="35000"/>
              </a:spcAft>
            </a:pPr>
            <a:r>
              <a:rPr lang="en-US" altLang="en-US" dirty="0" err="1"/>
              <a:t>Reducción</a:t>
            </a:r>
            <a:r>
              <a:rPr lang="en-US" altLang="en-US" dirty="0"/>
              <a:t> de </a:t>
            </a:r>
            <a:r>
              <a:rPr lang="en-US" altLang="en-US" dirty="0" err="1"/>
              <a:t>ciertas</a:t>
            </a:r>
            <a:r>
              <a:rPr lang="en-US" altLang="en-US" dirty="0"/>
              <a:t> </a:t>
            </a:r>
            <a:r>
              <a:rPr lang="en-US" altLang="en-US" dirty="0" err="1"/>
              <a:t>tasas</a:t>
            </a:r>
            <a:r>
              <a:rPr lang="en-US" altLang="en-US" dirty="0"/>
              <a:t> </a:t>
            </a:r>
            <a:r>
              <a:rPr lang="en-US" altLang="en-US" dirty="0" err="1"/>
              <a:t>nacionales</a:t>
            </a:r>
            <a:endParaRPr lang="en-US" altLang="en-US" dirty="0"/>
          </a:p>
          <a:p>
            <a:pPr>
              <a:spcBef>
                <a:spcPct val="25000"/>
              </a:spcBef>
              <a:spcAft>
                <a:spcPct val="35000"/>
              </a:spcAft>
            </a:pPr>
            <a:r>
              <a:rPr lang="en-US" altLang="en-US" dirty="0" err="1"/>
              <a:t>Concesión</a:t>
            </a:r>
            <a:r>
              <a:rPr lang="en-US" altLang="en-US" dirty="0"/>
              <a:t> de </a:t>
            </a:r>
            <a:r>
              <a:rPr lang="en-US" altLang="en-US" dirty="0" err="1"/>
              <a:t>patentes</a:t>
            </a:r>
            <a:r>
              <a:rPr lang="en-US" altLang="en-US" dirty="0"/>
              <a:t> </a:t>
            </a:r>
            <a:r>
              <a:rPr lang="en-US" altLang="en-US" dirty="0" err="1"/>
              <a:t>más</a:t>
            </a:r>
            <a:r>
              <a:rPr lang="en-US" altLang="en-US" dirty="0"/>
              <a:t> </a:t>
            </a:r>
            <a:r>
              <a:rPr lang="en-US" altLang="en-US" dirty="0" err="1"/>
              <a:t>rápida</a:t>
            </a:r>
            <a:endParaRPr lang="en-US" altLang="en-US" dirty="0"/>
          </a:p>
          <a:p>
            <a:pPr>
              <a:spcBef>
                <a:spcPct val="25000"/>
              </a:spcBef>
              <a:spcAft>
                <a:spcPct val="35000"/>
              </a:spcAft>
            </a:pPr>
            <a:r>
              <a:rPr lang="en-US" altLang="en-US" dirty="0" err="1"/>
              <a:t>Obtención</a:t>
            </a:r>
            <a:r>
              <a:rPr lang="en-US" altLang="en-US" dirty="0"/>
              <a:t> de </a:t>
            </a:r>
            <a:r>
              <a:rPr lang="en-US" altLang="en-US" dirty="0" err="1"/>
              <a:t>protección</a:t>
            </a:r>
            <a:r>
              <a:rPr lang="en-US" altLang="en-US" dirty="0"/>
              <a:t> provisional </a:t>
            </a:r>
            <a:r>
              <a:rPr lang="en-US" altLang="en-US" dirty="0" err="1"/>
              <a:t>desde</a:t>
            </a:r>
            <a:r>
              <a:rPr lang="en-US" altLang="en-US" dirty="0"/>
              <a:t> la </a:t>
            </a:r>
            <a:r>
              <a:rPr lang="en-US" altLang="en-US" dirty="0" err="1"/>
              <a:t>fecha</a:t>
            </a:r>
            <a:r>
              <a:rPr lang="en-US" altLang="en-US" dirty="0"/>
              <a:t> de </a:t>
            </a:r>
            <a:r>
              <a:rPr lang="en-US" altLang="en-US" dirty="0" err="1"/>
              <a:t>publicación</a:t>
            </a:r>
            <a:r>
              <a:rPr lang="en-US" altLang="en-US" dirty="0"/>
              <a:t> </a:t>
            </a:r>
            <a:r>
              <a:rPr lang="en-US" altLang="en-US" dirty="0" err="1"/>
              <a:t>internacional</a:t>
            </a:r>
            <a:r>
              <a:rPr lang="en-US" altLang="en-US" dirty="0"/>
              <a:t> ante </a:t>
            </a:r>
            <a:r>
              <a:rPr lang="en-US" altLang="en-US" dirty="0" err="1"/>
              <a:t>ciertas</a:t>
            </a:r>
            <a:r>
              <a:rPr lang="en-US" altLang="en-US" dirty="0"/>
              <a:t> </a:t>
            </a:r>
            <a:r>
              <a:rPr lang="en-US" altLang="en-US" dirty="0" err="1" smtClean="0"/>
              <a:t>Oficinas</a:t>
            </a:r>
            <a:endParaRPr lang="en-US" altLang="en-US" dirty="0"/>
          </a:p>
        </p:txBody>
      </p:sp>
    </p:spTree>
    <p:extLst>
      <p:ext uri="{BB962C8B-B14F-4D97-AF65-F5344CB8AC3E}">
        <p14:creationId xmlns:p14="http://schemas.microsoft.com/office/powerpoint/2010/main" val="340392118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8A9B79-50EE-4911-8964-BB6471E4EF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4708" y="1543047"/>
            <a:ext cx="6309126" cy="3825649"/>
          </a:xfrm>
          <a:prstGeom prst="rect">
            <a:avLst/>
          </a:prstGeom>
        </p:spPr>
      </p:pic>
    </p:spTree>
    <p:extLst>
      <p:ext uri="{BB962C8B-B14F-4D97-AF65-F5344CB8AC3E}">
        <p14:creationId xmlns:p14="http://schemas.microsoft.com/office/powerpoint/2010/main" val="42445900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525085-EC35-4121-9C8C-2FFC5612FF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4708" y="1543046"/>
            <a:ext cx="6313688" cy="3825649"/>
          </a:xfrm>
          <a:prstGeom prst="rect">
            <a:avLst/>
          </a:prstGeom>
        </p:spPr>
      </p:pic>
    </p:spTree>
    <p:extLst>
      <p:ext uri="{BB962C8B-B14F-4D97-AF65-F5344CB8AC3E}">
        <p14:creationId xmlns:p14="http://schemas.microsoft.com/office/powerpoint/2010/main" val="360768902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FEE2B-7EAD-4ACE-AFF2-170887FA48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4708" y="1543045"/>
            <a:ext cx="6264219" cy="3825649"/>
          </a:xfrm>
          <a:prstGeom prst="rect">
            <a:avLst/>
          </a:prstGeom>
        </p:spPr>
      </p:pic>
    </p:spTree>
    <p:extLst>
      <p:ext uri="{BB962C8B-B14F-4D97-AF65-F5344CB8AC3E}">
        <p14:creationId xmlns:p14="http://schemas.microsoft.com/office/powerpoint/2010/main" val="88598126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BEBA8EAE-BF5A-486C-A8C5-ECC9F3942E4B}">
                <a14:imgProps xmlns:a14="http://schemas.microsoft.com/office/drawing/2010/main">
                  <a14:imgLayer r:embed="rId4">
                    <a14:imgEffect>
                      <a14:brightnessContrast bright="-53000"/>
                    </a14:imgEffect>
                  </a14:imgLayer>
                </a14:imgProps>
              </a:ext>
              <a:ext uri="{28A0092B-C50C-407E-A947-70E740481C1C}">
                <a14:useLocalDpi xmlns:a14="http://schemas.microsoft.com/office/drawing/2010/main"/>
              </a:ext>
            </a:extLst>
          </a:blip>
          <a:stretch>
            <a:fillRect/>
          </a:stretch>
        </p:blipFill>
        <p:spPr>
          <a:xfrm>
            <a:off x="1178959" y="1555131"/>
            <a:ext cx="6786080" cy="3791615"/>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0380" y="3614230"/>
            <a:ext cx="3345135" cy="639512"/>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50979" y="2936561"/>
            <a:ext cx="1467971" cy="280643"/>
          </a:xfrm>
          <a:prstGeom prst="rect">
            <a:avLst/>
          </a:prstGeom>
        </p:spPr>
      </p:pic>
      <p:cxnSp>
        <p:nvCxnSpPr>
          <p:cNvPr id="9" name="Straight Connector 8"/>
          <p:cNvCxnSpPr/>
          <p:nvPr/>
        </p:nvCxnSpPr>
        <p:spPr bwMode="auto">
          <a:xfrm flipV="1">
            <a:off x="1715623" y="2954620"/>
            <a:ext cx="4529813" cy="700760"/>
          </a:xfrm>
          <a:prstGeom prst="line">
            <a:avLst/>
          </a:prstGeom>
          <a:ln>
            <a:solidFill>
              <a:schemeClr val="bg1"/>
            </a:solidFill>
            <a:prstDash val="dash"/>
          </a:ln>
          <a:extLst/>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bwMode="auto">
          <a:xfrm flipV="1">
            <a:off x="4613564" y="3199147"/>
            <a:ext cx="2910929" cy="1013445"/>
          </a:xfrm>
          <a:prstGeom prst="line">
            <a:avLst/>
          </a:prstGeom>
          <a:ln>
            <a:solidFill>
              <a:schemeClr val="bg1"/>
            </a:solidFill>
            <a:prstDash val="dash"/>
          </a:ln>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6776170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8959" y="1565368"/>
            <a:ext cx="6786080" cy="3787484"/>
          </a:xfrm>
          <a:prstGeom prst="rect">
            <a:avLst/>
          </a:prstGeom>
        </p:spPr>
      </p:pic>
    </p:spTree>
    <p:extLst>
      <p:ext uri="{BB962C8B-B14F-4D97-AF65-F5344CB8AC3E}">
        <p14:creationId xmlns:p14="http://schemas.microsoft.com/office/powerpoint/2010/main" val="15800122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BEBA8EAE-BF5A-486C-A8C5-ECC9F3942E4B}">
                <a14:imgProps xmlns:a14="http://schemas.microsoft.com/office/drawing/2010/main">
                  <a14:imgLayer r:embed="rId4">
                    <a14:imgEffect>
                      <a14:brightnessContrast bright="-59000"/>
                    </a14:imgEffect>
                  </a14:imgLayer>
                </a14:imgProps>
              </a:ext>
              <a:ext uri="{28A0092B-C50C-407E-A947-70E740481C1C}">
                <a14:useLocalDpi xmlns:a14="http://schemas.microsoft.com/office/drawing/2010/main"/>
              </a:ext>
            </a:extLst>
          </a:blip>
          <a:stretch>
            <a:fillRect/>
          </a:stretch>
        </p:blipFill>
        <p:spPr>
          <a:xfrm>
            <a:off x="1217489" y="1568953"/>
            <a:ext cx="6709023" cy="3748560"/>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4269" y="2882866"/>
            <a:ext cx="1328355" cy="260078"/>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15285" y="3775929"/>
            <a:ext cx="2467349" cy="483080"/>
          </a:xfrm>
          <a:prstGeom prst="rect">
            <a:avLst/>
          </a:prstGeom>
        </p:spPr>
      </p:pic>
      <p:cxnSp>
        <p:nvCxnSpPr>
          <p:cNvPr id="9" name="Straight Connector 8"/>
          <p:cNvCxnSpPr/>
          <p:nvPr/>
        </p:nvCxnSpPr>
        <p:spPr bwMode="auto">
          <a:xfrm flipV="1">
            <a:off x="2161701" y="2898300"/>
            <a:ext cx="4181395" cy="906296"/>
          </a:xfrm>
          <a:prstGeom prst="line">
            <a:avLst/>
          </a:prstGeom>
          <a:ln>
            <a:solidFill>
              <a:schemeClr val="bg1"/>
            </a:solidFill>
            <a:prstDash val="dash"/>
          </a:ln>
          <a:extLst/>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bwMode="auto">
          <a:xfrm flipV="1">
            <a:off x="4334450" y="3127510"/>
            <a:ext cx="3179348" cy="1102832"/>
          </a:xfrm>
          <a:prstGeom prst="line">
            <a:avLst/>
          </a:prstGeom>
          <a:ln>
            <a:solidFill>
              <a:schemeClr val="bg1"/>
            </a:solidFill>
            <a:prstDash val="dash"/>
          </a:ln>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385362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7488" y="1568953"/>
            <a:ext cx="6724517" cy="3748560"/>
          </a:xfrm>
          <a:prstGeom prst="rect">
            <a:avLst/>
          </a:prstGeom>
        </p:spPr>
      </p:pic>
    </p:spTree>
    <p:extLst>
      <p:ext uri="{BB962C8B-B14F-4D97-AF65-F5344CB8AC3E}">
        <p14:creationId xmlns:p14="http://schemas.microsoft.com/office/powerpoint/2010/main" val="423671229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1981200"/>
            <a:ext cx="7924800" cy="3581400"/>
          </a:xfrm>
          <a:prstGeom prst="rect">
            <a:avLst/>
          </a:prstGeom>
        </p:spPr>
      </p:pic>
      <p:sp>
        <p:nvSpPr>
          <p:cNvPr id="3" name="TextBox 2"/>
          <p:cNvSpPr txBox="1"/>
          <p:nvPr/>
        </p:nvSpPr>
        <p:spPr>
          <a:xfrm>
            <a:off x="533400" y="457200"/>
            <a:ext cx="8305800" cy="954107"/>
          </a:xfrm>
          <a:prstGeom prst="rect">
            <a:avLst/>
          </a:prstGeom>
          <a:noFill/>
        </p:spPr>
        <p:txBody>
          <a:bodyPr wrap="square" rtlCol="0">
            <a:spAutoFit/>
          </a:bodyPr>
          <a:lstStyle/>
          <a:p>
            <a:pPr algn="ctr"/>
            <a:r>
              <a:rPr lang="fr-CH" sz="2800" dirty="0">
                <a:solidFill>
                  <a:srgbClr val="0070C0"/>
                </a:solidFill>
              </a:rPr>
              <a:t>Informe de la OMPI sobre </a:t>
            </a:r>
            <a:r>
              <a:rPr lang="fr-CH" sz="2800" dirty="0" err="1">
                <a:solidFill>
                  <a:srgbClr val="0070C0"/>
                </a:solidFill>
              </a:rPr>
              <a:t>tendencias</a:t>
            </a:r>
            <a:r>
              <a:rPr lang="fr-CH" sz="2800" dirty="0">
                <a:solidFill>
                  <a:srgbClr val="0070C0"/>
                </a:solidFill>
              </a:rPr>
              <a:t> </a:t>
            </a:r>
            <a:r>
              <a:rPr lang="fr-CH" sz="2800" dirty="0" err="1">
                <a:solidFill>
                  <a:srgbClr val="0070C0"/>
                </a:solidFill>
              </a:rPr>
              <a:t>tecnológicas</a:t>
            </a:r>
            <a:r>
              <a:rPr lang="fr-CH" sz="2800" dirty="0">
                <a:solidFill>
                  <a:srgbClr val="0070C0"/>
                </a:solidFill>
              </a:rPr>
              <a:t> en </a:t>
            </a:r>
            <a:r>
              <a:rPr lang="fr-CH" sz="2800" dirty="0" err="1">
                <a:solidFill>
                  <a:srgbClr val="0070C0"/>
                </a:solidFill>
              </a:rPr>
              <a:t>materia</a:t>
            </a:r>
            <a:r>
              <a:rPr lang="fr-CH" sz="2800" dirty="0">
                <a:solidFill>
                  <a:srgbClr val="0070C0"/>
                </a:solidFill>
              </a:rPr>
              <a:t> de </a:t>
            </a:r>
            <a:r>
              <a:rPr lang="fr-CH" sz="2800" dirty="0" err="1">
                <a:solidFill>
                  <a:srgbClr val="0070C0"/>
                </a:solidFill>
              </a:rPr>
              <a:t>Inteligencia</a:t>
            </a:r>
            <a:r>
              <a:rPr lang="fr-CH" sz="2800" dirty="0">
                <a:solidFill>
                  <a:srgbClr val="0070C0"/>
                </a:solidFill>
              </a:rPr>
              <a:t> </a:t>
            </a:r>
            <a:r>
              <a:rPr lang="fr-CH" sz="2800" dirty="0" err="1">
                <a:solidFill>
                  <a:srgbClr val="0070C0"/>
                </a:solidFill>
              </a:rPr>
              <a:t>Artificial</a:t>
            </a:r>
            <a:r>
              <a:rPr lang="fr-CH" sz="2800" dirty="0">
                <a:solidFill>
                  <a:srgbClr val="0070C0"/>
                </a:solidFill>
              </a:rPr>
              <a:t> (IA) </a:t>
            </a:r>
            <a:endParaRPr lang="en-US" sz="2800" dirty="0">
              <a:solidFill>
                <a:srgbClr val="0070C0"/>
              </a:solidFill>
            </a:endParaRPr>
          </a:p>
        </p:txBody>
      </p:sp>
    </p:spTree>
    <p:extLst>
      <p:ext uri="{BB962C8B-B14F-4D97-AF65-F5344CB8AC3E}">
        <p14:creationId xmlns:p14="http://schemas.microsoft.com/office/powerpoint/2010/main" val="279781166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457200"/>
            <a:ext cx="8305800" cy="523220"/>
          </a:xfrm>
          <a:prstGeom prst="rect">
            <a:avLst/>
          </a:prstGeom>
          <a:noFill/>
        </p:spPr>
        <p:txBody>
          <a:bodyPr wrap="square" rtlCol="0">
            <a:spAutoFit/>
          </a:bodyPr>
          <a:lstStyle/>
          <a:p>
            <a:pPr algn="ctr"/>
            <a:r>
              <a:rPr lang="fr-CH" sz="2800" dirty="0" err="1">
                <a:solidFill>
                  <a:srgbClr val="0070C0"/>
                </a:solidFill>
              </a:rPr>
              <a:t>Resultados</a:t>
            </a:r>
            <a:r>
              <a:rPr lang="fr-CH" sz="2800" dirty="0">
                <a:solidFill>
                  <a:srgbClr val="0070C0"/>
                </a:solidFill>
              </a:rPr>
              <a:t> claves (IA)</a:t>
            </a:r>
            <a:endParaRPr lang="en-US" sz="2800" dirty="0">
              <a:solidFill>
                <a:srgbClr val="0070C0"/>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6556" y="1752600"/>
            <a:ext cx="8556782" cy="3757613"/>
          </a:xfrm>
          <a:prstGeom prst="rect">
            <a:avLst/>
          </a:prstGeom>
        </p:spPr>
      </p:pic>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6556" y="1600200"/>
            <a:ext cx="8383260" cy="3681413"/>
          </a:xfrm>
          <a:prstGeom prst="rect">
            <a:avLst/>
          </a:prstGeom>
        </p:spPr>
      </p:pic>
    </p:spTree>
    <p:extLst>
      <p:ext uri="{BB962C8B-B14F-4D97-AF65-F5344CB8AC3E}">
        <p14:creationId xmlns:p14="http://schemas.microsoft.com/office/powerpoint/2010/main" val="224057702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981200"/>
            <a:ext cx="8013579" cy="3128963"/>
          </a:xfrm>
          <a:prstGeom prst="rect">
            <a:avLst/>
          </a:prstGeom>
        </p:spPr>
      </p:pic>
      <p:sp>
        <p:nvSpPr>
          <p:cNvPr id="3" name="TextBox 2"/>
          <p:cNvSpPr txBox="1"/>
          <p:nvPr/>
        </p:nvSpPr>
        <p:spPr>
          <a:xfrm>
            <a:off x="533400" y="457200"/>
            <a:ext cx="8305800" cy="523220"/>
          </a:xfrm>
          <a:prstGeom prst="rect">
            <a:avLst/>
          </a:prstGeom>
          <a:noFill/>
        </p:spPr>
        <p:txBody>
          <a:bodyPr wrap="square" rtlCol="0">
            <a:spAutoFit/>
          </a:bodyPr>
          <a:lstStyle/>
          <a:p>
            <a:pPr algn="ctr"/>
            <a:r>
              <a:rPr lang="fr-CH" sz="2800" dirty="0" err="1">
                <a:solidFill>
                  <a:srgbClr val="0070C0"/>
                </a:solidFill>
              </a:rPr>
              <a:t>Expertos</a:t>
            </a:r>
            <a:r>
              <a:rPr lang="fr-CH" sz="2800" dirty="0">
                <a:solidFill>
                  <a:srgbClr val="0070C0"/>
                </a:solidFill>
              </a:rPr>
              <a:t> en IA</a:t>
            </a:r>
            <a:endParaRPr lang="en-US" sz="2800" dirty="0">
              <a:solidFill>
                <a:srgbClr val="0070C0"/>
              </a:solidFill>
            </a:endParaRPr>
          </a:p>
        </p:txBody>
      </p:sp>
    </p:spTree>
    <p:extLst>
      <p:ext uri="{BB962C8B-B14F-4D97-AF65-F5344CB8AC3E}">
        <p14:creationId xmlns:p14="http://schemas.microsoft.com/office/powerpoint/2010/main" val="2476385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¿Qué está haciendo la OMPI? – Metas estratégicas</a:t>
            </a:r>
            <a:endParaRPr lang="en-US" dirty="0"/>
          </a:p>
        </p:txBody>
      </p:sp>
      <p:sp>
        <p:nvSpPr>
          <p:cNvPr id="3" name="Content Placeholder 2"/>
          <p:cNvSpPr>
            <a:spLocks noGrp="1"/>
          </p:cNvSpPr>
          <p:nvPr>
            <p:ph idx="1"/>
          </p:nvPr>
        </p:nvSpPr>
        <p:spPr/>
        <p:txBody>
          <a:bodyPr/>
          <a:lstStyle/>
          <a:p>
            <a:r>
              <a:rPr lang="es-ES" dirty="0" smtClean="0"/>
              <a:t>Facilitar el uso de la propiedad industrial en aras del desarrollo sostenible</a:t>
            </a:r>
          </a:p>
          <a:p>
            <a:r>
              <a:rPr lang="es-ES" dirty="0" smtClean="0"/>
              <a:t>Coordinación y desarrollo de la infraestructura mundial de propiedad intelectual</a:t>
            </a:r>
          </a:p>
          <a:p>
            <a:r>
              <a:rPr lang="es-ES" dirty="0" smtClean="0"/>
              <a:t>Fuente de referencia en el mundo de la información y análisis en materia de propiedad industrial</a:t>
            </a:r>
            <a:endParaRPr lang="en-US" dirty="0"/>
          </a:p>
        </p:txBody>
      </p:sp>
    </p:spTree>
    <p:extLst>
      <p:ext uri="{BB962C8B-B14F-4D97-AF65-F5344CB8AC3E}">
        <p14:creationId xmlns:p14="http://schemas.microsoft.com/office/powerpoint/2010/main" val="34988533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3048000"/>
            <a:ext cx="3672800" cy="1892826"/>
          </a:xfrm>
          <a:prstGeom prst="rect">
            <a:avLst/>
          </a:prstGeom>
          <a:noFill/>
        </p:spPr>
        <p:txBody>
          <a:bodyPr wrap="none" rtlCol="0">
            <a:spAutoFit/>
          </a:bodyPr>
          <a:lstStyle/>
          <a:p>
            <a:pPr algn="ctr"/>
            <a:r>
              <a:rPr lang="fr-CH" sz="3600" dirty="0">
                <a:solidFill>
                  <a:srgbClr val="0070C0"/>
                </a:solidFill>
              </a:rPr>
              <a:t>Muchas gracias !</a:t>
            </a:r>
          </a:p>
          <a:p>
            <a:pPr algn="ctr"/>
            <a:r>
              <a:rPr lang="fr-CH" sz="1800" dirty="0">
                <a:solidFill>
                  <a:srgbClr val="0070C0"/>
                </a:solidFill>
              </a:rPr>
              <a:t>Patent.information@wipo.int</a:t>
            </a:r>
          </a:p>
          <a:p>
            <a:pPr algn="ctr"/>
            <a:endParaRPr lang="en-US" sz="3600" dirty="0">
              <a:solidFill>
                <a:srgbClr val="0070C0"/>
              </a:solidFill>
            </a:endParaRPr>
          </a:p>
        </p:txBody>
      </p:sp>
    </p:spTree>
    <p:extLst>
      <p:ext uri="{BB962C8B-B14F-4D97-AF65-F5344CB8AC3E}">
        <p14:creationId xmlns:p14="http://schemas.microsoft.com/office/powerpoint/2010/main" val="4208732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789040"/>
            <a:ext cx="8229600" cy="1143000"/>
          </a:xfrm>
        </p:spPr>
        <p:txBody>
          <a:bodyPr/>
          <a:lstStyle/>
          <a:p>
            <a:pPr algn="r"/>
            <a:r>
              <a:rPr lang="es-ES" dirty="0" smtClean="0"/>
              <a:t>Muchas gracias</a:t>
            </a:r>
            <a:endParaRPr lang="en-US" dirty="0"/>
          </a:p>
        </p:txBody>
      </p:sp>
    </p:spTree>
    <p:extLst>
      <p:ext uri="{BB962C8B-B14F-4D97-AF65-F5344CB8AC3E}">
        <p14:creationId xmlns:p14="http://schemas.microsoft.com/office/powerpoint/2010/main" val="14118308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
          <p:cNvSpPr>
            <a:spLocks noGrp="1" noChangeArrowheads="1"/>
          </p:cNvSpPr>
          <p:nvPr>
            <p:ph type="ctrTitle"/>
          </p:nvPr>
        </p:nvSpPr>
        <p:spPr>
          <a:xfrm>
            <a:off x="1219200" y="3356993"/>
            <a:ext cx="7313240" cy="1133475"/>
          </a:xfrm>
        </p:spPr>
        <p:txBody>
          <a:bodyPr/>
          <a:lstStyle/>
          <a:p>
            <a:pPr eaLnBrk="1" hangingPunct="1">
              <a:defRPr/>
            </a:pPr>
            <a:r>
              <a:rPr lang="es-ES_tradnl" sz="3000" b="1" dirty="0"/>
              <a:t>El Sistema de </a:t>
            </a:r>
            <a:r>
              <a:rPr lang="es-ES_tradnl" altLang="en-US" sz="3000" b="1" dirty="0"/>
              <a:t>Madrid para el registro internacional de marcas</a:t>
            </a:r>
            <a:r>
              <a:rPr lang="es-ES_tradnl" altLang="en-US" sz="2400" dirty="0"/>
              <a:t/>
            </a:r>
            <a:br>
              <a:rPr lang="es-ES_tradnl" altLang="en-US" sz="2400" dirty="0"/>
            </a:br>
            <a:endParaRPr lang="es-ES_tradnl" sz="2400" b="1" dirty="0"/>
          </a:p>
        </p:txBody>
      </p:sp>
      <p:sp>
        <p:nvSpPr>
          <p:cNvPr id="3075" name="Rectangle 9"/>
          <p:cNvSpPr>
            <a:spLocks noGrp="1" noChangeArrowheads="1"/>
          </p:cNvSpPr>
          <p:nvPr>
            <p:ph type="subTitle" idx="1"/>
          </p:nvPr>
        </p:nvSpPr>
        <p:spPr>
          <a:xfrm>
            <a:off x="6834739" y="5389708"/>
            <a:ext cx="2257010" cy="593725"/>
          </a:xfrm>
        </p:spPr>
        <p:txBody>
          <a:bodyPr/>
          <a:lstStyle/>
          <a:p>
            <a:pPr eaLnBrk="1" hangingPunct="1">
              <a:defRPr/>
            </a:pPr>
            <a:r>
              <a:rPr lang="es-ES_tradnl" sz="1300" dirty="0" smtClean="0">
                <a:solidFill>
                  <a:srgbClr val="990033"/>
                </a:solidFill>
                <a:latin typeface="Arial Black" charset="0"/>
              </a:rPr>
              <a:t>Madrid</a:t>
            </a:r>
            <a:r>
              <a:rPr lang="es-ES_tradnl" sz="1300" dirty="0">
                <a:solidFill>
                  <a:srgbClr val="990033"/>
                </a:solidFill>
                <a:latin typeface="Arial Black" charset="0"/>
              </a:rPr>
              <a:t/>
            </a:r>
            <a:br>
              <a:rPr lang="es-ES_tradnl" sz="1300" dirty="0">
                <a:solidFill>
                  <a:srgbClr val="990033"/>
                </a:solidFill>
                <a:latin typeface="Arial Black" charset="0"/>
              </a:rPr>
            </a:br>
            <a:r>
              <a:rPr lang="es-ES_tradnl" sz="1300" dirty="0" smtClean="0">
                <a:solidFill>
                  <a:srgbClr val="990033"/>
                </a:solidFill>
                <a:latin typeface="Arial Black" charset="0"/>
              </a:rPr>
              <a:t>21 </a:t>
            </a:r>
            <a:r>
              <a:rPr lang="es-ES_tradnl" sz="1300" dirty="0">
                <a:solidFill>
                  <a:srgbClr val="990033"/>
                </a:solidFill>
                <a:latin typeface="Arial Black" charset="0"/>
              </a:rPr>
              <a:t>de febrero de </a:t>
            </a:r>
            <a:r>
              <a:rPr lang="es-ES_tradnl" sz="1300" dirty="0" smtClean="0">
                <a:solidFill>
                  <a:srgbClr val="990033"/>
                </a:solidFill>
                <a:latin typeface="Arial Black" charset="0"/>
              </a:rPr>
              <a:t>2019</a:t>
            </a:r>
            <a:endParaRPr lang="es-ES_tradnl" sz="1300" dirty="0">
              <a:solidFill>
                <a:srgbClr val="990033"/>
              </a:solidFill>
              <a:latin typeface="Arial Black" charset="0"/>
            </a:endParaRPr>
          </a:p>
        </p:txBody>
      </p:sp>
      <p:sp>
        <p:nvSpPr>
          <p:cNvPr id="3077" name="Text Box 11"/>
          <p:cNvSpPr txBox="1">
            <a:spLocks noChangeArrowheads="1"/>
          </p:cNvSpPr>
          <p:nvPr/>
        </p:nvSpPr>
        <p:spPr bwMode="auto">
          <a:xfrm>
            <a:off x="1230313" y="4797153"/>
            <a:ext cx="478184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600">
                <a:solidFill>
                  <a:schemeClr val="tx1"/>
                </a:solidFill>
                <a:latin typeface="Arial" charset="0"/>
                <a:ea typeface="ＭＳ Ｐゴシック" charset="0"/>
                <a:cs typeface="Arial" charset="0"/>
              </a:defRPr>
            </a:lvl1pPr>
            <a:lvl2pPr marL="742950" indent="-285750" eaLnBrk="0" hangingPunct="0">
              <a:defRPr sz="1600">
                <a:solidFill>
                  <a:schemeClr val="tx1"/>
                </a:solidFill>
                <a:latin typeface="Arial" charset="0"/>
                <a:ea typeface="Arial" charset="0"/>
                <a:cs typeface="Arial" charset="0"/>
              </a:defRPr>
            </a:lvl2pPr>
            <a:lvl3pPr marL="1143000" indent="-228600" eaLnBrk="0" hangingPunct="0">
              <a:defRPr sz="1600">
                <a:solidFill>
                  <a:schemeClr val="tx1"/>
                </a:solidFill>
                <a:latin typeface="Arial" charset="0"/>
                <a:ea typeface="Arial" charset="0"/>
                <a:cs typeface="Arial" charset="0"/>
              </a:defRPr>
            </a:lvl3pPr>
            <a:lvl4pPr marL="1600200" indent="-228600" eaLnBrk="0" hangingPunct="0">
              <a:defRPr sz="1600">
                <a:solidFill>
                  <a:schemeClr val="tx1"/>
                </a:solidFill>
                <a:latin typeface="Arial" charset="0"/>
                <a:ea typeface="Arial" charset="0"/>
                <a:cs typeface="Arial" charset="0"/>
              </a:defRPr>
            </a:lvl4pPr>
            <a:lvl5pPr marL="2057400" indent="-228600" eaLnBrk="0" hangingPunct="0">
              <a:defRPr sz="1600">
                <a:solidFill>
                  <a:schemeClr val="tx1"/>
                </a:solidFill>
                <a:latin typeface="Arial" charset="0"/>
                <a:ea typeface="Arial" charset="0"/>
                <a:cs typeface="Arial" charset="0"/>
              </a:defRPr>
            </a:lvl5pPr>
            <a:lvl6pPr marL="2514600" indent="-228600" algn="ctr" eaLnBrk="0" fontAlgn="base" hangingPunct="0">
              <a:spcBef>
                <a:spcPct val="50000"/>
              </a:spcBef>
              <a:spcAft>
                <a:spcPct val="0"/>
              </a:spcAft>
              <a:defRPr sz="1600">
                <a:solidFill>
                  <a:schemeClr val="tx1"/>
                </a:solidFill>
                <a:latin typeface="Arial" charset="0"/>
                <a:ea typeface="Arial" charset="0"/>
                <a:cs typeface="Arial" charset="0"/>
              </a:defRPr>
            </a:lvl6pPr>
            <a:lvl7pPr marL="2971800" indent="-228600" algn="ctr" eaLnBrk="0" fontAlgn="base" hangingPunct="0">
              <a:spcBef>
                <a:spcPct val="50000"/>
              </a:spcBef>
              <a:spcAft>
                <a:spcPct val="0"/>
              </a:spcAft>
              <a:defRPr sz="1600">
                <a:solidFill>
                  <a:schemeClr val="tx1"/>
                </a:solidFill>
                <a:latin typeface="Arial" charset="0"/>
                <a:ea typeface="Arial" charset="0"/>
                <a:cs typeface="Arial" charset="0"/>
              </a:defRPr>
            </a:lvl7pPr>
            <a:lvl8pPr marL="3429000" indent="-228600" algn="ctr" eaLnBrk="0" fontAlgn="base" hangingPunct="0">
              <a:spcBef>
                <a:spcPct val="50000"/>
              </a:spcBef>
              <a:spcAft>
                <a:spcPct val="0"/>
              </a:spcAft>
              <a:defRPr sz="1600">
                <a:solidFill>
                  <a:schemeClr val="tx1"/>
                </a:solidFill>
                <a:latin typeface="Arial" charset="0"/>
                <a:ea typeface="Arial" charset="0"/>
                <a:cs typeface="Arial" charset="0"/>
              </a:defRPr>
            </a:lvl8pPr>
            <a:lvl9pPr marL="3886200" indent="-228600" algn="ctr" eaLnBrk="0" fontAlgn="base" hangingPunct="0">
              <a:spcBef>
                <a:spcPct val="50000"/>
              </a:spcBef>
              <a:spcAft>
                <a:spcPct val="0"/>
              </a:spcAft>
              <a:defRPr sz="1600">
                <a:solidFill>
                  <a:schemeClr val="tx1"/>
                </a:solidFill>
                <a:latin typeface="Arial" charset="0"/>
                <a:ea typeface="Arial" charset="0"/>
                <a:cs typeface="Arial" charset="0"/>
              </a:defRPr>
            </a:lvl9pPr>
          </a:lstStyle>
          <a:p>
            <a:pPr eaLnBrk="1" hangingPunct="1">
              <a:spcBef>
                <a:spcPts val="0"/>
              </a:spcBef>
              <a:defRPr/>
            </a:pPr>
            <a:r>
              <a:rPr lang="es-ES" altLang="en-US" sz="1800" dirty="0">
                <a:solidFill>
                  <a:srgbClr val="70899B"/>
                </a:solidFill>
              </a:rPr>
              <a:t>Aurea Plana </a:t>
            </a:r>
            <a:r>
              <a:rPr lang="es-ES" altLang="en-US" sz="1800" dirty="0" err="1">
                <a:solidFill>
                  <a:srgbClr val="70899B"/>
                </a:solidFill>
              </a:rPr>
              <a:t>Cailà</a:t>
            </a:r>
            <a:endParaRPr lang="es-ES" altLang="en-US" sz="1800" dirty="0">
              <a:solidFill>
                <a:srgbClr val="70899B"/>
              </a:solidFill>
            </a:endParaRPr>
          </a:p>
          <a:p>
            <a:pPr eaLnBrk="1" hangingPunct="1">
              <a:spcBef>
                <a:spcPts val="0"/>
              </a:spcBef>
              <a:defRPr/>
            </a:pPr>
            <a:r>
              <a:rPr lang="es-ES" sz="1800" dirty="0">
                <a:solidFill>
                  <a:srgbClr val="70899B"/>
                </a:solidFill>
              </a:rPr>
              <a:t>División Jurídica de Madrid</a:t>
            </a:r>
          </a:p>
          <a:p>
            <a:pPr eaLnBrk="1" hangingPunct="1">
              <a:spcBef>
                <a:spcPts val="0"/>
              </a:spcBef>
              <a:defRPr/>
            </a:pPr>
            <a:r>
              <a:rPr lang="es-ES" sz="1800" dirty="0">
                <a:solidFill>
                  <a:srgbClr val="70899B"/>
                </a:solidFill>
              </a:rPr>
              <a:t>Registro de Madrid</a:t>
            </a:r>
          </a:p>
          <a:p>
            <a:pPr eaLnBrk="1" hangingPunct="1">
              <a:spcBef>
                <a:spcPts val="0"/>
              </a:spcBef>
              <a:defRPr/>
            </a:pPr>
            <a:r>
              <a:rPr lang="es-ES" sz="1800" dirty="0">
                <a:solidFill>
                  <a:srgbClr val="70899B"/>
                </a:solidFill>
              </a:rPr>
              <a:t>Sector de Marcas y Diseños</a:t>
            </a:r>
            <a:endParaRPr lang="es-ES" altLang="en-US" sz="1800" dirty="0">
              <a:solidFill>
                <a:srgbClr val="70899B"/>
              </a:solidFill>
            </a:endParaRPr>
          </a:p>
        </p:txBody>
      </p:sp>
      <p:pic>
        <p:nvPicPr>
          <p:cNvPr id="2" name="Picture 10" descr="Puce-3_pc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7888" y="2924944"/>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45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altLang="en-US" noProof="0" dirty="0" smtClean="0"/>
              <a:t>Todo empieza con una marca y un plan para exportar…</a:t>
            </a:r>
            <a:endParaRPr lang="es-ES_tradnl" noProof="0" dirty="0"/>
          </a:p>
        </p:txBody>
      </p:sp>
      <p:sp>
        <p:nvSpPr>
          <p:cNvPr id="3" name="Slide Number Placeholder 2"/>
          <p:cNvSpPr>
            <a:spLocks noGrp="1"/>
          </p:cNvSpPr>
          <p:nvPr>
            <p:ph type="sldNum" sz="quarter" idx="10"/>
          </p:nvPr>
        </p:nvSpPr>
        <p:spPr/>
        <p:txBody>
          <a:bodyPr/>
          <a:lstStyle/>
          <a:p>
            <a:pPr>
              <a:defRPr/>
            </a:pPr>
            <a:fld id="{A6EC320D-76E6-44B4-8105-672B816E0E46}" type="slidenum">
              <a:rPr lang="en-US" altLang="en-US" smtClean="0"/>
              <a:pPr>
                <a:defRPr/>
              </a:pPr>
              <a:t>24</a:t>
            </a:fld>
            <a:endParaRPr lang="en-US" altLang="en-US" dirty="0"/>
          </a:p>
        </p:txBody>
      </p:sp>
      <p:pic>
        <p:nvPicPr>
          <p:cNvPr id="1036" name="Picture 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14400" y="2240459"/>
            <a:ext cx="1251850" cy="1014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6474" y="2240460"/>
            <a:ext cx="1354004" cy="108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08305" y="3717033"/>
            <a:ext cx="1673345" cy="641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0248" y="2308366"/>
            <a:ext cx="1405115" cy="1097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59164" y="2308366"/>
            <a:ext cx="1305125" cy="1231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185740" y="4539705"/>
            <a:ext cx="1481640" cy="1299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279356" y="4916501"/>
            <a:ext cx="1807505" cy="93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0" name="Picture 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5536" y="4462633"/>
            <a:ext cx="1368152" cy="1347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680498" y="2203132"/>
            <a:ext cx="1364416" cy="1212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939580" y="3462413"/>
            <a:ext cx="21717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73274" y="3507960"/>
            <a:ext cx="2114550"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55777" y="4195447"/>
            <a:ext cx="1226331" cy="1605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82835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altLang="en-US" noProof="0" dirty="0" smtClean="0"/>
              <a:t>Opciones de protección</a:t>
            </a:r>
            <a:endParaRPr lang="es-ES_tradnl" noProof="0" dirty="0"/>
          </a:p>
        </p:txBody>
      </p:sp>
      <p:sp>
        <p:nvSpPr>
          <p:cNvPr id="3" name="Content Placeholder 2"/>
          <p:cNvSpPr>
            <a:spLocks noGrp="1"/>
          </p:cNvSpPr>
          <p:nvPr>
            <p:ph idx="1"/>
          </p:nvPr>
        </p:nvSpPr>
        <p:spPr>
          <a:xfrm>
            <a:off x="468313" y="1844824"/>
            <a:ext cx="8229600" cy="3960440"/>
          </a:xfrm>
        </p:spPr>
        <p:txBody>
          <a:bodyPr/>
          <a:lstStyle/>
          <a:p>
            <a:pPr marL="0" indent="0">
              <a:buNone/>
              <a:defRPr/>
            </a:pPr>
            <a:r>
              <a:rPr lang="es-ES_tradnl" sz="2600" dirty="0"/>
              <a:t>…y continúa con una decisión acerca de cuál es la mejor manera de proteger su marca o sus marcas en el extranjero.</a:t>
            </a:r>
          </a:p>
          <a:p>
            <a:pPr marL="342900" lvl="1" indent="-342900">
              <a:defRPr/>
            </a:pPr>
            <a:r>
              <a:rPr lang="es-ES_tradnl" sz="2000" dirty="0"/>
              <a:t>La vía nacional: presentar las solicitudes de registro de marca en las oficinas de PI de los países donde desea obtener protección.</a:t>
            </a:r>
          </a:p>
          <a:p>
            <a:pPr marL="342900" lvl="1" indent="-342900">
              <a:defRPr/>
            </a:pPr>
            <a:r>
              <a:rPr lang="es-ES_tradnl" sz="2000" dirty="0"/>
              <a:t>La vía regional: presentar las solicitudes a través de un sistema regional de registro de marcas con efecto en todos los Estados miembros (ARIPO, Oficina de PI del Benelux, EUIPO o OAPI).</a:t>
            </a:r>
          </a:p>
          <a:p>
            <a:pPr marL="342900" lvl="1" indent="-342900">
              <a:defRPr/>
            </a:pPr>
            <a:r>
              <a:rPr lang="es-ES_tradnl" sz="2000" dirty="0"/>
              <a:t>La vía internacional: presentar las solicitudes de registro de marca a través del Sistema de Madrid.</a:t>
            </a:r>
          </a:p>
          <a:p>
            <a:pPr marL="0" indent="0">
              <a:buNone/>
              <a:defRPr/>
            </a:pPr>
            <a:endParaRPr lang="es-ES_tradnl" noProof="0" dirty="0"/>
          </a:p>
        </p:txBody>
      </p:sp>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25</a:t>
            </a:fld>
            <a:endParaRPr lang="en-US" altLang="en-US" dirty="0"/>
          </a:p>
        </p:txBody>
      </p:sp>
    </p:spTree>
    <p:extLst>
      <p:ext uri="{BB962C8B-B14F-4D97-AF65-F5344CB8AC3E}">
        <p14:creationId xmlns:p14="http://schemas.microsoft.com/office/powerpoint/2010/main" val="27532808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noProof="0" dirty="0" smtClean="0"/>
              <a:t>La vía internacional</a:t>
            </a:r>
            <a:endParaRPr lang="es-ES_tradnl" noProof="0" dirty="0"/>
          </a:p>
        </p:txBody>
      </p:sp>
      <p:sp>
        <p:nvSpPr>
          <p:cNvPr id="3" name="Content Placeholder 2"/>
          <p:cNvSpPr>
            <a:spLocks noGrp="1"/>
          </p:cNvSpPr>
          <p:nvPr>
            <p:ph idx="1"/>
          </p:nvPr>
        </p:nvSpPr>
        <p:spPr>
          <a:xfrm>
            <a:off x="457200" y="1916832"/>
            <a:ext cx="8229600" cy="3539342"/>
          </a:xfrm>
        </p:spPr>
        <p:txBody>
          <a:bodyPr/>
          <a:lstStyle/>
          <a:p>
            <a:pPr marL="0" indent="0">
              <a:buNone/>
              <a:defRPr/>
            </a:pPr>
            <a:r>
              <a:rPr lang="es-ES_tradnl" sz="2600" dirty="0"/>
              <a:t>Conviene optar por la vía internacional, es decir, el Sistema de Madrid, cuando:</a:t>
            </a:r>
          </a:p>
          <a:p>
            <a:pPr eaLnBrk="1" hangingPunct="1">
              <a:defRPr/>
            </a:pPr>
            <a:r>
              <a:rPr lang="es-ES_tradnl" noProof="0" dirty="0" smtClean="0"/>
              <a:t>Se busca protección en varios mercados, en particular si esos mercados están en regiones diferentes.</a:t>
            </a:r>
          </a:p>
          <a:p>
            <a:pPr eaLnBrk="1" hangingPunct="1">
              <a:defRPr/>
            </a:pPr>
            <a:r>
              <a:rPr lang="es-ES_tradnl" noProof="0" dirty="0" smtClean="0"/>
              <a:t>Se quiere flexibilidad para incorporar nuevos mercados a medida que evolucionan los planes de exportación.</a:t>
            </a:r>
          </a:p>
          <a:p>
            <a:pPr eaLnBrk="1" hangingPunct="1">
              <a:defRPr/>
            </a:pPr>
            <a:r>
              <a:rPr lang="es-ES_tradnl" noProof="0" dirty="0" smtClean="0"/>
              <a:t>Se dispone de un presupuesto y/o tiempo limitados para invertir en el registro y la gestión de las marcas.</a:t>
            </a:r>
          </a:p>
          <a:p>
            <a:pPr marL="0" indent="0">
              <a:buNone/>
              <a:defRPr/>
            </a:pPr>
            <a:endParaRPr lang="es-ES_tradnl" noProof="0" dirty="0" smtClean="0"/>
          </a:p>
          <a:p>
            <a:pPr>
              <a:defRPr/>
            </a:pPr>
            <a:endParaRPr lang="es-ES_tradnl" noProof="0" dirty="0"/>
          </a:p>
        </p:txBody>
      </p:sp>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26</a:t>
            </a:fld>
            <a:endParaRPr lang="en-US" altLang="en-US" dirty="0"/>
          </a:p>
        </p:txBody>
      </p:sp>
    </p:spTree>
    <p:extLst>
      <p:ext uri="{BB962C8B-B14F-4D97-AF65-F5344CB8AC3E}">
        <p14:creationId xmlns:p14="http://schemas.microsoft.com/office/powerpoint/2010/main" val="2874837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7562"/>
            <a:ext cx="8229600" cy="857250"/>
          </a:xfrm>
        </p:spPr>
        <p:txBody>
          <a:bodyPr/>
          <a:lstStyle/>
          <a:p>
            <a:pPr>
              <a:defRPr/>
            </a:pPr>
            <a:r>
              <a:rPr lang="es-ES_tradnl" noProof="0" dirty="0" smtClean="0"/>
              <a:t>El Sistema de Madrid es económico</a:t>
            </a:r>
            <a:endParaRPr lang="es-ES_tradnl" noProof="0" dirty="0"/>
          </a:p>
        </p:txBody>
      </p:sp>
      <p:sp>
        <p:nvSpPr>
          <p:cNvPr id="3" name="Content Placeholder 2"/>
          <p:cNvSpPr>
            <a:spLocks noGrp="1"/>
          </p:cNvSpPr>
          <p:nvPr>
            <p:ph idx="1"/>
          </p:nvPr>
        </p:nvSpPr>
        <p:spPr>
          <a:xfrm>
            <a:off x="457200" y="2192274"/>
            <a:ext cx="8229600" cy="3263900"/>
          </a:xfrm>
        </p:spPr>
        <p:txBody>
          <a:bodyPr/>
          <a:lstStyle/>
          <a:p>
            <a:pPr eaLnBrk="1" hangingPunct="1">
              <a:defRPr/>
            </a:pPr>
            <a:r>
              <a:rPr lang="es-ES_tradnl" altLang="en-US" noProof="0" dirty="0" smtClean="0"/>
              <a:t>Presentar una solicitud internacional, que equivale a una serie de solicitudes nacionales, permite realmente ahorrar tiempo y dinero.</a:t>
            </a:r>
          </a:p>
          <a:p>
            <a:pPr marL="0" indent="0">
              <a:buNone/>
              <a:defRPr/>
            </a:pPr>
            <a:endParaRPr lang="es-ES_tradnl" altLang="en-US" noProof="0" dirty="0" smtClean="0"/>
          </a:p>
          <a:p>
            <a:pPr eaLnBrk="1" hangingPunct="1">
              <a:defRPr/>
            </a:pPr>
            <a:r>
              <a:rPr lang="es-ES_tradnl" altLang="en-US" noProof="0" dirty="0" smtClean="0"/>
              <a:t>Se evita el pago de servicios de traducción a varios idiomas o tener que lidiar con los procedimientos administrativos de las distintas oficinas de PI.</a:t>
            </a:r>
          </a:p>
          <a:p>
            <a:pPr marL="0" indent="0">
              <a:buNone/>
              <a:defRPr/>
            </a:pPr>
            <a:endParaRPr lang="es-ES_tradnl" noProof="0" dirty="0"/>
          </a:p>
        </p:txBody>
      </p:sp>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27</a:t>
            </a:fld>
            <a:endParaRPr lang="en-US" altLang="en-US" dirty="0"/>
          </a:p>
        </p:txBody>
      </p:sp>
    </p:spTree>
    <p:extLst>
      <p:ext uri="{BB962C8B-B14F-4D97-AF65-F5344CB8AC3E}">
        <p14:creationId xmlns:p14="http://schemas.microsoft.com/office/powerpoint/2010/main" val="15744927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99" y="908286"/>
            <a:ext cx="8229600" cy="857250"/>
          </a:xfrm>
        </p:spPr>
        <p:txBody>
          <a:bodyPr/>
          <a:lstStyle/>
          <a:p>
            <a:pPr>
              <a:defRPr/>
            </a:pPr>
            <a:r>
              <a:rPr lang="es-ES_tradnl" noProof="0" dirty="0" smtClean="0"/>
              <a:t>Miembros del Sistema de Madrid </a:t>
            </a:r>
            <a:endParaRPr lang="es-ES_tradnl" noProof="0" dirty="0"/>
          </a:p>
        </p:txBody>
      </p:sp>
      <p:grpSp>
        <p:nvGrpSpPr>
          <p:cNvPr id="517" name="Group 520"/>
          <p:cNvGrpSpPr>
            <a:grpSpLocks/>
          </p:cNvGrpSpPr>
          <p:nvPr/>
        </p:nvGrpSpPr>
        <p:grpSpPr bwMode="auto">
          <a:xfrm>
            <a:off x="539552" y="1641476"/>
            <a:ext cx="8083554" cy="3960813"/>
            <a:chOff x="953998" y="784800"/>
            <a:chExt cx="7659569" cy="3960000"/>
          </a:xfrm>
        </p:grpSpPr>
        <p:grpSp>
          <p:nvGrpSpPr>
            <p:cNvPr id="518" name="Group 521"/>
            <p:cNvGrpSpPr>
              <a:grpSpLocks/>
            </p:cNvGrpSpPr>
            <p:nvPr/>
          </p:nvGrpSpPr>
          <p:grpSpPr bwMode="auto">
            <a:xfrm>
              <a:off x="953998" y="784800"/>
              <a:ext cx="7659569" cy="3960000"/>
              <a:chOff x="953998" y="784800"/>
              <a:chExt cx="7659569" cy="3960000"/>
            </a:xfrm>
          </p:grpSpPr>
          <p:sp>
            <p:nvSpPr>
              <p:cNvPr id="520" name="Freeform 114"/>
              <p:cNvSpPr>
                <a:spLocks noChangeAspect="1"/>
              </p:cNvSpPr>
              <p:nvPr/>
            </p:nvSpPr>
            <p:spPr bwMode="auto">
              <a:xfrm>
                <a:off x="5485584" y="2056566"/>
                <a:ext cx="355502" cy="394198"/>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0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2147483647 w 10000"/>
                  <a:gd name="T39" fmla="*/ 2147483647 h 10000"/>
                  <a:gd name="T40" fmla="*/ 2147483647 w 10000"/>
                  <a:gd name="T41" fmla="*/ 2147483647 h 10000"/>
                  <a:gd name="T42" fmla="*/ 2147483647 w 10000"/>
                  <a:gd name="T43" fmla="*/ 2147483647 h 10000"/>
                  <a:gd name="T44" fmla="*/ 2147483647 w 10000"/>
                  <a:gd name="T45" fmla="*/ 2147483647 h 10000"/>
                  <a:gd name="T46" fmla="*/ 0 w 10000"/>
                  <a:gd name="T47" fmla="*/ 2147483647 h 10000"/>
                  <a:gd name="T48" fmla="*/ 2147483647 w 10000"/>
                  <a:gd name="T49" fmla="*/ 2147483647 h 10000"/>
                  <a:gd name="T50" fmla="*/ 2147483647 w 10000"/>
                  <a:gd name="T51" fmla="*/ 2147483647 h 10000"/>
                  <a:gd name="T52" fmla="*/ 2147483647 w 10000"/>
                  <a:gd name="T53" fmla="*/ 2147483647 h 10000"/>
                  <a:gd name="T54" fmla="*/ 2147483647 w 10000"/>
                  <a:gd name="T55" fmla="*/ 2147483647 h 10000"/>
                  <a:gd name="T56" fmla="*/ 2147483647 w 10000"/>
                  <a:gd name="T57" fmla="*/ 2147483647 h 10000"/>
                  <a:gd name="T58" fmla="*/ 2147483647 w 10000"/>
                  <a:gd name="T59" fmla="*/ 2147483647 h 10000"/>
                  <a:gd name="T60" fmla="*/ 2147483647 w 10000"/>
                  <a:gd name="T61" fmla="*/ 2147483647 h 10000"/>
                  <a:gd name="T62" fmla="*/ 2147483647 w 10000"/>
                  <a:gd name="T63" fmla="*/ 2147483647 h 10000"/>
                  <a:gd name="T64" fmla="*/ 2147483647 w 10000"/>
                  <a:gd name="T65" fmla="*/ 2147483647 h 10000"/>
                  <a:gd name="T66" fmla="*/ 2147483647 w 10000"/>
                  <a:gd name="T67" fmla="*/ 2147483647 h 10000"/>
                  <a:gd name="T68" fmla="*/ 2147483647 w 10000"/>
                  <a:gd name="T69" fmla="*/ 2147483647 h 10000"/>
                  <a:gd name="T70" fmla="*/ 2147483647 w 10000"/>
                  <a:gd name="T71" fmla="*/ 2147483647 h 10000"/>
                  <a:gd name="T72" fmla="*/ 2147483647 w 10000"/>
                  <a:gd name="T73" fmla="*/ 2147483647 h 10000"/>
                  <a:gd name="T74" fmla="*/ 2147483647 w 10000"/>
                  <a:gd name="T75" fmla="*/ 2147483647 h 10000"/>
                  <a:gd name="T76" fmla="*/ 2147483647 w 10000"/>
                  <a:gd name="T77" fmla="*/ 2147483647 h 10000"/>
                  <a:gd name="T78" fmla="*/ 2147483647 w 10000"/>
                  <a:gd name="T79" fmla="*/ 2147483647 h 10000"/>
                  <a:gd name="T80" fmla="*/ 2147483647 w 10000"/>
                  <a:gd name="T81" fmla="*/ 2147483647 h 10000"/>
                  <a:gd name="T82" fmla="*/ 2147483647 w 10000"/>
                  <a:gd name="T83" fmla="*/ 2147483647 h 10000"/>
                  <a:gd name="T84" fmla="*/ 2147483647 w 10000"/>
                  <a:gd name="T85" fmla="*/ 2147483647 h 10000"/>
                  <a:gd name="T86" fmla="*/ 2147483647 w 10000"/>
                  <a:gd name="T87" fmla="*/ 2147483647 h 10000"/>
                  <a:gd name="T88" fmla="*/ 2147483647 w 10000"/>
                  <a:gd name="T89" fmla="*/ 2147483647 h 10000"/>
                  <a:gd name="T90" fmla="*/ 2147483647 w 10000"/>
                  <a:gd name="T91" fmla="*/ 2147483647 h 10000"/>
                  <a:gd name="T92" fmla="*/ 2147483647 w 10000"/>
                  <a:gd name="T93" fmla="*/ 2147483647 h 10000"/>
                  <a:gd name="T94" fmla="*/ 2147483647 w 10000"/>
                  <a:gd name="T95" fmla="*/ 2147483647 h 10000"/>
                  <a:gd name="T96" fmla="*/ 2147483647 w 10000"/>
                  <a:gd name="T97" fmla="*/ 2147483647 h 10000"/>
                  <a:gd name="T98" fmla="*/ 2147483647 w 10000"/>
                  <a:gd name="T99" fmla="*/ 2147483647 h 10000"/>
                  <a:gd name="T100" fmla="*/ 2147483647 w 10000"/>
                  <a:gd name="T101" fmla="*/ 2147483647 h 10000"/>
                  <a:gd name="T102" fmla="*/ 2147483647 w 10000"/>
                  <a:gd name="T103" fmla="*/ 2147483647 h 10000"/>
                  <a:gd name="T104" fmla="*/ 2147483647 w 10000"/>
                  <a:gd name="T105" fmla="*/ 2147483647 h 10000"/>
                  <a:gd name="T106" fmla="*/ 2147483647 w 10000"/>
                  <a:gd name="T107" fmla="*/ 2147483647 h 10000"/>
                  <a:gd name="T108" fmla="*/ 2147483647 w 10000"/>
                  <a:gd name="T109" fmla="*/ 2147483647 h 10000"/>
                  <a:gd name="T110" fmla="*/ 2147483647 w 10000"/>
                  <a:gd name="T111" fmla="*/ 2147483647 h 10000"/>
                  <a:gd name="T112" fmla="*/ 2147483647 w 10000"/>
                  <a:gd name="T113" fmla="*/ 2147483647 h 10000"/>
                  <a:gd name="T114" fmla="*/ 2147483647 w 10000"/>
                  <a:gd name="T115" fmla="*/ 2147483647 h 10000"/>
                  <a:gd name="T116" fmla="*/ 2147483647 w 10000"/>
                  <a:gd name="T117" fmla="*/ 2147483647 h 10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000" h="10000">
                    <a:moveTo>
                      <a:pt x="10000" y="1141"/>
                    </a:moveTo>
                    <a:lnTo>
                      <a:pt x="9087" y="913"/>
                    </a:lnTo>
                    <a:lnTo>
                      <a:pt x="8631" y="684"/>
                    </a:lnTo>
                    <a:lnTo>
                      <a:pt x="8403" y="228"/>
                    </a:lnTo>
                    <a:lnTo>
                      <a:pt x="7490" y="0"/>
                    </a:lnTo>
                    <a:lnTo>
                      <a:pt x="6122" y="228"/>
                    </a:lnTo>
                    <a:lnTo>
                      <a:pt x="5665" y="913"/>
                    </a:lnTo>
                    <a:lnTo>
                      <a:pt x="6122" y="1369"/>
                    </a:lnTo>
                    <a:lnTo>
                      <a:pt x="5894" y="2053"/>
                    </a:lnTo>
                    <a:lnTo>
                      <a:pt x="5894" y="2281"/>
                    </a:lnTo>
                    <a:lnTo>
                      <a:pt x="5209" y="2281"/>
                    </a:lnTo>
                    <a:lnTo>
                      <a:pt x="5665" y="2738"/>
                    </a:lnTo>
                    <a:lnTo>
                      <a:pt x="5209" y="3194"/>
                    </a:lnTo>
                    <a:lnTo>
                      <a:pt x="4981" y="4106"/>
                    </a:lnTo>
                    <a:lnTo>
                      <a:pt x="4525" y="4106"/>
                    </a:lnTo>
                    <a:lnTo>
                      <a:pt x="4297" y="4335"/>
                    </a:lnTo>
                    <a:lnTo>
                      <a:pt x="3612" y="4563"/>
                    </a:lnTo>
                    <a:lnTo>
                      <a:pt x="3612" y="5019"/>
                    </a:lnTo>
                    <a:lnTo>
                      <a:pt x="3612" y="5475"/>
                    </a:lnTo>
                    <a:lnTo>
                      <a:pt x="2928" y="5703"/>
                    </a:lnTo>
                    <a:lnTo>
                      <a:pt x="2243" y="5703"/>
                    </a:lnTo>
                    <a:lnTo>
                      <a:pt x="1141" y="5703"/>
                    </a:lnTo>
                    <a:lnTo>
                      <a:pt x="684" y="5703"/>
                    </a:lnTo>
                    <a:lnTo>
                      <a:pt x="0" y="5475"/>
                    </a:lnTo>
                    <a:lnTo>
                      <a:pt x="1141" y="6388"/>
                    </a:lnTo>
                    <a:lnTo>
                      <a:pt x="1597" y="6616"/>
                    </a:lnTo>
                    <a:cubicBezTo>
                      <a:pt x="1660" y="6907"/>
                      <a:pt x="1724" y="7199"/>
                      <a:pt x="1787" y="7490"/>
                    </a:cubicBezTo>
                    <a:lnTo>
                      <a:pt x="2015" y="7490"/>
                    </a:lnTo>
                    <a:lnTo>
                      <a:pt x="2015" y="7947"/>
                    </a:lnTo>
                    <a:lnTo>
                      <a:pt x="1369" y="8175"/>
                    </a:lnTo>
                    <a:lnTo>
                      <a:pt x="1141" y="8403"/>
                    </a:lnTo>
                    <a:lnTo>
                      <a:pt x="1141" y="8859"/>
                    </a:lnTo>
                    <a:lnTo>
                      <a:pt x="1597" y="8859"/>
                    </a:lnTo>
                    <a:lnTo>
                      <a:pt x="2243" y="8859"/>
                    </a:lnTo>
                    <a:lnTo>
                      <a:pt x="2700" y="8859"/>
                    </a:lnTo>
                    <a:lnTo>
                      <a:pt x="3384" y="8859"/>
                    </a:lnTo>
                    <a:lnTo>
                      <a:pt x="4068" y="8859"/>
                    </a:lnTo>
                    <a:lnTo>
                      <a:pt x="4297" y="9087"/>
                    </a:lnTo>
                    <a:lnTo>
                      <a:pt x="4525" y="9316"/>
                    </a:lnTo>
                    <a:lnTo>
                      <a:pt x="4981" y="9772"/>
                    </a:lnTo>
                    <a:lnTo>
                      <a:pt x="5437" y="10000"/>
                    </a:lnTo>
                    <a:lnTo>
                      <a:pt x="5894" y="9772"/>
                    </a:lnTo>
                    <a:lnTo>
                      <a:pt x="5894" y="9544"/>
                    </a:lnTo>
                    <a:lnTo>
                      <a:pt x="6350" y="9544"/>
                    </a:lnTo>
                    <a:lnTo>
                      <a:pt x="7034" y="9544"/>
                    </a:lnTo>
                    <a:lnTo>
                      <a:pt x="7262" y="9544"/>
                    </a:lnTo>
                    <a:lnTo>
                      <a:pt x="6806" y="8631"/>
                    </a:lnTo>
                    <a:lnTo>
                      <a:pt x="6578" y="8631"/>
                    </a:lnTo>
                    <a:lnTo>
                      <a:pt x="6578" y="7947"/>
                    </a:lnTo>
                    <a:lnTo>
                      <a:pt x="6122" y="7719"/>
                    </a:lnTo>
                    <a:lnTo>
                      <a:pt x="6350" y="6844"/>
                    </a:lnTo>
                    <a:lnTo>
                      <a:pt x="6578" y="6844"/>
                    </a:lnTo>
                    <a:lnTo>
                      <a:pt x="7262" y="6844"/>
                    </a:lnTo>
                    <a:lnTo>
                      <a:pt x="7719" y="6388"/>
                    </a:lnTo>
                    <a:lnTo>
                      <a:pt x="8175" y="5703"/>
                    </a:lnTo>
                    <a:lnTo>
                      <a:pt x="8403" y="5019"/>
                    </a:lnTo>
                    <a:lnTo>
                      <a:pt x="8631" y="4563"/>
                    </a:lnTo>
                    <a:lnTo>
                      <a:pt x="8631" y="4106"/>
                    </a:lnTo>
                    <a:lnTo>
                      <a:pt x="9087" y="3650"/>
                    </a:lnTo>
                  </a:path>
                </a:pathLst>
              </a:custGeom>
              <a:solidFill>
                <a:srgbClr val="E1E1E1"/>
              </a:solidFill>
              <a:ln w="9525">
                <a:solidFill>
                  <a:srgbClr val="000000"/>
                </a:solidFill>
                <a:prstDash val="solid"/>
                <a:round/>
                <a:headEnd/>
                <a:tailEnd/>
              </a:ln>
            </p:spPr>
            <p:txBody>
              <a:bodyPr/>
              <a:lstStyle/>
              <a:p>
                <a:endParaRPr lang="en-US"/>
              </a:p>
            </p:txBody>
          </p:sp>
          <p:sp>
            <p:nvSpPr>
              <p:cNvPr id="521" name="Freeform 524"/>
              <p:cNvSpPr>
                <a:spLocks/>
              </p:cNvSpPr>
              <p:nvPr/>
            </p:nvSpPr>
            <p:spPr bwMode="auto">
              <a:xfrm>
                <a:off x="4537494" y="2814339"/>
                <a:ext cx="175042" cy="461570"/>
              </a:xfrm>
              <a:custGeom>
                <a:avLst/>
                <a:gdLst>
                  <a:gd name="T0" fmla="*/ 0 w 2242868"/>
                  <a:gd name="T1" fmla="*/ 241539 h 948905"/>
                  <a:gd name="T2" fmla="*/ 396815 w 2242868"/>
                  <a:gd name="T3" fmla="*/ 103517 h 948905"/>
                  <a:gd name="T4" fmla="*/ 759125 w 2242868"/>
                  <a:gd name="T5" fmla="*/ 0 h 948905"/>
                  <a:gd name="T6" fmla="*/ 1035170 w 2242868"/>
                  <a:gd name="T7" fmla="*/ 138022 h 948905"/>
                  <a:gd name="T8" fmla="*/ 1500997 w 2242868"/>
                  <a:gd name="T9" fmla="*/ 241539 h 948905"/>
                  <a:gd name="T10" fmla="*/ 1949570 w 2242868"/>
                  <a:gd name="T11" fmla="*/ 517585 h 948905"/>
                  <a:gd name="T12" fmla="*/ 2242868 w 2242868"/>
                  <a:gd name="T13" fmla="*/ 776377 h 948905"/>
                  <a:gd name="T14" fmla="*/ 2242868 w 2242868"/>
                  <a:gd name="T15" fmla="*/ 776377 h 948905"/>
                  <a:gd name="T16" fmla="*/ 1224951 w 2242868"/>
                  <a:gd name="T17" fmla="*/ 948905 h 948905"/>
                  <a:gd name="T18" fmla="*/ 845389 w 2242868"/>
                  <a:gd name="T19" fmla="*/ 862641 h 948905"/>
                  <a:gd name="T20" fmla="*/ 569344 w 2242868"/>
                  <a:gd name="T21" fmla="*/ 759124 h 948905"/>
                  <a:gd name="T22" fmla="*/ 207034 w 2242868"/>
                  <a:gd name="T23" fmla="*/ 500332 h 948905"/>
                  <a:gd name="T24" fmla="*/ 51759 w 2242868"/>
                  <a:gd name="T25" fmla="*/ 207034 h 9489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2868" h="948905">
                    <a:moveTo>
                      <a:pt x="0" y="241539"/>
                    </a:moveTo>
                    <a:lnTo>
                      <a:pt x="396815" y="103517"/>
                    </a:lnTo>
                    <a:lnTo>
                      <a:pt x="759125" y="0"/>
                    </a:lnTo>
                    <a:lnTo>
                      <a:pt x="1035170" y="138022"/>
                    </a:lnTo>
                    <a:lnTo>
                      <a:pt x="1500997" y="241539"/>
                    </a:lnTo>
                    <a:lnTo>
                      <a:pt x="1949570" y="517585"/>
                    </a:lnTo>
                    <a:lnTo>
                      <a:pt x="2242868" y="776377"/>
                    </a:lnTo>
                    <a:lnTo>
                      <a:pt x="1224951" y="948905"/>
                    </a:lnTo>
                    <a:lnTo>
                      <a:pt x="845389" y="862641"/>
                    </a:lnTo>
                    <a:lnTo>
                      <a:pt x="569344" y="759124"/>
                    </a:lnTo>
                    <a:lnTo>
                      <a:pt x="207034" y="500332"/>
                    </a:lnTo>
                    <a:lnTo>
                      <a:pt x="51759" y="207034"/>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2" name="Freeform 525"/>
              <p:cNvSpPr>
                <a:spLocks/>
              </p:cNvSpPr>
              <p:nvPr/>
            </p:nvSpPr>
            <p:spPr bwMode="auto">
              <a:xfrm>
                <a:off x="4537494" y="2848845"/>
                <a:ext cx="175042" cy="461570"/>
              </a:xfrm>
              <a:custGeom>
                <a:avLst/>
                <a:gdLst>
                  <a:gd name="T0" fmla="*/ 0 w 2294627"/>
                  <a:gd name="T1" fmla="*/ 172529 h 948906"/>
                  <a:gd name="T2" fmla="*/ 431321 w 2294627"/>
                  <a:gd name="T3" fmla="*/ 69012 h 948906"/>
                  <a:gd name="T4" fmla="*/ 776378 w 2294627"/>
                  <a:gd name="T5" fmla="*/ 0 h 948906"/>
                  <a:gd name="T6" fmla="*/ 1017917 w 2294627"/>
                  <a:gd name="T7" fmla="*/ 172529 h 948906"/>
                  <a:gd name="T8" fmla="*/ 1673525 w 2294627"/>
                  <a:gd name="T9" fmla="*/ 345057 h 948906"/>
                  <a:gd name="T10" fmla="*/ 2104846 w 2294627"/>
                  <a:gd name="T11" fmla="*/ 621102 h 948906"/>
                  <a:gd name="T12" fmla="*/ 2294627 w 2294627"/>
                  <a:gd name="T13" fmla="*/ 776378 h 948906"/>
                  <a:gd name="T14" fmla="*/ 2156604 w 2294627"/>
                  <a:gd name="T15" fmla="*/ 931653 h 948906"/>
                  <a:gd name="T16" fmla="*/ 1173193 w 2294627"/>
                  <a:gd name="T17" fmla="*/ 948906 h 948906"/>
                  <a:gd name="T18" fmla="*/ 828136 w 2294627"/>
                  <a:gd name="T19" fmla="*/ 759125 h 948906"/>
                  <a:gd name="T20" fmla="*/ 414068 w 2294627"/>
                  <a:gd name="T21" fmla="*/ 690114 h 948906"/>
                  <a:gd name="T22" fmla="*/ 34506 w 2294627"/>
                  <a:gd name="T23" fmla="*/ 431321 h 948906"/>
                  <a:gd name="T24" fmla="*/ 51759 w 2294627"/>
                  <a:gd name="T25" fmla="*/ 120770 h 9489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94627" h="948906">
                    <a:moveTo>
                      <a:pt x="0" y="172529"/>
                    </a:moveTo>
                    <a:lnTo>
                      <a:pt x="431321" y="69012"/>
                    </a:lnTo>
                    <a:lnTo>
                      <a:pt x="776378" y="0"/>
                    </a:lnTo>
                    <a:lnTo>
                      <a:pt x="1017917" y="172529"/>
                    </a:lnTo>
                    <a:lnTo>
                      <a:pt x="1673525" y="345057"/>
                    </a:lnTo>
                    <a:lnTo>
                      <a:pt x="2104846" y="621102"/>
                    </a:lnTo>
                    <a:lnTo>
                      <a:pt x="2294627" y="776378"/>
                    </a:lnTo>
                    <a:lnTo>
                      <a:pt x="2156604" y="931653"/>
                    </a:lnTo>
                    <a:lnTo>
                      <a:pt x="1173193" y="948906"/>
                    </a:lnTo>
                    <a:lnTo>
                      <a:pt x="828136" y="759125"/>
                    </a:lnTo>
                    <a:lnTo>
                      <a:pt x="414068" y="690114"/>
                    </a:lnTo>
                    <a:lnTo>
                      <a:pt x="34506" y="431321"/>
                    </a:lnTo>
                    <a:lnTo>
                      <a:pt x="51759" y="12077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523" name="Group 526"/>
              <p:cNvGrpSpPr>
                <a:grpSpLocks/>
              </p:cNvGrpSpPr>
              <p:nvPr/>
            </p:nvGrpSpPr>
            <p:grpSpPr bwMode="auto">
              <a:xfrm>
                <a:off x="953998" y="784800"/>
                <a:ext cx="7659569" cy="3960000"/>
                <a:chOff x="953998" y="784800"/>
                <a:chExt cx="7659569" cy="3960000"/>
              </a:xfrm>
            </p:grpSpPr>
            <p:grpSp>
              <p:nvGrpSpPr>
                <p:cNvPr id="524" name="Group 527"/>
                <p:cNvGrpSpPr>
                  <a:grpSpLocks/>
                </p:cNvGrpSpPr>
                <p:nvPr/>
              </p:nvGrpSpPr>
              <p:grpSpPr bwMode="auto">
                <a:xfrm>
                  <a:off x="953998" y="784800"/>
                  <a:ext cx="7659569" cy="3960000"/>
                  <a:chOff x="953998" y="784800"/>
                  <a:chExt cx="7659569" cy="3960000"/>
                </a:xfrm>
              </p:grpSpPr>
              <p:sp>
                <p:nvSpPr>
                  <p:cNvPr id="527" name="Freeform 530"/>
                  <p:cNvSpPr>
                    <a:spLocks/>
                  </p:cNvSpPr>
                  <p:nvPr/>
                </p:nvSpPr>
                <p:spPr bwMode="auto">
                  <a:xfrm>
                    <a:off x="4537494" y="2814339"/>
                    <a:ext cx="175042" cy="461570"/>
                  </a:xfrm>
                  <a:custGeom>
                    <a:avLst/>
                    <a:gdLst>
                      <a:gd name="T0" fmla="*/ 0 w 2242868"/>
                      <a:gd name="T1" fmla="*/ 241539 h 948905"/>
                      <a:gd name="T2" fmla="*/ 396815 w 2242868"/>
                      <a:gd name="T3" fmla="*/ 103517 h 948905"/>
                      <a:gd name="T4" fmla="*/ 759125 w 2242868"/>
                      <a:gd name="T5" fmla="*/ 0 h 948905"/>
                      <a:gd name="T6" fmla="*/ 1035170 w 2242868"/>
                      <a:gd name="T7" fmla="*/ 138022 h 948905"/>
                      <a:gd name="T8" fmla="*/ 1500997 w 2242868"/>
                      <a:gd name="T9" fmla="*/ 241539 h 948905"/>
                      <a:gd name="T10" fmla="*/ 1949570 w 2242868"/>
                      <a:gd name="T11" fmla="*/ 517585 h 948905"/>
                      <a:gd name="T12" fmla="*/ 2242868 w 2242868"/>
                      <a:gd name="T13" fmla="*/ 776377 h 948905"/>
                      <a:gd name="T14" fmla="*/ 2242868 w 2242868"/>
                      <a:gd name="T15" fmla="*/ 776377 h 948905"/>
                      <a:gd name="T16" fmla="*/ 1224951 w 2242868"/>
                      <a:gd name="T17" fmla="*/ 948905 h 948905"/>
                      <a:gd name="T18" fmla="*/ 845389 w 2242868"/>
                      <a:gd name="T19" fmla="*/ 862641 h 948905"/>
                      <a:gd name="T20" fmla="*/ 569344 w 2242868"/>
                      <a:gd name="T21" fmla="*/ 759124 h 948905"/>
                      <a:gd name="T22" fmla="*/ 207034 w 2242868"/>
                      <a:gd name="T23" fmla="*/ 500332 h 948905"/>
                      <a:gd name="T24" fmla="*/ 51759 w 2242868"/>
                      <a:gd name="T25" fmla="*/ 207034 h 9489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2868" h="948905">
                        <a:moveTo>
                          <a:pt x="0" y="241539"/>
                        </a:moveTo>
                        <a:lnTo>
                          <a:pt x="396815" y="103517"/>
                        </a:lnTo>
                        <a:lnTo>
                          <a:pt x="759125" y="0"/>
                        </a:lnTo>
                        <a:lnTo>
                          <a:pt x="1035170" y="138022"/>
                        </a:lnTo>
                        <a:lnTo>
                          <a:pt x="1500997" y="241539"/>
                        </a:lnTo>
                        <a:lnTo>
                          <a:pt x="1949570" y="517585"/>
                        </a:lnTo>
                        <a:lnTo>
                          <a:pt x="2242868" y="776377"/>
                        </a:lnTo>
                        <a:lnTo>
                          <a:pt x="1224951" y="948905"/>
                        </a:lnTo>
                        <a:lnTo>
                          <a:pt x="845389" y="862641"/>
                        </a:lnTo>
                        <a:lnTo>
                          <a:pt x="569344" y="759124"/>
                        </a:lnTo>
                        <a:lnTo>
                          <a:pt x="207034" y="500332"/>
                        </a:lnTo>
                        <a:lnTo>
                          <a:pt x="51759" y="207034"/>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8" name="Freeform 531"/>
                  <p:cNvSpPr>
                    <a:spLocks/>
                  </p:cNvSpPr>
                  <p:nvPr/>
                </p:nvSpPr>
                <p:spPr bwMode="auto">
                  <a:xfrm>
                    <a:off x="4537494" y="2848845"/>
                    <a:ext cx="175042" cy="461570"/>
                  </a:xfrm>
                  <a:custGeom>
                    <a:avLst/>
                    <a:gdLst>
                      <a:gd name="T0" fmla="*/ 0 w 2294627"/>
                      <a:gd name="T1" fmla="*/ 172529 h 948906"/>
                      <a:gd name="T2" fmla="*/ 431321 w 2294627"/>
                      <a:gd name="T3" fmla="*/ 69012 h 948906"/>
                      <a:gd name="T4" fmla="*/ 776378 w 2294627"/>
                      <a:gd name="T5" fmla="*/ 0 h 948906"/>
                      <a:gd name="T6" fmla="*/ 1017917 w 2294627"/>
                      <a:gd name="T7" fmla="*/ 172529 h 948906"/>
                      <a:gd name="T8" fmla="*/ 1673525 w 2294627"/>
                      <a:gd name="T9" fmla="*/ 345057 h 948906"/>
                      <a:gd name="T10" fmla="*/ 2104846 w 2294627"/>
                      <a:gd name="T11" fmla="*/ 621102 h 948906"/>
                      <a:gd name="T12" fmla="*/ 2294627 w 2294627"/>
                      <a:gd name="T13" fmla="*/ 776378 h 948906"/>
                      <a:gd name="T14" fmla="*/ 2156604 w 2294627"/>
                      <a:gd name="T15" fmla="*/ 931653 h 948906"/>
                      <a:gd name="T16" fmla="*/ 1173193 w 2294627"/>
                      <a:gd name="T17" fmla="*/ 948906 h 948906"/>
                      <a:gd name="T18" fmla="*/ 828136 w 2294627"/>
                      <a:gd name="T19" fmla="*/ 759125 h 948906"/>
                      <a:gd name="T20" fmla="*/ 414068 w 2294627"/>
                      <a:gd name="T21" fmla="*/ 690114 h 948906"/>
                      <a:gd name="T22" fmla="*/ 34506 w 2294627"/>
                      <a:gd name="T23" fmla="*/ 431321 h 948906"/>
                      <a:gd name="T24" fmla="*/ 51759 w 2294627"/>
                      <a:gd name="T25" fmla="*/ 120770 h 9489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94627" h="948906">
                        <a:moveTo>
                          <a:pt x="0" y="172529"/>
                        </a:moveTo>
                        <a:lnTo>
                          <a:pt x="431321" y="69012"/>
                        </a:lnTo>
                        <a:lnTo>
                          <a:pt x="776378" y="0"/>
                        </a:lnTo>
                        <a:lnTo>
                          <a:pt x="1017917" y="172529"/>
                        </a:lnTo>
                        <a:lnTo>
                          <a:pt x="1673525" y="345057"/>
                        </a:lnTo>
                        <a:lnTo>
                          <a:pt x="2104846" y="621102"/>
                        </a:lnTo>
                        <a:lnTo>
                          <a:pt x="2294627" y="776378"/>
                        </a:lnTo>
                        <a:lnTo>
                          <a:pt x="2156604" y="931653"/>
                        </a:lnTo>
                        <a:lnTo>
                          <a:pt x="1173193" y="948906"/>
                        </a:lnTo>
                        <a:lnTo>
                          <a:pt x="828136" y="759125"/>
                        </a:lnTo>
                        <a:lnTo>
                          <a:pt x="414068" y="690114"/>
                        </a:lnTo>
                        <a:lnTo>
                          <a:pt x="34506" y="431321"/>
                        </a:lnTo>
                        <a:lnTo>
                          <a:pt x="51759" y="12077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9" name="Freeform 116"/>
                  <p:cNvSpPr>
                    <a:spLocks noChangeAspect="1"/>
                  </p:cNvSpPr>
                  <p:nvPr/>
                </p:nvSpPr>
                <p:spPr bwMode="auto">
                  <a:xfrm>
                    <a:off x="5678526" y="2192400"/>
                    <a:ext cx="640931" cy="709709"/>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2147483647 w 10000"/>
                      <a:gd name="T39" fmla="*/ 2147483647 h 10000"/>
                      <a:gd name="T40" fmla="*/ 2147483647 w 10000"/>
                      <a:gd name="T41" fmla="*/ 2147483647 h 10000"/>
                      <a:gd name="T42" fmla="*/ 2147483647 w 10000"/>
                      <a:gd name="T43" fmla="*/ 2147483647 h 10000"/>
                      <a:gd name="T44" fmla="*/ 2147483647 w 10000"/>
                      <a:gd name="T45" fmla="*/ 2147483647 h 10000"/>
                      <a:gd name="T46" fmla="*/ 2147483647 w 10000"/>
                      <a:gd name="T47" fmla="*/ 2147483647 h 10000"/>
                      <a:gd name="T48" fmla="*/ 2147483647 w 10000"/>
                      <a:gd name="T49" fmla="*/ 2147483647 h 10000"/>
                      <a:gd name="T50" fmla="*/ 2147483647 w 10000"/>
                      <a:gd name="T51" fmla="*/ 2147483647 h 10000"/>
                      <a:gd name="T52" fmla="*/ 2147483647 w 10000"/>
                      <a:gd name="T53" fmla="*/ 2147483647 h 10000"/>
                      <a:gd name="T54" fmla="*/ 2147483647 w 10000"/>
                      <a:gd name="T55" fmla="*/ 2147483647 h 10000"/>
                      <a:gd name="T56" fmla="*/ 2147483647 w 10000"/>
                      <a:gd name="T57" fmla="*/ 2147483647 h 10000"/>
                      <a:gd name="T58" fmla="*/ 2147483647 w 10000"/>
                      <a:gd name="T59" fmla="*/ 2147483647 h 10000"/>
                      <a:gd name="T60" fmla="*/ 2147483647 w 10000"/>
                      <a:gd name="T61" fmla="*/ 2147483647 h 10000"/>
                      <a:gd name="T62" fmla="*/ 2147483647 w 10000"/>
                      <a:gd name="T63" fmla="*/ 2147483647 h 10000"/>
                      <a:gd name="T64" fmla="*/ 2147483647 w 10000"/>
                      <a:gd name="T65" fmla="*/ 2147483647 h 10000"/>
                      <a:gd name="T66" fmla="*/ 2147483647 w 10000"/>
                      <a:gd name="T67" fmla="*/ 2147483647 h 10000"/>
                      <a:gd name="T68" fmla="*/ 2147483647 w 10000"/>
                      <a:gd name="T69" fmla="*/ 2147483647 h 10000"/>
                      <a:gd name="T70" fmla="*/ 2147483647 w 10000"/>
                      <a:gd name="T71" fmla="*/ 2147483647 h 10000"/>
                      <a:gd name="T72" fmla="*/ 2147483647 w 10000"/>
                      <a:gd name="T73" fmla="*/ 2147483647 h 10000"/>
                      <a:gd name="T74" fmla="*/ 2147483647 w 10000"/>
                      <a:gd name="T75" fmla="*/ 2147483647 h 10000"/>
                      <a:gd name="T76" fmla="*/ 2147483647 w 10000"/>
                      <a:gd name="T77" fmla="*/ 2147483647 h 10000"/>
                      <a:gd name="T78" fmla="*/ 2147483647 w 10000"/>
                      <a:gd name="T79" fmla="*/ 2147483647 h 10000"/>
                      <a:gd name="T80" fmla="*/ 2147483647 w 10000"/>
                      <a:gd name="T81" fmla="*/ 2147483647 h 10000"/>
                      <a:gd name="T82" fmla="*/ 2147483647 w 10000"/>
                      <a:gd name="T83" fmla="*/ 2147483647 h 10000"/>
                      <a:gd name="T84" fmla="*/ 2147483647 w 10000"/>
                      <a:gd name="T85" fmla="*/ 2147483647 h 10000"/>
                      <a:gd name="T86" fmla="*/ 2147483647 w 10000"/>
                      <a:gd name="T87" fmla="*/ 2147483647 h 10000"/>
                      <a:gd name="T88" fmla="*/ 2147483647 w 10000"/>
                      <a:gd name="T89" fmla="*/ 2147483647 h 10000"/>
                      <a:gd name="T90" fmla="*/ 2147483647 w 10000"/>
                      <a:gd name="T91" fmla="*/ 2147483647 h 10000"/>
                      <a:gd name="T92" fmla="*/ 2147483647 w 10000"/>
                      <a:gd name="T93" fmla="*/ 2147483647 h 10000"/>
                      <a:gd name="T94" fmla="*/ 2147483647 w 10000"/>
                      <a:gd name="T95" fmla="*/ 2147483647 h 100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000" h="10000">
                        <a:moveTo>
                          <a:pt x="1979" y="122"/>
                        </a:moveTo>
                        <a:lnTo>
                          <a:pt x="1732" y="372"/>
                        </a:lnTo>
                        <a:lnTo>
                          <a:pt x="1732" y="619"/>
                        </a:lnTo>
                        <a:cubicBezTo>
                          <a:pt x="1691" y="701"/>
                          <a:pt x="1649" y="784"/>
                          <a:pt x="1608" y="868"/>
                        </a:cubicBezTo>
                        <a:lnTo>
                          <a:pt x="1485" y="1239"/>
                        </a:lnTo>
                        <a:cubicBezTo>
                          <a:pt x="1402" y="1363"/>
                          <a:pt x="1320" y="1488"/>
                          <a:pt x="1237" y="1612"/>
                        </a:cubicBezTo>
                        <a:lnTo>
                          <a:pt x="990" y="1858"/>
                        </a:lnTo>
                        <a:lnTo>
                          <a:pt x="619" y="1858"/>
                        </a:lnTo>
                        <a:lnTo>
                          <a:pt x="495" y="1858"/>
                        </a:lnTo>
                        <a:cubicBezTo>
                          <a:pt x="454" y="2017"/>
                          <a:pt x="412" y="2176"/>
                          <a:pt x="371" y="2334"/>
                        </a:cubicBezTo>
                        <a:lnTo>
                          <a:pt x="619" y="2456"/>
                        </a:lnTo>
                        <a:lnTo>
                          <a:pt x="619" y="2829"/>
                        </a:lnTo>
                        <a:lnTo>
                          <a:pt x="742" y="2829"/>
                        </a:lnTo>
                        <a:cubicBezTo>
                          <a:pt x="825" y="2995"/>
                          <a:pt x="907" y="3162"/>
                          <a:pt x="990" y="3327"/>
                        </a:cubicBezTo>
                        <a:lnTo>
                          <a:pt x="866" y="3327"/>
                        </a:lnTo>
                        <a:lnTo>
                          <a:pt x="495" y="3327"/>
                        </a:lnTo>
                        <a:lnTo>
                          <a:pt x="247" y="3327"/>
                        </a:lnTo>
                        <a:lnTo>
                          <a:pt x="247" y="3450"/>
                        </a:lnTo>
                        <a:lnTo>
                          <a:pt x="0" y="3573"/>
                        </a:lnTo>
                        <a:lnTo>
                          <a:pt x="124" y="3573"/>
                        </a:lnTo>
                        <a:lnTo>
                          <a:pt x="124" y="3700"/>
                        </a:lnTo>
                        <a:lnTo>
                          <a:pt x="371" y="3946"/>
                        </a:lnTo>
                        <a:lnTo>
                          <a:pt x="866" y="3946"/>
                        </a:lnTo>
                        <a:lnTo>
                          <a:pt x="619" y="4195"/>
                        </a:lnTo>
                        <a:lnTo>
                          <a:pt x="371" y="4068"/>
                        </a:lnTo>
                        <a:lnTo>
                          <a:pt x="742" y="4441"/>
                        </a:lnTo>
                        <a:cubicBezTo>
                          <a:pt x="825" y="4565"/>
                          <a:pt x="907" y="4690"/>
                          <a:pt x="990" y="4814"/>
                        </a:cubicBezTo>
                        <a:lnTo>
                          <a:pt x="1485" y="4689"/>
                        </a:lnTo>
                        <a:lnTo>
                          <a:pt x="1485" y="4441"/>
                        </a:lnTo>
                        <a:lnTo>
                          <a:pt x="1608" y="4195"/>
                        </a:lnTo>
                        <a:lnTo>
                          <a:pt x="1732" y="4195"/>
                        </a:lnTo>
                        <a:lnTo>
                          <a:pt x="1732" y="4318"/>
                        </a:lnTo>
                        <a:cubicBezTo>
                          <a:pt x="1691" y="4360"/>
                          <a:pt x="1649" y="4400"/>
                          <a:pt x="1608" y="4441"/>
                        </a:cubicBezTo>
                        <a:lnTo>
                          <a:pt x="1856" y="4441"/>
                        </a:lnTo>
                        <a:cubicBezTo>
                          <a:pt x="1815" y="4483"/>
                          <a:pt x="1773" y="4523"/>
                          <a:pt x="1732" y="4565"/>
                        </a:cubicBezTo>
                        <a:lnTo>
                          <a:pt x="1732" y="4689"/>
                        </a:lnTo>
                        <a:cubicBezTo>
                          <a:pt x="1773" y="4814"/>
                          <a:pt x="1815" y="4940"/>
                          <a:pt x="1856" y="5062"/>
                        </a:cubicBezTo>
                        <a:lnTo>
                          <a:pt x="1856" y="5434"/>
                        </a:lnTo>
                        <a:lnTo>
                          <a:pt x="1979" y="5558"/>
                        </a:lnTo>
                        <a:lnTo>
                          <a:pt x="1979" y="5681"/>
                        </a:lnTo>
                        <a:cubicBezTo>
                          <a:pt x="2020" y="5848"/>
                          <a:pt x="2062" y="6012"/>
                          <a:pt x="2103" y="6178"/>
                        </a:cubicBezTo>
                        <a:cubicBezTo>
                          <a:pt x="2144" y="6302"/>
                          <a:pt x="2186" y="6425"/>
                          <a:pt x="2227" y="6549"/>
                        </a:cubicBezTo>
                        <a:cubicBezTo>
                          <a:pt x="2268" y="6673"/>
                          <a:pt x="2310" y="6798"/>
                          <a:pt x="2351" y="6922"/>
                        </a:cubicBezTo>
                        <a:lnTo>
                          <a:pt x="2474" y="7045"/>
                        </a:lnTo>
                        <a:cubicBezTo>
                          <a:pt x="2515" y="7211"/>
                          <a:pt x="2557" y="7376"/>
                          <a:pt x="2598" y="7543"/>
                        </a:cubicBezTo>
                        <a:cubicBezTo>
                          <a:pt x="2680" y="7709"/>
                          <a:pt x="2763" y="7873"/>
                          <a:pt x="2845" y="8038"/>
                        </a:cubicBezTo>
                        <a:lnTo>
                          <a:pt x="3340" y="9029"/>
                        </a:lnTo>
                        <a:cubicBezTo>
                          <a:pt x="3381" y="9105"/>
                          <a:pt x="3423" y="9180"/>
                          <a:pt x="3464" y="9256"/>
                        </a:cubicBezTo>
                        <a:cubicBezTo>
                          <a:pt x="3505" y="9380"/>
                          <a:pt x="3547" y="9505"/>
                          <a:pt x="3588" y="9627"/>
                        </a:cubicBezTo>
                        <a:lnTo>
                          <a:pt x="3711" y="9876"/>
                        </a:lnTo>
                        <a:lnTo>
                          <a:pt x="3959" y="10000"/>
                        </a:lnTo>
                        <a:lnTo>
                          <a:pt x="4082" y="9751"/>
                        </a:lnTo>
                        <a:lnTo>
                          <a:pt x="4330" y="9627"/>
                        </a:lnTo>
                        <a:lnTo>
                          <a:pt x="4577" y="9506"/>
                        </a:lnTo>
                        <a:lnTo>
                          <a:pt x="4454" y="9380"/>
                        </a:lnTo>
                        <a:lnTo>
                          <a:pt x="4577" y="9153"/>
                        </a:lnTo>
                        <a:lnTo>
                          <a:pt x="4680" y="9153"/>
                        </a:lnTo>
                        <a:lnTo>
                          <a:pt x="4680" y="8780"/>
                        </a:lnTo>
                        <a:lnTo>
                          <a:pt x="4680" y="8533"/>
                        </a:lnTo>
                        <a:lnTo>
                          <a:pt x="4680" y="8161"/>
                        </a:lnTo>
                        <a:cubicBezTo>
                          <a:pt x="4721" y="8037"/>
                          <a:pt x="4763" y="7913"/>
                          <a:pt x="4804" y="7788"/>
                        </a:cubicBezTo>
                        <a:cubicBezTo>
                          <a:pt x="4763" y="7707"/>
                          <a:pt x="4721" y="7625"/>
                          <a:pt x="4680" y="7543"/>
                        </a:cubicBezTo>
                        <a:lnTo>
                          <a:pt x="4680" y="7045"/>
                        </a:lnTo>
                        <a:lnTo>
                          <a:pt x="4928" y="6922"/>
                        </a:lnTo>
                        <a:lnTo>
                          <a:pt x="4928" y="6798"/>
                        </a:lnTo>
                        <a:cubicBezTo>
                          <a:pt x="4969" y="6756"/>
                          <a:pt x="5011" y="6715"/>
                          <a:pt x="5052" y="6673"/>
                        </a:cubicBezTo>
                        <a:lnTo>
                          <a:pt x="5423" y="6549"/>
                        </a:lnTo>
                        <a:lnTo>
                          <a:pt x="5423" y="6301"/>
                        </a:lnTo>
                        <a:lnTo>
                          <a:pt x="5794" y="5928"/>
                        </a:lnTo>
                        <a:lnTo>
                          <a:pt x="6165" y="5558"/>
                        </a:lnTo>
                        <a:lnTo>
                          <a:pt x="6412" y="5310"/>
                        </a:lnTo>
                        <a:lnTo>
                          <a:pt x="6660" y="5184"/>
                        </a:lnTo>
                        <a:cubicBezTo>
                          <a:pt x="6701" y="5061"/>
                          <a:pt x="6743" y="4939"/>
                          <a:pt x="6784" y="4814"/>
                        </a:cubicBezTo>
                        <a:lnTo>
                          <a:pt x="6784" y="4565"/>
                        </a:lnTo>
                        <a:lnTo>
                          <a:pt x="7155" y="4318"/>
                        </a:lnTo>
                        <a:lnTo>
                          <a:pt x="7278" y="4441"/>
                        </a:lnTo>
                        <a:lnTo>
                          <a:pt x="7402" y="4441"/>
                        </a:lnTo>
                        <a:lnTo>
                          <a:pt x="7526" y="4441"/>
                        </a:lnTo>
                        <a:lnTo>
                          <a:pt x="7526" y="4318"/>
                        </a:lnTo>
                        <a:cubicBezTo>
                          <a:pt x="7485" y="4234"/>
                          <a:pt x="7443" y="4152"/>
                          <a:pt x="7402" y="4068"/>
                        </a:cubicBezTo>
                        <a:cubicBezTo>
                          <a:pt x="7361" y="3945"/>
                          <a:pt x="7319" y="3823"/>
                          <a:pt x="7278" y="3700"/>
                        </a:cubicBezTo>
                        <a:lnTo>
                          <a:pt x="7278" y="3450"/>
                        </a:lnTo>
                        <a:lnTo>
                          <a:pt x="7031" y="3201"/>
                        </a:lnTo>
                        <a:cubicBezTo>
                          <a:pt x="7072" y="3160"/>
                          <a:pt x="7114" y="3120"/>
                          <a:pt x="7155" y="3080"/>
                        </a:cubicBezTo>
                        <a:lnTo>
                          <a:pt x="7278" y="2955"/>
                        </a:lnTo>
                        <a:lnTo>
                          <a:pt x="7031" y="2706"/>
                        </a:lnTo>
                        <a:lnTo>
                          <a:pt x="7031" y="2456"/>
                        </a:lnTo>
                        <a:cubicBezTo>
                          <a:pt x="7072" y="2500"/>
                          <a:pt x="7114" y="2540"/>
                          <a:pt x="7155" y="2583"/>
                        </a:cubicBezTo>
                        <a:lnTo>
                          <a:pt x="7278" y="2706"/>
                        </a:lnTo>
                        <a:cubicBezTo>
                          <a:pt x="7319" y="2664"/>
                          <a:pt x="7361" y="2624"/>
                          <a:pt x="7402" y="2583"/>
                        </a:cubicBezTo>
                        <a:cubicBezTo>
                          <a:pt x="7443" y="2707"/>
                          <a:pt x="7485" y="2830"/>
                          <a:pt x="7526" y="2955"/>
                        </a:cubicBezTo>
                        <a:lnTo>
                          <a:pt x="7897" y="2955"/>
                        </a:lnTo>
                        <a:lnTo>
                          <a:pt x="8392" y="2955"/>
                        </a:lnTo>
                        <a:lnTo>
                          <a:pt x="8515" y="3080"/>
                        </a:lnTo>
                        <a:lnTo>
                          <a:pt x="8515" y="3327"/>
                        </a:lnTo>
                        <a:lnTo>
                          <a:pt x="8144" y="3450"/>
                        </a:lnTo>
                        <a:cubicBezTo>
                          <a:pt x="8185" y="3575"/>
                          <a:pt x="8227" y="3699"/>
                          <a:pt x="8268" y="3822"/>
                        </a:cubicBezTo>
                        <a:lnTo>
                          <a:pt x="8392" y="3946"/>
                        </a:lnTo>
                        <a:lnTo>
                          <a:pt x="8515" y="3573"/>
                        </a:lnTo>
                        <a:cubicBezTo>
                          <a:pt x="8556" y="3700"/>
                          <a:pt x="8598" y="3822"/>
                          <a:pt x="8639" y="3946"/>
                        </a:cubicBezTo>
                        <a:cubicBezTo>
                          <a:pt x="8680" y="4069"/>
                          <a:pt x="8722" y="4194"/>
                          <a:pt x="8763" y="4318"/>
                        </a:cubicBezTo>
                        <a:lnTo>
                          <a:pt x="8887" y="4318"/>
                        </a:lnTo>
                        <a:lnTo>
                          <a:pt x="8887" y="3822"/>
                        </a:lnTo>
                        <a:lnTo>
                          <a:pt x="8887" y="3573"/>
                        </a:lnTo>
                        <a:lnTo>
                          <a:pt x="9134" y="3573"/>
                        </a:lnTo>
                        <a:cubicBezTo>
                          <a:pt x="9216" y="3407"/>
                          <a:pt x="9299" y="3244"/>
                          <a:pt x="9381" y="3080"/>
                        </a:cubicBezTo>
                        <a:lnTo>
                          <a:pt x="9381" y="2829"/>
                        </a:lnTo>
                        <a:lnTo>
                          <a:pt x="9381" y="2456"/>
                        </a:lnTo>
                        <a:lnTo>
                          <a:pt x="9629" y="2088"/>
                        </a:lnTo>
                        <a:lnTo>
                          <a:pt x="10000" y="2211"/>
                        </a:lnTo>
                        <a:cubicBezTo>
                          <a:pt x="9959" y="2169"/>
                          <a:pt x="9917" y="2129"/>
                          <a:pt x="9876" y="2088"/>
                        </a:cubicBezTo>
                        <a:lnTo>
                          <a:pt x="9876" y="1961"/>
                        </a:lnTo>
                        <a:cubicBezTo>
                          <a:pt x="9917" y="1885"/>
                          <a:pt x="9959" y="1811"/>
                          <a:pt x="10000" y="1735"/>
                        </a:cubicBezTo>
                        <a:lnTo>
                          <a:pt x="9629" y="1612"/>
                        </a:lnTo>
                        <a:lnTo>
                          <a:pt x="9629" y="1486"/>
                        </a:lnTo>
                        <a:cubicBezTo>
                          <a:pt x="9588" y="1444"/>
                          <a:pt x="9546" y="1404"/>
                          <a:pt x="9505" y="1363"/>
                        </a:cubicBezTo>
                        <a:cubicBezTo>
                          <a:pt x="9464" y="1322"/>
                          <a:pt x="9422" y="1282"/>
                          <a:pt x="9381" y="1239"/>
                        </a:cubicBezTo>
                        <a:lnTo>
                          <a:pt x="9134" y="1363"/>
                        </a:lnTo>
                        <a:lnTo>
                          <a:pt x="8887" y="1363"/>
                        </a:lnTo>
                        <a:lnTo>
                          <a:pt x="8639" y="1612"/>
                        </a:lnTo>
                        <a:lnTo>
                          <a:pt x="8392" y="1858"/>
                        </a:lnTo>
                        <a:lnTo>
                          <a:pt x="8021" y="1961"/>
                        </a:lnTo>
                        <a:lnTo>
                          <a:pt x="8144" y="2088"/>
                        </a:lnTo>
                        <a:cubicBezTo>
                          <a:pt x="8185" y="2169"/>
                          <a:pt x="8227" y="2251"/>
                          <a:pt x="8268" y="2334"/>
                        </a:cubicBezTo>
                        <a:lnTo>
                          <a:pt x="7897" y="2334"/>
                        </a:lnTo>
                        <a:lnTo>
                          <a:pt x="7526" y="2334"/>
                        </a:lnTo>
                        <a:lnTo>
                          <a:pt x="7155" y="2334"/>
                        </a:lnTo>
                        <a:cubicBezTo>
                          <a:pt x="7114" y="2251"/>
                          <a:pt x="7072" y="2169"/>
                          <a:pt x="7031" y="2088"/>
                        </a:cubicBezTo>
                        <a:cubicBezTo>
                          <a:pt x="6990" y="2009"/>
                          <a:pt x="6948" y="1936"/>
                          <a:pt x="6907" y="1858"/>
                        </a:cubicBezTo>
                        <a:lnTo>
                          <a:pt x="6784" y="1858"/>
                        </a:lnTo>
                        <a:lnTo>
                          <a:pt x="6907" y="2456"/>
                        </a:lnTo>
                        <a:lnTo>
                          <a:pt x="6536" y="2456"/>
                        </a:lnTo>
                        <a:lnTo>
                          <a:pt x="6041" y="2334"/>
                        </a:lnTo>
                        <a:lnTo>
                          <a:pt x="5794" y="2334"/>
                        </a:lnTo>
                        <a:lnTo>
                          <a:pt x="5546" y="2088"/>
                        </a:lnTo>
                        <a:lnTo>
                          <a:pt x="5175" y="2088"/>
                        </a:lnTo>
                        <a:lnTo>
                          <a:pt x="4804" y="1961"/>
                        </a:lnTo>
                        <a:lnTo>
                          <a:pt x="4330" y="1735"/>
                        </a:lnTo>
                        <a:lnTo>
                          <a:pt x="3959" y="1486"/>
                        </a:lnTo>
                        <a:lnTo>
                          <a:pt x="3959" y="1239"/>
                        </a:lnTo>
                        <a:lnTo>
                          <a:pt x="4082" y="992"/>
                        </a:lnTo>
                        <a:lnTo>
                          <a:pt x="3711" y="742"/>
                        </a:lnTo>
                        <a:lnTo>
                          <a:pt x="3340" y="495"/>
                        </a:lnTo>
                        <a:lnTo>
                          <a:pt x="3216" y="372"/>
                        </a:lnTo>
                        <a:lnTo>
                          <a:pt x="2969" y="0"/>
                        </a:lnTo>
                      </a:path>
                    </a:pathLst>
                  </a:custGeom>
                  <a:solidFill>
                    <a:srgbClr val="990034"/>
                  </a:solidFill>
                  <a:ln w="9525">
                    <a:solidFill>
                      <a:srgbClr val="000000"/>
                    </a:solidFill>
                    <a:prstDash val="solid"/>
                    <a:round/>
                    <a:headEnd/>
                    <a:tailEnd/>
                  </a:ln>
                </p:spPr>
                <p:txBody>
                  <a:bodyPr/>
                  <a:lstStyle/>
                  <a:p>
                    <a:endParaRPr lang="en-US"/>
                  </a:p>
                </p:txBody>
              </p:sp>
              <p:sp>
                <p:nvSpPr>
                  <p:cNvPr id="530" name="Freeform 529"/>
                  <p:cNvSpPr>
                    <a:spLocks noChangeAspect="1"/>
                  </p:cNvSpPr>
                  <p:nvPr/>
                </p:nvSpPr>
                <p:spPr bwMode="auto">
                  <a:xfrm>
                    <a:off x="5736784" y="1903907"/>
                    <a:ext cx="174612" cy="461570"/>
                  </a:xfrm>
                  <a:custGeom>
                    <a:avLst/>
                    <a:gdLst>
                      <a:gd name="connsiteX0" fmla="*/ 28783 w 250805"/>
                      <a:gd name="connsiteY0" fmla="*/ 2381 h 171450"/>
                      <a:gd name="connsiteX1" fmla="*/ 28783 w 250805"/>
                      <a:gd name="connsiteY1" fmla="*/ 2381 h 171450"/>
                      <a:gd name="connsiteX2" fmla="*/ 208 w 250805"/>
                      <a:gd name="connsiteY2" fmla="*/ 26194 h 171450"/>
                      <a:gd name="connsiteX3" fmla="*/ 2589 w 250805"/>
                      <a:gd name="connsiteY3" fmla="*/ 40481 h 171450"/>
                      <a:gd name="connsiteX4" fmla="*/ 12114 w 250805"/>
                      <a:gd name="connsiteY4" fmla="*/ 47625 h 171450"/>
                      <a:gd name="connsiteX5" fmla="*/ 28783 w 250805"/>
                      <a:gd name="connsiteY5" fmla="*/ 54769 h 171450"/>
                      <a:gd name="connsiteX6" fmla="*/ 43071 w 250805"/>
                      <a:gd name="connsiteY6" fmla="*/ 64294 h 171450"/>
                      <a:gd name="connsiteX7" fmla="*/ 52596 w 250805"/>
                      <a:gd name="connsiteY7" fmla="*/ 78581 h 171450"/>
                      <a:gd name="connsiteX8" fmla="*/ 54977 w 250805"/>
                      <a:gd name="connsiteY8" fmla="*/ 114300 h 171450"/>
                      <a:gd name="connsiteX9" fmla="*/ 57358 w 250805"/>
                      <a:gd name="connsiteY9" fmla="*/ 121444 h 171450"/>
                      <a:gd name="connsiteX10" fmla="*/ 64502 w 250805"/>
                      <a:gd name="connsiteY10" fmla="*/ 123825 h 171450"/>
                      <a:gd name="connsiteX11" fmla="*/ 71646 w 250805"/>
                      <a:gd name="connsiteY11" fmla="*/ 154781 h 171450"/>
                      <a:gd name="connsiteX12" fmla="*/ 78789 w 250805"/>
                      <a:gd name="connsiteY12" fmla="*/ 159544 h 171450"/>
                      <a:gd name="connsiteX13" fmla="*/ 81171 w 250805"/>
                      <a:gd name="connsiteY13" fmla="*/ 166687 h 171450"/>
                      <a:gd name="connsiteX14" fmla="*/ 88314 w 250805"/>
                      <a:gd name="connsiteY14" fmla="*/ 169069 h 171450"/>
                      <a:gd name="connsiteX15" fmla="*/ 102602 w 250805"/>
                      <a:gd name="connsiteY15" fmla="*/ 171450 h 171450"/>
                      <a:gd name="connsiteX16" fmla="*/ 116889 w 250805"/>
                      <a:gd name="connsiteY16" fmla="*/ 169069 h 171450"/>
                      <a:gd name="connsiteX17" fmla="*/ 124033 w 250805"/>
                      <a:gd name="connsiteY17" fmla="*/ 166687 h 171450"/>
                      <a:gd name="connsiteX18" fmla="*/ 128796 w 250805"/>
                      <a:gd name="connsiteY18" fmla="*/ 152400 h 171450"/>
                      <a:gd name="connsiteX19" fmla="*/ 145464 w 250805"/>
                      <a:gd name="connsiteY19" fmla="*/ 147637 h 171450"/>
                      <a:gd name="connsiteX20" fmla="*/ 152608 w 250805"/>
                      <a:gd name="connsiteY20" fmla="*/ 142875 h 171450"/>
                      <a:gd name="connsiteX21" fmla="*/ 166896 w 250805"/>
                      <a:gd name="connsiteY21" fmla="*/ 147637 h 171450"/>
                      <a:gd name="connsiteX22" fmla="*/ 174039 w 250805"/>
                      <a:gd name="connsiteY22" fmla="*/ 150019 h 171450"/>
                      <a:gd name="connsiteX23" fmla="*/ 202614 w 250805"/>
                      <a:gd name="connsiteY23" fmla="*/ 152400 h 171450"/>
                      <a:gd name="connsiteX24" fmla="*/ 216902 w 250805"/>
                      <a:gd name="connsiteY24" fmla="*/ 147637 h 171450"/>
                      <a:gd name="connsiteX25" fmla="*/ 231189 w 250805"/>
                      <a:gd name="connsiteY25" fmla="*/ 138112 h 171450"/>
                      <a:gd name="connsiteX26" fmla="*/ 221664 w 250805"/>
                      <a:gd name="connsiteY26" fmla="*/ 128587 h 171450"/>
                      <a:gd name="connsiteX27" fmla="*/ 216902 w 250805"/>
                      <a:gd name="connsiteY27" fmla="*/ 121444 h 171450"/>
                      <a:gd name="connsiteX28" fmla="*/ 221664 w 250805"/>
                      <a:gd name="connsiteY28" fmla="*/ 100012 h 171450"/>
                      <a:gd name="connsiteX29" fmla="*/ 228808 w 250805"/>
                      <a:gd name="connsiteY29" fmla="*/ 95250 h 171450"/>
                      <a:gd name="connsiteX30" fmla="*/ 238333 w 250805"/>
                      <a:gd name="connsiteY30" fmla="*/ 92869 h 171450"/>
                      <a:gd name="connsiteX31" fmla="*/ 240714 w 250805"/>
                      <a:gd name="connsiteY31" fmla="*/ 85725 h 171450"/>
                      <a:gd name="connsiteX32" fmla="*/ 245477 w 250805"/>
                      <a:gd name="connsiteY32" fmla="*/ 78581 h 171450"/>
                      <a:gd name="connsiteX33" fmla="*/ 247858 w 250805"/>
                      <a:gd name="connsiteY33" fmla="*/ 66675 h 171450"/>
                      <a:gd name="connsiteX34" fmla="*/ 250239 w 250805"/>
                      <a:gd name="connsiteY34" fmla="*/ 59531 h 171450"/>
                      <a:gd name="connsiteX35" fmla="*/ 247858 w 250805"/>
                      <a:gd name="connsiteY35" fmla="*/ 33337 h 171450"/>
                      <a:gd name="connsiteX36" fmla="*/ 233571 w 250805"/>
                      <a:gd name="connsiteY36" fmla="*/ 38100 h 171450"/>
                      <a:gd name="connsiteX37" fmla="*/ 226427 w 250805"/>
                      <a:gd name="connsiteY37" fmla="*/ 40481 h 171450"/>
                      <a:gd name="connsiteX38" fmla="*/ 204996 w 250805"/>
                      <a:gd name="connsiteY38" fmla="*/ 45244 h 171450"/>
                      <a:gd name="connsiteX39" fmla="*/ 193089 w 250805"/>
                      <a:gd name="connsiteY39" fmla="*/ 45244 h 171450"/>
                      <a:gd name="connsiteX40" fmla="*/ 190708 w 250805"/>
                      <a:gd name="connsiteY40" fmla="*/ 50006 h 171450"/>
                      <a:gd name="connsiteX41" fmla="*/ 104983 w 250805"/>
                      <a:gd name="connsiteY41" fmla="*/ 21431 h 171450"/>
                      <a:gd name="connsiteX42" fmla="*/ 88314 w 250805"/>
                      <a:gd name="connsiteY42" fmla="*/ 0 h 171450"/>
                      <a:gd name="connsiteX43" fmla="*/ 28783 w 250805"/>
                      <a:gd name="connsiteY43" fmla="*/ 2381 h 171450"/>
                      <a:gd name="connsiteX0" fmla="*/ 28783 w 250805"/>
                      <a:gd name="connsiteY0" fmla="*/ 2381 h 171450"/>
                      <a:gd name="connsiteX1" fmla="*/ 28783 w 250805"/>
                      <a:gd name="connsiteY1" fmla="*/ 2381 h 171450"/>
                      <a:gd name="connsiteX2" fmla="*/ 208 w 250805"/>
                      <a:gd name="connsiteY2" fmla="*/ 26194 h 171450"/>
                      <a:gd name="connsiteX3" fmla="*/ 2589 w 250805"/>
                      <a:gd name="connsiteY3" fmla="*/ 40481 h 171450"/>
                      <a:gd name="connsiteX4" fmla="*/ 12114 w 250805"/>
                      <a:gd name="connsiteY4" fmla="*/ 47625 h 171450"/>
                      <a:gd name="connsiteX5" fmla="*/ 38308 w 250805"/>
                      <a:gd name="connsiteY5" fmla="*/ 45244 h 171450"/>
                      <a:gd name="connsiteX6" fmla="*/ 43071 w 250805"/>
                      <a:gd name="connsiteY6" fmla="*/ 64294 h 171450"/>
                      <a:gd name="connsiteX7" fmla="*/ 52596 w 250805"/>
                      <a:gd name="connsiteY7" fmla="*/ 78581 h 171450"/>
                      <a:gd name="connsiteX8" fmla="*/ 54977 w 250805"/>
                      <a:gd name="connsiteY8" fmla="*/ 114300 h 171450"/>
                      <a:gd name="connsiteX9" fmla="*/ 57358 w 250805"/>
                      <a:gd name="connsiteY9" fmla="*/ 121444 h 171450"/>
                      <a:gd name="connsiteX10" fmla="*/ 64502 w 250805"/>
                      <a:gd name="connsiteY10" fmla="*/ 123825 h 171450"/>
                      <a:gd name="connsiteX11" fmla="*/ 71646 w 250805"/>
                      <a:gd name="connsiteY11" fmla="*/ 154781 h 171450"/>
                      <a:gd name="connsiteX12" fmla="*/ 78789 w 250805"/>
                      <a:gd name="connsiteY12" fmla="*/ 159544 h 171450"/>
                      <a:gd name="connsiteX13" fmla="*/ 81171 w 250805"/>
                      <a:gd name="connsiteY13" fmla="*/ 166687 h 171450"/>
                      <a:gd name="connsiteX14" fmla="*/ 88314 w 250805"/>
                      <a:gd name="connsiteY14" fmla="*/ 169069 h 171450"/>
                      <a:gd name="connsiteX15" fmla="*/ 102602 w 250805"/>
                      <a:gd name="connsiteY15" fmla="*/ 171450 h 171450"/>
                      <a:gd name="connsiteX16" fmla="*/ 116889 w 250805"/>
                      <a:gd name="connsiteY16" fmla="*/ 169069 h 171450"/>
                      <a:gd name="connsiteX17" fmla="*/ 124033 w 250805"/>
                      <a:gd name="connsiteY17" fmla="*/ 166687 h 171450"/>
                      <a:gd name="connsiteX18" fmla="*/ 128796 w 250805"/>
                      <a:gd name="connsiteY18" fmla="*/ 152400 h 171450"/>
                      <a:gd name="connsiteX19" fmla="*/ 145464 w 250805"/>
                      <a:gd name="connsiteY19" fmla="*/ 147637 h 171450"/>
                      <a:gd name="connsiteX20" fmla="*/ 152608 w 250805"/>
                      <a:gd name="connsiteY20" fmla="*/ 142875 h 171450"/>
                      <a:gd name="connsiteX21" fmla="*/ 166896 w 250805"/>
                      <a:gd name="connsiteY21" fmla="*/ 147637 h 171450"/>
                      <a:gd name="connsiteX22" fmla="*/ 174039 w 250805"/>
                      <a:gd name="connsiteY22" fmla="*/ 150019 h 171450"/>
                      <a:gd name="connsiteX23" fmla="*/ 202614 w 250805"/>
                      <a:gd name="connsiteY23" fmla="*/ 152400 h 171450"/>
                      <a:gd name="connsiteX24" fmla="*/ 216902 w 250805"/>
                      <a:gd name="connsiteY24" fmla="*/ 147637 h 171450"/>
                      <a:gd name="connsiteX25" fmla="*/ 231189 w 250805"/>
                      <a:gd name="connsiteY25" fmla="*/ 138112 h 171450"/>
                      <a:gd name="connsiteX26" fmla="*/ 221664 w 250805"/>
                      <a:gd name="connsiteY26" fmla="*/ 128587 h 171450"/>
                      <a:gd name="connsiteX27" fmla="*/ 216902 w 250805"/>
                      <a:gd name="connsiteY27" fmla="*/ 121444 h 171450"/>
                      <a:gd name="connsiteX28" fmla="*/ 221664 w 250805"/>
                      <a:gd name="connsiteY28" fmla="*/ 100012 h 171450"/>
                      <a:gd name="connsiteX29" fmla="*/ 228808 w 250805"/>
                      <a:gd name="connsiteY29" fmla="*/ 95250 h 171450"/>
                      <a:gd name="connsiteX30" fmla="*/ 238333 w 250805"/>
                      <a:gd name="connsiteY30" fmla="*/ 92869 h 171450"/>
                      <a:gd name="connsiteX31" fmla="*/ 240714 w 250805"/>
                      <a:gd name="connsiteY31" fmla="*/ 85725 h 171450"/>
                      <a:gd name="connsiteX32" fmla="*/ 245477 w 250805"/>
                      <a:gd name="connsiteY32" fmla="*/ 78581 h 171450"/>
                      <a:gd name="connsiteX33" fmla="*/ 247858 w 250805"/>
                      <a:gd name="connsiteY33" fmla="*/ 66675 h 171450"/>
                      <a:gd name="connsiteX34" fmla="*/ 250239 w 250805"/>
                      <a:gd name="connsiteY34" fmla="*/ 59531 h 171450"/>
                      <a:gd name="connsiteX35" fmla="*/ 247858 w 250805"/>
                      <a:gd name="connsiteY35" fmla="*/ 33337 h 171450"/>
                      <a:gd name="connsiteX36" fmla="*/ 233571 w 250805"/>
                      <a:gd name="connsiteY36" fmla="*/ 38100 h 171450"/>
                      <a:gd name="connsiteX37" fmla="*/ 226427 w 250805"/>
                      <a:gd name="connsiteY37" fmla="*/ 40481 h 171450"/>
                      <a:gd name="connsiteX38" fmla="*/ 204996 w 250805"/>
                      <a:gd name="connsiteY38" fmla="*/ 45244 h 171450"/>
                      <a:gd name="connsiteX39" fmla="*/ 193089 w 250805"/>
                      <a:gd name="connsiteY39" fmla="*/ 45244 h 171450"/>
                      <a:gd name="connsiteX40" fmla="*/ 190708 w 250805"/>
                      <a:gd name="connsiteY40" fmla="*/ 50006 h 171450"/>
                      <a:gd name="connsiteX41" fmla="*/ 104983 w 250805"/>
                      <a:gd name="connsiteY41" fmla="*/ 21431 h 171450"/>
                      <a:gd name="connsiteX42" fmla="*/ 88314 w 250805"/>
                      <a:gd name="connsiteY42" fmla="*/ 0 h 171450"/>
                      <a:gd name="connsiteX43" fmla="*/ 28783 w 250805"/>
                      <a:gd name="connsiteY43" fmla="*/ 2381 h 171450"/>
                      <a:gd name="connsiteX0" fmla="*/ 26233 w 248255"/>
                      <a:gd name="connsiteY0" fmla="*/ 2381 h 171450"/>
                      <a:gd name="connsiteX1" fmla="*/ 26233 w 248255"/>
                      <a:gd name="connsiteY1" fmla="*/ 2381 h 171450"/>
                      <a:gd name="connsiteX2" fmla="*/ 11945 w 248255"/>
                      <a:gd name="connsiteY2" fmla="*/ 26194 h 171450"/>
                      <a:gd name="connsiteX3" fmla="*/ 39 w 248255"/>
                      <a:gd name="connsiteY3" fmla="*/ 40481 h 171450"/>
                      <a:gd name="connsiteX4" fmla="*/ 9564 w 248255"/>
                      <a:gd name="connsiteY4" fmla="*/ 47625 h 171450"/>
                      <a:gd name="connsiteX5" fmla="*/ 35758 w 248255"/>
                      <a:gd name="connsiteY5" fmla="*/ 45244 h 171450"/>
                      <a:gd name="connsiteX6" fmla="*/ 40521 w 248255"/>
                      <a:gd name="connsiteY6" fmla="*/ 64294 h 171450"/>
                      <a:gd name="connsiteX7" fmla="*/ 50046 w 248255"/>
                      <a:gd name="connsiteY7" fmla="*/ 78581 h 171450"/>
                      <a:gd name="connsiteX8" fmla="*/ 52427 w 248255"/>
                      <a:gd name="connsiteY8" fmla="*/ 114300 h 171450"/>
                      <a:gd name="connsiteX9" fmla="*/ 54808 w 248255"/>
                      <a:gd name="connsiteY9" fmla="*/ 121444 h 171450"/>
                      <a:gd name="connsiteX10" fmla="*/ 61952 w 248255"/>
                      <a:gd name="connsiteY10" fmla="*/ 123825 h 171450"/>
                      <a:gd name="connsiteX11" fmla="*/ 69096 w 248255"/>
                      <a:gd name="connsiteY11" fmla="*/ 154781 h 171450"/>
                      <a:gd name="connsiteX12" fmla="*/ 76239 w 248255"/>
                      <a:gd name="connsiteY12" fmla="*/ 159544 h 171450"/>
                      <a:gd name="connsiteX13" fmla="*/ 78621 w 248255"/>
                      <a:gd name="connsiteY13" fmla="*/ 166687 h 171450"/>
                      <a:gd name="connsiteX14" fmla="*/ 85764 w 248255"/>
                      <a:gd name="connsiteY14" fmla="*/ 169069 h 171450"/>
                      <a:gd name="connsiteX15" fmla="*/ 100052 w 248255"/>
                      <a:gd name="connsiteY15" fmla="*/ 171450 h 171450"/>
                      <a:gd name="connsiteX16" fmla="*/ 114339 w 248255"/>
                      <a:gd name="connsiteY16" fmla="*/ 169069 h 171450"/>
                      <a:gd name="connsiteX17" fmla="*/ 121483 w 248255"/>
                      <a:gd name="connsiteY17" fmla="*/ 166687 h 171450"/>
                      <a:gd name="connsiteX18" fmla="*/ 126246 w 248255"/>
                      <a:gd name="connsiteY18" fmla="*/ 152400 h 171450"/>
                      <a:gd name="connsiteX19" fmla="*/ 142914 w 248255"/>
                      <a:gd name="connsiteY19" fmla="*/ 147637 h 171450"/>
                      <a:gd name="connsiteX20" fmla="*/ 150058 w 248255"/>
                      <a:gd name="connsiteY20" fmla="*/ 142875 h 171450"/>
                      <a:gd name="connsiteX21" fmla="*/ 164346 w 248255"/>
                      <a:gd name="connsiteY21" fmla="*/ 147637 h 171450"/>
                      <a:gd name="connsiteX22" fmla="*/ 171489 w 248255"/>
                      <a:gd name="connsiteY22" fmla="*/ 150019 h 171450"/>
                      <a:gd name="connsiteX23" fmla="*/ 200064 w 248255"/>
                      <a:gd name="connsiteY23" fmla="*/ 152400 h 171450"/>
                      <a:gd name="connsiteX24" fmla="*/ 214352 w 248255"/>
                      <a:gd name="connsiteY24" fmla="*/ 147637 h 171450"/>
                      <a:gd name="connsiteX25" fmla="*/ 228639 w 248255"/>
                      <a:gd name="connsiteY25" fmla="*/ 138112 h 171450"/>
                      <a:gd name="connsiteX26" fmla="*/ 219114 w 248255"/>
                      <a:gd name="connsiteY26" fmla="*/ 128587 h 171450"/>
                      <a:gd name="connsiteX27" fmla="*/ 214352 w 248255"/>
                      <a:gd name="connsiteY27" fmla="*/ 121444 h 171450"/>
                      <a:gd name="connsiteX28" fmla="*/ 219114 w 248255"/>
                      <a:gd name="connsiteY28" fmla="*/ 100012 h 171450"/>
                      <a:gd name="connsiteX29" fmla="*/ 226258 w 248255"/>
                      <a:gd name="connsiteY29" fmla="*/ 95250 h 171450"/>
                      <a:gd name="connsiteX30" fmla="*/ 235783 w 248255"/>
                      <a:gd name="connsiteY30" fmla="*/ 92869 h 171450"/>
                      <a:gd name="connsiteX31" fmla="*/ 238164 w 248255"/>
                      <a:gd name="connsiteY31" fmla="*/ 85725 h 171450"/>
                      <a:gd name="connsiteX32" fmla="*/ 242927 w 248255"/>
                      <a:gd name="connsiteY32" fmla="*/ 78581 h 171450"/>
                      <a:gd name="connsiteX33" fmla="*/ 245308 w 248255"/>
                      <a:gd name="connsiteY33" fmla="*/ 66675 h 171450"/>
                      <a:gd name="connsiteX34" fmla="*/ 247689 w 248255"/>
                      <a:gd name="connsiteY34" fmla="*/ 59531 h 171450"/>
                      <a:gd name="connsiteX35" fmla="*/ 245308 w 248255"/>
                      <a:gd name="connsiteY35" fmla="*/ 33337 h 171450"/>
                      <a:gd name="connsiteX36" fmla="*/ 231021 w 248255"/>
                      <a:gd name="connsiteY36" fmla="*/ 38100 h 171450"/>
                      <a:gd name="connsiteX37" fmla="*/ 223877 w 248255"/>
                      <a:gd name="connsiteY37" fmla="*/ 40481 h 171450"/>
                      <a:gd name="connsiteX38" fmla="*/ 202446 w 248255"/>
                      <a:gd name="connsiteY38" fmla="*/ 45244 h 171450"/>
                      <a:gd name="connsiteX39" fmla="*/ 190539 w 248255"/>
                      <a:gd name="connsiteY39" fmla="*/ 45244 h 171450"/>
                      <a:gd name="connsiteX40" fmla="*/ 188158 w 248255"/>
                      <a:gd name="connsiteY40" fmla="*/ 50006 h 171450"/>
                      <a:gd name="connsiteX41" fmla="*/ 102433 w 248255"/>
                      <a:gd name="connsiteY41" fmla="*/ 21431 h 171450"/>
                      <a:gd name="connsiteX42" fmla="*/ 85764 w 248255"/>
                      <a:gd name="connsiteY42" fmla="*/ 0 h 171450"/>
                      <a:gd name="connsiteX43" fmla="*/ 26233 w 248255"/>
                      <a:gd name="connsiteY43" fmla="*/ 2381 h 171450"/>
                      <a:gd name="connsiteX0" fmla="*/ 16966 w 238988"/>
                      <a:gd name="connsiteY0" fmla="*/ 2381 h 171450"/>
                      <a:gd name="connsiteX1" fmla="*/ 16966 w 238988"/>
                      <a:gd name="connsiteY1" fmla="*/ 2381 h 171450"/>
                      <a:gd name="connsiteX2" fmla="*/ 2678 w 238988"/>
                      <a:gd name="connsiteY2" fmla="*/ 26194 h 171450"/>
                      <a:gd name="connsiteX3" fmla="*/ 7441 w 238988"/>
                      <a:gd name="connsiteY3" fmla="*/ 38100 h 171450"/>
                      <a:gd name="connsiteX4" fmla="*/ 297 w 238988"/>
                      <a:gd name="connsiteY4" fmla="*/ 47625 h 171450"/>
                      <a:gd name="connsiteX5" fmla="*/ 26491 w 238988"/>
                      <a:gd name="connsiteY5" fmla="*/ 45244 h 171450"/>
                      <a:gd name="connsiteX6" fmla="*/ 31254 w 238988"/>
                      <a:gd name="connsiteY6" fmla="*/ 64294 h 171450"/>
                      <a:gd name="connsiteX7" fmla="*/ 40779 w 238988"/>
                      <a:gd name="connsiteY7" fmla="*/ 78581 h 171450"/>
                      <a:gd name="connsiteX8" fmla="*/ 43160 w 238988"/>
                      <a:gd name="connsiteY8" fmla="*/ 114300 h 171450"/>
                      <a:gd name="connsiteX9" fmla="*/ 45541 w 238988"/>
                      <a:gd name="connsiteY9" fmla="*/ 121444 h 171450"/>
                      <a:gd name="connsiteX10" fmla="*/ 52685 w 238988"/>
                      <a:gd name="connsiteY10" fmla="*/ 123825 h 171450"/>
                      <a:gd name="connsiteX11" fmla="*/ 59829 w 238988"/>
                      <a:gd name="connsiteY11" fmla="*/ 154781 h 171450"/>
                      <a:gd name="connsiteX12" fmla="*/ 66972 w 238988"/>
                      <a:gd name="connsiteY12" fmla="*/ 159544 h 171450"/>
                      <a:gd name="connsiteX13" fmla="*/ 69354 w 238988"/>
                      <a:gd name="connsiteY13" fmla="*/ 166687 h 171450"/>
                      <a:gd name="connsiteX14" fmla="*/ 76497 w 238988"/>
                      <a:gd name="connsiteY14" fmla="*/ 169069 h 171450"/>
                      <a:gd name="connsiteX15" fmla="*/ 90785 w 238988"/>
                      <a:gd name="connsiteY15" fmla="*/ 171450 h 171450"/>
                      <a:gd name="connsiteX16" fmla="*/ 105072 w 238988"/>
                      <a:gd name="connsiteY16" fmla="*/ 169069 h 171450"/>
                      <a:gd name="connsiteX17" fmla="*/ 112216 w 238988"/>
                      <a:gd name="connsiteY17" fmla="*/ 166687 h 171450"/>
                      <a:gd name="connsiteX18" fmla="*/ 116979 w 238988"/>
                      <a:gd name="connsiteY18" fmla="*/ 152400 h 171450"/>
                      <a:gd name="connsiteX19" fmla="*/ 133647 w 238988"/>
                      <a:gd name="connsiteY19" fmla="*/ 147637 h 171450"/>
                      <a:gd name="connsiteX20" fmla="*/ 140791 w 238988"/>
                      <a:gd name="connsiteY20" fmla="*/ 142875 h 171450"/>
                      <a:gd name="connsiteX21" fmla="*/ 155079 w 238988"/>
                      <a:gd name="connsiteY21" fmla="*/ 147637 h 171450"/>
                      <a:gd name="connsiteX22" fmla="*/ 162222 w 238988"/>
                      <a:gd name="connsiteY22" fmla="*/ 150019 h 171450"/>
                      <a:gd name="connsiteX23" fmla="*/ 190797 w 238988"/>
                      <a:gd name="connsiteY23" fmla="*/ 152400 h 171450"/>
                      <a:gd name="connsiteX24" fmla="*/ 205085 w 238988"/>
                      <a:gd name="connsiteY24" fmla="*/ 147637 h 171450"/>
                      <a:gd name="connsiteX25" fmla="*/ 219372 w 238988"/>
                      <a:gd name="connsiteY25" fmla="*/ 138112 h 171450"/>
                      <a:gd name="connsiteX26" fmla="*/ 209847 w 238988"/>
                      <a:gd name="connsiteY26" fmla="*/ 128587 h 171450"/>
                      <a:gd name="connsiteX27" fmla="*/ 205085 w 238988"/>
                      <a:gd name="connsiteY27" fmla="*/ 121444 h 171450"/>
                      <a:gd name="connsiteX28" fmla="*/ 209847 w 238988"/>
                      <a:gd name="connsiteY28" fmla="*/ 100012 h 171450"/>
                      <a:gd name="connsiteX29" fmla="*/ 216991 w 238988"/>
                      <a:gd name="connsiteY29" fmla="*/ 95250 h 171450"/>
                      <a:gd name="connsiteX30" fmla="*/ 226516 w 238988"/>
                      <a:gd name="connsiteY30" fmla="*/ 92869 h 171450"/>
                      <a:gd name="connsiteX31" fmla="*/ 228897 w 238988"/>
                      <a:gd name="connsiteY31" fmla="*/ 85725 h 171450"/>
                      <a:gd name="connsiteX32" fmla="*/ 233660 w 238988"/>
                      <a:gd name="connsiteY32" fmla="*/ 78581 h 171450"/>
                      <a:gd name="connsiteX33" fmla="*/ 236041 w 238988"/>
                      <a:gd name="connsiteY33" fmla="*/ 66675 h 171450"/>
                      <a:gd name="connsiteX34" fmla="*/ 238422 w 238988"/>
                      <a:gd name="connsiteY34" fmla="*/ 59531 h 171450"/>
                      <a:gd name="connsiteX35" fmla="*/ 236041 w 238988"/>
                      <a:gd name="connsiteY35" fmla="*/ 33337 h 171450"/>
                      <a:gd name="connsiteX36" fmla="*/ 221754 w 238988"/>
                      <a:gd name="connsiteY36" fmla="*/ 38100 h 171450"/>
                      <a:gd name="connsiteX37" fmla="*/ 214610 w 238988"/>
                      <a:gd name="connsiteY37" fmla="*/ 40481 h 171450"/>
                      <a:gd name="connsiteX38" fmla="*/ 193179 w 238988"/>
                      <a:gd name="connsiteY38" fmla="*/ 45244 h 171450"/>
                      <a:gd name="connsiteX39" fmla="*/ 181272 w 238988"/>
                      <a:gd name="connsiteY39" fmla="*/ 45244 h 171450"/>
                      <a:gd name="connsiteX40" fmla="*/ 178891 w 238988"/>
                      <a:gd name="connsiteY40" fmla="*/ 50006 h 171450"/>
                      <a:gd name="connsiteX41" fmla="*/ 93166 w 238988"/>
                      <a:gd name="connsiteY41" fmla="*/ 21431 h 171450"/>
                      <a:gd name="connsiteX42" fmla="*/ 76497 w 238988"/>
                      <a:gd name="connsiteY42" fmla="*/ 0 h 171450"/>
                      <a:gd name="connsiteX43" fmla="*/ 16966 w 238988"/>
                      <a:gd name="connsiteY43" fmla="*/ 2381 h 171450"/>
                      <a:gd name="connsiteX0" fmla="*/ 14572 w 236594"/>
                      <a:gd name="connsiteY0" fmla="*/ 2381 h 171450"/>
                      <a:gd name="connsiteX1" fmla="*/ 14572 w 236594"/>
                      <a:gd name="connsiteY1" fmla="*/ 2381 h 171450"/>
                      <a:gd name="connsiteX2" fmla="*/ 284 w 236594"/>
                      <a:gd name="connsiteY2" fmla="*/ 26194 h 171450"/>
                      <a:gd name="connsiteX3" fmla="*/ 5047 w 236594"/>
                      <a:gd name="connsiteY3" fmla="*/ 38100 h 171450"/>
                      <a:gd name="connsiteX4" fmla="*/ 9809 w 236594"/>
                      <a:gd name="connsiteY4" fmla="*/ 42863 h 171450"/>
                      <a:gd name="connsiteX5" fmla="*/ 24097 w 236594"/>
                      <a:gd name="connsiteY5" fmla="*/ 45244 h 171450"/>
                      <a:gd name="connsiteX6" fmla="*/ 28860 w 236594"/>
                      <a:gd name="connsiteY6" fmla="*/ 64294 h 171450"/>
                      <a:gd name="connsiteX7" fmla="*/ 38385 w 236594"/>
                      <a:gd name="connsiteY7" fmla="*/ 78581 h 171450"/>
                      <a:gd name="connsiteX8" fmla="*/ 40766 w 236594"/>
                      <a:gd name="connsiteY8" fmla="*/ 114300 h 171450"/>
                      <a:gd name="connsiteX9" fmla="*/ 43147 w 236594"/>
                      <a:gd name="connsiteY9" fmla="*/ 121444 h 171450"/>
                      <a:gd name="connsiteX10" fmla="*/ 50291 w 236594"/>
                      <a:gd name="connsiteY10" fmla="*/ 123825 h 171450"/>
                      <a:gd name="connsiteX11" fmla="*/ 57435 w 236594"/>
                      <a:gd name="connsiteY11" fmla="*/ 154781 h 171450"/>
                      <a:gd name="connsiteX12" fmla="*/ 64578 w 236594"/>
                      <a:gd name="connsiteY12" fmla="*/ 159544 h 171450"/>
                      <a:gd name="connsiteX13" fmla="*/ 66960 w 236594"/>
                      <a:gd name="connsiteY13" fmla="*/ 166687 h 171450"/>
                      <a:gd name="connsiteX14" fmla="*/ 74103 w 236594"/>
                      <a:gd name="connsiteY14" fmla="*/ 169069 h 171450"/>
                      <a:gd name="connsiteX15" fmla="*/ 88391 w 236594"/>
                      <a:gd name="connsiteY15" fmla="*/ 171450 h 171450"/>
                      <a:gd name="connsiteX16" fmla="*/ 102678 w 236594"/>
                      <a:gd name="connsiteY16" fmla="*/ 169069 h 171450"/>
                      <a:gd name="connsiteX17" fmla="*/ 109822 w 236594"/>
                      <a:gd name="connsiteY17" fmla="*/ 166687 h 171450"/>
                      <a:gd name="connsiteX18" fmla="*/ 114585 w 236594"/>
                      <a:gd name="connsiteY18" fmla="*/ 152400 h 171450"/>
                      <a:gd name="connsiteX19" fmla="*/ 131253 w 236594"/>
                      <a:gd name="connsiteY19" fmla="*/ 147637 h 171450"/>
                      <a:gd name="connsiteX20" fmla="*/ 138397 w 236594"/>
                      <a:gd name="connsiteY20" fmla="*/ 142875 h 171450"/>
                      <a:gd name="connsiteX21" fmla="*/ 152685 w 236594"/>
                      <a:gd name="connsiteY21" fmla="*/ 147637 h 171450"/>
                      <a:gd name="connsiteX22" fmla="*/ 159828 w 236594"/>
                      <a:gd name="connsiteY22" fmla="*/ 150019 h 171450"/>
                      <a:gd name="connsiteX23" fmla="*/ 188403 w 236594"/>
                      <a:gd name="connsiteY23" fmla="*/ 152400 h 171450"/>
                      <a:gd name="connsiteX24" fmla="*/ 202691 w 236594"/>
                      <a:gd name="connsiteY24" fmla="*/ 147637 h 171450"/>
                      <a:gd name="connsiteX25" fmla="*/ 216978 w 236594"/>
                      <a:gd name="connsiteY25" fmla="*/ 138112 h 171450"/>
                      <a:gd name="connsiteX26" fmla="*/ 207453 w 236594"/>
                      <a:gd name="connsiteY26" fmla="*/ 128587 h 171450"/>
                      <a:gd name="connsiteX27" fmla="*/ 202691 w 236594"/>
                      <a:gd name="connsiteY27" fmla="*/ 121444 h 171450"/>
                      <a:gd name="connsiteX28" fmla="*/ 207453 w 236594"/>
                      <a:gd name="connsiteY28" fmla="*/ 100012 h 171450"/>
                      <a:gd name="connsiteX29" fmla="*/ 214597 w 236594"/>
                      <a:gd name="connsiteY29" fmla="*/ 95250 h 171450"/>
                      <a:gd name="connsiteX30" fmla="*/ 224122 w 236594"/>
                      <a:gd name="connsiteY30" fmla="*/ 92869 h 171450"/>
                      <a:gd name="connsiteX31" fmla="*/ 226503 w 236594"/>
                      <a:gd name="connsiteY31" fmla="*/ 85725 h 171450"/>
                      <a:gd name="connsiteX32" fmla="*/ 231266 w 236594"/>
                      <a:gd name="connsiteY32" fmla="*/ 78581 h 171450"/>
                      <a:gd name="connsiteX33" fmla="*/ 233647 w 236594"/>
                      <a:gd name="connsiteY33" fmla="*/ 66675 h 171450"/>
                      <a:gd name="connsiteX34" fmla="*/ 236028 w 236594"/>
                      <a:gd name="connsiteY34" fmla="*/ 59531 h 171450"/>
                      <a:gd name="connsiteX35" fmla="*/ 233647 w 236594"/>
                      <a:gd name="connsiteY35" fmla="*/ 33337 h 171450"/>
                      <a:gd name="connsiteX36" fmla="*/ 219360 w 236594"/>
                      <a:gd name="connsiteY36" fmla="*/ 38100 h 171450"/>
                      <a:gd name="connsiteX37" fmla="*/ 212216 w 236594"/>
                      <a:gd name="connsiteY37" fmla="*/ 40481 h 171450"/>
                      <a:gd name="connsiteX38" fmla="*/ 190785 w 236594"/>
                      <a:gd name="connsiteY38" fmla="*/ 45244 h 171450"/>
                      <a:gd name="connsiteX39" fmla="*/ 178878 w 236594"/>
                      <a:gd name="connsiteY39" fmla="*/ 45244 h 171450"/>
                      <a:gd name="connsiteX40" fmla="*/ 176497 w 236594"/>
                      <a:gd name="connsiteY40" fmla="*/ 50006 h 171450"/>
                      <a:gd name="connsiteX41" fmla="*/ 90772 w 236594"/>
                      <a:gd name="connsiteY41" fmla="*/ 21431 h 171450"/>
                      <a:gd name="connsiteX42" fmla="*/ 74103 w 236594"/>
                      <a:gd name="connsiteY42" fmla="*/ 0 h 171450"/>
                      <a:gd name="connsiteX43" fmla="*/ 14572 w 236594"/>
                      <a:gd name="connsiteY43" fmla="*/ 2381 h 171450"/>
                      <a:gd name="connsiteX0" fmla="*/ 14572 w 236028"/>
                      <a:gd name="connsiteY0" fmla="*/ 2381 h 171450"/>
                      <a:gd name="connsiteX1" fmla="*/ 14572 w 236028"/>
                      <a:gd name="connsiteY1" fmla="*/ 2381 h 171450"/>
                      <a:gd name="connsiteX2" fmla="*/ 284 w 236028"/>
                      <a:gd name="connsiteY2" fmla="*/ 26194 h 171450"/>
                      <a:gd name="connsiteX3" fmla="*/ 5047 w 236028"/>
                      <a:gd name="connsiteY3" fmla="*/ 38100 h 171450"/>
                      <a:gd name="connsiteX4" fmla="*/ 9809 w 236028"/>
                      <a:gd name="connsiteY4" fmla="*/ 42863 h 171450"/>
                      <a:gd name="connsiteX5" fmla="*/ 24097 w 236028"/>
                      <a:gd name="connsiteY5" fmla="*/ 45244 h 171450"/>
                      <a:gd name="connsiteX6" fmla="*/ 28860 w 236028"/>
                      <a:gd name="connsiteY6" fmla="*/ 64294 h 171450"/>
                      <a:gd name="connsiteX7" fmla="*/ 38385 w 236028"/>
                      <a:gd name="connsiteY7" fmla="*/ 78581 h 171450"/>
                      <a:gd name="connsiteX8" fmla="*/ 40766 w 236028"/>
                      <a:gd name="connsiteY8" fmla="*/ 114300 h 171450"/>
                      <a:gd name="connsiteX9" fmla="*/ 43147 w 236028"/>
                      <a:gd name="connsiteY9" fmla="*/ 121444 h 171450"/>
                      <a:gd name="connsiteX10" fmla="*/ 50291 w 236028"/>
                      <a:gd name="connsiteY10" fmla="*/ 123825 h 171450"/>
                      <a:gd name="connsiteX11" fmla="*/ 57435 w 236028"/>
                      <a:gd name="connsiteY11" fmla="*/ 154781 h 171450"/>
                      <a:gd name="connsiteX12" fmla="*/ 64578 w 236028"/>
                      <a:gd name="connsiteY12" fmla="*/ 159544 h 171450"/>
                      <a:gd name="connsiteX13" fmla="*/ 66960 w 236028"/>
                      <a:gd name="connsiteY13" fmla="*/ 166687 h 171450"/>
                      <a:gd name="connsiteX14" fmla="*/ 74103 w 236028"/>
                      <a:gd name="connsiteY14" fmla="*/ 169069 h 171450"/>
                      <a:gd name="connsiteX15" fmla="*/ 88391 w 236028"/>
                      <a:gd name="connsiteY15" fmla="*/ 171450 h 171450"/>
                      <a:gd name="connsiteX16" fmla="*/ 102678 w 236028"/>
                      <a:gd name="connsiteY16" fmla="*/ 169069 h 171450"/>
                      <a:gd name="connsiteX17" fmla="*/ 109822 w 236028"/>
                      <a:gd name="connsiteY17" fmla="*/ 166687 h 171450"/>
                      <a:gd name="connsiteX18" fmla="*/ 114585 w 236028"/>
                      <a:gd name="connsiteY18" fmla="*/ 152400 h 171450"/>
                      <a:gd name="connsiteX19" fmla="*/ 131253 w 236028"/>
                      <a:gd name="connsiteY19" fmla="*/ 147637 h 171450"/>
                      <a:gd name="connsiteX20" fmla="*/ 138397 w 236028"/>
                      <a:gd name="connsiteY20" fmla="*/ 142875 h 171450"/>
                      <a:gd name="connsiteX21" fmla="*/ 152685 w 236028"/>
                      <a:gd name="connsiteY21" fmla="*/ 147637 h 171450"/>
                      <a:gd name="connsiteX22" fmla="*/ 159828 w 236028"/>
                      <a:gd name="connsiteY22" fmla="*/ 150019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40" fmla="*/ 176497 w 236028"/>
                      <a:gd name="connsiteY40" fmla="*/ 50006 h 171450"/>
                      <a:gd name="connsiteX41" fmla="*/ 90772 w 236028"/>
                      <a:gd name="connsiteY41" fmla="*/ 21431 h 171450"/>
                      <a:gd name="connsiteX42" fmla="*/ 74103 w 236028"/>
                      <a:gd name="connsiteY42" fmla="*/ 0 h 171450"/>
                      <a:gd name="connsiteX43" fmla="*/ 14572 w 236028"/>
                      <a:gd name="connsiteY43" fmla="*/ 2381 h 171450"/>
                      <a:gd name="connsiteX0" fmla="*/ 14572 w 236028"/>
                      <a:gd name="connsiteY0" fmla="*/ 2381 h 171450"/>
                      <a:gd name="connsiteX1" fmla="*/ 14572 w 236028"/>
                      <a:gd name="connsiteY1" fmla="*/ 2381 h 171450"/>
                      <a:gd name="connsiteX2" fmla="*/ 284 w 236028"/>
                      <a:gd name="connsiteY2" fmla="*/ 26194 h 171450"/>
                      <a:gd name="connsiteX3" fmla="*/ 5047 w 236028"/>
                      <a:gd name="connsiteY3" fmla="*/ 38100 h 171450"/>
                      <a:gd name="connsiteX4" fmla="*/ 9809 w 236028"/>
                      <a:gd name="connsiteY4" fmla="*/ 42863 h 171450"/>
                      <a:gd name="connsiteX5" fmla="*/ 24097 w 236028"/>
                      <a:gd name="connsiteY5" fmla="*/ 45244 h 171450"/>
                      <a:gd name="connsiteX6" fmla="*/ 28860 w 236028"/>
                      <a:gd name="connsiteY6" fmla="*/ 64294 h 171450"/>
                      <a:gd name="connsiteX7" fmla="*/ 38385 w 236028"/>
                      <a:gd name="connsiteY7" fmla="*/ 78581 h 171450"/>
                      <a:gd name="connsiteX8" fmla="*/ 40766 w 236028"/>
                      <a:gd name="connsiteY8" fmla="*/ 114300 h 171450"/>
                      <a:gd name="connsiteX9" fmla="*/ 43147 w 236028"/>
                      <a:gd name="connsiteY9" fmla="*/ 121444 h 171450"/>
                      <a:gd name="connsiteX10" fmla="*/ 50291 w 236028"/>
                      <a:gd name="connsiteY10" fmla="*/ 123825 h 171450"/>
                      <a:gd name="connsiteX11" fmla="*/ 57435 w 236028"/>
                      <a:gd name="connsiteY11" fmla="*/ 154781 h 171450"/>
                      <a:gd name="connsiteX12" fmla="*/ 64578 w 236028"/>
                      <a:gd name="connsiteY12" fmla="*/ 159544 h 171450"/>
                      <a:gd name="connsiteX13" fmla="*/ 66960 w 236028"/>
                      <a:gd name="connsiteY13" fmla="*/ 166687 h 171450"/>
                      <a:gd name="connsiteX14" fmla="*/ 74103 w 236028"/>
                      <a:gd name="connsiteY14" fmla="*/ 169069 h 171450"/>
                      <a:gd name="connsiteX15" fmla="*/ 88391 w 236028"/>
                      <a:gd name="connsiteY15" fmla="*/ 171450 h 171450"/>
                      <a:gd name="connsiteX16" fmla="*/ 102678 w 236028"/>
                      <a:gd name="connsiteY16" fmla="*/ 169069 h 171450"/>
                      <a:gd name="connsiteX17" fmla="*/ 109822 w 236028"/>
                      <a:gd name="connsiteY17" fmla="*/ 166687 h 171450"/>
                      <a:gd name="connsiteX18" fmla="*/ 114585 w 236028"/>
                      <a:gd name="connsiteY18" fmla="*/ 152400 h 171450"/>
                      <a:gd name="connsiteX19" fmla="*/ 131253 w 236028"/>
                      <a:gd name="connsiteY19" fmla="*/ 147637 h 171450"/>
                      <a:gd name="connsiteX20" fmla="*/ 138397 w 236028"/>
                      <a:gd name="connsiteY20" fmla="*/ 142875 h 171450"/>
                      <a:gd name="connsiteX21" fmla="*/ 152685 w 236028"/>
                      <a:gd name="connsiteY21" fmla="*/ 147637 h 171450"/>
                      <a:gd name="connsiteX22" fmla="*/ 159828 w 236028"/>
                      <a:gd name="connsiteY22" fmla="*/ 150019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40" fmla="*/ 176497 w 236028"/>
                      <a:gd name="connsiteY40" fmla="*/ 50006 h 171450"/>
                      <a:gd name="connsiteX41" fmla="*/ 74103 w 236028"/>
                      <a:gd name="connsiteY41" fmla="*/ 0 h 171450"/>
                      <a:gd name="connsiteX42" fmla="*/ 14572 w 236028"/>
                      <a:gd name="connsiteY42" fmla="*/ 2381 h 171450"/>
                      <a:gd name="connsiteX0" fmla="*/ 74103 w 267937"/>
                      <a:gd name="connsiteY0" fmla="*/ 0 h 171450"/>
                      <a:gd name="connsiteX1" fmla="*/ 14572 w 267937"/>
                      <a:gd name="connsiteY1" fmla="*/ 2381 h 171450"/>
                      <a:gd name="connsiteX2" fmla="*/ 14572 w 267937"/>
                      <a:gd name="connsiteY2" fmla="*/ 2381 h 171450"/>
                      <a:gd name="connsiteX3" fmla="*/ 284 w 267937"/>
                      <a:gd name="connsiteY3" fmla="*/ 26194 h 171450"/>
                      <a:gd name="connsiteX4" fmla="*/ 5047 w 267937"/>
                      <a:gd name="connsiteY4" fmla="*/ 38100 h 171450"/>
                      <a:gd name="connsiteX5" fmla="*/ 9809 w 267937"/>
                      <a:gd name="connsiteY5" fmla="*/ 42863 h 171450"/>
                      <a:gd name="connsiteX6" fmla="*/ 24097 w 267937"/>
                      <a:gd name="connsiteY6" fmla="*/ 45244 h 171450"/>
                      <a:gd name="connsiteX7" fmla="*/ 28860 w 267937"/>
                      <a:gd name="connsiteY7" fmla="*/ 64294 h 171450"/>
                      <a:gd name="connsiteX8" fmla="*/ 38385 w 267937"/>
                      <a:gd name="connsiteY8" fmla="*/ 78581 h 171450"/>
                      <a:gd name="connsiteX9" fmla="*/ 40766 w 267937"/>
                      <a:gd name="connsiteY9" fmla="*/ 114300 h 171450"/>
                      <a:gd name="connsiteX10" fmla="*/ 43147 w 267937"/>
                      <a:gd name="connsiteY10" fmla="*/ 121444 h 171450"/>
                      <a:gd name="connsiteX11" fmla="*/ 50291 w 267937"/>
                      <a:gd name="connsiteY11" fmla="*/ 123825 h 171450"/>
                      <a:gd name="connsiteX12" fmla="*/ 57435 w 267937"/>
                      <a:gd name="connsiteY12" fmla="*/ 154781 h 171450"/>
                      <a:gd name="connsiteX13" fmla="*/ 64578 w 267937"/>
                      <a:gd name="connsiteY13" fmla="*/ 159544 h 171450"/>
                      <a:gd name="connsiteX14" fmla="*/ 66960 w 267937"/>
                      <a:gd name="connsiteY14" fmla="*/ 166687 h 171450"/>
                      <a:gd name="connsiteX15" fmla="*/ 74103 w 267937"/>
                      <a:gd name="connsiteY15" fmla="*/ 169069 h 171450"/>
                      <a:gd name="connsiteX16" fmla="*/ 88391 w 267937"/>
                      <a:gd name="connsiteY16" fmla="*/ 171450 h 171450"/>
                      <a:gd name="connsiteX17" fmla="*/ 102678 w 267937"/>
                      <a:gd name="connsiteY17" fmla="*/ 169069 h 171450"/>
                      <a:gd name="connsiteX18" fmla="*/ 109822 w 267937"/>
                      <a:gd name="connsiteY18" fmla="*/ 166687 h 171450"/>
                      <a:gd name="connsiteX19" fmla="*/ 114585 w 267937"/>
                      <a:gd name="connsiteY19" fmla="*/ 152400 h 171450"/>
                      <a:gd name="connsiteX20" fmla="*/ 131253 w 267937"/>
                      <a:gd name="connsiteY20" fmla="*/ 147637 h 171450"/>
                      <a:gd name="connsiteX21" fmla="*/ 138397 w 267937"/>
                      <a:gd name="connsiteY21" fmla="*/ 142875 h 171450"/>
                      <a:gd name="connsiteX22" fmla="*/ 152685 w 267937"/>
                      <a:gd name="connsiteY22" fmla="*/ 147637 h 171450"/>
                      <a:gd name="connsiteX23" fmla="*/ 159828 w 267937"/>
                      <a:gd name="connsiteY23" fmla="*/ 150019 h 171450"/>
                      <a:gd name="connsiteX24" fmla="*/ 188403 w 267937"/>
                      <a:gd name="connsiteY24" fmla="*/ 152400 h 171450"/>
                      <a:gd name="connsiteX25" fmla="*/ 202691 w 267937"/>
                      <a:gd name="connsiteY25" fmla="*/ 147637 h 171450"/>
                      <a:gd name="connsiteX26" fmla="*/ 216978 w 267937"/>
                      <a:gd name="connsiteY26" fmla="*/ 138112 h 171450"/>
                      <a:gd name="connsiteX27" fmla="*/ 207453 w 267937"/>
                      <a:gd name="connsiteY27" fmla="*/ 128587 h 171450"/>
                      <a:gd name="connsiteX28" fmla="*/ 202691 w 267937"/>
                      <a:gd name="connsiteY28" fmla="*/ 121444 h 171450"/>
                      <a:gd name="connsiteX29" fmla="*/ 207453 w 267937"/>
                      <a:gd name="connsiteY29" fmla="*/ 100012 h 171450"/>
                      <a:gd name="connsiteX30" fmla="*/ 214597 w 267937"/>
                      <a:gd name="connsiteY30" fmla="*/ 95250 h 171450"/>
                      <a:gd name="connsiteX31" fmla="*/ 224122 w 267937"/>
                      <a:gd name="connsiteY31" fmla="*/ 92869 h 171450"/>
                      <a:gd name="connsiteX32" fmla="*/ 226503 w 267937"/>
                      <a:gd name="connsiteY32" fmla="*/ 85725 h 171450"/>
                      <a:gd name="connsiteX33" fmla="*/ 231266 w 267937"/>
                      <a:gd name="connsiteY33" fmla="*/ 78581 h 171450"/>
                      <a:gd name="connsiteX34" fmla="*/ 233647 w 267937"/>
                      <a:gd name="connsiteY34" fmla="*/ 66675 h 171450"/>
                      <a:gd name="connsiteX35" fmla="*/ 236028 w 267937"/>
                      <a:gd name="connsiteY35" fmla="*/ 59531 h 171450"/>
                      <a:gd name="connsiteX36" fmla="*/ 231265 w 267937"/>
                      <a:gd name="connsiteY36" fmla="*/ 42862 h 171450"/>
                      <a:gd name="connsiteX37" fmla="*/ 219360 w 267937"/>
                      <a:gd name="connsiteY37" fmla="*/ 38100 h 171450"/>
                      <a:gd name="connsiteX38" fmla="*/ 212216 w 267937"/>
                      <a:gd name="connsiteY38" fmla="*/ 40481 h 171450"/>
                      <a:gd name="connsiteX39" fmla="*/ 190785 w 267937"/>
                      <a:gd name="connsiteY39" fmla="*/ 45244 h 171450"/>
                      <a:gd name="connsiteX40" fmla="*/ 178878 w 267937"/>
                      <a:gd name="connsiteY40" fmla="*/ 45244 h 171450"/>
                      <a:gd name="connsiteX41" fmla="*/ 267937 w 267937"/>
                      <a:gd name="connsiteY41" fmla="*/ 141446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159828 w 236028"/>
                      <a:gd name="connsiteY23" fmla="*/ 150019 h 171450"/>
                      <a:gd name="connsiteX24" fmla="*/ 188403 w 236028"/>
                      <a:gd name="connsiteY24" fmla="*/ 152400 h 171450"/>
                      <a:gd name="connsiteX25" fmla="*/ 202691 w 236028"/>
                      <a:gd name="connsiteY25" fmla="*/ 147637 h 171450"/>
                      <a:gd name="connsiteX26" fmla="*/ 216978 w 236028"/>
                      <a:gd name="connsiteY26" fmla="*/ 138112 h 171450"/>
                      <a:gd name="connsiteX27" fmla="*/ 207453 w 236028"/>
                      <a:gd name="connsiteY27" fmla="*/ 128587 h 171450"/>
                      <a:gd name="connsiteX28" fmla="*/ 202691 w 236028"/>
                      <a:gd name="connsiteY28" fmla="*/ 121444 h 171450"/>
                      <a:gd name="connsiteX29" fmla="*/ 207453 w 236028"/>
                      <a:gd name="connsiteY29" fmla="*/ 100012 h 171450"/>
                      <a:gd name="connsiteX30" fmla="*/ 214597 w 236028"/>
                      <a:gd name="connsiteY30" fmla="*/ 95250 h 171450"/>
                      <a:gd name="connsiteX31" fmla="*/ 224122 w 236028"/>
                      <a:gd name="connsiteY31" fmla="*/ 92869 h 171450"/>
                      <a:gd name="connsiteX32" fmla="*/ 226503 w 236028"/>
                      <a:gd name="connsiteY32" fmla="*/ 85725 h 171450"/>
                      <a:gd name="connsiteX33" fmla="*/ 231266 w 236028"/>
                      <a:gd name="connsiteY33" fmla="*/ 78581 h 171450"/>
                      <a:gd name="connsiteX34" fmla="*/ 233647 w 236028"/>
                      <a:gd name="connsiteY34" fmla="*/ 66675 h 171450"/>
                      <a:gd name="connsiteX35" fmla="*/ 236028 w 236028"/>
                      <a:gd name="connsiteY35" fmla="*/ 59531 h 171450"/>
                      <a:gd name="connsiteX36" fmla="*/ 231265 w 236028"/>
                      <a:gd name="connsiteY36" fmla="*/ 42862 h 171450"/>
                      <a:gd name="connsiteX37" fmla="*/ 219360 w 236028"/>
                      <a:gd name="connsiteY37" fmla="*/ 38100 h 171450"/>
                      <a:gd name="connsiteX38" fmla="*/ 212216 w 236028"/>
                      <a:gd name="connsiteY38" fmla="*/ 40481 h 171450"/>
                      <a:gd name="connsiteX39" fmla="*/ 190785 w 236028"/>
                      <a:gd name="connsiteY39" fmla="*/ 45244 h 171450"/>
                      <a:gd name="connsiteX40" fmla="*/ 178878 w 236028"/>
                      <a:gd name="connsiteY40"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202691 w 236028"/>
                      <a:gd name="connsiteY23" fmla="*/ 147637 h 171450"/>
                      <a:gd name="connsiteX24" fmla="*/ 216978 w 236028"/>
                      <a:gd name="connsiteY24" fmla="*/ 138112 h 171450"/>
                      <a:gd name="connsiteX25" fmla="*/ 207453 w 236028"/>
                      <a:gd name="connsiteY25" fmla="*/ 128587 h 171450"/>
                      <a:gd name="connsiteX26" fmla="*/ 202691 w 236028"/>
                      <a:gd name="connsiteY26" fmla="*/ 121444 h 171450"/>
                      <a:gd name="connsiteX27" fmla="*/ 207453 w 236028"/>
                      <a:gd name="connsiteY27" fmla="*/ 100012 h 171450"/>
                      <a:gd name="connsiteX28" fmla="*/ 214597 w 236028"/>
                      <a:gd name="connsiteY28" fmla="*/ 95250 h 171450"/>
                      <a:gd name="connsiteX29" fmla="*/ 224122 w 236028"/>
                      <a:gd name="connsiteY29" fmla="*/ 92869 h 171450"/>
                      <a:gd name="connsiteX30" fmla="*/ 226503 w 236028"/>
                      <a:gd name="connsiteY30" fmla="*/ 85725 h 171450"/>
                      <a:gd name="connsiteX31" fmla="*/ 231266 w 236028"/>
                      <a:gd name="connsiteY31" fmla="*/ 78581 h 171450"/>
                      <a:gd name="connsiteX32" fmla="*/ 233647 w 236028"/>
                      <a:gd name="connsiteY32" fmla="*/ 66675 h 171450"/>
                      <a:gd name="connsiteX33" fmla="*/ 236028 w 236028"/>
                      <a:gd name="connsiteY33" fmla="*/ 59531 h 171450"/>
                      <a:gd name="connsiteX34" fmla="*/ 231265 w 236028"/>
                      <a:gd name="connsiteY34" fmla="*/ 42862 h 171450"/>
                      <a:gd name="connsiteX35" fmla="*/ 219360 w 236028"/>
                      <a:gd name="connsiteY35" fmla="*/ 38100 h 171450"/>
                      <a:gd name="connsiteX36" fmla="*/ 212216 w 236028"/>
                      <a:gd name="connsiteY36" fmla="*/ 40481 h 171450"/>
                      <a:gd name="connsiteX37" fmla="*/ 190785 w 236028"/>
                      <a:gd name="connsiteY37" fmla="*/ 45244 h 171450"/>
                      <a:gd name="connsiteX38" fmla="*/ 178878 w 236028"/>
                      <a:gd name="connsiteY38"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52685 w 236028"/>
                      <a:gd name="connsiteY21" fmla="*/ 147637 h 171450"/>
                      <a:gd name="connsiteX22" fmla="*/ 202691 w 236028"/>
                      <a:gd name="connsiteY22" fmla="*/ 147637 h 171450"/>
                      <a:gd name="connsiteX23" fmla="*/ 216978 w 236028"/>
                      <a:gd name="connsiteY23" fmla="*/ 138112 h 171450"/>
                      <a:gd name="connsiteX24" fmla="*/ 207453 w 236028"/>
                      <a:gd name="connsiteY24" fmla="*/ 128587 h 171450"/>
                      <a:gd name="connsiteX25" fmla="*/ 202691 w 236028"/>
                      <a:gd name="connsiteY25" fmla="*/ 121444 h 171450"/>
                      <a:gd name="connsiteX26" fmla="*/ 207453 w 236028"/>
                      <a:gd name="connsiteY26" fmla="*/ 100012 h 171450"/>
                      <a:gd name="connsiteX27" fmla="*/ 214597 w 236028"/>
                      <a:gd name="connsiteY27" fmla="*/ 95250 h 171450"/>
                      <a:gd name="connsiteX28" fmla="*/ 224122 w 236028"/>
                      <a:gd name="connsiteY28" fmla="*/ 92869 h 171450"/>
                      <a:gd name="connsiteX29" fmla="*/ 226503 w 236028"/>
                      <a:gd name="connsiteY29" fmla="*/ 85725 h 171450"/>
                      <a:gd name="connsiteX30" fmla="*/ 231266 w 236028"/>
                      <a:gd name="connsiteY30" fmla="*/ 78581 h 171450"/>
                      <a:gd name="connsiteX31" fmla="*/ 233647 w 236028"/>
                      <a:gd name="connsiteY31" fmla="*/ 66675 h 171450"/>
                      <a:gd name="connsiteX32" fmla="*/ 236028 w 236028"/>
                      <a:gd name="connsiteY32" fmla="*/ 59531 h 171450"/>
                      <a:gd name="connsiteX33" fmla="*/ 231265 w 236028"/>
                      <a:gd name="connsiteY33" fmla="*/ 42862 h 171450"/>
                      <a:gd name="connsiteX34" fmla="*/ 219360 w 236028"/>
                      <a:gd name="connsiteY34" fmla="*/ 38100 h 171450"/>
                      <a:gd name="connsiteX35" fmla="*/ 212216 w 236028"/>
                      <a:gd name="connsiteY35" fmla="*/ 40481 h 171450"/>
                      <a:gd name="connsiteX36" fmla="*/ 190785 w 236028"/>
                      <a:gd name="connsiteY36" fmla="*/ 45244 h 171450"/>
                      <a:gd name="connsiteX37" fmla="*/ 178878 w 236028"/>
                      <a:gd name="connsiteY37"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57435 w 236028"/>
                      <a:gd name="connsiteY12" fmla="*/ 154781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70082 w 236028"/>
                      <a:gd name="connsiteY8" fmla="*/ 807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47870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49431 w 236028"/>
                      <a:gd name="connsiteY5" fmla="*/ 45062 h 171450"/>
                      <a:gd name="connsiteX6" fmla="*/ 47870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5907 w 237832"/>
                      <a:gd name="connsiteY0" fmla="*/ 0 h 171450"/>
                      <a:gd name="connsiteX1" fmla="*/ 16376 w 237832"/>
                      <a:gd name="connsiteY1" fmla="*/ 2381 h 171450"/>
                      <a:gd name="connsiteX2" fmla="*/ 45432 w 237832"/>
                      <a:gd name="connsiteY2" fmla="*/ 33170 h 171450"/>
                      <a:gd name="connsiteX3" fmla="*/ 2088 w 237832"/>
                      <a:gd name="connsiteY3" fmla="*/ 26194 h 171450"/>
                      <a:gd name="connsiteX4" fmla="*/ 6851 w 237832"/>
                      <a:gd name="connsiteY4" fmla="*/ 38100 h 171450"/>
                      <a:gd name="connsiteX5" fmla="*/ 51235 w 237832"/>
                      <a:gd name="connsiteY5" fmla="*/ 45062 h 171450"/>
                      <a:gd name="connsiteX6" fmla="*/ 49674 w 237832"/>
                      <a:gd name="connsiteY6" fmla="*/ 45244 h 171450"/>
                      <a:gd name="connsiteX7" fmla="*/ 70287 w 237832"/>
                      <a:gd name="connsiteY7" fmla="*/ 62094 h 171450"/>
                      <a:gd name="connsiteX8" fmla="*/ 71886 w 237832"/>
                      <a:gd name="connsiteY8" fmla="*/ 80781 h 171450"/>
                      <a:gd name="connsiteX9" fmla="*/ 42570 w 237832"/>
                      <a:gd name="connsiteY9" fmla="*/ 114300 h 171450"/>
                      <a:gd name="connsiteX10" fmla="*/ 55517 w 237832"/>
                      <a:gd name="connsiteY10" fmla="*/ 117045 h 171450"/>
                      <a:gd name="connsiteX11" fmla="*/ 70584 w 237832"/>
                      <a:gd name="connsiteY11" fmla="*/ 123825 h 171450"/>
                      <a:gd name="connsiteX12" fmla="*/ 88296 w 237832"/>
                      <a:gd name="connsiteY12" fmla="*/ 137187 h 171450"/>
                      <a:gd name="connsiteX13" fmla="*/ 82232 w 237832"/>
                      <a:gd name="connsiteY13" fmla="*/ 137551 h 171450"/>
                      <a:gd name="connsiteX14" fmla="*/ 100462 w 237832"/>
                      <a:gd name="connsiteY14" fmla="*/ 149093 h 171450"/>
                      <a:gd name="connsiteX15" fmla="*/ 99681 w 237832"/>
                      <a:gd name="connsiteY15" fmla="*/ 147077 h 171450"/>
                      <a:gd name="connsiteX16" fmla="*/ 90195 w 237832"/>
                      <a:gd name="connsiteY16" fmla="*/ 171450 h 171450"/>
                      <a:gd name="connsiteX17" fmla="*/ 104482 w 237832"/>
                      <a:gd name="connsiteY17" fmla="*/ 169069 h 171450"/>
                      <a:gd name="connsiteX18" fmla="*/ 111626 w 237832"/>
                      <a:gd name="connsiteY18" fmla="*/ 166687 h 171450"/>
                      <a:gd name="connsiteX19" fmla="*/ 116389 w 237832"/>
                      <a:gd name="connsiteY19" fmla="*/ 152400 h 171450"/>
                      <a:gd name="connsiteX20" fmla="*/ 133057 w 237832"/>
                      <a:gd name="connsiteY20" fmla="*/ 147637 h 171450"/>
                      <a:gd name="connsiteX21" fmla="*/ 204495 w 237832"/>
                      <a:gd name="connsiteY21" fmla="*/ 147637 h 171450"/>
                      <a:gd name="connsiteX22" fmla="*/ 218782 w 237832"/>
                      <a:gd name="connsiteY22" fmla="*/ 138112 h 171450"/>
                      <a:gd name="connsiteX23" fmla="*/ 209257 w 237832"/>
                      <a:gd name="connsiteY23" fmla="*/ 128587 h 171450"/>
                      <a:gd name="connsiteX24" fmla="*/ 204495 w 237832"/>
                      <a:gd name="connsiteY24" fmla="*/ 121444 h 171450"/>
                      <a:gd name="connsiteX25" fmla="*/ 209257 w 237832"/>
                      <a:gd name="connsiteY25" fmla="*/ 100012 h 171450"/>
                      <a:gd name="connsiteX26" fmla="*/ 216401 w 237832"/>
                      <a:gd name="connsiteY26" fmla="*/ 95250 h 171450"/>
                      <a:gd name="connsiteX27" fmla="*/ 225926 w 237832"/>
                      <a:gd name="connsiteY27" fmla="*/ 92869 h 171450"/>
                      <a:gd name="connsiteX28" fmla="*/ 228307 w 237832"/>
                      <a:gd name="connsiteY28" fmla="*/ 85725 h 171450"/>
                      <a:gd name="connsiteX29" fmla="*/ 233070 w 237832"/>
                      <a:gd name="connsiteY29" fmla="*/ 78581 h 171450"/>
                      <a:gd name="connsiteX30" fmla="*/ 235451 w 237832"/>
                      <a:gd name="connsiteY30" fmla="*/ 66675 h 171450"/>
                      <a:gd name="connsiteX31" fmla="*/ 237832 w 237832"/>
                      <a:gd name="connsiteY31" fmla="*/ 59531 h 171450"/>
                      <a:gd name="connsiteX32" fmla="*/ 233069 w 237832"/>
                      <a:gd name="connsiteY32" fmla="*/ 42862 h 171450"/>
                      <a:gd name="connsiteX33" fmla="*/ 221164 w 237832"/>
                      <a:gd name="connsiteY33" fmla="*/ 38100 h 171450"/>
                      <a:gd name="connsiteX34" fmla="*/ 214020 w 237832"/>
                      <a:gd name="connsiteY34" fmla="*/ 40481 h 171450"/>
                      <a:gd name="connsiteX35" fmla="*/ 192589 w 237832"/>
                      <a:gd name="connsiteY35" fmla="*/ 45244 h 171450"/>
                      <a:gd name="connsiteX36" fmla="*/ 180682 w 237832"/>
                      <a:gd name="connsiteY36" fmla="*/ 45244 h 171450"/>
                      <a:gd name="connsiteX0" fmla="*/ 73820 w 235745"/>
                      <a:gd name="connsiteY0" fmla="*/ 0 h 171450"/>
                      <a:gd name="connsiteX1" fmla="*/ 14289 w 235745"/>
                      <a:gd name="connsiteY1" fmla="*/ 2381 h 171450"/>
                      <a:gd name="connsiteX2" fmla="*/ 43345 w 235745"/>
                      <a:gd name="connsiteY2" fmla="*/ 33170 h 171450"/>
                      <a:gd name="connsiteX3" fmla="*/ 1 w 235745"/>
                      <a:gd name="connsiteY3" fmla="*/ 26194 h 171450"/>
                      <a:gd name="connsiteX4" fmla="*/ 44387 w 235745"/>
                      <a:gd name="connsiteY4" fmla="*/ 38100 h 171450"/>
                      <a:gd name="connsiteX5" fmla="*/ 49148 w 235745"/>
                      <a:gd name="connsiteY5" fmla="*/ 45062 h 171450"/>
                      <a:gd name="connsiteX6" fmla="*/ 47587 w 235745"/>
                      <a:gd name="connsiteY6" fmla="*/ 45244 h 171450"/>
                      <a:gd name="connsiteX7" fmla="*/ 68200 w 235745"/>
                      <a:gd name="connsiteY7" fmla="*/ 62094 h 171450"/>
                      <a:gd name="connsiteX8" fmla="*/ 69799 w 235745"/>
                      <a:gd name="connsiteY8" fmla="*/ 80781 h 171450"/>
                      <a:gd name="connsiteX9" fmla="*/ 40483 w 235745"/>
                      <a:gd name="connsiteY9" fmla="*/ 114300 h 171450"/>
                      <a:gd name="connsiteX10" fmla="*/ 53430 w 235745"/>
                      <a:gd name="connsiteY10" fmla="*/ 117045 h 171450"/>
                      <a:gd name="connsiteX11" fmla="*/ 68497 w 235745"/>
                      <a:gd name="connsiteY11" fmla="*/ 123825 h 171450"/>
                      <a:gd name="connsiteX12" fmla="*/ 86209 w 235745"/>
                      <a:gd name="connsiteY12" fmla="*/ 137187 h 171450"/>
                      <a:gd name="connsiteX13" fmla="*/ 80145 w 235745"/>
                      <a:gd name="connsiteY13" fmla="*/ 137551 h 171450"/>
                      <a:gd name="connsiteX14" fmla="*/ 98375 w 235745"/>
                      <a:gd name="connsiteY14" fmla="*/ 149093 h 171450"/>
                      <a:gd name="connsiteX15" fmla="*/ 97594 w 235745"/>
                      <a:gd name="connsiteY15" fmla="*/ 147077 h 171450"/>
                      <a:gd name="connsiteX16" fmla="*/ 88108 w 235745"/>
                      <a:gd name="connsiteY16" fmla="*/ 171450 h 171450"/>
                      <a:gd name="connsiteX17" fmla="*/ 102395 w 235745"/>
                      <a:gd name="connsiteY17" fmla="*/ 169069 h 171450"/>
                      <a:gd name="connsiteX18" fmla="*/ 109539 w 235745"/>
                      <a:gd name="connsiteY18" fmla="*/ 166687 h 171450"/>
                      <a:gd name="connsiteX19" fmla="*/ 114302 w 235745"/>
                      <a:gd name="connsiteY19" fmla="*/ 152400 h 171450"/>
                      <a:gd name="connsiteX20" fmla="*/ 130970 w 235745"/>
                      <a:gd name="connsiteY20" fmla="*/ 147637 h 171450"/>
                      <a:gd name="connsiteX21" fmla="*/ 202408 w 235745"/>
                      <a:gd name="connsiteY21" fmla="*/ 147637 h 171450"/>
                      <a:gd name="connsiteX22" fmla="*/ 216695 w 235745"/>
                      <a:gd name="connsiteY22" fmla="*/ 138112 h 171450"/>
                      <a:gd name="connsiteX23" fmla="*/ 207170 w 235745"/>
                      <a:gd name="connsiteY23" fmla="*/ 128587 h 171450"/>
                      <a:gd name="connsiteX24" fmla="*/ 202408 w 235745"/>
                      <a:gd name="connsiteY24" fmla="*/ 121444 h 171450"/>
                      <a:gd name="connsiteX25" fmla="*/ 207170 w 235745"/>
                      <a:gd name="connsiteY25" fmla="*/ 100012 h 171450"/>
                      <a:gd name="connsiteX26" fmla="*/ 214314 w 235745"/>
                      <a:gd name="connsiteY26" fmla="*/ 95250 h 171450"/>
                      <a:gd name="connsiteX27" fmla="*/ 223839 w 235745"/>
                      <a:gd name="connsiteY27" fmla="*/ 92869 h 171450"/>
                      <a:gd name="connsiteX28" fmla="*/ 226220 w 235745"/>
                      <a:gd name="connsiteY28" fmla="*/ 85725 h 171450"/>
                      <a:gd name="connsiteX29" fmla="*/ 230983 w 235745"/>
                      <a:gd name="connsiteY29" fmla="*/ 78581 h 171450"/>
                      <a:gd name="connsiteX30" fmla="*/ 233364 w 235745"/>
                      <a:gd name="connsiteY30" fmla="*/ 66675 h 171450"/>
                      <a:gd name="connsiteX31" fmla="*/ 235745 w 235745"/>
                      <a:gd name="connsiteY31" fmla="*/ 59531 h 171450"/>
                      <a:gd name="connsiteX32" fmla="*/ 230982 w 235745"/>
                      <a:gd name="connsiteY32" fmla="*/ 42862 h 171450"/>
                      <a:gd name="connsiteX33" fmla="*/ 219077 w 235745"/>
                      <a:gd name="connsiteY33" fmla="*/ 38100 h 171450"/>
                      <a:gd name="connsiteX34" fmla="*/ 211933 w 235745"/>
                      <a:gd name="connsiteY34" fmla="*/ 40481 h 171450"/>
                      <a:gd name="connsiteX35" fmla="*/ 190502 w 235745"/>
                      <a:gd name="connsiteY35" fmla="*/ 45244 h 171450"/>
                      <a:gd name="connsiteX36" fmla="*/ 178595 w 235745"/>
                      <a:gd name="connsiteY36" fmla="*/ 45244 h 171450"/>
                      <a:gd name="connsiteX0" fmla="*/ 59531 w 221456"/>
                      <a:gd name="connsiteY0" fmla="*/ 0 h 171450"/>
                      <a:gd name="connsiteX1" fmla="*/ 0 w 221456"/>
                      <a:gd name="connsiteY1" fmla="*/ 2381 h 171450"/>
                      <a:gd name="connsiteX2" fmla="*/ 29056 w 221456"/>
                      <a:gd name="connsiteY2" fmla="*/ 33170 h 171450"/>
                      <a:gd name="connsiteX3" fmla="*/ 33258 w 221456"/>
                      <a:gd name="connsiteY3" fmla="*/ 32792 h 171450"/>
                      <a:gd name="connsiteX4" fmla="*/ 30098 w 221456"/>
                      <a:gd name="connsiteY4" fmla="*/ 38100 h 171450"/>
                      <a:gd name="connsiteX5" fmla="*/ 34859 w 221456"/>
                      <a:gd name="connsiteY5" fmla="*/ 45062 h 171450"/>
                      <a:gd name="connsiteX6" fmla="*/ 33298 w 221456"/>
                      <a:gd name="connsiteY6" fmla="*/ 45244 h 171450"/>
                      <a:gd name="connsiteX7" fmla="*/ 53911 w 221456"/>
                      <a:gd name="connsiteY7" fmla="*/ 62094 h 171450"/>
                      <a:gd name="connsiteX8" fmla="*/ 55510 w 221456"/>
                      <a:gd name="connsiteY8" fmla="*/ 80781 h 171450"/>
                      <a:gd name="connsiteX9" fmla="*/ 26194 w 221456"/>
                      <a:gd name="connsiteY9" fmla="*/ 114300 h 171450"/>
                      <a:gd name="connsiteX10" fmla="*/ 39141 w 221456"/>
                      <a:gd name="connsiteY10" fmla="*/ 117045 h 171450"/>
                      <a:gd name="connsiteX11" fmla="*/ 54208 w 221456"/>
                      <a:gd name="connsiteY11" fmla="*/ 123825 h 171450"/>
                      <a:gd name="connsiteX12" fmla="*/ 71920 w 221456"/>
                      <a:gd name="connsiteY12" fmla="*/ 137187 h 171450"/>
                      <a:gd name="connsiteX13" fmla="*/ 65856 w 221456"/>
                      <a:gd name="connsiteY13" fmla="*/ 137551 h 171450"/>
                      <a:gd name="connsiteX14" fmla="*/ 84086 w 221456"/>
                      <a:gd name="connsiteY14" fmla="*/ 149093 h 171450"/>
                      <a:gd name="connsiteX15" fmla="*/ 83305 w 221456"/>
                      <a:gd name="connsiteY15" fmla="*/ 147077 h 171450"/>
                      <a:gd name="connsiteX16" fmla="*/ 73819 w 221456"/>
                      <a:gd name="connsiteY16" fmla="*/ 171450 h 171450"/>
                      <a:gd name="connsiteX17" fmla="*/ 88106 w 221456"/>
                      <a:gd name="connsiteY17" fmla="*/ 169069 h 171450"/>
                      <a:gd name="connsiteX18" fmla="*/ 95250 w 221456"/>
                      <a:gd name="connsiteY18" fmla="*/ 166687 h 171450"/>
                      <a:gd name="connsiteX19" fmla="*/ 100013 w 221456"/>
                      <a:gd name="connsiteY19" fmla="*/ 152400 h 171450"/>
                      <a:gd name="connsiteX20" fmla="*/ 116681 w 221456"/>
                      <a:gd name="connsiteY20" fmla="*/ 147637 h 171450"/>
                      <a:gd name="connsiteX21" fmla="*/ 188119 w 221456"/>
                      <a:gd name="connsiteY21" fmla="*/ 147637 h 171450"/>
                      <a:gd name="connsiteX22" fmla="*/ 202406 w 221456"/>
                      <a:gd name="connsiteY22" fmla="*/ 138112 h 171450"/>
                      <a:gd name="connsiteX23" fmla="*/ 192881 w 221456"/>
                      <a:gd name="connsiteY23" fmla="*/ 128587 h 171450"/>
                      <a:gd name="connsiteX24" fmla="*/ 188119 w 221456"/>
                      <a:gd name="connsiteY24" fmla="*/ 121444 h 171450"/>
                      <a:gd name="connsiteX25" fmla="*/ 192881 w 221456"/>
                      <a:gd name="connsiteY25" fmla="*/ 100012 h 171450"/>
                      <a:gd name="connsiteX26" fmla="*/ 200025 w 221456"/>
                      <a:gd name="connsiteY26" fmla="*/ 95250 h 171450"/>
                      <a:gd name="connsiteX27" fmla="*/ 209550 w 221456"/>
                      <a:gd name="connsiteY27" fmla="*/ 92869 h 171450"/>
                      <a:gd name="connsiteX28" fmla="*/ 211931 w 221456"/>
                      <a:gd name="connsiteY28" fmla="*/ 85725 h 171450"/>
                      <a:gd name="connsiteX29" fmla="*/ 216694 w 221456"/>
                      <a:gd name="connsiteY29" fmla="*/ 78581 h 171450"/>
                      <a:gd name="connsiteX30" fmla="*/ 219075 w 221456"/>
                      <a:gd name="connsiteY30" fmla="*/ 66675 h 171450"/>
                      <a:gd name="connsiteX31" fmla="*/ 221456 w 221456"/>
                      <a:gd name="connsiteY31" fmla="*/ 59531 h 171450"/>
                      <a:gd name="connsiteX32" fmla="*/ 216693 w 221456"/>
                      <a:gd name="connsiteY32" fmla="*/ 42862 h 171450"/>
                      <a:gd name="connsiteX33" fmla="*/ 204788 w 221456"/>
                      <a:gd name="connsiteY33" fmla="*/ 38100 h 171450"/>
                      <a:gd name="connsiteX34" fmla="*/ 197644 w 221456"/>
                      <a:gd name="connsiteY34" fmla="*/ 40481 h 171450"/>
                      <a:gd name="connsiteX35" fmla="*/ 176213 w 221456"/>
                      <a:gd name="connsiteY35" fmla="*/ 45244 h 171450"/>
                      <a:gd name="connsiteX36" fmla="*/ 164306 w 221456"/>
                      <a:gd name="connsiteY36" fmla="*/ 45244 h 171450"/>
                      <a:gd name="connsiteX0" fmla="*/ 33766 w 195691"/>
                      <a:gd name="connsiteY0" fmla="*/ 0 h 171450"/>
                      <a:gd name="connsiteX1" fmla="*/ 3292 w 195691"/>
                      <a:gd name="connsiteY1" fmla="*/ 26573 h 171450"/>
                      <a:gd name="connsiteX2" fmla="*/ 3291 w 195691"/>
                      <a:gd name="connsiteY2" fmla="*/ 33170 h 171450"/>
                      <a:gd name="connsiteX3" fmla="*/ 7493 w 195691"/>
                      <a:gd name="connsiteY3" fmla="*/ 32792 h 171450"/>
                      <a:gd name="connsiteX4" fmla="*/ 4333 w 195691"/>
                      <a:gd name="connsiteY4" fmla="*/ 38100 h 171450"/>
                      <a:gd name="connsiteX5" fmla="*/ 9094 w 195691"/>
                      <a:gd name="connsiteY5" fmla="*/ 45062 h 171450"/>
                      <a:gd name="connsiteX6" fmla="*/ 7533 w 195691"/>
                      <a:gd name="connsiteY6" fmla="*/ 45244 h 171450"/>
                      <a:gd name="connsiteX7" fmla="*/ 28146 w 195691"/>
                      <a:gd name="connsiteY7" fmla="*/ 62094 h 171450"/>
                      <a:gd name="connsiteX8" fmla="*/ 29745 w 195691"/>
                      <a:gd name="connsiteY8" fmla="*/ 80781 h 171450"/>
                      <a:gd name="connsiteX9" fmla="*/ 429 w 195691"/>
                      <a:gd name="connsiteY9" fmla="*/ 114300 h 171450"/>
                      <a:gd name="connsiteX10" fmla="*/ 13376 w 195691"/>
                      <a:gd name="connsiteY10" fmla="*/ 117045 h 171450"/>
                      <a:gd name="connsiteX11" fmla="*/ 28443 w 195691"/>
                      <a:gd name="connsiteY11" fmla="*/ 123825 h 171450"/>
                      <a:gd name="connsiteX12" fmla="*/ 46155 w 195691"/>
                      <a:gd name="connsiteY12" fmla="*/ 137187 h 171450"/>
                      <a:gd name="connsiteX13" fmla="*/ 40091 w 195691"/>
                      <a:gd name="connsiteY13" fmla="*/ 137551 h 171450"/>
                      <a:gd name="connsiteX14" fmla="*/ 58321 w 195691"/>
                      <a:gd name="connsiteY14" fmla="*/ 149093 h 171450"/>
                      <a:gd name="connsiteX15" fmla="*/ 57540 w 195691"/>
                      <a:gd name="connsiteY15" fmla="*/ 147077 h 171450"/>
                      <a:gd name="connsiteX16" fmla="*/ 48054 w 195691"/>
                      <a:gd name="connsiteY16" fmla="*/ 171450 h 171450"/>
                      <a:gd name="connsiteX17" fmla="*/ 62341 w 195691"/>
                      <a:gd name="connsiteY17" fmla="*/ 169069 h 171450"/>
                      <a:gd name="connsiteX18" fmla="*/ 69485 w 195691"/>
                      <a:gd name="connsiteY18" fmla="*/ 166687 h 171450"/>
                      <a:gd name="connsiteX19" fmla="*/ 74248 w 195691"/>
                      <a:gd name="connsiteY19" fmla="*/ 152400 h 171450"/>
                      <a:gd name="connsiteX20" fmla="*/ 90916 w 195691"/>
                      <a:gd name="connsiteY20" fmla="*/ 147637 h 171450"/>
                      <a:gd name="connsiteX21" fmla="*/ 162354 w 195691"/>
                      <a:gd name="connsiteY21" fmla="*/ 147637 h 171450"/>
                      <a:gd name="connsiteX22" fmla="*/ 176641 w 195691"/>
                      <a:gd name="connsiteY22" fmla="*/ 138112 h 171450"/>
                      <a:gd name="connsiteX23" fmla="*/ 167116 w 195691"/>
                      <a:gd name="connsiteY23" fmla="*/ 128587 h 171450"/>
                      <a:gd name="connsiteX24" fmla="*/ 162354 w 195691"/>
                      <a:gd name="connsiteY24" fmla="*/ 121444 h 171450"/>
                      <a:gd name="connsiteX25" fmla="*/ 167116 w 195691"/>
                      <a:gd name="connsiteY25" fmla="*/ 100012 h 171450"/>
                      <a:gd name="connsiteX26" fmla="*/ 174260 w 195691"/>
                      <a:gd name="connsiteY26" fmla="*/ 95250 h 171450"/>
                      <a:gd name="connsiteX27" fmla="*/ 183785 w 195691"/>
                      <a:gd name="connsiteY27" fmla="*/ 92869 h 171450"/>
                      <a:gd name="connsiteX28" fmla="*/ 186166 w 195691"/>
                      <a:gd name="connsiteY28" fmla="*/ 85725 h 171450"/>
                      <a:gd name="connsiteX29" fmla="*/ 190929 w 195691"/>
                      <a:gd name="connsiteY29" fmla="*/ 78581 h 171450"/>
                      <a:gd name="connsiteX30" fmla="*/ 193310 w 195691"/>
                      <a:gd name="connsiteY30" fmla="*/ 66675 h 171450"/>
                      <a:gd name="connsiteX31" fmla="*/ 195691 w 195691"/>
                      <a:gd name="connsiteY31" fmla="*/ 59531 h 171450"/>
                      <a:gd name="connsiteX32" fmla="*/ 190928 w 195691"/>
                      <a:gd name="connsiteY32" fmla="*/ 42862 h 171450"/>
                      <a:gd name="connsiteX33" fmla="*/ 179023 w 195691"/>
                      <a:gd name="connsiteY33" fmla="*/ 38100 h 171450"/>
                      <a:gd name="connsiteX34" fmla="*/ 171879 w 195691"/>
                      <a:gd name="connsiteY34" fmla="*/ 40481 h 171450"/>
                      <a:gd name="connsiteX35" fmla="*/ 150448 w 195691"/>
                      <a:gd name="connsiteY35" fmla="*/ 45244 h 171450"/>
                      <a:gd name="connsiteX36" fmla="*/ 138541 w 195691"/>
                      <a:gd name="connsiteY36" fmla="*/ 45244 h 171450"/>
                      <a:gd name="connsiteX0" fmla="*/ 17916 w 195691"/>
                      <a:gd name="connsiteY0" fmla="*/ 0 h 147258"/>
                      <a:gd name="connsiteX1" fmla="*/ 3292 w 195691"/>
                      <a:gd name="connsiteY1" fmla="*/ 2381 h 147258"/>
                      <a:gd name="connsiteX2" fmla="*/ 3291 w 195691"/>
                      <a:gd name="connsiteY2" fmla="*/ 8978 h 147258"/>
                      <a:gd name="connsiteX3" fmla="*/ 7493 w 195691"/>
                      <a:gd name="connsiteY3" fmla="*/ 8600 h 147258"/>
                      <a:gd name="connsiteX4" fmla="*/ 4333 w 195691"/>
                      <a:gd name="connsiteY4" fmla="*/ 13908 h 147258"/>
                      <a:gd name="connsiteX5" fmla="*/ 9094 w 195691"/>
                      <a:gd name="connsiteY5" fmla="*/ 20870 h 147258"/>
                      <a:gd name="connsiteX6" fmla="*/ 7533 w 195691"/>
                      <a:gd name="connsiteY6" fmla="*/ 21052 h 147258"/>
                      <a:gd name="connsiteX7" fmla="*/ 28146 w 195691"/>
                      <a:gd name="connsiteY7" fmla="*/ 37902 h 147258"/>
                      <a:gd name="connsiteX8" fmla="*/ 29745 w 195691"/>
                      <a:gd name="connsiteY8" fmla="*/ 56589 h 147258"/>
                      <a:gd name="connsiteX9" fmla="*/ 429 w 195691"/>
                      <a:gd name="connsiteY9" fmla="*/ 90108 h 147258"/>
                      <a:gd name="connsiteX10" fmla="*/ 13376 w 195691"/>
                      <a:gd name="connsiteY10" fmla="*/ 92853 h 147258"/>
                      <a:gd name="connsiteX11" fmla="*/ 28443 w 195691"/>
                      <a:gd name="connsiteY11" fmla="*/ 99633 h 147258"/>
                      <a:gd name="connsiteX12" fmla="*/ 46155 w 195691"/>
                      <a:gd name="connsiteY12" fmla="*/ 112995 h 147258"/>
                      <a:gd name="connsiteX13" fmla="*/ 40091 w 195691"/>
                      <a:gd name="connsiteY13" fmla="*/ 113359 h 147258"/>
                      <a:gd name="connsiteX14" fmla="*/ 58321 w 195691"/>
                      <a:gd name="connsiteY14" fmla="*/ 124901 h 147258"/>
                      <a:gd name="connsiteX15" fmla="*/ 57540 w 195691"/>
                      <a:gd name="connsiteY15" fmla="*/ 122885 h 147258"/>
                      <a:gd name="connsiteX16" fmla="*/ 48054 w 195691"/>
                      <a:gd name="connsiteY16" fmla="*/ 147258 h 147258"/>
                      <a:gd name="connsiteX17" fmla="*/ 62341 w 195691"/>
                      <a:gd name="connsiteY17" fmla="*/ 144877 h 147258"/>
                      <a:gd name="connsiteX18" fmla="*/ 69485 w 195691"/>
                      <a:gd name="connsiteY18" fmla="*/ 142495 h 147258"/>
                      <a:gd name="connsiteX19" fmla="*/ 74248 w 195691"/>
                      <a:gd name="connsiteY19" fmla="*/ 128208 h 147258"/>
                      <a:gd name="connsiteX20" fmla="*/ 90916 w 195691"/>
                      <a:gd name="connsiteY20" fmla="*/ 123445 h 147258"/>
                      <a:gd name="connsiteX21" fmla="*/ 162354 w 195691"/>
                      <a:gd name="connsiteY21" fmla="*/ 123445 h 147258"/>
                      <a:gd name="connsiteX22" fmla="*/ 176641 w 195691"/>
                      <a:gd name="connsiteY22" fmla="*/ 113920 h 147258"/>
                      <a:gd name="connsiteX23" fmla="*/ 167116 w 195691"/>
                      <a:gd name="connsiteY23" fmla="*/ 104395 h 147258"/>
                      <a:gd name="connsiteX24" fmla="*/ 162354 w 195691"/>
                      <a:gd name="connsiteY24" fmla="*/ 97252 h 147258"/>
                      <a:gd name="connsiteX25" fmla="*/ 167116 w 195691"/>
                      <a:gd name="connsiteY25" fmla="*/ 75820 h 147258"/>
                      <a:gd name="connsiteX26" fmla="*/ 174260 w 195691"/>
                      <a:gd name="connsiteY26" fmla="*/ 71058 h 147258"/>
                      <a:gd name="connsiteX27" fmla="*/ 183785 w 195691"/>
                      <a:gd name="connsiteY27" fmla="*/ 68677 h 147258"/>
                      <a:gd name="connsiteX28" fmla="*/ 186166 w 195691"/>
                      <a:gd name="connsiteY28" fmla="*/ 61533 h 147258"/>
                      <a:gd name="connsiteX29" fmla="*/ 190929 w 195691"/>
                      <a:gd name="connsiteY29" fmla="*/ 54389 h 147258"/>
                      <a:gd name="connsiteX30" fmla="*/ 193310 w 195691"/>
                      <a:gd name="connsiteY30" fmla="*/ 42483 h 147258"/>
                      <a:gd name="connsiteX31" fmla="*/ 195691 w 195691"/>
                      <a:gd name="connsiteY31" fmla="*/ 35339 h 147258"/>
                      <a:gd name="connsiteX32" fmla="*/ 190928 w 195691"/>
                      <a:gd name="connsiteY32" fmla="*/ 18670 h 147258"/>
                      <a:gd name="connsiteX33" fmla="*/ 179023 w 195691"/>
                      <a:gd name="connsiteY33" fmla="*/ 13908 h 147258"/>
                      <a:gd name="connsiteX34" fmla="*/ 171879 w 195691"/>
                      <a:gd name="connsiteY34" fmla="*/ 16289 h 147258"/>
                      <a:gd name="connsiteX35" fmla="*/ 150448 w 195691"/>
                      <a:gd name="connsiteY35" fmla="*/ 21052 h 147258"/>
                      <a:gd name="connsiteX36" fmla="*/ 138541 w 195691"/>
                      <a:gd name="connsiteY36" fmla="*/ 21052 h 147258"/>
                      <a:gd name="connsiteX0" fmla="*/ 15155 w 192930"/>
                      <a:gd name="connsiteY0" fmla="*/ 0 h 147258"/>
                      <a:gd name="connsiteX1" fmla="*/ 531 w 192930"/>
                      <a:gd name="connsiteY1" fmla="*/ 2381 h 147258"/>
                      <a:gd name="connsiteX2" fmla="*/ 530 w 192930"/>
                      <a:gd name="connsiteY2" fmla="*/ 8978 h 147258"/>
                      <a:gd name="connsiteX3" fmla="*/ 4732 w 192930"/>
                      <a:gd name="connsiteY3" fmla="*/ 8600 h 147258"/>
                      <a:gd name="connsiteX4" fmla="*/ 1572 w 192930"/>
                      <a:gd name="connsiteY4" fmla="*/ 13908 h 147258"/>
                      <a:gd name="connsiteX5" fmla="*/ 6333 w 192930"/>
                      <a:gd name="connsiteY5" fmla="*/ 20870 h 147258"/>
                      <a:gd name="connsiteX6" fmla="*/ 4772 w 192930"/>
                      <a:gd name="connsiteY6" fmla="*/ 21052 h 147258"/>
                      <a:gd name="connsiteX7" fmla="*/ 25385 w 192930"/>
                      <a:gd name="connsiteY7" fmla="*/ 37902 h 147258"/>
                      <a:gd name="connsiteX8" fmla="*/ 26984 w 192930"/>
                      <a:gd name="connsiteY8" fmla="*/ 56589 h 147258"/>
                      <a:gd name="connsiteX9" fmla="*/ 16159 w 192930"/>
                      <a:gd name="connsiteY9" fmla="*/ 85709 h 147258"/>
                      <a:gd name="connsiteX10" fmla="*/ 10615 w 192930"/>
                      <a:gd name="connsiteY10" fmla="*/ 92853 h 147258"/>
                      <a:gd name="connsiteX11" fmla="*/ 25682 w 192930"/>
                      <a:gd name="connsiteY11" fmla="*/ 99633 h 147258"/>
                      <a:gd name="connsiteX12" fmla="*/ 43394 w 192930"/>
                      <a:gd name="connsiteY12" fmla="*/ 112995 h 147258"/>
                      <a:gd name="connsiteX13" fmla="*/ 37330 w 192930"/>
                      <a:gd name="connsiteY13" fmla="*/ 113359 h 147258"/>
                      <a:gd name="connsiteX14" fmla="*/ 55560 w 192930"/>
                      <a:gd name="connsiteY14" fmla="*/ 124901 h 147258"/>
                      <a:gd name="connsiteX15" fmla="*/ 54779 w 192930"/>
                      <a:gd name="connsiteY15" fmla="*/ 122885 h 147258"/>
                      <a:gd name="connsiteX16" fmla="*/ 45293 w 192930"/>
                      <a:gd name="connsiteY16" fmla="*/ 147258 h 147258"/>
                      <a:gd name="connsiteX17" fmla="*/ 59580 w 192930"/>
                      <a:gd name="connsiteY17" fmla="*/ 144877 h 147258"/>
                      <a:gd name="connsiteX18" fmla="*/ 66724 w 192930"/>
                      <a:gd name="connsiteY18" fmla="*/ 142495 h 147258"/>
                      <a:gd name="connsiteX19" fmla="*/ 71487 w 192930"/>
                      <a:gd name="connsiteY19" fmla="*/ 128208 h 147258"/>
                      <a:gd name="connsiteX20" fmla="*/ 88155 w 192930"/>
                      <a:gd name="connsiteY20" fmla="*/ 123445 h 147258"/>
                      <a:gd name="connsiteX21" fmla="*/ 159593 w 192930"/>
                      <a:gd name="connsiteY21" fmla="*/ 123445 h 147258"/>
                      <a:gd name="connsiteX22" fmla="*/ 173880 w 192930"/>
                      <a:gd name="connsiteY22" fmla="*/ 113920 h 147258"/>
                      <a:gd name="connsiteX23" fmla="*/ 164355 w 192930"/>
                      <a:gd name="connsiteY23" fmla="*/ 104395 h 147258"/>
                      <a:gd name="connsiteX24" fmla="*/ 159593 w 192930"/>
                      <a:gd name="connsiteY24" fmla="*/ 97252 h 147258"/>
                      <a:gd name="connsiteX25" fmla="*/ 164355 w 192930"/>
                      <a:gd name="connsiteY25" fmla="*/ 75820 h 147258"/>
                      <a:gd name="connsiteX26" fmla="*/ 171499 w 192930"/>
                      <a:gd name="connsiteY26" fmla="*/ 71058 h 147258"/>
                      <a:gd name="connsiteX27" fmla="*/ 181024 w 192930"/>
                      <a:gd name="connsiteY27" fmla="*/ 68677 h 147258"/>
                      <a:gd name="connsiteX28" fmla="*/ 183405 w 192930"/>
                      <a:gd name="connsiteY28" fmla="*/ 61533 h 147258"/>
                      <a:gd name="connsiteX29" fmla="*/ 188168 w 192930"/>
                      <a:gd name="connsiteY29" fmla="*/ 54389 h 147258"/>
                      <a:gd name="connsiteX30" fmla="*/ 190549 w 192930"/>
                      <a:gd name="connsiteY30" fmla="*/ 42483 h 147258"/>
                      <a:gd name="connsiteX31" fmla="*/ 192930 w 192930"/>
                      <a:gd name="connsiteY31" fmla="*/ 35339 h 147258"/>
                      <a:gd name="connsiteX32" fmla="*/ 188167 w 192930"/>
                      <a:gd name="connsiteY32" fmla="*/ 18670 h 147258"/>
                      <a:gd name="connsiteX33" fmla="*/ 176262 w 192930"/>
                      <a:gd name="connsiteY33" fmla="*/ 13908 h 147258"/>
                      <a:gd name="connsiteX34" fmla="*/ 169118 w 192930"/>
                      <a:gd name="connsiteY34" fmla="*/ 16289 h 147258"/>
                      <a:gd name="connsiteX35" fmla="*/ 147687 w 192930"/>
                      <a:gd name="connsiteY35" fmla="*/ 21052 h 147258"/>
                      <a:gd name="connsiteX36" fmla="*/ 135780 w 192930"/>
                      <a:gd name="connsiteY36" fmla="*/ 21052 h 147258"/>
                      <a:gd name="connsiteX0" fmla="*/ 15155 w 192930"/>
                      <a:gd name="connsiteY0" fmla="*/ 0 h 146017"/>
                      <a:gd name="connsiteX1" fmla="*/ 531 w 192930"/>
                      <a:gd name="connsiteY1" fmla="*/ 2381 h 146017"/>
                      <a:gd name="connsiteX2" fmla="*/ 530 w 192930"/>
                      <a:gd name="connsiteY2" fmla="*/ 8978 h 146017"/>
                      <a:gd name="connsiteX3" fmla="*/ 4732 w 192930"/>
                      <a:gd name="connsiteY3" fmla="*/ 8600 h 146017"/>
                      <a:gd name="connsiteX4" fmla="*/ 1572 w 192930"/>
                      <a:gd name="connsiteY4" fmla="*/ 13908 h 146017"/>
                      <a:gd name="connsiteX5" fmla="*/ 6333 w 192930"/>
                      <a:gd name="connsiteY5" fmla="*/ 20870 h 146017"/>
                      <a:gd name="connsiteX6" fmla="*/ 4772 w 192930"/>
                      <a:gd name="connsiteY6" fmla="*/ 21052 h 146017"/>
                      <a:gd name="connsiteX7" fmla="*/ 25385 w 192930"/>
                      <a:gd name="connsiteY7" fmla="*/ 37902 h 146017"/>
                      <a:gd name="connsiteX8" fmla="*/ 26984 w 192930"/>
                      <a:gd name="connsiteY8" fmla="*/ 56589 h 146017"/>
                      <a:gd name="connsiteX9" fmla="*/ 16159 w 192930"/>
                      <a:gd name="connsiteY9" fmla="*/ 85709 h 146017"/>
                      <a:gd name="connsiteX10" fmla="*/ 10615 w 192930"/>
                      <a:gd name="connsiteY10" fmla="*/ 92853 h 146017"/>
                      <a:gd name="connsiteX11" fmla="*/ 25682 w 192930"/>
                      <a:gd name="connsiteY11" fmla="*/ 99633 h 146017"/>
                      <a:gd name="connsiteX12" fmla="*/ 43394 w 192930"/>
                      <a:gd name="connsiteY12" fmla="*/ 112995 h 146017"/>
                      <a:gd name="connsiteX13" fmla="*/ 37330 w 192930"/>
                      <a:gd name="connsiteY13" fmla="*/ 113359 h 146017"/>
                      <a:gd name="connsiteX14" fmla="*/ 55560 w 192930"/>
                      <a:gd name="connsiteY14" fmla="*/ 124901 h 146017"/>
                      <a:gd name="connsiteX15" fmla="*/ 54779 w 192930"/>
                      <a:gd name="connsiteY15" fmla="*/ 122885 h 146017"/>
                      <a:gd name="connsiteX16" fmla="*/ 69066 w 192930"/>
                      <a:gd name="connsiteY16" fmla="*/ 125266 h 146017"/>
                      <a:gd name="connsiteX17" fmla="*/ 59580 w 192930"/>
                      <a:gd name="connsiteY17" fmla="*/ 144877 h 146017"/>
                      <a:gd name="connsiteX18" fmla="*/ 66724 w 192930"/>
                      <a:gd name="connsiteY18" fmla="*/ 142495 h 146017"/>
                      <a:gd name="connsiteX19" fmla="*/ 71487 w 192930"/>
                      <a:gd name="connsiteY19" fmla="*/ 128208 h 146017"/>
                      <a:gd name="connsiteX20" fmla="*/ 88155 w 192930"/>
                      <a:gd name="connsiteY20" fmla="*/ 123445 h 146017"/>
                      <a:gd name="connsiteX21" fmla="*/ 159593 w 192930"/>
                      <a:gd name="connsiteY21" fmla="*/ 123445 h 146017"/>
                      <a:gd name="connsiteX22" fmla="*/ 173880 w 192930"/>
                      <a:gd name="connsiteY22" fmla="*/ 113920 h 146017"/>
                      <a:gd name="connsiteX23" fmla="*/ 164355 w 192930"/>
                      <a:gd name="connsiteY23" fmla="*/ 104395 h 146017"/>
                      <a:gd name="connsiteX24" fmla="*/ 159593 w 192930"/>
                      <a:gd name="connsiteY24" fmla="*/ 97252 h 146017"/>
                      <a:gd name="connsiteX25" fmla="*/ 164355 w 192930"/>
                      <a:gd name="connsiteY25" fmla="*/ 75820 h 146017"/>
                      <a:gd name="connsiteX26" fmla="*/ 171499 w 192930"/>
                      <a:gd name="connsiteY26" fmla="*/ 71058 h 146017"/>
                      <a:gd name="connsiteX27" fmla="*/ 181024 w 192930"/>
                      <a:gd name="connsiteY27" fmla="*/ 68677 h 146017"/>
                      <a:gd name="connsiteX28" fmla="*/ 183405 w 192930"/>
                      <a:gd name="connsiteY28" fmla="*/ 61533 h 146017"/>
                      <a:gd name="connsiteX29" fmla="*/ 188168 w 192930"/>
                      <a:gd name="connsiteY29" fmla="*/ 54389 h 146017"/>
                      <a:gd name="connsiteX30" fmla="*/ 190549 w 192930"/>
                      <a:gd name="connsiteY30" fmla="*/ 42483 h 146017"/>
                      <a:gd name="connsiteX31" fmla="*/ 192930 w 192930"/>
                      <a:gd name="connsiteY31" fmla="*/ 35339 h 146017"/>
                      <a:gd name="connsiteX32" fmla="*/ 188167 w 192930"/>
                      <a:gd name="connsiteY32" fmla="*/ 18670 h 146017"/>
                      <a:gd name="connsiteX33" fmla="*/ 176262 w 192930"/>
                      <a:gd name="connsiteY33" fmla="*/ 13908 h 146017"/>
                      <a:gd name="connsiteX34" fmla="*/ 169118 w 192930"/>
                      <a:gd name="connsiteY34" fmla="*/ 16289 h 146017"/>
                      <a:gd name="connsiteX35" fmla="*/ 147687 w 192930"/>
                      <a:gd name="connsiteY35" fmla="*/ 21052 h 146017"/>
                      <a:gd name="connsiteX36" fmla="*/ 135780 w 192930"/>
                      <a:gd name="connsiteY36" fmla="*/ 21052 h 146017"/>
                      <a:gd name="connsiteX0" fmla="*/ 15155 w 192930"/>
                      <a:gd name="connsiteY0" fmla="*/ 0 h 144922"/>
                      <a:gd name="connsiteX1" fmla="*/ 531 w 192930"/>
                      <a:gd name="connsiteY1" fmla="*/ 2381 h 144922"/>
                      <a:gd name="connsiteX2" fmla="*/ 530 w 192930"/>
                      <a:gd name="connsiteY2" fmla="*/ 8978 h 144922"/>
                      <a:gd name="connsiteX3" fmla="*/ 4732 w 192930"/>
                      <a:gd name="connsiteY3" fmla="*/ 8600 h 144922"/>
                      <a:gd name="connsiteX4" fmla="*/ 1572 w 192930"/>
                      <a:gd name="connsiteY4" fmla="*/ 13908 h 144922"/>
                      <a:gd name="connsiteX5" fmla="*/ 6333 w 192930"/>
                      <a:gd name="connsiteY5" fmla="*/ 20870 h 144922"/>
                      <a:gd name="connsiteX6" fmla="*/ 4772 w 192930"/>
                      <a:gd name="connsiteY6" fmla="*/ 21052 h 144922"/>
                      <a:gd name="connsiteX7" fmla="*/ 25385 w 192930"/>
                      <a:gd name="connsiteY7" fmla="*/ 37902 h 144922"/>
                      <a:gd name="connsiteX8" fmla="*/ 26984 w 192930"/>
                      <a:gd name="connsiteY8" fmla="*/ 56589 h 144922"/>
                      <a:gd name="connsiteX9" fmla="*/ 16159 w 192930"/>
                      <a:gd name="connsiteY9" fmla="*/ 85709 h 144922"/>
                      <a:gd name="connsiteX10" fmla="*/ 10615 w 192930"/>
                      <a:gd name="connsiteY10" fmla="*/ 92853 h 144922"/>
                      <a:gd name="connsiteX11" fmla="*/ 25682 w 192930"/>
                      <a:gd name="connsiteY11" fmla="*/ 99633 h 144922"/>
                      <a:gd name="connsiteX12" fmla="*/ 43394 w 192930"/>
                      <a:gd name="connsiteY12" fmla="*/ 112995 h 144922"/>
                      <a:gd name="connsiteX13" fmla="*/ 37330 w 192930"/>
                      <a:gd name="connsiteY13" fmla="*/ 113359 h 144922"/>
                      <a:gd name="connsiteX14" fmla="*/ 55560 w 192930"/>
                      <a:gd name="connsiteY14" fmla="*/ 124901 h 144922"/>
                      <a:gd name="connsiteX15" fmla="*/ 54779 w 192930"/>
                      <a:gd name="connsiteY15" fmla="*/ 122885 h 144922"/>
                      <a:gd name="connsiteX16" fmla="*/ 69066 w 192930"/>
                      <a:gd name="connsiteY16" fmla="*/ 125266 h 144922"/>
                      <a:gd name="connsiteX17" fmla="*/ 59580 w 192930"/>
                      <a:gd name="connsiteY17" fmla="*/ 144877 h 144922"/>
                      <a:gd name="connsiteX18" fmla="*/ 79932 w 192930"/>
                      <a:gd name="connsiteY18" fmla="*/ 118303 h 144922"/>
                      <a:gd name="connsiteX19" fmla="*/ 71487 w 192930"/>
                      <a:gd name="connsiteY19" fmla="*/ 128208 h 144922"/>
                      <a:gd name="connsiteX20" fmla="*/ 88155 w 192930"/>
                      <a:gd name="connsiteY20" fmla="*/ 123445 h 144922"/>
                      <a:gd name="connsiteX21" fmla="*/ 159593 w 192930"/>
                      <a:gd name="connsiteY21" fmla="*/ 123445 h 144922"/>
                      <a:gd name="connsiteX22" fmla="*/ 173880 w 192930"/>
                      <a:gd name="connsiteY22" fmla="*/ 113920 h 144922"/>
                      <a:gd name="connsiteX23" fmla="*/ 164355 w 192930"/>
                      <a:gd name="connsiteY23" fmla="*/ 104395 h 144922"/>
                      <a:gd name="connsiteX24" fmla="*/ 159593 w 192930"/>
                      <a:gd name="connsiteY24" fmla="*/ 97252 h 144922"/>
                      <a:gd name="connsiteX25" fmla="*/ 164355 w 192930"/>
                      <a:gd name="connsiteY25" fmla="*/ 75820 h 144922"/>
                      <a:gd name="connsiteX26" fmla="*/ 171499 w 192930"/>
                      <a:gd name="connsiteY26" fmla="*/ 71058 h 144922"/>
                      <a:gd name="connsiteX27" fmla="*/ 181024 w 192930"/>
                      <a:gd name="connsiteY27" fmla="*/ 68677 h 144922"/>
                      <a:gd name="connsiteX28" fmla="*/ 183405 w 192930"/>
                      <a:gd name="connsiteY28" fmla="*/ 61533 h 144922"/>
                      <a:gd name="connsiteX29" fmla="*/ 188168 w 192930"/>
                      <a:gd name="connsiteY29" fmla="*/ 54389 h 144922"/>
                      <a:gd name="connsiteX30" fmla="*/ 190549 w 192930"/>
                      <a:gd name="connsiteY30" fmla="*/ 42483 h 144922"/>
                      <a:gd name="connsiteX31" fmla="*/ 192930 w 192930"/>
                      <a:gd name="connsiteY31" fmla="*/ 35339 h 144922"/>
                      <a:gd name="connsiteX32" fmla="*/ 188167 w 192930"/>
                      <a:gd name="connsiteY32" fmla="*/ 18670 h 144922"/>
                      <a:gd name="connsiteX33" fmla="*/ 176262 w 192930"/>
                      <a:gd name="connsiteY33" fmla="*/ 13908 h 144922"/>
                      <a:gd name="connsiteX34" fmla="*/ 169118 w 192930"/>
                      <a:gd name="connsiteY34" fmla="*/ 16289 h 144922"/>
                      <a:gd name="connsiteX35" fmla="*/ 147687 w 192930"/>
                      <a:gd name="connsiteY35" fmla="*/ 21052 h 144922"/>
                      <a:gd name="connsiteX36" fmla="*/ 135780 w 192930"/>
                      <a:gd name="connsiteY36" fmla="*/ 21052 h 144922"/>
                      <a:gd name="connsiteX0" fmla="*/ 15155 w 192930"/>
                      <a:gd name="connsiteY0" fmla="*/ 0 h 128309"/>
                      <a:gd name="connsiteX1" fmla="*/ 531 w 192930"/>
                      <a:gd name="connsiteY1" fmla="*/ 2381 h 128309"/>
                      <a:gd name="connsiteX2" fmla="*/ 530 w 192930"/>
                      <a:gd name="connsiteY2" fmla="*/ 8978 h 128309"/>
                      <a:gd name="connsiteX3" fmla="*/ 4732 w 192930"/>
                      <a:gd name="connsiteY3" fmla="*/ 8600 h 128309"/>
                      <a:gd name="connsiteX4" fmla="*/ 1572 w 192930"/>
                      <a:gd name="connsiteY4" fmla="*/ 13908 h 128309"/>
                      <a:gd name="connsiteX5" fmla="*/ 6333 w 192930"/>
                      <a:gd name="connsiteY5" fmla="*/ 20870 h 128309"/>
                      <a:gd name="connsiteX6" fmla="*/ 4772 w 192930"/>
                      <a:gd name="connsiteY6" fmla="*/ 21052 h 128309"/>
                      <a:gd name="connsiteX7" fmla="*/ 25385 w 192930"/>
                      <a:gd name="connsiteY7" fmla="*/ 37902 h 128309"/>
                      <a:gd name="connsiteX8" fmla="*/ 26984 w 192930"/>
                      <a:gd name="connsiteY8" fmla="*/ 56589 h 128309"/>
                      <a:gd name="connsiteX9" fmla="*/ 16159 w 192930"/>
                      <a:gd name="connsiteY9" fmla="*/ 85709 h 128309"/>
                      <a:gd name="connsiteX10" fmla="*/ 10615 w 192930"/>
                      <a:gd name="connsiteY10" fmla="*/ 92853 h 128309"/>
                      <a:gd name="connsiteX11" fmla="*/ 25682 w 192930"/>
                      <a:gd name="connsiteY11" fmla="*/ 99633 h 128309"/>
                      <a:gd name="connsiteX12" fmla="*/ 43394 w 192930"/>
                      <a:gd name="connsiteY12" fmla="*/ 112995 h 128309"/>
                      <a:gd name="connsiteX13" fmla="*/ 37330 w 192930"/>
                      <a:gd name="connsiteY13" fmla="*/ 113359 h 128309"/>
                      <a:gd name="connsiteX14" fmla="*/ 55560 w 192930"/>
                      <a:gd name="connsiteY14" fmla="*/ 124901 h 128309"/>
                      <a:gd name="connsiteX15" fmla="*/ 54779 w 192930"/>
                      <a:gd name="connsiteY15" fmla="*/ 122885 h 128309"/>
                      <a:gd name="connsiteX16" fmla="*/ 69066 w 192930"/>
                      <a:gd name="connsiteY16" fmla="*/ 125266 h 128309"/>
                      <a:gd name="connsiteX17" fmla="*/ 80712 w 192930"/>
                      <a:gd name="connsiteY17" fmla="*/ 111888 h 128309"/>
                      <a:gd name="connsiteX18" fmla="*/ 79932 w 192930"/>
                      <a:gd name="connsiteY18" fmla="*/ 118303 h 128309"/>
                      <a:gd name="connsiteX19" fmla="*/ 71487 w 192930"/>
                      <a:gd name="connsiteY19" fmla="*/ 128208 h 128309"/>
                      <a:gd name="connsiteX20" fmla="*/ 88155 w 192930"/>
                      <a:gd name="connsiteY20" fmla="*/ 123445 h 128309"/>
                      <a:gd name="connsiteX21" fmla="*/ 159593 w 192930"/>
                      <a:gd name="connsiteY21" fmla="*/ 123445 h 128309"/>
                      <a:gd name="connsiteX22" fmla="*/ 173880 w 192930"/>
                      <a:gd name="connsiteY22" fmla="*/ 113920 h 128309"/>
                      <a:gd name="connsiteX23" fmla="*/ 164355 w 192930"/>
                      <a:gd name="connsiteY23" fmla="*/ 104395 h 128309"/>
                      <a:gd name="connsiteX24" fmla="*/ 159593 w 192930"/>
                      <a:gd name="connsiteY24" fmla="*/ 97252 h 128309"/>
                      <a:gd name="connsiteX25" fmla="*/ 164355 w 192930"/>
                      <a:gd name="connsiteY25" fmla="*/ 75820 h 128309"/>
                      <a:gd name="connsiteX26" fmla="*/ 171499 w 192930"/>
                      <a:gd name="connsiteY26" fmla="*/ 71058 h 128309"/>
                      <a:gd name="connsiteX27" fmla="*/ 181024 w 192930"/>
                      <a:gd name="connsiteY27" fmla="*/ 68677 h 128309"/>
                      <a:gd name="connsiteX28" fmla="*/ 183405 w 192930"/>
                      <a:gd name="connsiteY28" fmla="*/ 61533 h 128309"/>
                      <a:gd name="connsiteX29" fmla="*/ 188168 w 192930"/>
                      <a:gd name="connsiteY29" fmla="*/ 54389 h 128309"/>
                      <a:gd name="connsiteX30" fmla="*/ 190549 w 192930"/>
                      <a:gd name="connsiteY30" fmla="*/ 42483 h 128309"/>
                      <a:gd name="connsiteX31" fmla="*/ 192930 w 192930"/>
                      <a:gd name="connsiteY31" fmla="*/ 35339 h 128309"/>
                      <a:gd name="connsiteX32" fmla="*/ 188167 w 192930"/>
                      <a:gd name="connsiteY32" fmla="*/ 18670 h 128309"/>
                      <a:gd name="connsiteX33" fmla="*/ 176262 w 192930"/>
                      <a:gd name="connsiteY33" fmla="*/ 13908 h 128309"/>
                      <a:gd name="connsiteX34" fmla="*/ 169118 w 192930"/>
                      <a:gd name="connsiteY34" fmla="*/ 16289 h 128309"/>
                      <a:gd name="connsiteX35" fmla="*/ 147687 w 192930"/>
                      <a:gd name="connsiteY35" fmla="*/ 21052 h 128309"/>
                      <a:gd name="connsiteX36" fmla="*/ 135780 w 192930"/>
                      <a:gd name="connsiteY36" fmla="*/ 21052 h 128309"/>
                      <a:gd name="connsiteX0" fmla="*/ 15155 w 192930"/>
                      <a:gd name="connsiteY0" fmla="*/ 0 h 128241"/>
                      <a:gd name="connsiteX1" fmla="*/ 531 w 192930"/>
                      <a:gd name="connsiteY1" fmla="*/ 2381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59593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 name="connsiteX0" fmla="*/ 15155 w 192930"/>
                      <a:gd name="connsiteY0" fmla="*/ 0 h 128241"/>
                      <a:gd name="connsiteX1" fmla="*/ 531 w 192930"/>
                      <a:gd name="connsiteY1" fmla="*/ 2381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49027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2930" h="128241">
                        <a:moveTo>
                          <a:pt x="15155" y="0"/>
                        </a:moveTo>
                        <a:lnTo>
                          <a:pt x="531" y="2381"/>
                        </a:lnTo>
                        <a:cubicBezTo>
                          <a:pt x="531" y="4580"/>
                          <a:pt x="530" y="6779"/>
                          <a:pt x="530" y="8978"/>
                        </a:cubicBezTo>
                        <a:cubicBezTo>
                          <a:pt x="-1851" y="12947"/>
                          <a:pt x="4558" y="7778"/>
                          <a:pt x="4732" y="8600"/>
                        </a:cubicBezTo>
                        <a:cubicBezTo>
                          <a:pt x="4906" y="9422"/>
                          <a:pt x="778" y="9146"/>
                          <a:pt x="1572" y="13908"/>
                        </a:cubicBezTo>
                        <a:cubicBezTo>
                          <a:pt x="14948" y="9450"/>
                          <a:pt x="5800" y="19679"/>
                          <a:pt x="6333" y="20870"/>
                        </a:cubicBezTo>
                        <a:cubicBezTo>
                          <a:pt x="6866" y="22061"/>
                          <a:pt x="-6" y="19857"/>
                          <a:pt x="4772" y="21052"/>
                        </a:cubicBezTo>
                        <a:cubicBezTo>
                          <a:pt x="9535" y="24227"/>
                          <a:pt x="21683" y="31979"/>
                          <a:pt x="25385" y="37902"/>
                        </a:cubicBezTo>
                        <a:cubicBezTo>
                          <a:pt x="29087" y="43825"/>
                          <a:pt x="23809" y="51827"/>
                          <a:pt x="26984" y="56589"/>
                        </a:cubicBezTo>
                        <a:cubicBezTo>
                          <a:pt x="23212" y="75441"/>
                          <a:pt x="18887" y="79665"/>
                          <a:pt x="16159" y="85709"/>
                        </a:cubicBezTo>
                        <a:cubicBezTo>
                          <a:pt x="13431" y="91753"/>
                          <a:pt x="9028" y="90532"/>
                          <a:pt x="10615" y="92853"/>
                        </a:cubicBezTo>
                        <a:cubicBezTo>
                          <a:pt x="12202" y="95174"/>
                          <a:pt x="23301" y="98839"/>
                          <a:pt x="25682" y="99633"/>
                        </a:cubicBezTo>
                        <a:cubicBezTo>
                          <a:pt x="26081" y="102424"/>
                          <a:pt x="39264" y="110241"/>
                          <a:pt x="43394" y="112995"/>
                        </a:cubicBezTo>
                        <a:lnTo>
                          <a:pt x="37330" y="113359"/>
                        </a:lnTo>
                        <a:cubicBezTo>
                          <a:pt x="38124" y="115740"/>
                          <a:pt x="52652" y="123313"/>
                          <a:pt x="55560" y="124901"/>
                        </a:cubicBezTo>
                        <a:cubicBezTo>
                          <a:pt x="58468" y="126489"/>
                          <a:pt x="52528" y="122824"/>
                          <a:pt x="54779" y="122885"/>
                        </a:cubicBezTo>
                        <a:cubicBezTo>
                          <a:pt x="57030" y="122946"/>
                          <a:pt x="64303" y="124472"/>
                          <a:pt x="69066" y="125266"/>
                        </a:cubicBezTo>
                        <a:cubicBezTo>
                          <a:pt x="73828" y="124472"/>
                          <a:pt x="78901" y="113048"/>
                          <a:pt x="80712" y="111888"/>
                        </a:cubicBezTo>
                        <a:cubicBezTo>
                          <a:pt x="82523" y="110728"/>
                          <a:pt x="81469" y="115583"/>
                          <a:pt x="79932" y="118303"/>
                        </a:cubicBezTo>
                        <a:cubicBezTo>
                          <a:pt x="78395" y="121023"/>
                          <a:pt x="65714" y="128817"/>
                          <a:pt x="71487" y="128208"/>
                        </a:cubicBezTo>
                        <a:cubicBezTo>
                          <a:pt x="77260" y="127599"/>
                          <a:pt x="101646" y="115442"/>
                          <a:pt x="114569" y="114648"/>
                        </a:cubicBezTo>
                        <a:cubicBezTo>
                          <a:pt x="127492" y="113854"/>
                          <a:pt x="134740" y="125032"/>
                          <a:pt x="149027" y="123445"/>
                        </a:cubicBezTo>
                        <a:lnTo>
                          <a:pt x="173880" y="113920"/>
                        </a:lnTo>
                        <a:cubicBezTo>
                          <a:pt x="168685" y="98336"/>
                          <a:pt x="175900" y="113631"/>
                          <a:pt x="164355" y="104395"/>
                        </a:cubicBezTo>
                        <a:cubicBezTo>
                          <a:pt x="162120" y="102607"/>
                          <a:pt x="161180" y="99633"/>
                          <a:pt x="159593" y="97252"/>
                        </a:cubicBezTo>
                        <a:cubicBezTo>
                          <a:pt x="159617" y="97107"/>
                          <a:pt x="161887" y="78905"/>
                          <a:pt x="164355" y="75820"/>
                        </a:cubicBezTo>
                        <a:cubicBezTo>
                          <a:pt x="166143" y="73585"/>
                          <a:pt x="168868" y="72185"/>
                          <a:pt x="171499" y="71058"/>
                        </a:cubicBezTo>
                        <a:cubicBezTo>
                          <a:pt x="174507" y="69769"/>
                          <a:pt x="177849" y="69471"/>
                          <a:pt x="181024" y="68677"/>
                        </a:cubicBezTo>
                        <a:cubicBezTo>
                          <a:pt x="181818" y="66296"/>
                          <a:pt x="182282" y="63778"/>
                          <a:pt x="183405" y="61533"/>
                        </a:cubicBezTo>
                        <a:cubicBezTo>
                          <a:pt x="184685" y="58973"/>
                          <a:pt x="187163" y="57069"/>
                          <a:pt x="188168" y="54389"/>
                        </a:cubicBezTo>
                        <a:cubicBezTo>
                          <a:pt x="189589" y="50599"/>
                          <a:pt x="189567" y="46409"/>
                          <a:pt x="190549" y="42483"/>
                        </a:cubicBezTo>
                        <a:cubicBezTo>
                          <a:pt x="191158" y="40048"/>
                          <a:pt x="192136" y="37720"/>
                          <a:pt x="192930" y="35339"/>
                        </a:cubicBezTo>
                        <a:cubicBezTo>
                          <a:pt x="192136" y="26608"/>
                          <a:pt x="193550" y="25591"/>
                          <a:pt x="188167" y="18670"/>
                        </a:cubicBezTo>
                        <a:cubicBezTo>
                          <a:pt x="185085" y="14707"/>
                          <a:pt x="179437" y="14305"/>
                          <a:pt x="176262" y="13908"/>
                        </a:cubicBezTo>
                        <a:cubicBezTo>
                          <a:pt x="173087" y="13511"/>
                          <a:pt x="171499" y="15495"/>
                          <a:pt x="169118" y="16289"/>
                        </a:cubicBezTo>
                        <a:cubicBezTo>
                          <a:pt x="160119" y="19288"/>
                          <a:pt x="159208" y="20004"/>
                          <a:pt x="147687" y="21052"/>
                        </a:cubicBezTo>
                        <a:cubicBezTo>
                          <a:pt x="143734" y="21411"/>
                          <a:pt x="139749" y="21052"/>
                          <a:pt x="135780" y="21052"/>
                        </a:cubicBezTo>
                      </a:path>
                    </a:pathLst>
                  </a:custGeom>
                  <a:pattFill prst="wdUpDiag">
                    <a:fgClr>
                      <a:schemeClr val="bg1">
                        <a:lumMod val="65000"/>
                      </a:schemeClr>
                    </a:fgClr>
                    <a:bgClr>
                      <a:srgbClr val="990034"/>
                    </a:bgClr>
                  </a:pattFill>
                  <a:ln>
                    <a:noFill/>
                    <a:prstDash val="sysDash"/>
                  </a:ln>
                  <a:effectLst/>
                  <a:extLst/>
                </p:spPr>
                <p:txBody>
                  <a:bodyPr anchor="ctr">
                    <a:spAutoFit/>
                  </a:bodyPr>
                  <a:lstStyle/>
                  <a:p>
                    <a:pPr algn="ctr">
                      <a:spcBef>
                        <a:spcPct val="50000"/>
                      </a:spcBef>
                      <a:defRPr/>
                    </a:pPr>
                    <a:endParaRPr lang="en-US"/>
                  </a:p>
                </p:txBody>
              </p:sp>
              <p:sp>
                <p:nvSpPr>
                  <p:cNvPr id="531" name="Freeform 249"/>
                  <p:cNvSpPr>
                    <a:spLocks noChangeAspect="1"/>
                  </p:cNvSpPr>
                  <p:nvPr/>
                </p:nvSpPr>
                <p:spPr bwMode="auto">
                  <a:xfrm>
                    <a:off x="8235291" y="3618034"/>
                    <a:ext cx="31329" cy="26112"/>
                  </a:xfrm>
                  <a:custGeom>
                    <a:avLst/>
                    <a:gdLst>
                      <a:gd name="T0" fmla="*/ 2147483647 w 24"/>
                      <a:gd name="T1" fmla="*/ 2147483647 h 18"/>
                      <a:gd name="T2" fmla="*/ 2147483647 w 24"/>
                      <a:gd name="T3" fmla="*/ 0 h 18"/>
                      <a:gd name="T4" fmla="*/ 2147483647 w 24"/>
                      <a:gd name="T5" fmla="*/ 2147483647 h 18"/>
                      <a:gd name="T6" fmla="*/ 0 w 24"/>
                      <a:gd name="T7" fmla="*/ 2147483647 h 18"/>
                      <a:gd name="T8" fmla="*/ 2147483647 w 24"/>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532" name="Freeform 3"/>
                  <p:cNvSpPr>
                    <a:spLocks noChangeAspect="1"/>
                  </p:cNvSpPr>
                  <p:nvPr/>
                </p:nvSpPr>
                <p:spPr bwMode="auto">
                  <a:xfrm>
                    <a:off x="2727981" y="4674295"/>
                    <a:ext cx="70490" cy="70505"/>
                  </a:xfrm>
                  <a:custGeom>
                    <a:avLst/>
                    <a:gdLst>
                      <a:gd name="T0" fmla="*/ 2147483647 w 54"/>
                      <a:gd name="T1" fmla="*/ 2147483647 h 48"/>
                      <a:gd name="T2" fmla="*/ 2147483647 w 54"/>
                      <a:gd name="T3" fmla="*/ 2147483647 h 48"/>
                      <a:gd name="T4" fmla="*/ 2147483647 w 54"/>
                      <a:gd name="T5" fmla="*/ 2147483647 h 48"/>
                      <a:gd name="T6" fmla="*/ 2147483647 w 54"/>
                      <a:gd name="T7" fmla="*/ 2147483647 h 48"/>
                      <a:gd name="T8" fmla="*/ 2147483647 w 54"/>
                      <a:gd name="T9" fmla="*/ 2147483647 h 48"/>
                      <a:gd name="T10" fmla="*/ 2147483647 w 54"/>
                      <a:gd name="T11" fmla="*/ 2147483647 h 48"/>
                      <a:gd name="T12" fmla="*/ 2147483647 w 54"/>
                      <a:gd name="T13" fmla="*/ 2147483647 h 48"/>
                      <a:gd name="T14" fmla="*/ 0 w 54"/>
                      <a:gd name="T15" fmla="*/ 2147483647 h 48"/>
                      <a:gd name="T16" fmla="*/ 2147483647 w 54"/>
                      <a:gd name="T17" fmla="*/ 2147483647 h 48"/>
                      <a:gd name="T18" fmla="*/ 2147483647 w 54"/>
                      <a:gd name="T19" fmla="*/ 2147483647 h 48"/>
                      <a:gd name="T20" fmla="*/ 2147483647 w 54"/>
                      <a:gd name="T21" fmla="*/ 2147483647 h 48"/>
                      <a:gd name="T22" fmla="*/ 2147483647 w 54"/>
                      <a:gd name="T23" fmla="*/ 2147483647 h 48"/>
                      <a:gd name="T24" fmla="*/ 2147483647 w 54"/>
                      <a:gd name="T25" fmla="*/ 2147483647 h 48"/>
                      <a:gd name="T26" fmla="*/ 2147483647 w 54"/>
                      <a:gd name="T27" fmla="*/ 2147483647 h 48"/>
                      <a:gd name="T28" fmla="*/ 2147483647 w 54"/>
                      <a:gd name="T29" fmla="*/ 2147483647 h 48"/>
                      <a:gd name="T30" fmla="*/ 2147483647 w 54"/>
                      <a:gd name="T31" fmla="*/ 2147483647 h 48"/>
                      <a:gd name="T32" fmla="*/ 2147483647 w 54"/>
                      <a:gd name="T33" fmla="*/ 2147483647 h 48"/>
                      <a:gd name="T34" fmla="*/ 2147483647 w 54"/>
                      <a:gd name="T35" fmla="*/ 2147483647 h 48"/>
                      <a:gd name="T36" fmla="*/ 2147483647 w 54"/>
                      <a:gd name="T37" fmla="*/ 2147483647 h 48"/>
                      <a:gd name="T38" fmla="*/ 2147483647 w 54"/>
                      <a:gd name="T39" fmla="*/ 2147483647 h 48"/>
                      <a:gd name="T40" fmla="*/ 2147483647 w 54"/>
                      <a:gd name="T41" fmla="*/ 2147483647 h 48"/>
                      <a:gd name="T42" fmla="*/ 2147483647 w 54"/>
                      <a:gd name="T43" fmla="*/ 0 h 48"/>
                      <a:gd name="T44" fmla="*/ 2147483647 w 54"/>
                      <a:gd name="T45" fmla="*/ 2147483647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48">
                        <a:moveTo>
                          <a:pt x="36" y="6"/>
                        </a:moveTo>
                        <a:lnTo>
                          <a:pt x="42" y="24"/>
                        </a:lnTo>
                        <a:lnTo>
                          <a:pt x="54" y="48"/>
                        </a:lnTo>
                        <a:lnTo>
                          <a:pt x="48" y="42"/>
                        </a:lnTo>
                        <a:lnTo>
                          <a:pt x="42" y="48"/>
                        </a:lnTo>
                        <a:lnTo>
                          <a:pt x="24" y="42"/>
                        </a:lnTo>
                        <a:lnTo>
                          <a:pt x="18" y="42"/>
                        </a:lnTo>
                        <a:lnTo>
                          <a:pt x="0" y="42"/>
                        </a:lnTo>
                        <a:lnTo>
                          <a:pt x="6" y="36"/>
                        </a:lnTo>
                        <a:lnTo>
                          <a:pt x="12" y="36"/>
                        </a:lnTo>
                        <a:lnTo>
                          <a:pt x="18" y="36"/>
                        </a:lnTo>
                        <a:lnTo>
                          <a:pt x="24" y="36"/>
                        </a:lnTo>
                        <a:lnTo>
                          <a:pt x="12" y="36"/>
                        </a:lnTo>
                        <a:lnTo>
                          <a:pt x="24" y="36"/>
                        </a:lnTo>
                        <a:lnTo>
                          <a:pt x="30" y="36"/>
                        </a:lnTo>
                        <a:lnTo>
                          <a:pt x="42" y="42"/>
                        </a:lnTo>
                        <a:lnTo>
                          <a:pt x="24" y="30"/>
                        </a:lnTo>
                        <a:lnTo>
                          <a:pt x="30" y="18"/>
                        </a:lnTo>
                        <a:lnTo>
                          <a:pt x="18" y="18"/>
                        </a:lnTo>
                        <a:lnTo>
                          <a:pt x="12" y="6"/>
                        </a:lnTo>
                        <a:lnTo>
                          <a:pt x="18"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533" name="Freeform 4"/>
                  <p:cNvSpPr>
                    <a:spLocks noChangeAspect="1"/>
                  </p:cNvSpPr>
                  <p:nvPr/>
                </p:nvSpPr>
                <p:spPr bwMode="auto">
                  <a:xfrm>
                    <a:off x="955304" y="1120349"/>
                    <a:ext cx="806713" cy="430860"/>
                  </a:xfrm>
                  <a:custGeom>
                    <a:avLst/>
                    <a:gdLst>
                      <a:gd name="T0" fmla="*/ 2147483647 w 610"/>
                      <a:gd name="T1" fmla="*/ 2147483647 h 293"/>
                      <a:gd name="T2" fmla="*/ 2147483647 w 610"/>
                      <a:gd name="T3" fmla="*/ 2147483647 h 293"/>
                      <a:gd name="T4" fmla="*/ 2147483647 w 610"/>
                      <a:gd name="T5" fmla="*/ 2147483647 h 293"/>
                      <a:gd name="T6" fmla="*/ 2147483647 w 610"/>
                      <a:gd name="T7" fmla="*/ 2147483647 h 293"/>
                      <a:gd name="T8" fmla="*/ 2147483647 w 610"/>
                      <a:gd name="T9" fmla="*/ 2147483647 h 293"/>
                      <a:gd name="T10" fmla="*/ 2147483647 w 610"/>
                      <a:gd name="T11" fmla="*/ 2147483647 h 293"/>
                      <a:gd name="T12" fmla="*/ 2147483647 w 610"/>
                      <a:gd name="T13" fmla="*/ 2147483647 h 293"/>
                      <a:gd name="T14" fmla="*/ 2147483647 w 610"/>
                      <a:gd name="T15" fmla="*/ 0 h 293"/>
                      <a:gd name="T16" fmla="*/ 2147483647 w 610"/>
                      <a:gd name="T17" fmla="*/ 2147483647 h 293"/>
                      <a:gd name="T18" fmla="*/ 2147483647 w 610"/>
                      <a:gd name="T19" fmla="*/ 2147483647 h 293"/>
                      <a:gd name="T20" fmla="*/ 2147483647 w 610"/>
                      <a:gd name="T21" fmla="*/ 2147483647 h 293"/>
                      <a:gd name="T22" fmla="*/ 2147483647 w 610"/>
                      <a:gd name="T23" fmla="*/ 2147483647 h 293"/>
                      <a:gd name="T24" fmla="*/ 2147483647 w 610"/>
                      <a:gd name="T25" fmla="*/ 2147483647 h 293"/>
                      <a:gd name="T26" fmla="*/ 2147483647 w 610"/>
                      <a:gd name="T27" fmla="*/ 2147483647 h 293"/>
                      <a:gd name="T28" fmla="*/ 2147483647 w 610"/>
                      <a:gd name="T29" fmla="*/ 2147483647 h 293"/>
                      <a:gd name="T30" fmla="*/ 2147483647 w 610"/>
                      <a:gd name="T31" fmla="*/ 2147483647 h 293"/>
                      <a:gd name="T32" fmla="*/ 2147483647 w 610"/>
                      <a:gd name="T33" fmla="*/ 2147483647 h 293"/>
                      <a:gd name="T34" fmla="*/ 2147483647 w 610"/>
                      <a:gd name="T35" fmla="*/ 2147483647 h 293"/>
                      <a:gd name="T36" fmla="*/ 2147483647 w 610"/>
                      <a:gd name="T37" fmla="*/ 2147483647 h 293"/>
                      <a:gd name="T38" fmla="*/ 2147483647 w 610"/>
                      <a:gd name="T39" fmla="*/ 2147483647 h 293"/>
                      <a:gd name="T40" fmla="*/ 2147483647 w 610"/>
                      <a:gd name="T41" fmla="*/ 2147483647 h 293"/>
                      <a:gd name="T42" fmla="*/ 2147483647 w 610"/>
                      <a:gd name="T43" fmla="*/ 2147483647 h 293"/>
                      <a:gd name="T44" fmla="*/ 2147483647 w 610"/>
                      <a:gd name="T45" fmla="*/ 2147483647 h 293"/>
                      <a:gd name="T46" fmla="*/ 2147483647 w 610"/>
                      <a:gd name="T47" fmla="*/ 2147483647 h 293"/>
                      <a:gd name="T48" fmla="*/ 2147483647 w 610"/>
                      <a:gd name="T49" fmla="*/ 2147483647 h 293"/>
                      <a:gd name="T50" fmla="*/ 2147483647 w 610"/>
                      <a:gd name="T51" fmla="*/ 2147483647 h 293"/>
                      <a:gd name="T52" fmla="*/ 2147483647 w 610"/>
                      <a:gd name="T53" fmla="*/ 2147483647 h 293"/>
                      <a:gd name="T54" fmla="*/ 2147483647 w 610"/>
                      <a:gd name="T55" fmla="*/ 2147483647 h 293"/>
                      <a:gd name="T56" fmla="*/ 0 w 610"/>
                      <a:gd name="T57" fmla="*/ 2147483647 h 293"/>
                      <a:gd name="T58" fmla="*/ 2147483647 w 610"/>
                      <a:gd name="T59" fmla="*/ 2147483647 h 293"/>
                      <a:gd name="T60" fmla="*/ 2147483647 w 610"/>
                      <a:gd name="T61" fmla="*/ 2147483647 h 293"/>
                      <a:gd name="T62" fmla="*/ 2147483647 w 610"/>
                      <a:gd name="T63" fmla="*/ 2147483647 h 293"/>
                      <a:gd name="T64" fmla="*/ 2147483647 w 610"/>
                      <a:gd name="T65" fmla="*/ 2147483647 h 293"/>
                      <a:gd name="T66" fmla="*/ 2147483647 w 610"/>
                      <a:gd name="T67" fmla="*/ 2147483647 h 293"/>
                      <a:gd name="T68" fmla="*/ 2147483647 w 610"/>
                      <a:gd name="T69" fmla="*/ 2147483647 h 293"/>
                      <a:gd name="T70" fmla="*/ 2147483647 w 610"/>
                      <a:gd name="T71" fmla="*/ 2147483647 h 293"/>
                      <a:gd name="T72" fmla="*/ 2147483647 w 610"/>
                      <a:gd name="T73" fmla="*/ 2147483647 h 293"/>
                      <a:gd name="T74" fmla="*/ 2147483647 w 610"/>
                      <a:gd name="T75" fmla="*/ 2147483647 h 293"/>
                      <a:gd name="T76" fmla="*/ 2147483647 w 610"/>
                      <a:gd name="T77" fmla="*/ 2147483647 h 293"/>
                      <a:gd name="T78" fmla="*/ 2147483647 w 610"/>
                      <a:gd name="T79" fmla="*/ 2147483647 h 293"/>
                      <a:gd name="T80" fmla="*/ 2147483647 w 610"/>
                      <a:gd name="T81" fmla="*/ 2147483647 h 293"/>
                      <a:gd name="T82" fmla="*/ 2147483647 w 610"/>
                      <a:gd name="T83" fmla="*/ 2147483647 h 293"/>
                      <a:gd name="T84" fmla="*/ 2147483647 w 610"/>
                      <a:gd name="T85" fmla="*/ 2147483647 h 293"/>
                      <a:gd name="T86" fmla="*/ 2147483647 w 610"/>
                      <a:gd name="T87" fmla="*/ 2147483647 h 293"/>
                      <a:gd name="T88" fmla="*/ 2147483647 w 610"/>
                      <a:gd name="T89" fmla="*/ 2147483647 h 293"/>
                      <a:gd name="T90" fmla="*/ 2147483647 w 610"/>
                      <a:gd name="T91" fmla="*/ 2147483647 h 293"/>
                      <a:gd name="T92" fmla="*/ 2147483647 w 610"/>
                      <a:gd name="T93" fmla="*/ 2147483647 h 293"/>
                      <a:gd name="T94" fmla="*/ 2147483647 w 610"/>
                      <a:gd name="T95" fmla="*/ 2147483647 h 293"/>
                      <a:gd name="T96" fmla="*/ 2147483647 w 610"/>
                      <a:gd name="T97" fmla="*/ 2147483647 h 293"/>
                      <a:gd name="T98" fmla="*/ 2147483647 w 610"/>
                      <a:gd name="T99" fmla="*/ 2147483647 h 293"/>
                      <a:gd name="T100" fmla="*/ 2147483647 w 610"/>
                      <a:gd name="T101" fmla="*/ 2147483647 h 293"/>
                      <a:gd name="T102" fmla="*/ 2147483647 w 610"/>
                      <a:gd name="T103" fmla="*/ 2147483647 h 293"/>
                      <a:gd name="T104" fmla="*/ 2147483647 w 610"/>
                      <a:gd name="T105" fmla="*/ 2147483647 h 293"/>
                      <a:gd name="T106" fmla="*/ 2147483647 w 610"/>
                      <a:gd name="T107" fmla="*/ 214748364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p>
                </p:txBody>
              </p:sp>
              <p:grpSp>
                <p:nvGrpSpPr>
                  <p:cNvPr id="534" name="Group 5"/>
                  <p:cNvGrpSpPr>
                    <a:grpSpLocks noChangeAspect="1"/>
                  </p:cNvGrpSpPr>
                  <p:nvPr/>
                </p:nvGrpSpPr>
                <p:grpSpPr bwMode="auto">
                  <a:xfrm>
                    <a:off x="955303" y="1119043"/>
                    <a:ext cx="1781814" cy="1283442"/>
                    <a:chOff x="851" y="1207"/>
                    <a:chExt cx="1313" cy="983"/>
                  </a:xfrm>
                </p:grpSpPr>
                <p:sp>
                  <p:nvSpPr>
                    <p:cNvPr id="1531" name="Freeform 6"/>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32" name="Freeform 7"/>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35" name="Group 8"/>
                  <p:cNvGrpSpPr>
                    <a:grpSpLocks noChangeAspect="1"/>
                  </p:cNvGrpSpPr>
                  <p:nvPr/>
                </p:nvGrpSpPr>
                <p:grpSpPr bwMode="auto">
                  <a:xfrm>
                    <a:off x="953998" y="1117738"/>
                    <a:ext cx="1781814" cy="1283442"/>
                    <a:chOff x="851" y="1207"/>
                    <a:chExt cx="1313" cy="983"/>
                  </a:xfrm>
                </p:grpSpPr>
                <p:sp>
                  <p:nvSpPr>
                    <p:cNvPr id="1529" name="Freeform 9"/>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30" name="Freeform 10"/>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36" name="Group 539"/>
                  <p:cNvGrpSpPr>
                    <a:grpSpLocks noChangeAspect="1"/>
                  </p:cNvGrpSpPr>
                  <p:nvPr/>
                </p:nvGrpSpPr>
                <p:grpSpPr bwMode="auto">
                  <a:xfrm>
                    <a:off x="953998" y="1117738"/>
                    <a:ext cx="1781814" cy="1283442"/>
                    <a:chOff x="851" y="1207"/>
                    <a:chExt cx="1313" cy="983"/>
                  </a:xfrm>
                </p:grpSpPr>
                <p:sp>
                  <p:nvSpPr>
                    <p:cNvPr id="1527" name="Freeform 12"/>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28" name="Freeform 13"/>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37" name="Group 14"/>
                  <p:cNvGrpSpPr>
                    <a:grpSpLocks noChangeAspect="1"/>
                  </p:cNvGrpSpPr>
                  <p:nvPr/>
                </p:nvGrpSpPr>
                <p:grpSpPr bwMode="auto">
                  <a:xfrm>
                    <a:off x="953998" y="1117738"/>
                    <a:ext cx="1781814" cy="1283442"/>
                    <a:chOff x="851" y="1207"/>
                    <a:chExt cx="1313" cy="983"/>
                  </a:xfrm>
                </p:grpSpPr>
                <p:sp>
                  <p:nvSpPr>
                    <p:cNvPr id="1525" name="Freeform 15"/>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26" name="Freeform 16"/>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38" name="Group 17"/>
                  <p:cNvGrpSpPr>
                    <a:grpSpLocks noChangeAspect="1"/>
                  </p:cNvGrpSpPr>
                  <p:nvPr/>
                </p:nvGrpSpPr>
                <p:grpSpPr bwMode="auto">
                  <a:xfrm>
                    <a:off x="953998" y="1117738"/>
                    <a:ext cx="1781814" cy="1283442"/>
                    <a:chOff x="851" y="1207"/>
                    <a:chExt cx="1313" cy="983"/>
                  </a:xfrm>
                </p:grpSpPr>
                <p:sp>
                  <p:nvSpPr>
                    <p:cNvPr id="1523" name="Freeform 18"/>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24" name="Freeform 19"/>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39" name="Group 20"/>
                  <p:cNvGrpSpPr>
                    <a:grpSpLocks noChangeAspect="1"/>
                  </p:cNvGrpSpPr>
                  <p:nvPr/>
                </p:nvGrpSpPr>
                <p:grpSpPr bwMode="auto">
                  <a:xfrm>
                    <a:off x="953998" y="1117738"/>
                    <a:ext cx="1781814" cy="1283442"/>
                    <a:chOff x="851" y="1207"/>
                    <a:chExt cx="1313" cy="983"/>
                  </a:xfrm>
                </p:grpSpPr>
                <p:sp>
                  <p:nvSpPr>
                    <p:cNvPr id="1521" name="Freeform 21"/>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522" name="Freeform 22"/>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40" name="Group 23"/>
                  <p:cNvGrpSpPr>
                    <a:grpSpLocks noChangeAspect="1"/>
                  </p:cNvGrpSpPr>
                  <p:nvPr/>
                </p:nvGrpSpPr>
                <p:grpSpPr bwMode="auto">
                  <a:xfrm>
                    <a:off x="953998" y="1117738"/>
                    <a:ext cx="1781814" cy="1283442"/>
                    <a:chOff x="851" y="1207"/>
                    <a:chExt cx="1313" cy="983"/>
                  </a:xfrm>
                </p:grpSpPr>
                <p:sp>
                  <p:nvSpPr>
                    <p:cNvPr id="1113" name="Freeform 24"/>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423" name="Freeform 25"/>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41" name="Group 26"/>
                  <p:cNvGrpSpPr>
                    <a:grpSpLocks noChangeAspect="1"/>
                  </p:cNvGrpSpPr>
                  <p:nvPr/>
                </p:nvGrpSpPr>
                <p:grpSpPr bwMode="auto">
                  <a:xfrm>
                    <a:off x="953998" y="1117738"/>
                    <a:ext cx="1781814" cy="1283442"/>
                    <a:chOff x="851" y="1207"/>
                    <a:chExt cx="1313" cy="983"/>
                  </a:xfrm>
                </p:grpSpPr>
                <p:sp>
                  <p:nvSpPr>
                    <p:cNvPr id="1013" name="Freeform 27"/>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015" name="Freeform 28"/>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42" name="Group 545"/>
                  <p:cNvGrpSpPr>
                    <a:grpSpLocks noChangeAspect="1"/>
                  </p:cNvGrpSpPr>
                  <p:nvPr/>
                </p:nvGrpSpPr>
                <p:grpSpPr bwMode="auto">
                  <a:xfrm>
                    <a:off x="953998" y="1117738"/>
                    <a:ext cx="1781814" cy="1283442"/>
                    <a:chOff x="851" y="1207"/>
                    <a:chExt cx="1313" cy="983"/>
                  </a:xfrm>
                </p:grpSpPr>
                <p:sp>
                  <p:nvSpPr>
                    <p:cNvPr id="1010" name="Freeform 30"/>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011" name="Freeform 31"/>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543" name="Group 32"/>
                  <p:cNvGrpSpPr>
                    <a:grpSpLocks noChangeAspect="1"/>
                  </p:cNvGrpSpPr>
                  <p:nvPr/>
                </p:nvGrpSpPr>
                <p:grpSpPr bwMode="auto">
                  <a:xfrm>
                    <a:off x="953998" y="1117738"/>
                    <a:ext cx="1781814" cy="1283442"/>
                    <a:chOff x="851" y="1207"/>
                    <a:chExt cx="1313" cy="983"/>
                  </a:xfrm>
                </p:grpSpPr>
                <p:sp>
                  <p:nvSpPr>
                    <p:cNvPr id="1008" name="Freeform 33"/>
                    <p:cNvSpPr>
                      <a:spLocks noChangeAspect="1"/>
                    </p:cNvSpPr>
                    <p:nvPr/>
                  </p:nvSpPr>
                  <p:spPr bwMode="auto">
                    <a:xfrm>
                      <a:off x="1230" y="1652"/>
                      <a:ext cx="934" cy="538"/>
                    </a:xfrm>
                    <a:custGeom>
                      <a:avLst/>
                      <a:gdLst>
                        <a:gd name="T0" fmla="*/ 580 w 957"/>
                        <a:gd name="T1" fmla="*/ 457 h 478"/>
                        <a:gd name="T2" fmla="*/ 550 w 957"/>
                        <a:gd name="T3" fmla="*/ 881 h 478"/>
                        <a:gd name="T4" fmla="*/ 485 w 957"/>
                        <a:gd name="T5" fmla="*/ 1204 h 478"/>
                        <a:gd name="T6" fmla="*/ 441 w 957"/>
                        <a:gd name="T7" fmla="*/ 1525 h 478"/>
                        <a:gd name="T8" fmla="*/ 434 w 957"/>
                        <a:gd name="T9" fmla="*/ 1204 h 478"/>
                        <a:gd name="T10" fmla="*/ 429 w 957"/>
                        <a:gd name="T11" fmla="*/ 696 h 478"/>
                        <a:gd name="T12" fmla="*/ 382 w 957"/>
                        <a:gd name="T13" fmla="*/ 322 h 478"/>
                        <a:gd name="T14" fmla="*/ 342 w 957"/>
                        <a:gd name="T15" fmla="*/ 0 h 478"/>
                        <a:gd name="T16" fmla="*/ 74 w 957"/>
                        <a:gd name="T17" fmla="*/ 254 h 478"/>
                        <a:gd name="T18" fmla="*/ 70 w 957"/>
                        <a:gd name="T19" fmla="*/ 322 h 478"/>
                        <a:gd name="T20" fmla="*/ 56 w 957"/>
                        <a:gd name="T21" fmla="*/ 254 h 478"/>
                        <a:gd name="T22" fmla="*/ 50 w 957"/>
                        <a:gd name="T23" fmla="*/ 580 h 478"/>
                        <a:gd name="T24" fmla="*/ 28 w 957"/>
                        <a:gd name="T25" fmla="*/ 1076 h 478"/>
                        <a:gd name="T26" fmla="*/ 0 w 957"/>
                        <a:gd name="T27" fmla="*/ 1966 h 478"/>
                        <a:gd name="T28" fmla="*/ 0 w 957"/>
                        <a:gd name="T29" fmla="*/ 2409 h 478"/>
                        <a:gd name="T30" fmla="*/ 6 w 957"/>
                        <a:gd name="T31" fmla="*/ 2478 h 478"/>
                        <a:gd name="T32" fmla="*/ 6 w 957"/>
                        <a:gd name="T33" fmla="*/ 3120 h 478"/>
                        <a:gd name="T34" fmla="*/ 56 w 957"/>
                        <a:gd name="T35" fmla="*/ 3557 h 478"/>
                        <a:gd name="T36" fmla="*/ 122 w 957"/>
                        <a:gd name="T37" fmla="*/ 3695 h 478"/>
                        <a:gd name="T38" fmla="*/ 163 w 957"/>
                        <a:gd name="T39" fmla="*/ 4336 h 478"/>
                        <a:gd name="T40" fmla="*/ 198 w 957"/>
                        <a:gd name="T41" fmla="*/ 4828 h 478"/>
                        <a:gd name="T42" fmla="*/ 213 w 957"/>
                        <a:gd name="T43" fmla="*/ 4644 h 478"/>
                        <a:gd name="T44" fmla="*/ 232 w 957"/>
                        <a:gd name="T45" fmla="*/ 4394 h 478"/>
                        <a:gd name="T46" fmla="*/ 240 w 957"/>
                        <a:gd name="T47" fmla="*/ 4394 h 478"/>
                        <a:gd name="T48" fmla="*/ 262 w 957"/>
                        <a:gd name="T49" fmla="*/ 4142 h 478"/>
                        <a:gd name="T50" fmla="*/ 288 w 957"/>
                        <a:gd name="T51" fmla="*/ 4215 h 478"/>
                        <a:gd name="T52" fmla="*/ 305 w 957"/>
                        <a:gd name="T53" fmla="*/ 4336 h 478"/>
                        <a:gd name="T54" fmla="*/ 305 w 957"/>
                        <a:gd name="T55" fmla="*/ 4080 h 478"/>
                        <a:gd name="T56" fmla="*/ 324 w 957"/>
                        <a:gd name="T57" fmla="*/ 4003 h 478"/>
                        <a:gd name="T58" fmla="*/ 338 w 957"/>
                        <a:gd name="T59" fmla="*/ 4003 h 478"/>
                        <a:gd name="T60" fmla="*/ 349 w 957"/>
                        <a:gd name="T61" fmla="*/ 4142 h 478"/>
                        <a:gd name="T62" fmla="*/ 371 w 957"/>
                        <a:gd name="T63" fmla="*/ 4580 h 478"/>
                        <a:gd name="T64" fmla="*/ 379 w 957"/>
                        <a:gd name="T65" fmla="*/ 4758 h 478"/>
                        <a:gd name="T66" fmla="*/ 386 w 957"/>
                        <a:gd name="T67" fmla="*/ 5088 h 478"/>
                        <a:gd name="T68" fmla="*/ 397 w 957"/>
                        <a:gd name="T69" fmla="*/ 4521 h 478"/>
                        <a:gd name="T70" fmla="*/ 397 w 957"/>
                        <a:gd name="T71" fmla="*/ 3818 h 478"/>
                        <a:gd name="T72" fmla="*/ 408 w 957"/>
                        <a:gd name="T73" fmla="*/ 3557 h 478"/>
                        <a:gd name="T74" fmla="*/ 445 w 957"/>
                        <a:gd name="T75" fmla="*/ 3120 h 478"/>
                        <a:gd name="T76" fmla="*/ 452 w 957"/>
                        <a:gd name="T77" fmla="*/ 2930 h 478"/>
                        <a:gd name="T78" fmla="*/ 460 w 957"/>
                        <a:gd name="T79" fmla="*/ 2804 h 478"/>
                        <a:gd name="T80" fmla="*/ 467 w 957"/>
                        <a:gd name="T81" fmla="*/ 2678 h 478"/>
                        <a:gd name="T82" fmla="*/ 467 w 957"/>
                        <a:gd name="T83" fmla="*/ 2612 h 478"/>
                        <a:gd name="T84" fmla="*/ 463 w 957"/>
                        <a:gd name="T85" fmla="*/ 2284 h 478"/>
                        <a:gd name="T86" fmla="*/ 467 w 957"/>
                        <a:gd name="T87" fmla="*/ 2216 h 478"/>
                        <a:gd name="T88" fmla="*/ 473 w 957"/>
                        <a:gd name="T89" fmla="*/ 2284 h 478"/>
                        <a:gd name="T90" fmla="*/ 471 w 957"/>
                        <a:gd name="T91" fmla="*/ 2478 h 478"/>
                        <a:gd name="T92" fmla="*/ 482 w 957"/>
                        <a:gd name="T93" fmla="*/ 2029 h 478"/>
                        <a:gd name="T94" fmla="*/ 500 w 957"/>
                        <a:gd name="T95" fmla="*/ 1894 h 478"/>
                        <a:gd name="T96" fmla="*/ 530 w 957"/>
                        <a:gd name="T97" fmla="*/ 1716 h 478"/>
                        <a:gd name="T98" fmla="*/ 540 w 957"/>
                        <a:gd name="T99" fmla="*/ 1655 h 478"/>
                        <a:gd name="T100" fmla="*/ 540 w 957"/>
                        <a:gd name="T101" fmla="*/ 1454 h 478"/>
                        <a:gd name="T102" fmla="*/ 565 w 957"/>
                        <a:gd name="T103" fmla="*/ 100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009" name="Freeform 34"/>
                    <p:cNvSpPr>
                      <a:spLocks noChangeAspect="1"/>
                    </p:cNvSpPr>
                    <p:nvPr/>
                  </p:nvSpPr>
                  <p:spPr bwMode="auto">
                    <a:xfrm>
                      <a:off x="851" y="1207"/>
                      <a:ext cx="595" cy="330"/>
                    </a:xfrm>
                    <a:custGeom>
                      <a:avLst/>
                      <a:gdLst>
                        <a:gd name="T0" fmla="*/ 298 w 610"/>
                        <a:gd name="T1" fmla="*/ 2764 h 293"/>
                        <a:gd name="T2" fmla="*/ 280 w 610"/>
                        <a:gd name="T3" fmla="*/ 2315 h 293"/>
                        <a:gd name="T4" fmla="*/ 277 w 610"/>
                        <a:gd name="T5" fmla="*/ 2055 h 293"/>
                        <a:gd name="T6" fmla="*/ 298 w 610"/>
                        <a:gd name="T7" fmla="*/ 1418 h 293"/>
                        <a:gd name="T8" fmla="*/ 357 w 610"/>
                        <a:gd name="T9" fmla="*/ 528 h 293"/>
                        <a:gd name="T10" fmla="*/ 321 w 610"/>
                        <a:gd name="T11" fmla="*/ 200 h 293"/>
                        <a:gd name="T12" fmla="*/ 284 w 610"/>
                        <a:gd name="T13" fmla="*/ 68 h 293"/>
                        <a:gd name="T14" fmla="*/ 273 w 610"/>
                        <a:gd name="T15" fmla="*/ 0 h 293"/>
                        <a:gd name="T16" fmla="*/ 240 w 610"/>
                        <a:gd name="T17" fmla="*/ 140 h 293"/>
                        <a:gd name="T18" fmla="*/ 201 w 610"/>
                        <a:gd name="T19" fmla="*/ 328 h 293"/>
                        <a:gd name="T20" fmla="*/ 164 w 610"/>
                        <a:gd name="T21" fmla="*/ 702 h 293"/>
                        <a:gd name="T22" fmla="*/ 178 w 610"/>
                        <a:gd name="T23" fmla="*/ 907 h 293"/>
                        <a:gd name="T24" fmla="*/ 167 w 610"/>
                        <a:gd name="T25" fmla="*/ 964 h 293"/>
                        <a:gd name="T26" fmla="*/ 132 w 610"/>
                        <a:gd name="T27" fmla="*/ 964 h 293"/>
                        <a:gd name="T28" fmla="*/ 101 w 610"/>
                        <a:gd name="T29" fmla="*/ 1219 h 293"/>
                        <a:gd name="T30" fmla="*/ 146 w 610"/>
                        <a:gd name="T31" fmla="*/ 1219 h 293"/>
                        <a:gd name="T32" fmla="*/ 101 w 610"/>
                        <a:gd name="T33" fmla="*/ 1546 h 293"/>
                        <a:gd name="T34" fmla="*/ 92 w 610"/>
                        <a:gd name="T35" fmla="*/ 1606 h 293"/>
                        <a:gd name="T36" fmla="*/ 65 w 610"/>
                        <a:gd name="T37" fmla="*/ 1799 h 293"/>
                        <a:gd name="T38" fmla="*/ 65 w 610"/>
                        <a:gd name="T39" fmla="*/ 1935 h 293"/>
                        <a:gd name="T40" fmla="*/ 73 w 610"/>
                        <a:gd name="T41" fmla="*/ 1991 h 293"/>
                        <a:gd name="T42" fmla="*/ 58 w 610"/>
                        <a:gd name="T43" fmla="*/ 2200 h 293"/>
                        <a:gd name="T44" fmla="*/ 69 w 610"/>
                        <a:gd name="T45" fmla="*/ 2256 h 293"/>
                        <a:gd name="T46" fmla="*/ 77 w 610"/>
                        <a:gd name="T47" fmla="*/ 2315 h 293"/>
                        <a:gd name="T48" fmla="*/ 95 w 610"/>
                        <a:gd name="T49" fmla="*/ 2315 h 293"/>
                        <a:gd name="T50" fmla="*/ 92 w 610"/>
                        <a:gd name="T51" fmla="*/ 2500 h 293"/>
                        <a:gd name="T52" fmla="*/ 81 w 610"/>
                        <a:gd name="T53" fmla="*/ 2640 h 293"/>
                        <a:gd name="T54" fmla="*/ 40 w 610"/>
                        <a:gd name="T55" fmla="*/ 2971 h 293"/>
                        <a:gd name="T56" fmla="*/ 0 w 610"/>
                        <a:gd name="T57" fmla="*/ 3167 h 293"/>
                        <a:gd name="T58" fmla="*/ 18 w 610"/>
                        <a:gd name="T59" fmla="*/ 3097 h 293"/>
                        <a:gd name="T60" fmla="*/ 40 w 610"/>
                        <a:gd name="T61" fmla="*/ 2971 h 293"/>
                        <a:gd name="T62" fmla="*/ 58 w 610"/>
                        <a:gd name="T63" fmla="*/ 2895 h 293"/>
                        <a:gd name="T64" fmla="*/ 136 w 610"/>
                        <a:gd name="T65" fmla="*/ 2382 h 293"/>
                        <a:gd name="T66" fmla="*/ 157 w 610"/>
                        <a:gd name="T67" fmla="*/ 2055 h 293"/>
                        <a:gd name="T68" fmla="*/ 193 w 610"/>
                        <a:gd name="T69" fmla="*/ 1871 h 293"/>
                        <a:gd name="T70" fmla="*/ 161 w 610"/>
                        <a:gd name="T71" fmla="*/ 2200 h 293"/>
                        <a:gd name="T72" fmla="*/ 175 w 610"/>
                        <a:gd name="T73" fmla="*/ 2200 h 293"/>
                        <a:gd name="T74" fmla="*/ 178 w 610"/>
                        <a:gd name="T75" fmla="*/ 2131 h 293"/>
                        <a:gd name="T76" fmla="*/ 201 w 610"/>
                        <a:gd name="T77" fmla="*/ 2055 h 293"/>
                        <a:gd name="T78" fmla="*/ 204 w 610"/>
                        <a:gd name="T79" fmla="*/ 1935 h 293"/>
                        <a:gd name="T80" fmla="*/ 211 w 610"/>
                        <a:gd name="T81" fmla="*/ 1935 h 293"/>
                        <a:gd name="T82" fmla="*/ 218 w 610"/>
                        <a:gd name="T83" fmla="*/ 1991 h 293"/>
                        <a:gd name="T84" fmla="*/ 221 w 610"/>
                        <a:gd name="T85" fmla="*/ 2055 h 293"/>
                        <a:gd name="T86" fmla="*/ 240 w 610"/>
                        <a:gd name="T87" fmla="*/ 2131 h 293"/>
                        <a:gd name="T88" fmla="*/ 270 w 610"/>
                        <a:gd name="T89" fmla="*/ 2200 h 293"/>
                        <a:gd name="T90" fmla="*/ 270 w 610"/>
                        <a:gd name="T91" fmla="*/ 2315 h 293"/>
                        <a:gd name="T92" fmla="*/ 280 w 610"/>
                        <a:gd name="T93" fmla="*/ 2382 h 293"/>
                        <a:gd name="T94" fmla="*/ 284 w 610"/>
                        <a:gd name="T95" fmla="*/ 2443 h 293"/>
                        <a:gd name="T96" fmla="*/ 294 w 610"/>
                        <a:gd name="T97" fmla="*/ 2500 h 293"/>
                        <a:gd name="T98" fmla="*/ 301 w 610"/>
                        <a:gd name="T99" fmla="*/ 2570 h 293"/>
                        <a:gd name="T100" fmla="*/ 294 w 610"/>
                        <a:gd name="T101" fmla="*/ 2640 h 293"/>
                        <a:gd name="T102" fmla="*/ 298 w 610"/>
                        <a:gd name="T103" fmla="*/ 2895 h 293"/>
                        <a:gd name="T104" fmla="*/ 301 w 610"/>
                        <a:gd name="T105" fmla="*/ 2895 h 293"/>
                        <a:gd name="T106" fmla="*/ 294 w 610"/>
                        <a:gd name="T107" fmla="*/ 3097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990134"/>
                    </a:solidFill>
                    <a:ln w="9525">
                      <a:solidFill>
                        <a:srgbClr val="000000"/>
                      </a:solidFill>
                      <a:prstDash val="solid"/>
                      <a:round/>
                      <a:headEnd/>
                      <a:tailEnd/>
                    </a:ln>
                  </p:spPr>
                  <p:txBody>
                    <a:bodyPr/>
                    <a:lstStyle/>
                    <a:p>
                      <a:endParaRPr lang="en-US"/>
                    </a:p>
                  </p:txBody>
                </p:sp>
              </p:grpSp>
              <p:sp>
                <p:nvSpPr>
                  <p:cNvPr id="544" name="Rectangle 35"/>
                  <p:cNvSpPr>
                    <a:spLocks noChangeAspect="1" noChangeArrowheads="1"/>
                  </p:cNvSpPr>
                  <p:nvPr/>
                </p:nvSpPr>
                <p:spPr bwMode="auto">
                  <a:xfrm>
                    <a:off x="6542240" y="3107530"/>
                    <a:ext cx="652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45" name="Freeform 36"/>
                  <p:cNvSpPr>
                    <a:spLocks noChangeAspect="1"/>
                  </p:cNvSpPr>
                  <p:nvPr/>
                </p:nvSpPr>
                <p:spPr bwMode="auto">
                  <a:xfrm>
                    <a:off x="6668860" y="3018747"/>
                    <a:ext cx="229744" cy="246765"/>
                  </a:xfrm>
                  <a:custGeom>
                    <a:avLst/>
                    <a:gdLst>
                      <a:gd name="T0" fmla="*/ 2147483647 w 173"/>
                      <a:gd name="T1" fmla="*/ 2147483647 h 168"/>
                      <a:gd name="T2" fmla="*/ 2147483647 w 173"/>
                      <a:gd name="T3" fmla="*/ 2147483647 h 168"/>
                      <a:gd name="T4" fmla="*/ 2147483647 w 173"/>
                      <a:gd name="T5" fmla="*/ 2147483647 h 168"/>
                      <a:gd name="T6" fmla="*/ 2147483647 w 173"/>
                      <a:gd name="T7" fmla="*/ 2147483647 h 168"/>
                      <a:gd name="T8" fmla="*/ 2147483647 w 173"/>
                      <a:gd name="T9" fmla="*/ 2147483647 h 168"/>
                      <a:gd name="T10" fmla="*/ 2147483647 w 173"/>
                      <a:gd name="T11" fmla="*/ 2147483647 h 168"/>
                      <a:gd name="T12" fmla="*/ 2147483647 w 173"/>
                      <a:gd name="T13" fmla="*/ 2147483647 h 168"/>
                      <a:gd name="T14" fmla="*/ 2147483647 w 173"/>
                      <a:gd name="T15" fmla="*/ 2147483647 h 168"/>
                      <a:gd name="T16" fmla="*/ 2147483647 w 173"/>
                      <a:gd name="T17" fmla="*/ 2147483647 h 168"/>
                      <a:gd name="T18" fmla="*/ 2147483647 w 173"/>
                      <a:gd name="T19" fmla="*/ 2147483647 h 168"/>
                      <a:gd name="T20" fmla="*/ 2147483647 w 173"/>
                      <a:gd name="T21" fmla="*/ 2147483647 h 168"/>
                      <a:gd name="T22" fmla="*/ 2147483647 w 173"/>
                      <a:gd name="T23" fmla="*/ 2147483647 h 168"/>
                      <a:gd name="T24" fmla="*/ 2147483647 w 173"/>
                      <a:gd name="T25" fmla="*/ 2147483647 h 168"/>
                      <a:gd name="T26" fmla="*/ 2147483647 w 173"/>
                      <a:gd name="T27" fmla="*/ 2147483647 h 168"/>
                      <a:gd name="T28" fmla="*/ 2147483647 w 173"/>
                      <a:gd name="T29" fmla="*/ 2147483647 h 168"/>
                      <a:gd name="T30" fmla="*/ 2147483647 w 173"/>
                      <a:gd name="T31" fmla="*/ 2147483647 h 168"/>
                      <a:gd name="T32" fmla="*/ 2147483647 w 173"/>
                      <a:gd name="T33" fmla="*/ 2147483647 h 168"/>
                      <a:gd name="T34" fmla="*/ 2147483647 w 173"/>
                      <a:gd name="T35" fmla="*/ 2147483647 h 168"/>
                      <a:gd name="T36" fmla="*/ 2147483647 w 173"/>
                      <a:gd name="T37" fmla="*/ 2147483647 h 168"/>
                      <a:gd name="T38" fmla="*/ 2147483647 w 173"/>
                      <a:gd name="T39" fmla="*/ 2147483647 h 168"/>
                      <a:gd name="T40" fmla="*/ 2147483647 w 173"/>
                      <a:gd name="T41" fmla="*/ 2147483647 h 168"/>
                      <a:gd name="T42" fmla="*/ 2147483647 w 173"/>
                      <a:gd name="T43" fmla="*/ 2147483647 h 168"/>
                      <a:gd name="T44" fmla="*/ 2147483647 w 173"/>
                      <a:gd name="T45" fmla="*/ 2147483647 h 168"/>
                      <a:gd name="T46" fmla="*/ 2147483647 w 173"/>
                      <a:gd name="T47" fmla="*/ 2147483647 h 168"/>
                      <a:gd name="T48" fmla="*/ 2147483647 w 173"/>
                      <a:gd name="T49" fmla="*/ 2147483647 h 168"/>
                      <a:gd name="T50" fmla="*/ 2147483647 w 173"/>
                      <a:gd name="T51" fmla="*/ 2147483647 h 168"/>
                      <a:gd name="T52" fmla="*/ 2147483647 w 173"/>
                      <a:gd name="T53" fmla="*/ 2147483647 h 168"/>
                      <a:gd name="T54" fmla="*/ 2147483647 w 173"/>
                      <a:gd name="T55" fmla="*/ 2147483647 h 168"/>
                      <a:gd name="T56" fmla="*/ 2147483647 w 173"/>
                      <a:gd name="T57" fmla="*/ 2147483647 h 168"/>
                      <a:gd name="T58" fmla="*/ 2147483647 w 173"/>
                      <a:gd name="T59" fmla="*/ 2147483647 h 168"/>
                      <a:gd name="T60" fmla="*/ 2147483647 w 173"/>
                      <a:gd name="T61" fmla="*/ 2147483647 h 168"/>
                      <a:gd name="T62" fmla="*/ 0 w 173"/>
                      <a:gd name="T63" fmla="*/ 2147483647 h 168"/>
                      <a:gd name="T64" fmla="*/ 2147483647 w 173"/>
                      <a:gd name="T65" fmla="*/ 2147483647 h 168"/>
                      <a:gd name="T66" fmla="*/ 0 w 173"/>
                      <a:gd name="T67" fmla="*/ 2147483647 h 168"/>
                      <a:gd name="T68" fmla="*/ 2147483647 w 173"/>
                      <a:gd name="T69" fmla="*/ 2147483647 h 168"/>
                      <a:gd name="T70" fmla="*/ 2147483647 w 173"/>
                      <a:gd name="T71" fmla="*/ 2147483647 h 168"/>
                      <a:gd name="T72" fmla="*/ 2147483647 w 173"/>
                      <a:gd name="T73" fmla="*/ 2147483647 h 168"/>
                      <a:gd name="T74" fmla="*/ 2147483647 w 173"/>
                      <a:gd name="T75" fmla="*/ 2147483647 h 168"/>
                      <a:gd name="T76" fmla="*/ 2147483647 w 173"/>
                      <a:gd name="T77" fmla="*/ 2147483647 h 168"/>
                      <a:gd name="T78" fmla="*/ 2147483647 w 173"/>
                      <a:gd name="T79" fmla="*/ 2147483647 h 168"/>
                      <a:gd name="T80" fmla="*/ 2147483647 w 173"/>
                      <a:gd name="T81" fmla="*/ 2147483647 h 168"/>
                      <a:gd name="T82" fmla="*/ 2147483647 w 173"/>
                      <a:gd name="T83" fmla="*/ 2147483647 h 168"/>
                      <a:gd name="T84" fmla="*/ 2147483647 w 173"/>
                      <a:gd name="T85" fmla="*/ 2147483647 h 168"/>
                      <a:gd name="T86" fmla="*/ 2147483647 w 173"/>
                      <a:gd name="T87" fmla="*/ 2147483647 h 168"/>
                      <a:gd name="T88" fmla="*/ 2147483647 w 173"/>
                      <a:gd name="T89" fmla="*/ 0 h 168"/>
                      <a:gd name="T90" fmla="*/ 2147483647 w 173"/>
                      <a:gd name="T91" fmla="*/ 0 h 168"/>
                      <a:gd name="T92" fmla="*/ 2147483647 w 173"/>
                      <a:gd name="T93" fmla="*/ 0 h 168"/>
                      <a:gd name="T94" fmla="*/ 2147483647 w 173"/>
                      <a:gd name="T95" fmla="*/ 2147483647 h 168"/>
                      <a:gd name="T96" fmla="*/ 2147483647 w 173"/>
                      <a:gd name="T97" fmla="*/ 2147483647 h 168"/>
                      <a:gd name="T98" fmla="*/ 2147483647 w 173"/>
                      <a:gd name="T99" fmla="*/ 2147483647 h 168"/>
                      <a:gd name="T100" fmla="*/ 2147483647 w 173"/>
                      <a:gd name="T101" fmla="*/ 2147483647 h 168"/>
                      <a:gd name="T102" fmla="*/ 2147483647 w 173"/>
                      <a:gd name="T103" fmla="*/ 2147483647 h 168"/>
                      <a:gd name="T104" fmla="*/ 2147483647 w 173"/>
                      <a:gd name="T105" fmla="*/ 2147483647 h 168"/>
                      <a:gd name="T106" fmla="*/ 2147483647 w 173"/>
                      <a:gd name="T107" fmla="*/ 2147483647 h 168"/>
                      <a:gd name="T108" fmla="*/ 2147483647 w 173"/>
                      <a:gd name="T109" fmla="*/ 2147483647 h 168"/>
                      <a:gd name="T110" fmla="*/ 2147483647 w 173"/>
                      <a:gd name="T111" fmla="*/ 2147483647 h 168"/>
                      <a:gd name="T112" fmla="*/ 2147483647 w 173"/>
                      <a:gd name="T113" fmla="*/ 2147483647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990034"/>
                  </a:solidFill>
                  <a:ln w="9525">
                    <a:solidFill>
                      <a:srgbClr val="000000"/>
                    </a:solidFill>
                    <a:prstDash val="solid"/>
                    <a:round/>
                    <a:headEnd/>
                    <a:tailEnd/>
                  </a:ln>
                </p:spPr>
                <p:txBody>
                  <a:bodyPr/>
                  <a:lstStyle/>
                  <a:p>
                    <a:endParaRPr lang="en-US"/>
                  </a:p>
                </p:txBody>
              </p:sp>
              <p:sp>
                <p:nvSpPr>
                  <p:cNvPr id="546" name="Freeform 37"/>
                  <p:cNvSpPr>
                    <a:spLocks noChangeAspect="1"/>
                  </p:cNvSpPr>
                  <p:nvPr/>
                </p:nvSpPr>
                <p:spPr bwMode="auto">
                  <a:xfrm>
                    <a:off x="6343826" y="2983495"/>
                    <a:ext cx="254546" cy="335549"/>
                  </a:xfrm>
                  <a:custGeom>
                    <a:avLst/>
                    <a:gdLst>
                      <a:gd name="T0" fmla="*/ 2147483647 w 191"/>
                      <a:gd name="T1" fmla="*/ 2147483647 h 228"/>
                      <a:gd name="T2" fmla="*/ 2147483647 w 191"/>
                      <a:gd name="T3" fmla="*/ 2147483647 h 228"/>
                      <a:gd name="T4" fmla="*/ 2147483647 w 191"/>
                      <a:gd name="T5" fmla="*/ 2147483647 h 228"/>
                      <a:gd name="T6" fmla="*/ 2147483647 w 191"/>
                      <a:gd name="T7" fmla="*/ 2147483647 h 228"/>
                      <a:gd name="T8" fmla="*/ 2147483647 w 191"/>
                      <a:gd name="T9" fmla="*/ 2147483647 h 228"/>
                      <a:gd name="T10" fmla="*/ 2147483647 w 191"/>
                      <a:gd name="T11" fmla="*/ 2147483647 h 228"/>
                      <a:gd name="T12" fmla="*/ 2147483647 w 191"/>
                      <a:gd name="T13" fmla="*/ 2147483647 h 228"/>
                      <a:gd name="T14" fmla="*/ 2147483647 w 191"/>
                      <a:gd name="T15" fmla="*/ 2147483647 h 228"/>
                      <a:gd name="T16" fmla="*/ 2147483647 w 191"/>
                      <a:gd name="T17" fmla="*/ 2147483647 h 228"/>
                      <a:gd name="T18" fmla="*/ 2147483647 w 191"/>
                      <a:gd name="T19" fmla="*/ 2147483647 h 228"/>
                      <a:gd name="T20" fmla="*/ 2147483647 w 191"/>
                      <a:gd name="T21" fmla="*/ 2147483647 h 228"/>
                      <a:gd name="T22" fmla="*/ 2147483647 w 191"/>
                      <a:gd name="T23" fmla="*/ 2147483647 h 228"/>
                      <a:gd name="T24" fmla="*/ 2147483647 w 191"/>
                      <a:gd name="T25" fmla="*/ 2147483647 h 228"/>
                      <a:gd name="T26" fmla="*/ 2147483647 w 191"/>
                      <a:gd name="T27" fmla="*/ 2147483647 h 228"/>
                      <a:gd name="T28" fmla="*/ 2147483647 w 191"/>
                      <a:gd name="T29" fmla="*/ 2147483647 h 228"/>
                      <a:gd name="T30" fmla="*/ 2147483647 w 191"/>
                      <a:gd name="T31" fmla="*/ 2147483647 h 228"/>
                      <a:gd name="T32" fmla="*/ 2147483647 w 191"/>
                      <a:gd name="T33" fmla="*/ 2147483647 h 228"/>
                      <a:gd name="T34" fmla="*/ 2147483647 w 191"/>
                      <a:gd name="T35" fmla="*/ 2147483647 h 228"/>
                      <a:gd name="T36" fmla="*/ 2147483647 w 191"/>
                      <a:gd name="T37" fmla="*/ 2147483647 h 228"/>
                      <a:gd name="T38" fmla="*/ 2147483647 w 191"/>
                      <a:gd name="T39" fmla="*/ 2147483647 h 228"/>
                      <a:gd name="T40" fmla="*/ 2147483647 w 191"/>
                      <a:gd name="T41" fmla="*/ 2147483647 h 228"/>
                      <a:gd name="T42" fmla="*/ 2147483647 w 191"/>
                      <a:gd name="T43" fmla="*/ 2147483647 h 228"/>
                      <a:gd name="T44" fmla="*/ 2147483647 w 191"/>
                      <a:gd name="T45" fmla="*/ 2147483647 h 228"/>
                      <a:gd name="T46" fmla="*/ 2147483647 w 191"/>
                      <a:gd name="T47" fmla="*/ 2147483647 h 228"/>
                      <a:gd name="T48" fmla="*/ 0 w 191"/>
                      <a:gd name="T49" fmla="*/ 0 h 228"/>
                      <a:gd name="T50" fmla="*/ 2147483647 w 191"/>
                      <a:gd name="T51" fmla="*/ 0 h 228"/>
                      <a:gd name="T52" fmla="*/ 2147483647 w 191"/>
                      <a:gd name="T53" fmla="*/ 0 h 228"/>
                      <a:gd name="T54" fmla="*/ 2147483647 w 191"/>
                      <a:gd name="T55" fmla="*/ 2147483647 h 228"/>
                      <a:gd name="T56" fmla="*/ 2147483647 w 191"/>
                      <a:gd name="T57" fmla="*/ 2147483647 h 228"/>
                      <a:gd name="T58" fmla="*/ 2147483647 w 191"/>
                      <a:gd name="T59" fmla="*/ 2147483647 h 228"/>
                      <a:gd name="T60" fmla="*/ 2147483647 w 191"/>
                      <a:gd name="T61" fmla="*/ 2147483647 h 228"/>
                      <a:gd name="T62" fmla="*/ 2147483647 w 191"/>
                      <a:gd name="T63" fmla="*/ 2147483647 h 228"/>
                      <a:gd name="T64" fmla="*/ 2147483647 w 191"/>
                      <a:gd name="T65" fmla="*/ 2147483647 h 228"/>
                      <a:gd name="T66" fmla="*/ 2147483647 w 191"/>
                      <a:gd name="T67" fmla="*/ 2147483647 h 228"/>
                      <a:gd name="T68" fmla="*/ 2147483647 w 191"/>
                      <a:gd name="T69" fmla="*/ 2147483647 h 228"/>
                      <a:gd name="T70" fmla="*/ 2147483647 w 191"/>
                      <a:gd name="T71" fmla="*/ 2147483647 h 228"/>
                      <a:gd name="T72" fmla="*/ 2147483647 w 191"/>
                      <a:gd name="T73" fmla="*/ 2147483647 h 228"/>
                      <a:gd name="T74" fmla="*/ 2147483647 w 191"/>
                      <a:gd name="T75" fmla="*/ 2147483647 h 228"/>
                      <a:gd name="T76" fmla="*/ 2147483647 w 191"/>
                      <a:gd name="T77" fmla="*/ 2147483647 h 228"/>
                      <a:gd name="T78" fmla="*/ 2147483647 w 191"/>
                      <a:gd name="T79" fmla="*/ 2147483647 h 228"/>
                      <a:gd name="T80" fmla="*/ 2147483647 w 191"/>
                      <a:gd name="T81" fmla="*/ 2147483647 h 228"/>
                      <a:gd name="T82" fmla="*/ 2147483647 w 191"/>
                      <a:gd name="T83" fmla="*/ 2147483647 h 228"/>
                      <a:gd name="T84" fmla="*/ 2147483647 w 191"/>
                      <a:gd name="T85" fmla="*/ 2147483647 h 228"/>
                      <a:gd name="T86" fmla="*/ 2147483647 w 191"/>
                      <a:gd name="T87" fmla="*/ 2147483647 h 228"/>
                      <a:gd name="T88" fmla="*/ 2147483647 w 191"/>
                      <a:gd name="T89" fmla="*/ 2147483647 h 228"/>
                      <a:gd name="T90" fmla="*/ 2147483647 w 191"/>
                      <a:gd name="T91" fmla="*/ 2147483647 h 228"/>
                      <a:gd name="T92" fmla="*/ 2147483647 w 191"/>
                      <a:gd name="T93" fmla="*/ 2147483647 h 228"/>
                      <a:gd name="T94" fmla="*/ 2147483647 w 191"/>
                      <a:gd name="T95" fmla="*/ 2147483647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990034"/>
                  </a:solidFill>
                  <a:ln w="9525">
                    <a:solidFill>
                      <a:srgbClr val="000000"/>
                    </a:solidFill>
                    <a:prstDash val="solid"/>
                    <a:round/>
                    <a:headEnd/>
                    <a:tailEnd/>
                  </a:ln>
                </p:spPr>
                <p:txBody>
                  <a:bodyPr/>
                  <a:lstStyle/>
                  <a:p>
                    <a:endParaRPr lang="en-US"/>
                  </a:p>
                </p:txBody>
              </p:sp>
              <p:sp>
                <p:nvSpPr>
                  <p:cNvPr id="547" name="Freeform 38"/>
                  <p:cNvSpPr>
                    <a:spLocks noChangeAspect="1"/>
                  </p:cNvSpPr>
                  <p:nvPr/>
                </p:nvSpPr>
                <p:spPr bwMode="auto">
                  <a:xfrm>
                    <a:off x="7181867" y="3159755"/>
                    <a:ext cx="229744" cy="254600"/>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2147483647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2147483647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0 h 173"/>
                      <a:gd name="T54" fmla="*/ 2147483647 w 173"/>
                      <a:gd name="T55" fmla="*/ 2147483647 h 173"/>
                      <a:gd name="T56" fmla="*/ 0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2147483647 w 173"/>
                      <a:gd name="T87" fmla="*/ 2147483647 h 173"/>
                      <a:gd name="T88" fmla="*/ 2147483647 w 173"/>
                      <a:gd name="T89" fmla="*/ 2147483647 h 173"/>
                      <a:gd name="T90" fmla="*/ 2147483647 w 173"/>
                      <a:gd name="T91" fmla="*/ 2147483647 h 173"/>
                      <a:gd name="T92" fmla="*/ 2147483647 w 173"/>
                      <a:gd name="T93" fmla="*/ 2147483647 h 173"/>
                      <a:gd name="T94" fmla="*/ 2147483647 w 173"/>
                      <a:gd name="T95" fmla="*/ 2147483647 h 173"/>
                      <a:gd name="T96" fmla="*/ 2147483647 w 173"/>
                      <a:gd name="T97" fmla="*/ 2147483647 h 173"/>
                      <a:gd name="T98" fmla="*/ 2147483647 w 173"/>
                      <a:gd name="T99" fmla="*/ 2147483647 h 173"/>
                      <a:gd name="T100" fmla="*/ 2147483647 w 173"/>
                      <a:gd name="T101" fmla="*/ 2147483647 h 173"/>
                      <a:gd name="T102" fmla="*/ 2147483647 w 173"/>
                      <a:gd name="T103" fmla="*/ 2147483647 h 173"/>
                      <a:gd name="T104" fmla="*/ 2147483647 w 173"/>
                      <a:gd name="T105" fmla="*/ 2147483647 h 173"/>
                      <a:gd name="T106" fmla="*/ 2147483647 w 173"/>
                      <a:gd name="T107" fmla="*/ 2147483647 h 173"/>
                      <a:gd name="T108" fmla="*/ 2147483647 w 173"/>
                      <a:gd name="T109" fmla="*/ 2147483647 h 173"/>
                      <a:gd name="T110" fmla="*/ 2147483647 w 173"/>
                      <a:gd name="T111" fmla="*/ 2147483647 h 173"/>
                      <a:gd name="T112" fmla="*/ 2147483647 w 173"/>
                      <a:gd name="T113" fmla="*/ 2147483647 h 173"/>
                      <a:gd name="T114" fmla="*/ 2147483647 w 173"/>
                      <a:gd name="T115" fmla="*/ 2147483647 h 173"/>
                      <a:gd name="T116" fmla="*/ 2147483647 w 173"/>
                      <a:gd name="T117" fmla="*/ 2147483647 h 173"/>
                      <a:gd name="T118" fmla="*/ 2147483647 w 173"/>
                      <a:gd name="T119" fmla="*/ 2147483647 h 173"/>
                      <a:gd name="T120" fmla="*/ 2147483647 w 173"/>
                      <a:gd name="T121" fmla="*/ 2147483647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990034"/>
                  </a:solidFill>
                  <a:ln w="9525">
                    <a:solidFill>
                      <a:srgbClr val="000000"/>
                    </a:solidFill>
                    <a:prstDash val="solid"/>
                    <a:round/>
                    <a:headEnd/>
                    <a:tailEnd/>
                  </a:ln>
                </p:spPr>
                <p:txBody>
                  <a:bodyPr/>
                  <a:lstStyle/>
                  <a:p>
                    <a:endParaRPr lang="en-US"/>
                  </a:p>
                </p:txBody>
              </p:sp>
              <p:sp>
                <p:nvSpPr>
                  <p:cNvPr id="548" name="Freeform 39"/>
                  <p:cNvSpPr>
                    <a:spLocks noChangeAspect="1"/>
                  </p:cNvSpPr>
                  <p:nvPr/>
                </p:nvSpPr>
                <p:spPr bwMode="auto">
                  <a:xfrm>
                    <a:off x="6898603" y="3098391"/>
                    <a:ext cx="150116" cy="211513"/>
                  </a:xfrm>
                  <a:custGeom>
                    <a:avLst/>
                    <a:gdLst>
                      <a:gd name="T0" fmla="*/ 2147483647 w 114"/>
                      <a:gd name="T1" fmla="*/ 0 h 144"/>
                      <a:gd name="T2" fmla="*/ 2147483647 w 114"/>
                      <a:gd name="T3" fmla="*/ 0 h 144"/>
                      <a:gd name="T4" fmla="*/ 2147483647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0 w 114"/>
                      <a:gd name="T23" fmla="*/ 2147483647 h 144"/>
                      <a:gd name="T24" fmla="*/ 0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2147483647 h 144"/>
                      <a:gd name="T44" fmla="*/ 2147483647 w 114"/>
                      <a:gd name="T45" fmla="*/ 2147483647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2147483647 w 114"/>
                      <a:gd name="T73" fmla="*/ 2147483647 h 144"/>
                      <a:gd name="T74" fmla="*/ 2147483647 w 114"/>
                      <a:gd name="T75" fmla="*/ 2147483647 h 144"/>
                      <a:gd name="T76" fmla="*/ 2147483647 w 114"/>
                      <a:gd name="T77" fmla="*/ 2147483647 h 144"/>
                      <a:gd name="T78" fmla="*/ 2147483647 w 114"/>
                      <a:gd name="T79" fmla="*/ 2147483647 h 144"/>
                      <a:gd name="T80" fmla="*/ 2147483647 w 114"/>
                      <a:gd name="T81" fmla="*/ 2147483647 h 144"/>
                      <a:gd name="T82" fmla="*/ 2147483647 w 114"/>
                      <a:gd name="T83" fmla="*/ 2147483647 h 144"/>
                      <a:gd name="T84" fmla="*/ 2147483647 w 114"/>
                      <a:gd name="T85" fmla="*/ 2147483647 h 144"/>
                      <a:gd name="T86" fmla="*/ 2147483647 w 114"/>
                      <a:gd name="T87" fmla="*/ 2147483647 h 144"/>
                      <a:gd name="T88" fmla="*/ 2147483647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990034"/>
                  </a:solidFill>
                  <a:ln w="9525">
                    <a:solidFill>
                      <a:srgbClr val="000000"/>
                    </a:solidFill>
                    <a:prstDash val="solid"/>
                    <a:round/>
                    <a:headEnd/>
                    <a:tailEnd/>
                  </a:ln>
                </p:spPr>
                <p:txBody>
                  <a:bodyPr/>
                  <a:lstStyle/>
                  <a:p>
                    <a:endParaRPr lang="en-US"/>
                  </a:p>
                </p:txBody>
              </p:sp>
              <p:sp>
                <p:nvSpPr>
                  <p:cNvPr id="549" name="Freeform 40"/>
                  <p:cNvSpPr>
                    <a:spLocks noChangeAspect="1"/>
                  </p:cNvSpPr>
                  <p:nvPr/>
                </p:nvSpPr>
                <p:spPr bwMode="auto">
                  <a:xfrm>
                    <a:off x="6582707" y="3319043"/>
                    <a:ext cx="204942" cy="78338"/>
                  </a:xfrm>
                  <a:custGeom>
                    <a:avLst/>
                    <a:gdLst>
                      <a:gd name="T0" fmla="*/ 2147483647 w 156"/>
                      <a:gd name="T1" fmla="*/ 2147483647 h 53"/>
                      <a:gd name="T2" fmla="*/ 2147483647 w 156"/>
                      <a:gd name="T3" fmla="*/ 2147483647 h 53"/>
                      <a:gd name="T4" fmla="*/ 2147483647 w 156"/>
                      <a:gd name="T5" fmla="*/ 2147483647 h 53"/>
                      <a:gd name="T6" fmla="*/ 2147483647 w 156"/>
                      <a:gd name="T7" fmla="*/ 2147483647 h 53"/>
                      <a:gd name="T8" fmla="*/ 2147483647 w 156"/>
                      <a:gd name="T9" fmla="*/ 2147483647 h 53"/>
                      <a:gd name="T10" fmla="*/ 2147483647 w 156"/>
                      <a:gd name="T11" fmla="*/ 2147483647 h 53"/>
                      <a:gd name="T12" fmla="*/ 2147483647 w 156"/>
                      <a:gd name="T13" fmla="*/ 2147483647 h 53"/>
                      <a:gd name="T14" fmla="*/ 2147483647 w 156"/>
                      <a:gd name="T15" fmla="*/ 2147483647 h 53"/>
                      <a:gd name="T16" fmla="*/ 2147483647 w 156"/>
                      <a:gd name="T17" fmla="*/ 2147483647 h 53"/>
                      <a:gd name="T18" fmla="*/ 2147483647 w 156"/>
                      <a:gd name="T19" fmla="*/ 2147483647 h 53"/>
                      <a:gd name="T20" fmla="*/ 2147483647 w 156"/>
                      <a:gd name="T21" fmla="*/ 2147483647 h 53"/>
                      <a:gd name="T22" fmla="*/ 2147483647 w 156"/>
                      <a:gd name="T23" fmla="*/ 0 h 53"/>
                      <a:gd name="T24" fmla="*/ 2147483647 w 156"/>
                      <a:gd name="T25" fmla="*/ 0 h 53"/>
                      <a:gd name="T26" fmla="*/ 2147483647 w 156"/>
                      <a:gd name="T27" fmla="*/ 2147483647 h 53"/>
                      <a:gd name="T28" fmla="*/ 0 w 156"/>
                      <a:gd name="T29" fmla="*/ 2147483647 h 53"/>
                      <a:gd name="T30" fmla="*/ 2147483647 w 156"/>
                      <a:gd name="T31" fmla="*/ 2147483647 h 53"/>
                      <a:gd name="T32" fmla="*/ 2147483647 w 156"/>
                      <a:gd name="T33" fmla="*/ 2147483647 h 53"/>
                      <a:gd name="T34" fmla="*/ 2147483647 w 156"/>
                      <a:gd name="T35" fmla="*/ 2147483647 h 53"/>
                      <a:gd name="T36" fmla="*/ 2147483647 w 156"/>
                      <a:gd name="T37" fmla="*/ 2147483647 h 53"/>
                      <a:gd name="T38" fmla="*/ 2147483647 w 156"/>
                      <a:gd name="T39" fmla="*/ 2147483647 h 53"/>
                      <a:gd name="T40" fmla="*/ 2147483647 w 156"/>
                      <a:gd name="T41" fmla="*/ 2147483647 h 53"/>
                      <a:gd name="T42" fmla="*/ 2147483647 w 156"/>
                      <a:gd name="T43" fmla="*/ 2147483647 h 53"/>
                      <a:gd name="T44" fmla="*/ 2147483647 w 156"/>
                      <a:gd name="T45" fmla="*/ 2147483647 h 53"/>
                      <a:gd name="T46" fmla="*/ 2147483647 w 156"/>
                      <a:gd name="T47" fmla="*/ 2147483647 h 53"/>
                      <a:gd name="T48" fmla="*/ 2147483647 w 156"/>
                      <a:gd name="T49" fmla="*/ 2147483647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990034"/>
                  </a:solidFill>
                  <a:ln w="9525">
                    <a:solidFill>
                      <a:srgbClr val="000000"/>
                    </a:solidFill>
                    <a:prstDash val="solid"/>
                    <a:round/>
                    <a:headEnd/>
                    <a:tailEnd/>
                  </a:ln>
                </p:spPr>
                <p:txBody>
                  <a:bodyPr/>
                  <a:lstStyle/>
                  <a:p>
                    <a:endParaRPr lang="en-US"/>
                  </a:p>
                </p:txBody>
              </p:sp>
              <p:sp>
                <p:nvSpPr>
                  <p:cNvPr id="550" name="Freeform 42"/>
                  <p:cNvSpPr>
                    <a:spLocks noChangeAspect="1"/>
                  </p:cNvSpPr>
                  <p:nvPr/>
                </p:nvSpPr>
                <p:spPr bwMode="auto">
                  <a:xfrm>
                    <a:off x="7103545" y="3081417"/>
                    <a:ext cx="31329" cy="87478"/>
                  </a:xfrm>
                  <a:custGeom>
                    <a:avLst/>
                    <a:gdLst>
                      <a:gd name="T0" fmla="*/ 2147483647 w 24"/>
                      <a:gd name="T1" fmla="*/ 2147483647 h 60"/>
                      <a:gd name="T2" fmla="*/ 2147483647 w 24"/>
                      <a:gd name="T3" fmla="*/ 2147483647 h 60"/>
                      <a:gd name="T4" fmla="*/ 2147483647 w 24"/>
                      <a:gd name="T5" fmla="*/ 2147483647 h 60"/>
                      <a:gd name="T6" fmla="*/ 2147483647 w 24"/>
                      <a:gd name="T7" fmla="*/ 2147483647 h 60"/>
                      <a:gd name="T8" fmla="*/ 2147483647 w 24"/>
                      <a:gd name="T9" fmla="*/ 2147483647 h 60"/>
                      <a:gd name="T10" fmla="*/ 0 w 24"/>
                      <a:gd name="T11" fmla="*/ 2147483647 h 60"/>
                      <a:gd name="T12" fmla="*/ 0 w 24"/>
                      <a:gd name="T13" fmla="*/ 2147483647 h 60"/>
                      <a:gd name="T14" fmla="*/ 2147483647 w 24"/>
                      <a:gd name="T15" fmla="*/ 2147483647 h 60"/>
                      <a:gd name="T16" fmla="*/ 2147483647 w 24"/>
                      <a:gd name="T17" fmla="*/ 0 h 60"/>
                      <a:gd name="T18" fmla="*/ 0 w 24"/>
                      <a:gd name="T19" fmla="*/ 2147483647 h 60"/>
                      <a:gd name="T20" fmla="*/ 0 w 24"/>
                      <a:gd name="T21" fmla="*/ 2147483647 h 60"/>
                      <a:gd name="T22" fmla="*/ 0 w 24"/>
                      <a:gd name="T23" fmla="*/ 2147483647 h 60"/>
                      <a:gd name="T24" fmla="*/ 2147483647 w 24"/>
                      <a:gd name="T25" fmla="*/ 2147483647 h 60"/>
                      <a:gd name="T26" fmla="*/ 2147483647 w 24"/>
                      <a:gd name="T27" fmla="*/ 2147483647 h 60"/>
                      <a:gd name="T28" fmla="*/ 2147483647 w 24"/>
                      <a:gd name="T29" fmla="*/ 2147483647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990034"/>
                  </a:solidFill>
                  <a:ln w="9525">
                    <a:solidFill>
                      <a:srgbClr val="000000"/>
                    </a:solidFill>
                    <a:prstDash val="solid"/>
                    <a:round/>
                    <a:headEnd/>
                    <a:tailEnd/>
                  </a:ln>
                </p:spPr>
                <p:txBody>
                  <a:bodyPr/>
                  <a:lstStyle/>
                  <a:p>
                    <a:endParaRPr lang="en-US"/>
                  </a:p>
                </p:txBody>
              </p:sp>
              <p:sp>
                <p:nvSpPr>
                  <p:cNvPr id="551" name="Freeform 43"/>
                  <p:cNvSpPr>
                    <a:spLocks noChangeAspect="1"/>
                  </p:cNvSpPr>
                  <p:nvPr/>
                </p:nvSpPr>
                <p:spPr bwMode="auto">
                  <a:xfrm>
                    <a:off x="7111377" y="3230260"/>
                    <a:ext cx="63963" cy="27419"/>
                  </a:xfrm>
                  <a:custGeom>
                    <a:avLst/>
                    <a:gdLst>
                      <a:gd name="T0" fmla="*/ 2147483647 w 48"/>
                      <a:gd name="T1" fmla="*/ 2147483647 h 18"/>
                      <a:gd name="T2" fmla="*/ 2147483647 w 48"/>
                      <a:gd name="T3" fmla="*/ 2147483647 h 18"/>
                      <a:gd name="T4" fmla="*/ 2147483647 w 48"/>
                      <a:gd name="T5" fmla="*/ 2147483647 h 18"/>
                      <a:gd name="T6" fmla="*/ 2147483647 w 48"/>
                      <a:gd name="T7" fmla="*/ 2147483647 h 18"/>
                      <a:gd name="T8" fmla="*/ 0 w 48"/>
                      <a:gd name="T9" fmla="*/ 2147483647 h 18"/>
                      <a:gd name="T10" fmla="*/ 0 w 48"/>
                      <a:gd name="T11" fmla="*/ 2147483647 h 18"/>
                      <a:gd name="T12" fmla="*/ 0 w 48"/>
                      <a:gd name="T13" fmla="*/ 0 h 18"/>
                      <a:gd name="T14" fmla="*/ 2147483647 w 48"/>
                      <a:gd name="T15" fmla="*/ 0 h 18"/>
                      <a:gd name="T16" fmla="*/ 2147483647 w 48"/>
                      <a:gd name="T17" fmla="*/ 0 h 18"/>
                      <a:gd name="T18" fmla="*/ 2147483647 w 48"/>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990034"/>
                  </a:solidFill>
                  <a:ln w="9525">
                    <a:solidFill>
                      <a:srgbClr val="000000"/>
                    </a:solidFill>
                    <a:prstDash val="solid"/>
                    <a:round/>
                    <a:headEnd/>
                    <a:tailEnd/>
                  </a:ln>
                </p:spPr>
                <p:txBody>
                  <a:bodyPr/>
                  <a:lstStyle/>
                  <a:p>
                    <a:endParaRPr lang="en-US"/>
                  </a:p>
                </p:txBody>
              </p:sp>
              <p:sp>
                <p:nvSpPr>
                  <p:cNvPr id="552" name="Freeform 44"/>
                  <p:cNvSpPr>
                    <a:spLocks noChangeAspect="1"/>
                  </p:cNvSpPr>
                  <p:nvPr/>
                </p:nvSpPr>
                <p:spPr bwMode="auto">
                  <a:xfrm>
                    <a:off x="6914268" y="3388242"/>
                    <a:ext cx="70490" cy="16973"/>
                  </a:xfrm>
                  <a:custGeom>
                    <a:avLst/>
                    <a:gdLst>
                      <a:gd name="T0" fmla="*/ 2147483647 w 54"/>
                      <a:gd name="T1" fmla="*/ 0 h 12"/>
                      <a:gd name="T2" fmla="*/ 2147483647 w 54"/>
                      <a:gd name="T3" fmla="*/ 0 h 12"/>
                      <a:gd name="T4" fmla="*/ 2147483647 w 54"/>
                      <a:gd name="T5" fmla="*/ 0 h 12"/>
                      <a:gd name="T6" fmla="*/ 2147483647 w 54"/>
                      <a:gd name="T7" fmla="*/ 2147483647 h 12"/>
                      <a:gd name="T8" fmla="*/ 2147483647 w 54"/>
                      <a:gd name="T9" fmla="*/ 2147483647 h 12"/>
                      <a:gd name="T10" fmla="*/ 2147483647 w 54"/>
                      <a:gd name="T11" fmla="*/ 0 h 12"/>
                      <a:gd name="T12" fmla="*/ 2147483647 w 54"/>
                      <a:gd name="T13" fmla="*/ 0 h 12"/>
                      <a:gd name="T14" fmla="*/ 0 w 54"/>
                      <a:gd name="T15" fmla="*/ 2147483647 h 12"/>
                      <a:gd name="T16" fmla="*/ 2147483647 w 54"/>
                      <a:gd name="T17" fmla="*/ 2147483647 h 12"/>
                      <a:gd name="T18" fmla="*/ 2147483647 w 54"/>
                      <a:gd name="T19" fmla="*/ 2147483647 h 12"/>
                      <a:gd name="T20" fmla="*/ 2147483647 w 54"/>
                      <a:gd name="T21" fmla="*/ 2147483647 h 12"/>
                      <a:gd name="T22" fmla="*/ 2147483647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990034"/>
                  </a:solidFill>
                  <a:ln w="9525">
                    <a:solidFill>
                      <a:srgbClr val="000000"/>
                    </a:solidFill>
                    <a:prstDash val="solid"/>
                    <a:round/>
                    <a:headEnd/>
                    <a:tailEnd/>
                  </a:ln>
                </p:spPr>
                <p:txBody>
                  <a:bodyPr/>
                  <a:lstStyle/>
                  <a:p>
                    <a:endParaRPr lang="en-US"/>
                  </a:p>
                </p:txBody>
              </p:sp>
              <p:sp>
                <p:nvSpPr>
                  <p:cNvPr id="553" name="Freeform 45"/>
                  <p:cNvSpPr>
                    <a:spLocks noChangeAspect="1"/>
                  </p:cNvSpPr>
                  <p:nvPr/>
                </p:nvSpPr>
                <p:spPr bwMode="auto">
                  <a:xfrm>
                    <a:off x="6582707" y="3187174"/>
                    <a:ext cx="37856" cy="43086"/>
                  </a:xfrm>
                  <a:custGeom>
                    <a:avLst/>
                    <a:gdLst>
                      <a:gd name="T0" fmla="*/ 2147483647 w 30"/>
                      <a:gd name="T1" fmla="*/ 2147483647 h 30"/>
                      <a:gd name="T2" fmla="*/ 2147483647 w 30"/>
                      <a:gd name="T3" fmla="*/ 2147483647 h 30"/>
                      <a:gd name="T4" fmla="*/ 2147483647 w 30"/>
                      <a:gd name="T5" fmla="*/ 2147483647 h 30"/>
                      <a:gd name="T6" fmla="*/ 2147483647 w 30"/>
                      <a:gd name="T7" fmla="*/ 2147483647 h 30"/>
                      <a:gd name="T8" fmla="*/ 0 w 30"/>
                      <a:gd name="T9" fmla="*/ 2147483647 h 30"/>
                      <a:gd name="T10" fmla="*/ 2147483647 w 30"/>
                      <a:gd name="T11" fmla="*/ 2147483647 h 30"/>
                      <a:gd name="T12" fmla="*/ 2147483647 w 30"/>
                      <a:gd name="T13" fmla="*/ 0 h 30"/>
                      <a:gd name="T14" fmla="*/ 2147483647 w 30"/>
                      <a:gd name="T15" fmla="*/ 2147483647 h 30"/>
                      <a:gd name="T16" fmla="*/ 2147483647 w 30"/>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554" name="Freeform 46"/>
                  <p:cNvSpPr>
                    <a:spLocks noChangeAspect="1"/>
                  </p:cNvSpPr>
                  <p:nvPr/>
                </p:nvSpPr>
                <p:spPr bwMode="auto">
                  <a:xfrm>
                    <a:off x="6842474" y="3379103"/>
                    <a:ext cx="56131" cy="26112"/>
                  </a:xfrm>
                  <a:custGeom>
                    <a:avLst/>
                    <a:gdLst>
                      <a:gd name="T0" fmla="*/ 2147483647 w 42"/>
                      <a:gd name="T1" fmla="*/ 2147483647 h 18"/>
                      <a:gd name="T2" fmla="*/ 2147483647 w 42"/>
                      <a:gd name="T3" fmla="*/ 2147483647 h 18"/>
                      <a:gd name="T4" fmla="*/ 2147483647 w 42"/>
                      <a:gd name="T5" fmla="*/ 2147483647 h 18"/>
                      <a:gd name="T6" fmla="*/ 2147483647 w 42"/>
                      <a:gd name="T7" fmla="*/ 0 h 18"/>
                      <a:gd name="T8" fmla="*/ 2147483647 w 42"/>
                      <a:gd name="T9" fmla="*/ 2147483647 h 18"/>
                      <a:gd name="T10" fmla="*/ 2147483647 w 42"/>
                      <a:gd name="T11" fmla="*/ 2147483647 h 18"/>
                      <a:gd name="T12" fmla="*/ 0 w 42"/>
                      <a:gd name="T13" fmla="*/ 2147483647 h 18"/>
                      <a:gd name="T14" fmla="*/ 0 w 42"/>
                      <a:gd name="T15" fmla="*/ 2147483647 h 18"/>
                      <a:gd name="T16" fmla="*/ 2147483647 w 42"/>
                      <a:gd name="T17" fmla="*/ 2147483647 h 18"/>
                      <a:gd name="T18" fmla="*/ 2147483647 w 42"/>
                      <a:gd name="T19" fmla="*/ 2147483647 h 18"/>
                      <a:gd name="T20" fmla="*/ 2147483647 w 42"/>
                      <a:gd name="T21" fmla="*/ 2147483647 h 18"/>
                      <a:gd name="T22" fmla="*/ 2147483647 w 42"/>
                      <a:gd name="T23" fmla="*/ 2147483647 h 18"/>
                      <a:gd name="T24" fmla="*/ 2147483647 w 42"/>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US"/>
                  </a:p>
                </p:txBody>
              </p:sp>
              <p:sp>
                <p:nvSpPr>
                  <p:cNvPr id="555" name="Freeform 47"/>
                  <p:cNvSpPr>
                    <a:spLocks noChangeAspect="1"/>
                  </p:cNvSpPr>
                  <p:nvPr/>
                </p:nvSpPr>
                <p:spPr bwMode="auto">
                  <a:xfrm>
                    <a:off x="6889467" y="3423494"/>
                    <a:ext cx="39161" cy="16973"/>
                  </a:xfrm>
                  <a:custGeom>
                    <a:avLst/>
                    <a:gdLst>
                      <a:gd name="T0" fmla="*/ 2147483647 w 30"/>
                      <a:gd name="T1" fmla="*/ 2147483647 h 12"/>
                      <a:gd name="T2" fmla="*/ 2147483647 w 30"/>
                      <a:gd name="T3" fmla="*/ 2147483647 h 12"/>
                      <a:gd name="T4" fmla="*/ 2147483647 w 30"/>
                      <a:gd name="T5" fmla="*/ 2147483647 h 12"/>
                      <a:gd name="T6" fmla="*/ 0 w 30"/>
                      <a:gd name="T7" fmla="*/ 0 h 12"/>
                      <a:gd name="T8" fmla="*/ 2147483647 w 30"/>
                      <a:gd name="T9" fmla="*/ 0 h 12"/>
                      <a:gd name="T10" fmla="*/ 2147483647 w 30"/>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990034"/>
                  </a:solidFill>
                  <a:ln w="9525">
                    <a:solidFill>
                      <a:srgbClr val="000000"/>
                    </a:solidFill>
                    <a:prstDash val="solid"/>
                    <a:round/>
                    <a:headEnd/>
                    <a:tailEnd/>
                  </a:ln>
                </p:spPr>
                <p:txBody>
                  <a:bodyPr/>
                  <a:lstStyle/>
                  <a:p>
                    <a:endParaRPr lang="en-US"/>
                  </a:p>
                </p:txBody>
              </p:sp>
              <p:sp>
                <p:nvSpPr>
                  <p:cNvPr id="556" name="Freeform 48"/>
                  <p:cNvSpPr>
                    <a:spLocks noChangeAspect="1"/>
                  </p:cNvSpPr>
                  <p:nvPr/>
                </p:nvSpPr>
                <p:spPr bwMode="auto">
                  <a:xfrm>
                    <a:off x="7064384" y="3230260"/>
                    <a:ext cx="31329" cy="27419"/>
                  </a:xfrm>
                  <a:custGeom>
                    <a:avLst/>
                    <a:gdLst>
                      <a:gd name="T0" fmla="*/ 2147483647 w 24"/>
                      <a:gd name="T1" fmla="*/ 2147483647 h 18"/>
                      <a:gd name="T2" fmla="*/ 2147483647 w 24"/>
                      <a:gd name="T3" fmla="*/ 2147483647 h 18"/>
                      <a:gd name="T4" fmla="*/ 0 w 24"/>
                      <a:gd name="T5" fmla="*/ 2147483647 h 18"/>
                      <a:gd name="T6" fmla="*/ 2147483647 w 24"/>
                      <a:gd name="T7" fmla="*/ 0 h 18"/>
                      <a:gd name="T8" fmla="*/ 2147483647 w 24"/>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990034"/>
                  </a:solidFill>
                  <a:ln w="9525">
                    <a:solidFill>
                      <a:srgbClr val="000000"/>
                    </a:solidFill>
                    <a:prstDash val="solid"/>
                    <a:round/>
                    <a:headEnd/>
                    <a:tailEnd/>
                  </a:ln>
                </p:spPr>
                <p:txBody>
                  <a:bodyPr/>
                  <a:lstStyle/>
                  <a:p>
                    <a:endParaRPr lang="en-US"/>
                  </a:p>
                </p:txBody>
              </p:sp>
              <p:sp>
                <p:nvSpPr>
                  <p:cNvPr id="557" name="Freeform 49"/>
                  <p:cNvSpPr>
                    <a:spLocks noChangeAspect="1"/>
                  </p:cNvSpPr>
                  <p:nvPr/>
                </p:nvSpPr>
                <p:spPr bwMode="auto">
                  <a:xfrm>
                    <a:off x="6787648" y="3379103"/>
                    <a:ext cx="31329" cy="18279"/>
                  </a:xfrm>
                  <a:custGeom>
                    <a:avLst/>
                    <a:gdLst>
                      <a:gd name="T0" fmla="*/ 2147483647 w 24"/>
                      <a:gd name="T1" fmla="*/ 2147483647 h 12"/>
                      <a:gd name="T2" fmla="*/ 2147483647 w 24"/>
                      <a:gd name="T3" fmla="*/ 2147483647 h 12"/>
                      <a:gd name="T4" fmla="*/ 0 w 24"/>
                      <a:gd name="T5" fmla="*/ 0 h 12"/>
                      <a:gd name="T6" fmla="*/ 2147483647 w 24"/>
                      <a:gd name="T7" fmla="*/ 2147483647 h 12"/>
                      <a:gd name="T8" fmla="*/ 2147483647 w 24"/>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558" name="Freeform 50"/>
                  <p:cNvSpPr>
                    <a:spLocks noChangeAspect="1"/>
                  </p:cNvSpPr>
                  <p:nvPr/>
                </p:nvSpPr>
                <p:spPr bwMode="auto">
                  <a:xfrm>
                    <a:off x="6390820" y="3098391"/>
                    <a:ext cx="23497" cy="26112"/>
                  </a:xfrm>
                  <a:custGeom>
                    <a:avLst/>
                    <a:gdLst>
                      <a:gd name="T0" fmla="*/ 2147483647 w 17"/>
                      <a:gd name="T1" fmla="*/ 2147483647 h 18"/>
                      <a:gd name="T2" fmla="*/ 2147483647 w 17"/>
                      <a:gd name="T3" fmla="*/ 2147483647 h 18"/>
                      <a:gd name="T4" fmla="*/ 0 w 17"/>
                      <a:gd name="T5" fmla="*/ 2147483647 h 18"/>
                      <a:gd name="T6" fmla="*/ 2147483647 w 17"/>
                      <a:gd name="T7" fmla="*/ 0 h 18"/>
                      <a:gd name="T8" fmla="*/ 2147483647 w 17"/>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US"/>
                  </a:p>
                </p:txBody>
              </p:sp>
              <p:sp>
                <p:nvSpPr>
                  <p:cNvPr id="559" name="Freeform 51"/>
                  <p:cNvSpPr>
                    <a:spLocks noChangeAspect="1"/>
                  </p:cNvSpPr>
                  <p:nvPr/>
                </p:nvSpPr>
                <p:spPr bwMode="auto">
                  <a:xfrm>
                    <a:off x="6828114" y="3388242"/>
                    <a:ext cx="14359" cy="16973"/>
                  </a:xfrm>
                  <a:custGeom>
                    <a:avLst/>
                    <a:gdLst>
                      <a:gd name="T0" fmla="*/ 2147483647 w 11"/>
                      <a:gd name="T1" fmla="*/ 0 h 12"/>
                      <a:gd name="T2" fmla="*/ 2147483647 w 11"/>
                      <a:gd name="T3" fmla="*/ 0 h 12"/>
                      <a:gd name="T4" fmla="*/ 0 w 11"/>
                      <a:gd name="T5" fmla="*/ 2147483647 h 12"/>
                      <a:gd name="T6" fmla="*/ 2147483647 w 11"/>
                      <a:gd name="T7" fmla="*/ 2147483647 h 12"/>
                      <a:gd name="T8" fmla="*/ 2147483647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US"/>
                  </a:p>
                </p:txBody>
              </p:sp>
              <p:sp>
                <p:nvSpPr>
                  <p:cNvPr id="560" name="Freeform 52"/>
                  <p:cNvSpPr>
                    <a:spLocks noChangeAspect="1"/>
                  </p:cNvSpPr>
                  <p:nvPr/>
                </p:nvSpPr>
                <p:spPr bwMode="auto">
                  <a:xfrm>
                    <a:off x="6636227" y="3222426"/>
                    <a:ext cx="16970" cy="16973"/>
                  </a:xfrm>
                  <a:custGeom>
                    <a:avLst/>
                    <a:gdLst>
                      <a:gd name="T0" fmla="*/ 2147483647 w 12"/>
                      <a:gd name="T1" fmla="*/ 2147483647 h 12"/>
                      <a:gd name="T2" fmla="*/ 2147483647 w 12"/>
                      <a:gd name="T3" fmla="*/ 2147483647 h 12"/>
                      <a:gd name="T4" fmla="*/ 0 w 12"/>
                      <a:gd name="T5" fmla="*/ 2147483647 h 12"/>
                      <a:gd name="T6" fmla="*/ 0 w 12"/>
                      <a:gd name="T7" fmla="*/ 0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561" name="Freeform 53"/>
                  <p:cNvSpPr>
                    <a:spLocks noChangeAspect="1"/>
                  </p:cNvSpPr>
                  <p:nvPr/>
                </p:nvSpPr>
                <p:spPr bwMode="auto">
                  <a:xfrm>
                    <a:off x="6984758" y="3274652"/>
                    <a:ext cx="7832" cy="35252"/>
                  </a:xfrm>
                  <a:custGeom>
                    <a:avLst/>
                    <a:gdLst>
                      <a:gd name="T0" fmla="*/ 2147483647 w 6"/>
                      <a:gd name="T1" fmla="*/ 2147483647 h 24"/>
                      <a:gd name="T2" fmla="*/ 2147483647 w 6"/>
                      <a:gd name="T3" fmla="*/ 2147483647 h 24"/>
                      <a:gd name="T4" fmla="*/ 2147483647 w 6"/>
                      <a:gd name="T5" fmla="*/ 2147483647 h 24"/>
                      <a:gd name="T6" fmla="*/ 2147483647 w 6"/>
                      <a:gd name="T7" fmla="*/ 0 h 24"/>
                      <a:gd name="T8" fmla="*/ 0 w 6"/>
                      <a:gd name="T9" fmla="*/ 2147483647 h 24"/>
                      <a:gd name="T10" fmla="*/ 2147483647 w 6"/>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562" name="Rectangle 54"/>
                  <p:cNvSpPr>
                    <a:spLocks noChangeAspect="1" noChangeArrowheads="1"/>
                  </p:cNvSpPr>
                  <p:nvPr/>
                </p:nvSpPr>
                <p:spPr bwMode="auto">
                  <a:xfrm>
                    <a:off x="7253661" y="3309903"/>
                    <a:ext cx="7832" cy="18279"/>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63" name="Freeform 55"/>
                  <p:cNvSpPr>
                    <a:spLocks noChangeAspect="1"/>
                  </p:cNvSpPr>
                  <p:nvPr/>
                </p:nvSpPr>
                <p:spPr bwMode="auto">
                  <a:xfrm>
                    <a:off x="6431285" y="3168895"/>
                    <a:ext cx="14359" cy="26112"/>
                  </a:xfrm>
                  <a:custGeom>
                    <a:avLst/>
                    <a:gdLst>
                      <a:gd name="T0" fmla="*/ 2147483647 w 12"/>
                      <a:gd name="T1" fmla="*/ 2147483647 h 18"/>
                      <a:gd name="T2" fmla="*/ 0 w 12"/>
                      <a:gd name="T3" fmla="*/ 2147483647 h 18"/>
                      <a:gd name="T4" fmla="*/ 0 w 12"/>
                      <a:gd name="T5" fmla="*/ 0 h 18"/>
                      <a:gd name="T6" fmla="*/ 2147483647 w 12"/>
                      <a:gd name="T7" fmla="*/ 214748364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564" name="Freeform 56"/>
                  <p:cNvSpPr>
                    <a:spLocks noChangeAspect="1"/>
                  </p:cNvSpPr>
                  <p:nvPr/>
                </p:nvSpPr>
                <p:spPr bwMode="auto">
                  <a:xfrm>
                    <a:off x="6975620" y="3283791"/>
                    <a:ext cx="9138" cy="16973"/>
                  </a:xfrm>
                  <a:custGeom>
                    <a:avLst/>
                    <a:gdLst>
                      <a:gd name="T0" fmla="*/ 2147483647 w 6"/>
                      <a:gd name="T1" fmla="*/ 2147483647 h 12"/>
                      <a:gd name="T2" fmla="*/ 2147483647 w 6"/>
                      <a:gd name="T3" fmla="*/ 0 h 12"/>
                      <a:gd name="T4" fmla="*/ 2147483647 w 6"/>
                      <a:gd name="T5" fmla="*/ 0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565" name="Freeform 57"/>
                  <p:cNvSpPr>
                    <a:spLocks noChangeAspect="1"/>
                  </p:cNvSpPr>
                  <p:nvPr/>
                </p:nvSpPr>
                <p:spPr bwMode="auto">
                  <a:xfrm>
                    <a:off x="7025223" y="3195008"/>
                    <a:ext cx="23497" cy="9140"/>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566" name="Freeform 58"/>
                  <p:cNvSpPr>
                    <a:spLocks noChangeAspect="1"/>
                  </p:cNvSpPr>
                  <p:nvPr/>
                </p:nvSpPr>
                <p:spPr bwMode="auto">
                  <a:xfrm>
                    <a:off x="7247134" y="3328183"/>
                    <a:ext cx="6527" cy="16973"/>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567" name="Freeform 59"/>
                  <p:cNvSpPr>
                    <a:spLocks noChangeAspect="1"/>
                  </p:cNvSpPr>
                  <p:nvPr/>
                </p:nvSpPr>
                <p:spPr bwMode="auto">
                  <a:xfrm>
                    <a:off x="6748487" y="3345156"/>
                    <a:ext cx="30022" cy="9140"/>
                  </a:xfrm>
                  <a:custGeom>
                    <a:avLst/>
                    <a:gdLst>
                      <a:gd name="T0" fmla="*/ 2147483647 w 24"/>
                      <a:gd name="T1" fmla="*/ 0 h 6"/>
                      <a:gd name="T2" fmla="*/ 2147483647 w 24"/>
                      <a:gd name="T3" fmla="*/ 2147483647 h 6"/>
                      <a:gd name="T4" fmla="*/ 0 w 24"/>
                      <a:gd name="T5" fmla="*/ 2147483647 h 6"/>
                      <a:gd name="T6" fmla="*/ 2147483647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568" name="Freeform 60"/>
                  <p:cNvSpPr>
                    <a:spLocks noChangeAspect="1"/>
                  </p:cNvSpPr>
                  <p:nvPr/>
                </p:nvSpPr>
                <p:spPr bwMode="auto">
                  <a:xfrm>
                    <a:off x="6787648" y="3001774"/>
                    <a:ext cx="16970" cy="26112"/>
                  </a:xfrm>
                  <a:custGeom>
                    <a:avLst/>
                    <a:gdLst>
                      <a:gd name="T0" fmla="*/ 2147483647 w 12"/>
                      <a:gd name="T1" fmla="*/ 2147483647 h 18"/>
                      <a:gd name="T2" fmla="*/ 0 w 12"/>
                      <a:gd name="T3" fmla="*/ 2147483647 h 18"/>
                      <a:gd name="T4" fmla="*/ 2147483647 w 12"/>
                      <a:gd name="T5" fmla="*/ 0 h 18"/>
                      <a:gd name="T6" fmla="*/ 2147483647 w 12"/>
                      <a:gd name="T7" fmla="*/ 0 h 18"/>
                      <a:gd name="T8" fmla="*/ 2147483647 w 12"/>
                      <a:gd name="T9" fmla="*/ 2147483647 h 18"/>
                      <a:gd name="T10" fmla="*/ 2147483647 w 12"/>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569" name="Freeform 61"/>
                  <p:cNvSpPr>
                    <a:spLocks noChangeAspect="1"/>
                  </p:cNvSpPr>
                  <p:nvPr/>
                </p:nvSpPr>
                <p:spPr bwMode="auto">
                  <a:xfrm>
                    <a:off x="7808438" y="2939102"/>
                    <a:ext cx="1305" cy="9140"/>
                  </a:xfrm>
                  <a:custGeom>
                    <a:avLst/>
                    <a:gdLst>
                      <a:gd name="T0" fmla="*/ 0 w 1"/>
                      <a:gd name="T1" fmla="*/ 0 h 6"/>
                      <a:gd name="T2" fmla="*/ 0 w 1"/>
                      <a:gd name="T3" fmla="*/ 0 h 6"/>
                      <a:gd name="T4" fmla="*/ 0 w 1"/>
                      <a:gd name="T5" fmla="*/ 0 h 6"/>
                      <a:gd name="T6" fmla="*/ 0 w 1"/>
                      <a:gd name="T7" fmla="*/ 2147483647 h 6"/>
                      <a:gd name="T8" fmla="*/ 0 w 1"/>
                      <a:gd name="T9" fmla="*/ 2147483647 h 6"/>
                      <a:gd name="T10" fmla="*/ 0 w 1"/>
                      <a:gd name="T11" fmla="*/ 2147483647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70" name="Freeform 62"/>
                  <p:cNvSpPr>
                    <a:spLocks noChangeAspect="1"/>
                  </p:cNvSpPr>
                  <p:nvPr/>
                </p:nvSpPr>
                <p:spPr bwMode="auto">
                  <a:xfrm>
                    <a:off x="7919394" y="2983495"/>
                    <a:ext cx="1305" cy="9140"/>
                  </a:xfrm>
                  <a:custGeom>
                    <a:avLst/>
                    <a:gdLst>
                      <a:gd name="T0" fmla="*/ 0 w 1"/>
                      <a:gd name="T1" fmla="*/ 2147483647 h 6"/>
                      <a:gd name="T2" fmla="*/ 0 w 1"/>
                      <a:gd name="T3" fmla="*/ 2147483647 h 6"/>
                      <a:gd name="T4" fmla="*/ 0 w 1"/>
                      <a:gd name="T5" fmla="*/ 2147483647 h 6"/>
                      <a:gd name="T6" fmla="*/ 0 w 1"/>
                      <a:gd name="T7" fmla="*/ 0 h 6"/>
                      <a:gd name="T8" fmla="*/ 0 w 1"/>
                      <a:gd name="T9" fmla="*/ 2147483647 h 6"/>
                      <a:gd name="T10" fmla="*/ 0 w 1"/>
                      <a:gd name="T11" fmla="*/ 2147483647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571" name="Freeform 63"/>
                  <p:cNvSpPr>
                    <a:spLocks noChangeAspect="1"/>
                  </p:cNvSpPr>
                  <p:nvPr/>
                </p:nvSpPr>
                <p:spPr bwMode="auto">
                  <a:xfrm>
                    <a:off x="7333287" y="2860764"/>
                    <a:ext cx="1305" cy="7834"/>
                  </a:xfrm>
                  <a:custGeom>
                    <a:avLst/>
                    <a:gdLst>
                      <a:gd name="T0" fmla="*/ 0 w 1"/>
                      <a:gd name="T1" fmla="*/ 2147483647 h 6"/>
                      <a:gd name="T2" fmla="*/ 0 w 1"/>
                      <a:gd name="T3" fmla="*/ 2147483647 h 6"/>
                      <a:gd name="T4" fmla="*/ 0 w 1"/>
                      <a:gd name="T5" fmla="*/ 2147483647 h 6"/>
                      <a:gd name="T6" fmla="*/ 0 w 1"/>
                      <a:gd name="T7" fmla="*/ 0 h 6"/>
                      <a:gd name="T8" fmla="*/ 0 w 1"/>
                      <a:gd name="T9" fmla="*/ 0 h 6"/>
                      <a:gd name="T10" fmla="*/ 0 w 1"/>
                      <a:gd name="T11" fmla="*/ 0 h 6"/>
                      <a:gd name="T12" fmla="*/ 0 w 1"/>
                      <a:gd name="T13" fmla="*/ 2147483647 h 6"/>
                      <a:gd name="T14" fmla="*/ 0 w 1"/>
                      <a:gd name="T15" fmla="*/ 2147483647 h 6"/>
                      <a:gd name="T16" fmla="*/ 0 w 1"/>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572" name="Freeform 64"/>
                  <p:cNvSpPr>
                    <a:spLocks noChangeAspect="1"/>
                  </p:cNvSpPr>
                  <p:nvPr/>
                </p:nvSpPr>
                <p:spPr bwMode="auto">
                  <a:xfrm>
                    <a:off x="7650491" y="2931269"/>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73" name="Freeform 65"/>
                  <p:cNvSpPr>
                    <a:spLocks noChangeAspect="1"/>
                  </p:cNvSpPr>
                  <p:nvPr/>
                </p:nvSpPr>
                <p:spPr bwMode="auto">
                  <a:xfrm>
                    <a:off x="7658323" y="2922129"/>
                    <a:ext cx="1305" cy="9140"/>
                  </a:xfrm>
                  <a:custGeom>
                    <a:avLst/>
                    <a:gdLst>
                      <a:gd name="T0" fmla="*/ 0 w 1"/>
                      <a:gd name="T1" fmla="*/ 0 h 6"/>
                      <a:gd name="T2" fmla="*/ 0 w 1"/>
                      <a:gd name="T3" fmla="*/ 0 h 6"/>
                      <a:gd name="T4" fmla="*/ 0 w 1"/>
                      <a:gd name="T5" fmla="*/ 2147483647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74" name="Freeform 66"/>
                  <p:cNvSpPr>
                    <a:spLocks noChangeAspect="1"/>
                  </p:cNvSpPr>
                  <p:nvPr/>
                </p:nvSpPr>
                <p:spPr bwMode="auto">
                  <a:xfrm>
                    <a:off x="6685177" y="2936731"/>
                    <a:ext cx="220605" cy="177567"/>
                  </a:xfrm>
                  <a:custGeom>
                    <a:avLst/>
                    <a:gdLst>
                      <a:gd name="T0" fmla="*/ 2147483647 w 167"/>
                      <a:gd name="T1" fmla="*/ 0 h 120"/>
                      <a:gd name="T2" fmla="*/ 2147483647 w 167"/>
                      <a:gd name="T3" fmla="*/ 2147483647 h 120"/>
                      <a:gd name="T4" fmla="*/ 2147483647 w 167"/>
                      <a:gd name="T5" fmla="*/ 2147483647 h 120"/>
                      <a:gd name="T6" fmla="*/ 2147483647 w 167"/>
                      <a:gd name="T7" fmla="*/ 2147483647 h 120"/>
                      <a:gd name="T8" fmla="*/ 2147483647 w 167"/>
                      <a:gd name="T9" fmla="*/ 2147483647 h 120"/>
                      <a:gd name="T10" fmla="*/ 2147483647 w 167"/>
                      <a:gd name="T11" fmla="*/ 2147483647 h 120"/>
                      <a:gd name="T12" fmla="*/ 2147483647 w 167"/>
                      <a:gd name="T13" fmla="*/ 2147483647 h 120"/>
                      <a:gd name="T14" fmla="*/ 2147483647 w 167"/>
                      <a:gd name="T15" fmla="*/ 2147483647 h 120"/>
                      <a:gd name="T16" fmla="*/ 2147483647 w 167"/>
                      <a:gd name="T17" fmla="*/ 2147483647 h 120"/>
                      <a:gd name="T18" fmla="*/ 2147483647 w 167"/>
                      <a:gd name="T19" fmla="*/ 2147483647 h 120"/>
                      <a:gd name="T20" fmla="*/ 2147483647 w 167"/>
                      <a:gd name="T21" fmla="*/ 2147483647 h 120"/>
                      <a:gd name="T22" fmla="*/ 2147483647 w 167"/>
                      <a:gd name="T23" fmla="*/ 2147483647 h 120"/>
                      <a:gd name="T24" fmla="*/ 2147483647 w 167"/>
                      <a:gd name="T25" fmla="*/ 2147483647 h 120"/>
                      <a:gd name="T26" fmla="*/ 2147483647 w 167"/>
                      <a:gd name="T27" fmla="*/ 2147483647 h 120"/>
                      <a:gd name="T28" fmla="*/ 2147483647 w 167"/>
                      <a:gd name="T29" fmla="*/ 2147483647 h 120"/>
                      <a:gd name="T30" fmla="*/ 2147483647 w 167"/>
                      <a:gd name="T31" fmla="*/ 2147483647 h 120"/>
                      <a:gd name="T32" fmla="*/ 2147483647 w 167"/>
                      <a:gd name="T33" fmla="*/ 2147483647 h 120"/>
                      <a:gd name="T34" fmla="*/ 2147483647 w 167"/>
                      <a:gd name="T35" fmla="*/ 2147483647 h 120"/>
                      <a:gd name="T36" fmla="*/ 2147483647 w 167"/>
                      <a:gd name="T37" fmla="*/ 2147483647 h 120"/>
                      <a:gd name="T38" fmla="*/ 2147483647 w 167"/>
                      <a:gd name="T39" fmla="*/ 2147483647 h 120"/>
                      <a:gd name="T40" fmla="*/ 2147483647 w 167"/>
                      <a:gd name="T41" fmla="*/ 2147483647 h 120"/>
                      <a:gd name="T42" fmla="*/ 2147483647 w 167"/>
                      <a:gd name="T43" fmla="*/ 2147483647 h 120"/>
                      <a:gd name="T44" fmla="*/ 0 w 167"/>
                      <a:gd name="T45" fmla="*/ 2147483647 h 120"/>
                      <a:gd name="T46" fmla="*/ 0 w 167"/>
                      <a:gd name="T47" fmla="*/ 2147483647 h 120"/>
                      <a:gd name="T48" fmla="*/ 2147483647 w 167"/>
                      <a:gd name="T49" fmla="*/ 2147483647 h 120"/>
                      <a:gd name="T50" fmla="*/ 2147483647 w 167"/>
                      <a:gd name="T51" fmla="*/ 2147483647 h 120"/>
                      <a:gd name="T52" fmla="*/ 2147483647 w 167"/>
                      <a:gd name="T53" fmla="*/ 2147483647 h 120"/>
                      <a:gd name="T54" fmla="*/ 2147483647 w 167"/>
                      <a:gd name="T55" fmla="*/ 2147483647 h 120"/>
                      <a:gd name="T56" fmla="*/ 2147483647 w 167"/>
                      <a:gd name="T57" fmla="*/ 2147483647 h 120"/>
                      <a:gd name="T58" fmla="*/ 2147483647 w 167"/>
                      <a:gd name="T59" fmla="*/ 2147483647 h 120"/>
                      <a:gd name="T60" fmla="*/ 2147483647 w 167"/>
                      <a:gd name="T61" fmla="*/ 2147483647 h 120"/>
                      <a:gd name="T62" fmla="*/ 2147483647 w 167"/>
                      <a:gd name="T63" fmla="*/ 2147483647 h 120"/>
                      <a:gd name="T64" fmla="*/ 2147483647 w 167"/>
                      <a:gd name="T65" fmla="*/ 2147483647 h 120"/>
                      <a:gd name="T66" fmla="*/ 2147483647 w 167"/>
                      <a:gd name="T67" fmla="*/ 2147483647 h 120"/>
                      <a:gd name="T68" fmla="*/ 2147483647 w 167"/>
                      <a:gd name="T69" fmla="*/ 2147483647 h 120"/>
                      <a:gd name="T70" fmla="*/ 2147483647 w 167"/>
                      <a:gd name="T71" fmla="*/ 2147483647 h 120"/>
                      <a:gd name="T72" fmla="*/ 2147483647 w 167"/>
                      <a:gd name="T73" fmla="*/ 2147483647 h 120"/>
                      <a:gd name="T74" fmla="*/ 2147483647 w 167"/>
                      <a:gd name="T75" fmla="*/ 2147483647 h 120"/>
                      <a:gd name="T76" fmla="*/ 2147483647 w 167"/>
                      <a:gd name="T77" fmla="*/ 2147483647 h 120"/>
                      <a:gd name="T78" fmla="*/ 2147483647 w 167"/>
                      <a:gd name="T79" fmla="*/ 2147483647 h 120"/>
                      <a:gd name="T80" fmla="*/ 2147483647 w 167"/>
                      <a:gd name="T81" fmla="*/ 2147483647 h 120"/>
                      <a:gd name="T82" fmla="*/ 2147483647 w 167"/>
                      <a:gd name="T83" fmla="*/ 2147483647 h 120"/>
                      <a:gd name="T84" fmla="*/ 2147483647 w 167"/>
                      <a:gd name="T85" fmla="*/ 2147483647 h 120"/>
                      <a:gd name="T86" fmla="*/ 2147483647 w 167"/>
                      <a:gd name="T87" fmla="*/ 0 h 120"/>
                      <a:gd name="T88" fmla="*/ 2147483647 w 167"/>
                      <a:gd name="T89" fmla="*/ 2147483647 h 120"/>
                      <a:gd name="T90" fmla="*/ 2147483647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prstDash val="solid"/>
                    <a:round/>
                    <a:headEnd/>
                    <a:tailEnd/>
                  </a:ln>
                </p:spPr>
                <p:txBody>
                  <a:bodyPr/>
                  <a:lstStyle/>
                  <a:p>
                    <a:endParaRPr lang="en-US"/>
                  </a:p>
                </p:txBody>
              </p:sp>
              <p:sp>
                <p:nvSpPr>
                  <p:cNvPr id="575" name="Freeform 67"/>
                  <p:cNvSpPr>
                    <a:spLocks noChangeAspect="1"/>
                  </p:cNvSpPr>
                  <p:nvPr/>
                </p:nvSpPr>
                <p:spPr bwMode="auto">
                  <a:xfrm>
                    <a:off x="6454782" y="2948242"/>
                    <a:ext cx="101818" cy="159288"/>
                  </a:xfrm>
                  <a:custGeom>
                    <a:avLst/>
                    <a:gdLst>
                      <a:gd name="T0" fmla="*/ 2147483647 w 78"/>
                      <a:gd name="T1" fmla="*/ 2147483647 h 108"/>
                      <a:gd name="T2" fmla="*/ 2147483647 w 78"/>
                      <a:gd name="T3" fmla="*/ 2147483647 h 108"/>
                      <a:gd name="T4" fmla="*/ 2147483647 w 78"/>
                      <a:gd name="T5" fmla="*/ 2147483647 h 108"/>
                      <a:gd name="T6" fmla="*/ 2147483647 w 78"/>
                      <a:gd name="T7" fmla="*/ 2147483647 h 108"/>
                      <a:gd name="T8" fmla="*/ 2147483647 w 78"/>
                      <a:gd name="T9" fmla="*/ 2147483647 h 108"/>
                      <a:gd name="T10" fmla="*/ 0 w 78"/>
                      <a:gd name="T11" fmla="*/ 2147483647 h 108"/>
                      <a:gd name="T12" fmla="*/ 2147483647 w 78"/>
                      <a:gd name="T13" fmla="*/ 0 h 108"/>
                      <a:gd name="T14" fmla="*/ 2147483647 w 78"/>
                      <a:gd name="T15" fmla="*/ 2147483647 h 108"/>
                      <a:gd name="T16" fmla="*/ 2147483647 w 78"/>
                      <a:gd name="T17" fmla="*/ 2147483647 h 108"/>
                      <a:gd name="T18" fmla="*/ 2147483647 w 78"/>
                      <a:gd name="T19" fmla="*/ 2147483647 h 108"/>
                      <a:gd name="T20" fmla="*/ 2147483647 w 78"/>
                      <a:gd name="T21" fmla="*/ 2147483647 h 108"/>
                      <a:gd name="T22" fmla="*/ 2147483647 w 78"/>
                      <a:gd name="T23" fmla="*/ 2147483647 h 108"/>
                      <a:gd name="T24" fmla="*/ 2147483647 w 78"/>
                      <a:gd name="T25" fmla="*/ 2147483647 h 108"/>
                      <a:gd name="T26" fmla="*/ 2147483647 w 78"/>
                      <a:gd name="T27" fmla="*/ 2147483647 h 108"/>
                      <a:gd name="T28" fmla="*/ 2147483647 w 78"/>
                      <a:gd name="T29" fmla="*/ 2147483647 h 108"/>
                      <a:gd name="T30" fmla="*/ 2147483647 w 78"/>
                      <a:gd name="T31" fmla="*/ 2147483647 h 108"/>
                      <a:gd name="T32" fmla="*/ 2147483647 w 78"/>
                      <a:gd name="T33" fmla="*/ 2147483647 h 108"/>
                      <a:gd name="T34" fmla="*/ 2147483647 w 78"/>
                      <a:gd name="T35" fmla="*/ 2147483647 h 108"/>
                      <a:gd name="T36" fmla="*/ 2147483647 w 78"/>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US"/>
                  </a:p>
                </p:txBody>
              </p:sp>
              <p:sp>
                <p:nvSpPr>
                  <p:cNvPr id="576" name="Freeform 68"/>
                  <p:cNvSpPr>
                    <a:spLocks noChangeAspect="1"/>
                  </p:cNvSpPr>
                  <p:nvPr/>
                </p:nvSpPr>
                <p:spPr bwMode="auto">
                  <a:xfrm>
                    <a:off x="8046015" y="2931269"/>
                    <a:ext cx="7832"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577" name="Rectangle 69"/>
                  <p:cNvSpPr>
                    <a:spLocks noChangeAspect="1" noChangeArrowheads="1"/>
                  </p:cNvSpPr>
                  <p:nvPr/>
                </p:nvSpPr>
                <p:spPr bwMode="auto">
                  <a:xfrm>
                    <a:off x="8124335"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78" name="Rectangle 70"/>
                  <p:cNvSpPr>
                    <a:spLocks noChangeAspect="1" noChangeArrowheads="1"/>
                  </p:cNvSpPr>
                  <p:nvPr/>
                </p:nvSpPr>
                <p:spPr bwMode="auto">
                  <a:xfrm>
                    <a:off x="8036876" y="298349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79" name="Rectangle 71"/>
                  <p:cNvSpPr>
                    <a:spLocks noChangeAspect="1" noChangeArrowheads="1"/>
                  </p:cNvSpPr>
                  <p:nvPr/>
                </p:nvSpPr>
                <p:spPr bwMode="auto">
                  <a:xfrm>
                    <a:off x="8053847" y="292212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80" name="Rectangle 72"/>
                  <p:cNvSpPr>
                    <a:spLocks noChangeAspect="1" noChangeArrowheads="1"/>
                  </p:cNvSpPr>
                  <p:nvPr/>
                </p:nvSpPr>
                <p:spPr bwMode="auto">
                  <a:xfrm>
                    <a:off x="8022517" y="315975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81" name="Oval 73"/>
                  <p:cNvSpPr>
                    <a:spLocks noChangeAspect="1" noChangeArrowheads="1"/>
                  </p:cNvSpPr>
                  <p:nvPr/>
                </p:nvSpPr>
                <p:spPr bwMode="auto">
                  <a:xfrm>
                    <a:off x="7253661" y="2922129"/>
                    <a:ext cx="0" cy="914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82" name="Freeform 74"/>
                  <p:cNvSpPr>
                    <a:spLocks noChangeAspect="1"/>
                  </p:cNvSpPr>
                  <p:nvPr/>
                </p:nvSpPr>
                <p:spPr bwMode="auto">
                  <a:xfrm>
                    <a:off x="7253661" y="2931269"/>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83" name="Rectangle 75"/>
                  <p:cNvSpPr>
                    <a:spLocks noChangeAspect="1" noChangeArrowheads="1"/>
                  </p:cNvSpPr>
                  <p:nvPr/>
                </p:nvSpPr>
                <p:spPr bwMode="auto">
                  <a:xfrm>
                    <a:off x="7253661" y="293126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84" name="Rectangle 76"/>
                  <p:cNvSpPr>
                    <a:spLocks noChangeAspect="1" noChangeArrowheads="1"/>
                  </p:cNvSpPr>
                  <p:nvPr/>
                </p:nvSpPr>
                <p:spPr bwMode="auto">
                  <a:xfrm>
                    <a:off x="7247134"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85" name="Rectangle 77"/>
                  <p:cNvSpPr>
                    <a:spLocks noChangeAspect="1" noChangeArrowheads="1"/>
                  </p:cNvSpPr>
                  <p:nvPr/>
                </p:nvSpPr>
                <p:spPr bwMode="auto">
                  <a:xfrm>
                    <a:off x="7247134"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86" name="Freeform 78"/>
                  <p:cNvSpPr>
                    <a:spLocks noChangeAspect="1"/>
                  </p:cNvSpPr>
                  <p:nvPr/>
                </p:nvSpPr>
                <p:spPr bwMode="auto">
                  <a:xfrm>
                    <a:off x="7403777" y="3222426"/>
                    <a:ext cx="221911" cy="236321"/>
                  </a:xfrm>
                  <a:custGeom>
                    <a:avLst/>
                    <a:gdLst>
                      <a:gd name="T0" fmla="*/ 2147483647 w 168"/>
                      <a:gd name="T1" fmla="*/ 2147483647 h 161"/>
                      <a:gd name="T2" fmla="*/ 2147483647 w 168"/>
                      <a:gd name="T3" fmla="*/ 2147483647 h 161"/>
                      <a:gd name="T4" fmla="*/ 2147483647 w 168"/>
                      <a:gd name="T5" fmla="*/ 2147483647 h 161"/>
                      <a:gd name="T6" fmla="*/ 2147483647 w 168"/>
                      <a:gd name="T7" fmla="*/ 2147483647 h 161"/>
                      <a:gd name="T8" fmla="*/ 2147483647 w 168"/>
                      <a:gd name="T9" fmla="*/ 2147483647 h 161"/>
                      <a:gd name="T10" fmla="*/ 2147483647 w 168"/>
                      <a:gd name="T11" fmla="*/ 2147483647 h 161"/>
                      <a:gd name="T12" fmla="*/ 2147483647 w 168"/>
                      <a:gd name="T13" fmla="*/ 2147483647 h 161"/>
                      <a:gd name="T14" fmla="*/ 2147483647 w 168"/>
                      <a:gd name="T15" fmla="*/ 2147483647 h 161"/>
                      <a:gd name="T16" fmla="*/ 2147483647 w 168"/>
                      <a:gd name="T17" fmla="*/ 2147483647 h 161"/>
                      <a:gd name="T18" fmla="*/ 2147483647 w 168"/>
                      <a:gd name="T19" fmla="*/ 2147483647 h 161"/>
                      <a:gd name="T20" fmla="*/ 2147483647 w 168"/>
                      <a:gd name="T21" fmla="*/ 2147483647 h 161"/>
                      <a:gd name="T22" fmla="*/ 2147483647 w 168"/>
                      <a:gd name="T23" fmla="*/ 2147483647 h 161"/>
                      <a:gd name="T24" fmla="*/ 2147483647 w 168"/>
                      <a:gd name="T25" fmla="*/ 2147483647 h 161"/>
                      <a:gd name="T26" fmla="*/ 2147483647 w 168"/>
                      <a:gd name="T27" fmla="*/ 2147483647 h 161"/>
                      <a:gd name="T28" fmla="*/ 2147483647 w 168"/>
                      <a:gd name="T29" fmla="*/ 2147483647 h 161"/>
                      <a:gd name="T30" fmla="*/ 2147483647 w 168"/>
                      <a:gd name="T31" fmla="*/ 2147483647 h 161"/>
                      <a:gd name="T32" fmla="*/ 2147483647 w 168"/>
                      <a:gd name="T33" fmla="*/ 2147483647 h 161"/>
                      <a:gd name="T34" fmla="*/ 2147483647 w 168"/>
                      <a:gd name="T35" fmla="*/ 2147483647 h 161"/>
                      <a:gd name="T36" fmla="*/ 2147483647 w 168"/>
                      <a:gd name="T37" fmla="*/ 2147483647 h 161"/>
                      <a:gd name="T38" fmla="*/ 0 w 168"/>
                      <a:gd name="T39" fmla="*/ 2147483647 h 161"/>
                      <a:gd name="T40" fmla="*/ 0 w 168"/>
                      <a:gd name="T41" fmla="*/ 2147483647 h 161"/>
                      <a:gd name="T42" fmla="*/ 0 w 168"/>
                      <a:gd name="T43" fmla="*/ 2147483647 h 161"/>
                      <a:gd name="T44" fmla="*/ 0 w 168"/>
                      <a:gd name="T45" fmla="*/ 2147483647 h 161"/>
                      <a:gd name="T46" fmla="*/ 2147483647 w 168"/>
                      <a:gd name="T47" fmla="*/ 2147483647 h 161"/>
                      <a:gd name="T48" fmla="*/ 2147483647 w 168"/>
                      <a:gd name="T49" fmla="*/ 2147483647 h 161"/>
                      <a:gd name="T50" fmla="*/ 2147483647 w 168"/>
                      <a:gd name="T51" fmla="*/ 2147483647 h 161"/>
                      <a:gd name="T52" fmla="*/ 2147483647 w 168"/>
                      <a:gd name="T53" fmla="*/ 0 h 161"/>
                      <a:gd name="T54" fmla="*/ 2147483647 w 168"/>
                      <a:gd name="T55" fmla="*/ 2147483647 h 161"/>
                      <a:gd name="T56" fmla="*/ 2147483647 w 168"/>
                      <a:gd name="T57" fmla="*/ 2147483647 h 161"/>
                      <a:gd name="T58" fmla="*/ 2147483647 w 168"/>
                      <a:gd name="T59" fmla="*/ 2147483647 h 161"/>
                      <a:gd name="T60" fmla="*/ 2147483647 w 168"/>
                      <a:gd name="T61" fmla="*/ 2147483647 h 161"/>
                      <a:gd name="T62" fmla="*/ 2147483647 w 168"/>
                      <a:gd name="T63" fmla="*/ 2147483647 h 161"/>
                      <a:gd name="T64" fmla="*/ 2147483647 w 168"/>
                      <a:gd name="T65" fmla="*/ 2147483647 h 161"/>
                      <a:gd name="T66" fmla="*/ 2147483647 w 168"/>
                      <a:gd name="T67" fmla="*/ 2147483647 h 161"/>
                      <a:gd name="T68" fmla="*/ 2147483647 w 168"/>
                      <a:gd name="T69" fmla="*/ 2147483647 h 161"/>
                      <a:gd name="T70" fmla="*/ 2147483647 w 168"/>
                      <a:gd name="T71" fmla="*/ 2147483647 h 161"/>
                      <a:gd name="T72" fmla="*/ 2147483647 w 168"/>
                      <a:gd name="T73" fmla="*/ 2147483647 h 161"/>
                      <a:gd name="T74" fmla="*/ 2147483647 w 168"/>
                      <a:gd name="T75" fmla="*/ 2147483647 h 161"/>
                      <a:gd name="T76" fmla="*/ 2147483647 w 168"/>
                      <a:gd name="T77" fmla="*/ 2147483647 h 161"/>
                      <a:gd name="T78" fmla="*/ 2147483647 w 168"/>
                      <a:gd name="T79" fmla="*/ 2147483647 h 161"/>
                      <a:gd name="T80" fmla="*/ 2147483647 w 168"/>
                      <a:gd name="T81" fmla="*/ 2147483647 h 161"/>
                      <a:gd name="T82" fmla="*/ 2147483647 w 168"/>
                      <a:gd name="T83" fmla="*/ 2147483647 h 161"/>
                      <a:gd name="T84" fmla="*/ 2147483647 w 168"/>
                      <a:gd name="T85" fmla="*/ 2147483647 h 161"/>
                      <a:gd name="T86" fmla="*/ 2147483647 w 168"/>
                      <a:gd name="T87" fmla="*/ 2147483647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US"/>
                  </a:p>
                </p:txBody>
              </p:sp>
              <p:sp>
                <p:nvSpPr>
                  <p:cNvPr id="587" name="Freeform 79"/>
                  <p:cNvSpPr>
                    <a:spLocks noChangeAspect="1"/>
                  </p:cNvSpPr>
                  <p:nvPr/>
                </p:nvSpPr>
                <p:spPr bwMode="auto">
                  <a:xfrm>
                    <a:off x="7578695" y="3265512"/>
                    <a:ext cx="95292" cy="62671"/>
                  </a:xfrm>
                  <a:custGeom>
                    <a:avLst/>
                    <a:gdLst>
                      <a:gd name="T0" fmla="*/ 2147483647 w 72"/>
                      <a:gd name="T1" fmla="*/ 2147483647 h 42"/>
                      <a:gd name="T2" fmla="*/ 2147483647 w 72"/>
                      <a:gd name="T3" fmla="*/ 2147483647 h 42"/>
                      <a:gd name="T4" fmla="*/ 2147483647 w 72"/>
                      <a:gd name="T5" fmla="*/ 2147483647 h 42"/>
                      <a:gd name="T6" fmla="*/ 2147483647 w 72"/>
                      <a:gd name="T7" fmla="*/ 2147483647 h 42"/>
                      <a:gd name="T8" fmla="*/ 2147483647 w 72"/>
                      <a:gd name="T9" fmla="*/ 2147483647 h 42"/>
                      <a:gd name="T10" fmla="*/ 2147483647 w 72"/>
                      <a:gd name="T11" fmla="*/ 2147483647 h 42"/>
                      <a:gd name="T12" fmla="*/ 2147483647 w 72"/>
                      <a:gd name="T13" fmla="*/ 2147483647 h 42"/>
                      <a:gd name="T14" fmla="*/ 2147483647 w 72"/>
                      <a:gd name="T15" fmla="*/ 2147483647 h 42"/>
                      <a:gd name="T16" fmla="*/ 0 w 72"/>
                      <a:gd name="T17" fmla="*/ 2147483647 h 42"/>
                      <a:gd name="T18" fmla="*/ 2147483647 w 72"/>
                      <a:gd name="T19" fmla="*/ 2147483647 h 42"/>
                      <a:gd name="T20" fmla="*/ 2147483647 w 72"/>
                      <a:gd name="T21" fmla="*/ 2147483647 h 42"/>
                      <a:gd name="T22" fmla="*/ 2147483647 w 72"/>
                      <a:gd name="T23" fmla="*/ 2147483647 h 42"/>
                      <a:gd name="T24" fmla="*/ 2147483647 w 72"/>
                      <a:gd name="T25" fmla="*/ 2147483647 h 42"/>
                      <a:gd name="T26" fmla="*/ 2147483647 w 72"/>
                      <a:gd name="T27" fmla="*/ 2147483647 h 42"/>
                      <a:gd name="T28" fmla="*/ 2147483647 w 72"/>
                      <a:gd name="T29" fmla="*/ 2147483647 h 42"/>
                      <a:gd name="T30" fmla="*/ 2147483647 w 72"/>
                      <a:gd name="T31" fmla="*/ 0 h 42"/>
                      <a:gd name="T32" fmla="*/ 2147483647 w 72"/>
                      <a:gd name="T33" fmla="*/ 2147483647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US"/>
                  </a:p>
                </p:txBody>
              </p:sp>
              <p:sp>
                <p:nvSpPr>
                  <p:cNvPr id="588" name="Freeform 80"/>
                  <p:cNvSpPr>
                    <a:spLocks noChangeAspect="1"/>
                  </p:cNvSpPr>
                  <p:nvPr/>
                </p:nvSpPr>
                <p:spPr bwMode="auto">
                  <a:xfrm>
                    <a:off x="7728812" y="3300765"/>
                    <a:ext cx="23497" cy="44391"/>
                  </a:xfrm>
                  <a:custGeom>
                    <a:avLst/>
                    <a:gdLst>
                      <a:gd name="T0" fmla="*/ 2147483647 w 18"/>
                      <a:gd name="T1" fmla="*/ 2147483647 h 30"/>
                      <a:gd name="T2" fmla="*/ 2147483647 w 18"/>
                      <a:gd name="T3" fmla="*/ 2147483647 h 30"/>
                      <a:gd name="T4" fmla="*/ 2147483647 w 18"/>
                      <a:gd name="T5" fmla="*/ 2147483647 h 30"/>
                      <a:gd name="T6" fmla="*/ 0 w 18"/>
                      <a:gd name="T7" fmla="*/ 0 h 30"/>
                      <a:gd name="T8" fmla="*/ 2147483647 w 18"/>
                      <a:gd name="T9" fmla="*/ 2147483647 h 30"/>
                      <a:gd name="T10" fmla="*/ 2147483647 w 18"/>
                      <a:gd name="T11" fmla="*/ 2147483647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p>
                </p:txBody>
              </p:sp>
              <p:sp>
                <p:nvSpPr>
                  <p:cNvPr id="589" name="Freeform 81"/>
                  <p:cNvSpPr>
                    <a:spLocks noChangeAspect="1"/>
                  </p:cNvSpPr>
                  <p:nvPr/>
                </p:nvSpPr>
                <p:spPr bwMode="auto">
                  <a:xfrm>
                    <a:off x="7641353" y="3222426"/>
                    <a:ext cx="54824" cy="61365"/>
                  </a:xfrm>
                  <a:custGeom>
                    <a:avLst/>
                    <a:gdLst>
                      <a:gd name="T0" fmla="*/ 2147483647 w 41"/>
                      <a:gd name="T1" fmla="*/ 2147483647 h 42"/>
                      <a:gd name="T2" fmla="*/ 2147483647 w 41"/>
                      <a:gd name="T3" fmla="*/ 2147483647 h 42"/>
                      <a:gd name="T4" fmla="*/ 2147483647 w 41"/>
                      <a:gd name="T5" fmla="*/ 2147483647 h 42"/>
                      <a:gd name="T6" fmla="*/ 2147483647 w 41"/>
                      <a:gd name="T7" fmla="*/ 2147483647 h 42"/>
                      <a:gd name="T8" fmla="*/ 0 w 41"/>
                      <a:gd name="T9" fmla="*/ 0 h 42"/>
                      <a:gd name="T10" fmla="*/ 0 w 41"/>
                      <a:gd name="T11" fmla="*/ 0 h 42"/>
                      <a:gd name="T12" fmla="*/ 2147483647 w 41"/>
                      <a:gd name="T13" fmla="*/ 2147483647 h 42"/>
                      <a:gd name="T14" fmla="*/ 2147483647 w 41"/>
                      <a:gd name="T15" fmla="*/ 2147483647 h 42"/>
                      <a:gd name="T16" fmla="*/ 2147483647 w 41"/>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p>
                </p:txBody>
              </p:sp>
              <p:sp>
                <p:nvSpPr>
                  <p:cNvPr id="590" name="Freeform 82"/>
                  <p:cNvSpPr>
                    <a:spLocks noChangeAspect="1"/>
                  </p:cNvSpPr>
                  <p:nvPr/>
                </p:nvSpPr>
                <p:spPr bwMode="auto">
                  <a:xfrm>
                    <a:off x="7634826" y="3432634"/>
                    <a:ext cx="6527" cy="7834"/>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591" name="Freeform 83"/>
                  <p:cNvSpPr>
                    <a:spLocks noChangeAspect="1"/>
                  </p:cNvSpPr>
                  <p:nvPr/>
                </p:nvSpPr>
                <p:spPr bwMode="auto">
                  <a:xfrm>
                    <a:off x="7492542" y="2693643"/>
                    <a:ext cx="1305" cy="9140"/>
                  </a:xfrm>
                  <a:custGeom>
                    <a:avLst/>
                    <a:gdLst>
                      <a:gd name="T0" fmla="*/ 0 w 1"/>
                      <a:gd name="T1" fmla="*/ 0 h 6"/>
                      <a:gd name="T2" fmla="*/ 0 w 1"/>
                      <a:gd name="T3" fmla="*/ 2147483647 h 6"/>
                      <a:gd name="T4" fmla="*/ 0 w 1"/>
                      <a:gd name="T5" fmla="*/ 2147483647 h 6"/>
                      <a:gd name="T6" fmla="*/ 0 w 1"/>
                      <a:gd name="T7" fmla="*/ 2147483647 h 6"/>
                      <a:gd name="T8" fmla="*/ 0 w 1"/>
                      <a:gd name="T9" fmla="*/ 2147483647 h 6"/>
                      <a:gd name="T10" fmla="*/ 0 w 1"/>
                      <a:gd name="T11" fmla="*/ 2147483647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92" name="Freeform 84"/>
                  <p:cNvSpPr>
                    <a:spLocks noChangeAspect="1"/>
                  </p:cNvSpPr>
                  <p:nvPr/>
                </p:nvSpPr>
                <p:spPr bwMode="auto">
                  <a:xfrm>
                    <a:off x="7492542" y="2702783"/>
                    <a:ext cx="1305" cy="9140"/>
                  </a:xfrm>
                  <a:custGeom>
                    <a:avLst/>
                    <a:gdLst>
                      <a:gd name="T0" fmla="*/ 0 w 1"/>
                      <a:gd name="T1" fmla="*/ 0 h 6"/>
                      <a:gd name="T2" fmla="*/ 0 w 1"/>
                      <a:gd name="T3" fmla="*/ 0 h 6"/>
                      <a:gd name="T4" fmla="*/ 0 w 1"/>
                      <a:gd name="T5" fmla="*/ 0 h 6"/>
                      <a:gd name="T6" fmla="*/ 0 w 1"/>
                      <a:gd name="T7" fmla="*/ 2147483647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93" name="Freeform 85"/>
                  <p:cNvSpPr>
                    <a:spLocks noChangeAspect="1"/>
                  </p:cNvSpPr>
                  <p:nvPr/>
                </p:nvSpPr>
                <p:spPr bwMode="auto">
                  <a:xfrm>
                    <a:off x="7483405" y="2728895"/>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94" name="Freeform 86"/>
                  <p:cNvSpPr>
                    <a:spLocks noChangeAspect="1"/>
                  </p:cNvSpPr>
                  <p:nvPr/>
                </p:nvSpPr>
                <p:spPr bwMode="auto">
                  <a:xfrm>
                    <a:off x="7475572" y="2613999"/>
                    <a:ext cx="1305" cy="2611"/>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95" name="Rectangle 87"/>
                  <p:cNvSpPr>
                    <a:spLocks noChangeAspect="1" noChangeArrowheads="1"/>
                  </p:cNvSpPr>
                  <p:nvPr/>
                </p:nvSpPr>
                <p:spPr bwMode="auto">
                  <a:xfrm>
                    <a:off x="7466435" y="2597026"/>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96" name="Rectangle 88"/>
                  <p:cNvSpPr>
                    <a:spLocks noChangeAspect="1" noChangeArrowheads="1"/>
                  </p:cNvSpPr>
                  <p:nvPr/>
                </p:nvSpPr>
                <p:spPr bwMode="auto">
                  <a:xfrm>
                    <a:off x="7483405" y="266753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597" name="Freeform 89"/>
                  <p:cNvSpPr>
                    <a:spLocks noChangeAspect="1"/>
                  </p:cNvSpPr>
                  <p:nvPr/>
                </p:nvSpPr>
                <p:spPr bwMode="auto">
                  <a:xfrm>
                    <a:off x="6129747" y="2368539"/>
                    <a:ext cx="110955" cy="167122"/>
                  </a:xfrm>
                  <a:custGeom>
                    <a:avLst/>
                    <a:gdLst>
                      <a:gd name="T0" fmla="*/ 2147483647 w 84"/>
                      <a:gd name="T1" fmla="*/ 2147483647 h 114"/>
                      <a:gd name="T2" fmla="*/ 2147483647 w 84"/>
                      <a:gd name="T3" fmla="*/ 2147483647 h 114"/>
                      <a:gd name="T4" fmla="*/ 2147483647 w 84"/>
                      <a:gd name="T5" fmla="*/ 2147483647 h 114"/>
                      <a:gd name="T6" fmla="*/ 2147483647 w 84"/>
                      <a:gd name="T7" fmla="*/ 2147483647 h 114"/>
                      <a:gd name="T8" fmla="*/ 2147483647 w 84"/>
                      <a:gd name="T9" fmla="*/ 2147483647 h 114"/>
                      <a:gd name="T10" fmla="*/ 2147483647 w 84"/>
                      <a:gd name="T11" fmla="*/ 2147483647 h 114"/>
                      <a:gd name="T12" fmla="*/ 2147483647 w 84"/>
                      <a:gd name="T13" fmla="*/ 2147483647 h 114"/>
                      <a:gd name="T14" fmla="*/ 0 w 84"/>
                      <a:gd name="T15" fmla="*/ 2147483647 h 114"/>
                      <a:gd name="T16" fmla="*/ 2147483647 w 84"/>
                      <a:gd name="T17" fmla="*/ 2147483647 h 114"/>
                      <a:gd name="T18" fmla="*/ 2147483647 w 84"/>
                      <a:gd name="T19" fmla="*/ 2147483647 h 114"/>
                      <a:gd name="T20" fmla="*/ 0 w 84"/>
                      <a:gd name="T21" fmla="*/ 2147483647 h 114"/>
                      <a:gd name="T22" fmla="*/ 0 w 84"/>
                      <a:gd name="T23" fmla="*/ 0 h 114"/>
                      <a:gd name="T24" fmla="*/ 2147483647 w 84"/>
                      <a:gd name="T25" fmla="*/ 2147483647 h 114"/>
                      <a:gd name="T26" fmla="*/ 2147483647 w 84"/>
                      <a:gd name="T27" fmla="*/ 2147483647 h 114"/>
                      <a:gd name="T28" fmla="*/ 2147483647 w 84"/>
                      <a:gd name="T29" fmla="*/ 2147483647 h 114"/>
                      <a:gd name="T30" fmla="*/ 2147483647 w 84"/>
                      <a:gd name="T31" fmla="*/ 2147483647 h 114"/>
                      <a:gd name="T32" fmla="*/ 2147483647 w 84"/>
                      <a:gd name="T33" fmla="*/ 2147483647 h 114"/>
                      <a:gd name="T34" fmla="*/ 2147483647 w 84"/>
                      <a:gd name="T35" fmla="*/ 2147483647 h 114"/>
                      <a:gd name="T36" fmla="*/ 2147483647 w 84"/>
                      <a:gd name="T37" fmla="*/ 2147483647 h 114"/>
                      <a:gd name="T38" fmla="*/ 2147483647 w 84"/>
                      <a:gd name="T39" fmla="*/ 2147483647 h 114"/>
                      <a:gd name="T40" fmla="*/ 2147483647 w 84"/>
                      <a:gd name="T41" fmla="*/ 2147483647 h 114"/>
                      <a:gd name="T42" fmla="*/ 2147483647 w 84"/>
                      <a:gd name="T43" fmla="*/ 2147483647 h 114"/>
                      <a:gd name="T44" fmla="*/ 2147483647 w 84"/>
                      <a:gd name="T45" fmla="*/ 2147483647 h 114"/>
                      <a:gd name="T46" fmla="*/ 2147483647 w 84"/>
                      <a:gd name="T47" fmla="*/ 2147483647 h 114"/>
                      <a:gd name="T48" fmla="*/ 2147483647 w 84"/>
                      <a:gd name="T49" fmla="*/ 2147483647 h 114"/>
                      <a:gd name="T50" fmla="*/ 2147483647 w 84"/>
                      <a:gd name="T51" fmla="*/ 2147483647 h 114"/>
                      <a:gd name="T52" fmla="*/ 2147483647 w 84"/>
                      <a:gd name="T53" fmla="*/ 2147483647 h 114"/>
                      <a:gd name="T54" fmla="*/ 2147483647 w 84"/>
                      <a:gd name="T55" fmla="*/ 2147483647 h 114"/>
                      <a:gd name="T56" fmla="*/ 2147483647 w 84"/>
                      <a:gd name="T57" fmla="*/ 2147483647 h 114"/>
                      <a:gd name="T58" fmla="*/ 2147483647 w 84"/>
                      <a:gd name="T59" fmla="*/ 2147483647 h 114"/>
                      <a:gd name="T60" fmla="*/ 2147483647 w 84"/>
                      <a:gd name="T61" fmla="*/ 2147483647 h 114"/>
                      <a:gd name="T62" fmla="*/ 2147483647 w 84"/>
                      <a:gd name="T63" fmla="*/ 2147483647 h 114"/>
                      <a:gd name="T64" fmla="*/ 2147483647 w 84"/>
                      <a:gd name="T65" fmla="*/ 2147483647 h 114"/>
                      <a:gd name="T66" fmla="*/ 2147483647 w 84"/>
                      <a:gd name="T67" fmla="*/ 2147483647 h 114"/>
                      <a:gd name="T68" fmla="*/ 2147483647 w 84"/>
                      <a:gd name="T69" fmla="*/ 2147483647 h 114"/>
                      <a:gd name="T70" fmla="*/ 2147483647 w 84"/>
                      <a:gd name="T71" fmla="*/ 2147483647 h 114"/>
                      <a:gd name="T72" fmla="*/ 2147483647 w 84"/>
                      <a:gd name="T73" fmla="*/ 2147483647 h 114"/>
                      <a:gd name="T74" fmla="*/ 2147483647 w 84"/>
                      <a:gd name="T75" fmla="*/ 2147483647 h 114"/>
                      <a:gd name="T76" fmla="*/ 2147483647 w 84"/>
                      <a:gd name="T77" fmla="*/ 2147483647 h 114"/>
                      <a:gd name="T78" fmla="*/ 2147483647 w 84"/>
                      <a:gd name="T79" fmla="*/ 2147483647 h 114"/>
                      <a:gd name="T80" fmla="*/ 2147483647 w 84"/>
                      <a:gd name="T81" fmla="*/ 2147483647 h 114"/>
                      <a:gd name="T82" fmla="*/ 2147483647 w 84"/>
                      <a:gd name="T83" fmla="*/ 2147483647 h 114"/>
                      <a:gd name="T84" fmla="*/ 2147483647 w 84"/>
                      <a:gd name="T85" fmla="*/ 2147483647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p>
                </p:txBody>
              </p:sp>
              <p:sp>
                <p:nvSpPr>
                  <p:cNvPr id="598" name="Freeform 90"/>
                  <p:cNvSpPr>
                    <a:spLocks noChangeAspect="1"/>
                  </p:cNvSpPr>
                  <p:nvPr/>
                </p:nvSpPr>
                <p:spPr bwMode="auto">
                  <a:xfrm>
                    <a:off x="6129747" y="2317619"/>
                    <a:ext cx="80933" cy="41780"/>
                  </a:xfrm>
                  <a:custGeom>
                    <a:avLst/>
                    <a:gdLst>
                      <a:gd name="T0" fmla="*/ 2147483647 w 60"/>
                      <a:gd name="T1" fmla="*/ 2147483647 h 29"/>
                      <a:gd name="T2" fmla="*/ 2147483647 w 60"/>
                      <a:gd name="T3" fmla="*/ 0 h 29"/>
                      <a:gd name="T4" fmla="*/ 0 w 60"/>
                      <a:gd name="T5" fmla="*/ 2147483647 h 29"/>
                      <a:gd name="T6" fmla="*/ 2147483647 w 60"/>
                      <a:gd name="T7" fmla="*/ 2147483647 h 29"/>
                      <a:gd name="T8" fmla="*/ 2147483647 w 60"/>
                      <a:gd name="T9" fmla="*/ 2147483647 h 29"/>
                      <a:gd name="T10" fmla="*/ 2147483647 w 60"/>
                      <a:gd name="T11" fmla="*/ 2147483647 h 29"/>
                      <a:gd name="T12" fmla="*/ 2147483647 w 60"/>
                      <a:gd name="T13" fmla="*/ 2147483647 h 29"/>
                      <a:gd name="T14" fmla="*/ 2147483647 w 60"/>
                      <a:gd name="T15" fmla="*/ 2147483647 h 29"/>
                      <a:gd name="T16" fmla="*/ 2147483647 w 60"/>
                      <a:gd name="T17" fmla="*/ 2147483647 h 29"/>
                      <a:gd name="T18" fmla="*/ 2147483647 w 60"/>
                      <a:gd name="T19" fmla="*/ 21474836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990034"/>
                  </a:solidFill>
                  <a:ln w="9525">
                    <a:solidFill>
                      <a:srgbClr val="000000"/>
                    </a:solidFill>
                    <a:prstDash val="solid"/>
                    <a:round/>
                    <a:headEnd/>
                    <a:tailEnd/>
                  </a:ln>
                </p:spPr>
                <p:txBody>
                  <a:bodyPr/>
                  <a:lstStyle/>
                  <a:p>
                    <a:endParaRPr lang="en-US"/>
                  </a:p>
                </p:txBody>
              </p:sp>
              <p:sp>
                <p:nvSpPr>
                  <p:cNvPr id="599" name="Freeform 91"/>
                  <p:cNvSpPr>
                    <a:spLocks noChangeAspect="1"/>
                  </p:cNvSpPr>
                  <p:nvPr/>
                </p:nvSpPr>
                <p:spPr bwMode="auto">
                  <a:xfrm>
                    <a:off x="6493942" y="2711922"/>
                    <a:ext cx="118787" cy="131869"/>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2147483647 h 90"/>
                      <a:gd name="T12" fmla="*/ 2147483647 w 90"/>
                      <a:gd name="T13" fmla="*/ 2147483647 h 90"/>
                      <a:gd name="T14" fmla="*/ 2147483647 w 90"/>
                      <a:gd name="T15" fmla="*/ 2147483647 h 90"/>
                      <a:gd name="T16" fmla="*/ 2147483647 w 90"/>
                      <a:gd name="T17" fmla="*/ 2147483647 h 90"/>
                      <a:gd name="T18" fmla="*/ 2147483647 w 90"/>
                      <a:gd name="T19" fmla="*/ 2147483647 h 90"/>
                      <a:gd name="T20" fmla="*/ 2147483647 w 90"/>
                      <a:gd name="T21" fmla="*/ 2147483647 h 90"/>
                      <a:gd name="T22" fmla="*/ 2147483647 w 90"/>
                      <a:gd name="T23" fmla="*/ 2147483647 h 90"/>
                      <a:gd name="T24" fmla="*/ 0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2147483647 w 90"/>
                      <a:gd name="T39" fmla="*/ 0 h 90"/>
                      <a:gd name="T40" fmla="*/ 2147483647 w 90"/>
                      <a:gd name="T41" fmla="*/ 2147483647 h 90"/>
                      <a:gd name="T42" fmla="*/ 2147483647 w 90"/>
                      <a:gd name="T43" fmla="*/ 2147483647 h 90"/>
                      <a:gd name="T44" fmla="*/ 2147483647 w 90"/>
                      <a:gd name="T45" fmla="*/ 2147483647 h 90"/>
                      <a:gd name="T46" fmla="*/ 2147483647 w 90"/>
                      <a:gd name="T47" fmla="*/ 2147483647 h 90"/>
                      <a:gd name="T48" fmla="*/ 2147483647 w 90"/>
                      <a:gd name="T49" fmla="*/ 2147483647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990034"/>
                  </a:solidFill>
                  <a:ln w="9525">
                    <a:solidFill>
                      <a:srgbClr val="000000"/>
                    </a:solidFill>
                    <a:prstDash val="solid"/>
                    <a:round/>
                    <a:headEnd/>
                    <a:tailEnd/>
                  </a:ln>
                </p:spPr>
                <p:txBody>
                  <a:bodyPr/>
                  <a:lstStyle/>
                  <a:p>
                    <a:endParaRPr lang="en-US"/>
                  </a:p>
                </p:txBody>
              </p:sp>
              <p:sp>
                <p:nvSpPr>
                  <p:cNvPr id="600" name="Rectangle 92"/>
                  <p:cNvSpPr>
                    <a:spLocks noChangeAspect="1" noChangeArrowheads="1"/>
                  </p:cNvSpPr>
                  <p:nvPr/>
                </p:nvSpPr>
                <p:spPr bwMode="auto">
                  <a:xfrm>
                    <a:off x="7475572" y="2747174"/>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01" name="Rectangle 93"/>
                  <p:cNvSpPr>
                    <a:spLocks noChangeAspect="1" noChangeArrowheads="1"/>
                  </p:cNvSpPr>
                  <p:nvPr/>
                </p:nvSpPr>
                <p:spPr bwMode="auto">
                  <a:xfrm>
                    <a:off x="6724992" y="2491269"/>
                    <a:ext cx="652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02" name="Freeform 94"/>
                  <p:cNvSpPr>
                    <a:spLocks noChangeAspect="1"/>
                  </p:cNvSpPr>
                  <p:nvPr/>
                </p:nvSpPr>
                <p:spPr bwMode="auto">
                  <a:xfrm>
                    <a:off x="6423453" y="2491269"/>
                    <a:ext cx="189277" cy="246765"/>
                  </a:xfrm>
                  <a:custGeom>
                    <a:avLst/>
                    <a:gdLst>
                      <a:gd name="T0" fmla="*/ 2147483647 w 144"/>
                      <a:gd name="T1" fmla="*/ 2147483647 h 168"/>
                      <a:gd name="T2" fmla="*/ 2147483647 w 144"/>
                      <a:gd name="T3" fmla="*/ 2147483647 h 168"/>
                      <a:gd name="T4" fmla="*/ 2147483647 w 144"/>
                      <a:gd name="T5" fmla="*/ 2147483647 h 168"/>
                      <a:gd name="T6" fmla="*/ 2147483647 w 144"/>
                      <a:gd name="T7" fmla="*/ 2147483647 h 168"/>
                      <a:gd name="T8" fmla="*/ 2147483647 w 144"/>
                      <a:gd name="T9" fmla="*/ 2147483647 h 168"/>
                      <a:gd name="T10" fmla="*/ 2147483647 w 144"/>
                      <a:gd name="T11" fmla="*/ 2147483647 h 168"/>
                      <a:gd name="T12" fmla="*/ 2147483647 w 144"/>
                      <a:gd name="T13" fmla="*/ 0 h 168"/>
                      <a:gd name="T14" fmla="*/ 2147483647 w 144"/>
                      <a:gd name="T15" fmla="*/ 0 h 168"/>
                      <a:gd name="T16" fmla="*/ 2147483647 w 144"/>
                      <a:gd name="T17" fmla="*/ 2147483647 h 168"/>
                      <a:gd name="T18" fmla="*/ 2147483647 w 144"/>
                      <a:gd name="T19" fmla="*/ 2147483647 h 168"/>
                      <a:gd name="T20" fmla="*/ 2147483647 w 144"/>
                      <a:gd name="T21" fmla="*/ 2147483647 h 168"/>
                      <a:gd name="T22" fmla="*/ 2147483647 w 144"/>
                      <a:gd name="T23" fmla="*/ 2147483647 h 168"/>
                      <a:gd name="T24" fmla="*/ 0 w 144"/>
                      <a:gd name="T25" fmla="*/ 2147483647 h 168"/>
                      <a:gd name="T26" fmla="*/ 2147483647 w 144"/>
                      <a:gd name="T27" fmla="*/ 2147483647 h 168"/>
                      <a:gd name="T28" fmla="*/ 2147483647 w 144"/>
                      <a:gd name="T29" fmla="*/ 2147483647 h 168"/>
                      <a:gd name="T30" fmla="*/ 2147483647 w 144"/>
                      <a:gd name="T31" fmla="*/ 2147483647 h 168"/>
                      <a:gd name="T32" fmla="*/ 2147483647 w 144"/>
                      <a:gd name="T33" fmla="*/ 2147483647 h 168"/>
                      <a:gd name="T34" fmla="*/ 2147483647 w 144"/>
                      <a:gd name="T35" fmla="*/ 2147483647 h 168"/>
                      <a:gd name="T36" fmla="*/ 2147483647 w 144"/>
                      <a:gd name="T37" fmla="*/ 2147483647 h 168"/>
                      <a:gd name="T38" fmla="*/ 2147483647 w 144"/>
                      <a:gd name="T39" fmla="*/ 2147483647 h 168"/>
                      <a:gd name="T40" fmla="*/ 2147483647 w 144"/>
                      <a:gd name="T41" fmla="*/ 2147483647 h 168"/>
                      <a:gd name="T42" fmla="*/ 2147483647 w 144"/>
                      <a:gd name="T43" fmla="*/ 2147483647 h 168"/>
                      <a:gd name="T44" fmla="*/ 2147483647 w 144"/>
                      <a:gd name="T45" fmla="*/ 2147483647 h 168"/>
                      <a:gd name="T46" fmla="*/ 2147483647 w 144"/>
                      <a:gd name="T47" fmla="*/ 2147483647 h 168"/>
                      <a:gd name="T48" fmla="*/ 2147483647 w 144"/>
                      <a:gd name="T49" fmla="*/ 2147483647 h 168"/>
                      <a:gd name="T50" fmla="*/ 2147483647 w 144"/>
                      <a:gd name="T51" fmla="*/ 2147483647 h 168"/>
                      <a:gd name="T52" fmla="*/ 2147483647 w 144"/>
                      <a:gd name="T53" fmla="*/ 2147483647 h 168"/>
                      <a:gd name="T54" fmla="*/ 2147483647 w 144"/>
                      <a:gd name="T55" fmla="*/ 2147483647 h 168"/>
                      <a:gd name="T56" fmla="*/ 2147483647 w 144"/>
                      <a:gd name="T57" fmla="*/ 2147483647 h 168"/>
                      <a:gd name="T58" fmla="*/ 2147483647 w 144"/>
                      <a:gd name="T59" fmla="*/ 2147483647 h 168"/>
                      <a:gd name="T60" fmla="*/ 2147483647 w 144"/>
                      <a:gd name="T61" fmla="*/ 2147483647 h 168"/>
                      <a:gd name="T62" fmla="*/ 2147483647 w 144"/>
                      <a:gd name="T63" fmla="*/ 2147483647 h 168"/>
                      <a:gd name="T64" fmla="*/ 2147483647 w 144"/>
                      <a:gd name="T65" fmla="*/ 2147483647 h 168"/>
                      <a:gd name="T66" fmla="*/ 2147483647 w 144"/>
                      <a:gd name="T67" fmla="*/ 2147483647 h 168"/>
                      <a:gd name="T68" fmla="*/ 2147483647 w 144"/>
                      <a:gd name="T69" fmla="*/ 2147483647 h 168"/>
                      <a:gd name="T70" fmla="*/ 2147483647 w 144"/>
                      <a:gd name="T71" fmla="*/ 2147483647 h 168"/>
                      <a:gd name="T72" fmla="*/ 2147483647 w 144"/>
                      <a:gd name="T73" fmla="*/ 2147483647 h 168"/>
                      <a:gd name="T74" fmla="*/ 2147483647 w 144"/>
                      <a:gd name="T75" fmla="*/ 2147483647 h 168"/>
                      <a:gd name="T76" fmla="*/ 2147483647 w 144"/>
                      <a:gd name="T77" fmla="*/ 2147483647 h 168"/>
                      <a:gd name="T78" fmla="*/ 2147483647 w 144"/>
                      <a:gd name="T79" fmla="*/ 2147483647 h 168"/>
                      <a:gd name="T80" fmla="*/ 2147483647 w 144"/>
                      <a:gd name="T81" fmla="*/ 2147483647 h 168"/>
                      <a:gd name="T82" fmla="*/ 2147483647 w 144"/>
                      <a:gd name="T83" fmla="*/ 2147483647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990034"/>
                  </a:solidFill>
                  <a:ln w="9525">
                    <a:solidFill>
                      <a:srgbClr val="000000"/>
                    </a:solidFill>
                    <a:prstDash val="solid"/>
                    <a:round/>
                    <a:headEnd/>
                    <a:tailEnd/>
                  </a:ln>
                </p:spPr>
                <p:txBody>
                  <a:bodyPr/>
                  <a:lstStyle/>
                  <a:p>
                    <a:endParaRPr lang="en-US"/>
                  </a:p>
                </p:txBody>
              </p:sp>
              <p:sp>
                <p:nvSpPr>
                  <p:cNvPr id="603" name="Freeform 95"/>
                  <p:cNvSpPr>
                    <a:spLocks noChangeAspect="1"/>
                  </p:cNvSpPr>
                  <p:nvPr/>
                </p:nvSpPr>
                <p:spPr bwMode="auto">
                  <a:xfrm>
                    <a:off x="6232870" y="2308479"/>
                    <a:ext cx="206246" cy="535312"/>
                  </a:xfrm>
                  <a:custGeom>
                    <a:avLst/>
                    <a:gdLst>
                      <a:gd name="T0" fmla="*/ 2147483647 w 155"/>
                      <a:gd name="T1" fmla="*/ 2147483647 h 365"/>
                      <a:gd name="T2" fmla="*/ 2147483647 w 155"/>
                      <a:gd name="T3" fmla="*/ 2147483647 h 365"/>
                      <a:gd name="T4" fmla="*/ 2147483647 w 155"/>
                      <a:gd name="T5" fmla="*/ 2147483647 h 365"/>
                      <a:gd name="T6" fmla="*/ 2147483647 w 155"/>
                      <a:gd name="T7" fmla="*/ 2147483647 h 365"/>
                      <a:gd name="T8" fmla="*/ 2147483647 w 155"/>
                      <a:gd name="T9" fmla="*/ 0 h 365"/>
                      <a:gd name="T10" fmla="*/ 2147483647 w 155"/>
                      <a:gd name="T11" fmla="*/ 2147483647 h 365"/>
                      <a:gd name="T12" fmla="*/ 2147483647 w 155"/>
                      <a:gd name="T13" fmla="*/ 2147483647 h 365"/>
                      <a:gd name="T14" fmla="*/ 2147483647 w 155"/>
                      <a:gd name="T15" fmla="*/ 2147483647 h 365"/>
                      <a:gd name="T16" fmla="*/ 2147483647 w 155"/>
                      <a:gd name="T17" fmla="*/ 2147483647 h 365"/>
                      <a:gd name="T18" fmla="*/ 2147483647 w 155"/>
                      <a:gd name="T19" fmla="*/ 2147483647 h 365"/>
                      <a:gd name="T20" fmla="*/ 2147483647 w 155"/>
                      <a:gd name="T21" fmla="*/ 2147483647 h 365"/>
                      <a:gd name="T22" fmla="*/ 2147483647 w 155"/>
                      <a:gd name="T23" fmla="*/ 2147483647 h 365"/>
                      <a:gd name="T24" fmla="*/ 0 w 155"/>
                      <a:gd name="T25" fmla="*/ 2147483647 h 365"/>
                      <a:gd name="T26" fmla="*/ 2147483647 w 155"/>
                      <a:gd name="T27" fmla="*/ 2147483647 h 365"/>
                      <a:gd name="T28" fmla="*/ 2147483647 w 155"/>
                      <a:gd name="T29" fmla="*/ 2147483647 h 365"/>
                      <a:gd name="T30" fmla="*/ 2147483647 w 155"/>
                      <a:gd name="T31" fmla="*/ 2147483647 h 365"/>
                      <a:gd name="T32" fmla="*/ 2147483647 w 155"/>
                      <a:gd name="T33" fmla="*/ 2147483647 h 365"/>
                      <a:gd name="T34" fmla="*/ 2147483647 w 155"/>
                      <a:gd name="T35" fmla="*/ 2147483647 h 365"/>
                      <a:gd name="T36" fmla="*/ 2147483647 w 155"/>
                      <a:gd name="T37" fmla="*/ 2147483647 h 365"/>
                      <a:gd name="T38" fmla="*/ 2147483647 w 155"/>
                      <a:gd name="T39" fmla="*/ 2147483647 h 365"/>
                      <a:gd name="T40" fmla="*/ 2147483647 w 155"/>
                      <a:gd name="T41" fmla="*/ 2147483647 h 365"/>
                      <a:gd name="T42" fmla="*/ 2147483647 w 155"/>
                      <a:gd name="T43" fmla="*/ 2147483647 h 365"/>
                      <a:gd name="T44" fmla="*/ 2147483647 w 155"/>
                      <a:gd name="T45" fmla="*/ 2147483647 h 365"/>
                      <a:gd name="T46" fmla="*/ 2147483647 w 155"/>
                      <a:gd name="T47" fmla="*/ 2147483647 h 365"/>
                      <a:gd name="T48" fmla="*/ 2147483647 w 155"/>
                      <a:gd name="T49" fmla="*/ 2147483647 h 365"/>
                      <a:gd name="T50" fmla="*/ 2147483647 w 155"/>
                      <a:gd name="T51" fmla="*/ 2147483647 h 365"/>
                      <a:gd name="T52" fmla="*/ 2147483647 w 155"/>
                      <a:gd name="T53" fmla="*/ 2147483647 h 365"/>
                      <a:gd name="T54" fmla="*/ 2147483647 w 155"/>
                      <a:gd name="T55" fmla="*/ 2147483647 h 365"/>
                      <a:gd name="T56" fmla="*/ 2147483647 w 155"/>
                      <a:gd name="T57" fmla="*/ 2147483647 h 365"/>
                      <a:gd name="T58" fmla="*/ 2147483647 w 155"/>
                      <a:gd name="T59" fmla="*/ 2147483647 h 365"/>
                      <a:gd name="T60" fmla="*/ 2147483647 w 155"/>
                      <a:gd name="T61" fmla="*/ 2147483647 h 365"/>
                      <a:gd name="T62" fmla="*/ 2147483647 w 155"/>
                      <a:gd name="T63" fmla="*/ 2147483647 h 365"/>
                      <a:gd name="T64" fmla="*/ 2147483647 w 155"/>
                      <a:gd name="T65" fmla="*/ 2147483647 h 365"/>
                      <a:gd name="T66" fmla="*/ 2147483647 w 155"/>
                      <a:gd name="T67" fmla="*/ 2147483647 h 365"/>
                      <a:gd name="T68" fmla="*/ 2147483647 w 155"/>
                      <a:gd name="T69" fmla="*/ 2147483647 h 365"/>
                      <a:gd name="T70" fmla="*/ 2147483647 w 155"/>
                      <a:gd name="T71" fmla="*/ 2147483647 h 365"/>
                      <a:gd name="T72" fmla="*/ 2147483647 w 155"/>
                      <a:gd name="T73" fmla="*/ 2147483647 h 365"/>
                      <a:gd name="T74" fmla="*/ 2147483647 w 155"/>
                      <a:gd name="T75" fmla="*/ 2147483647 h 365"/>
                      <a:gd name="T76" fmla="*/ 2147483647 w 155"/>
                      <a:gd name="T77" fmla="*/ 2147483647 h 365"/>
                      <a:gd name="T78" fmla="*/ 2147483647 w 155"/>
                      <a:gd name="T79" fmla="*/ 2147483647 h 365"/>
                      <a:gd name="T80" fmla="*/ 2147483647 w 155"/>
                      <a:gd name="T81" fmla="*/ 2147483647 h 365"/>
                      <a:gd name="T82" fmla="*/ 2147483647 w 155"/>
                      <a:gd name="T83" fmla="*/ 2147483647 h 365"/>
                      <a:gd name="T84" fmla="*/ 2147483647 w 155"/>
                      <a:gd name="T85" fmla="*/ 2147483647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p>
                </p:txBody>
              </p:sp>
              <p:sp>
                <p:nvSpPr>
                  <p:cNvPr id="604" name="Freeform 96"/>
                  <p:cNvSpPr>
                    <a:spLocks noChangeAspect="1"/>
                  </p:cNvSpPr>
                  <p:nvPr/>
                </p:nvSpPr>
                <p:spPr bwMode="auto">
                  <a:xfrm>
                    <a:off x="6889467" y="2597026"/>
                    <a:ext cx="110955" cy="176261"/>
                  </a:xfrm>
                  <a:custGeom>
                    <a:avLst/>
                    <a:gdLst>
                      <a:gd name="T0" fmla="*/ 2147483647 w 84"/>
                      <a:gd name="T1" fmla="*/ 2147483647 h 120"/>
                      <a:gd name="T2" fmla="*/ 2147483647 w 84"/>
                      <a:gd name="T3" fmla="*/ 2147483647 h 120"/>
                      <a:gd name="T4" fmla="*/ 2147483647 w 84"/>
                      <a:gd name="T5" fmla="*/ 2147483647 h 120"/>
                      <a:gd name="T6" fmla="*/ 0 w 84"/>
                      <a:gd name="T7" fmla="*/ 2147483647 h 120"/>
                      <a:gd name="T8" fmla="*/ 2147483647 w 84"/>
                      <a:gd name="T9" fmla="*/ 2147483647 h 120"/>
                      <a:gd name="T10" fmla="*/ 2147483647 w 84"/>
                      <a:gd name="T11" fmla="*/ 2147483647 h 120"/>
                      <a:gd name="T12" fmla="*/ 2147483647 w 84"/>
                      <a:gd name="T13" fmla="*/ 2147483647 h 120"/>
                      <a:gd name="T14" fmla="*/ 2147483647 w 84"/>
                      <a:gd name="T15" fmla="*/ 0 h 120"/>
                      <a:gd name="T16" fmla="*/ 2147483647 w 84"/>
                      <a:gd name="T17" fmla="*/ 2147483647 h 120"/>
                      <a:gd name="T18" fmla="*/ 2147483647 w 84"/>
                      <a:gd name="T19" fmla="*/ 2147483647 h 120"/>
                      <a:gd name="T20" fmla="*/ 2147483647 w 84"/>
                      <a:gd name="T21" fmla="*/ 2147483647 h 120"/>
                      <a:gd name="T22" fmla="*/ 2147483647 w 84"/>
                      <a:gd name="T23" fmla="*/ 2147483647 h 120"/>
                      <a:gd name="T24" fmla="*/ 2147483647 w 84"/>
                      <a:gd name="T25" fmla="*/ 2147483647 h 120"/>
                      <a:gd name="T26" fmla="*/ 2147483647 w 84"/>
                      <a:gd name="T27" fmla="*/ 2147483647 h 120"/>
                      <a:gd name="T28" fmla="*/ 2147483647 w 84"/>
                      <a:gd name="T29" fmla="*/ 2147483647 h 120"/>
                      <a:gd name="T30" fmla="*/ 2147483647 w 84"/>
                      <a:gd name="T31" fmla="*/ 2147483647 h 120"/>
                      <a:gd name="T32" fmla="*/ 2147483647 w 84"/>
                      <a:gd name="T33" fmla="*/ 2147483647 h 120"/>
                      <a:gd name="T34" fmla="*/ 2147483647 w 84"/>
                      <a:gd name="T35" fmla="*/ 2147483647 h 120"/>
                      <a:gd name="T36" fmla="*/ 2147483647 w 84"/>
                      <a:gd name="T37" fmla="*/ 2147483647 h 120"/>
                      <a:gd name="T38" fmla="*/ 2147483647 w 84"/>
                      <a:gd name="T39" fmla="*/ 2147483647 h 120"/>
                      <a:gd name="T40" fmla="*/ 2147483647 w 84"/>
                      <a:gd name="T41" fmla="*/ 2147483647 h 120"/>
                      <a:gd name="T42" fmla="*/ 2147483647 w 84"/>
                      <a:gd name="T43" fmla="*/ 2147483647 h 120"/>
                      <a:gd name="T44" fmla="*/ 2147483647 w 84"/>
                      <a:gd name="T45" fmla="*/ 2147483647 h 120"/>
                      <a:gd name="T46" fmla="*/ 2147483647 w 84"/>
                      <a:gd name="T47" fmla="*/ 2147483647 h 120"/>
                      <a:gd name="T48" fmla="*/ 2147483647 w 84"/>
                      <a:gd name="T49" fmla="*/ 2147483647 h 120"/>
                      <a:gd name="T50" fmla="*/ 2147483647 w 84"/>
                      <a:gd name="T51" fmla="*/ 2147483647 h 120"/>
                      <a:gd name="T52" fmla="*/ 2147483647 w 84"/>
                      <a:gd name="T53" fmla="*/ 2147483647 h 120"/>
                      <a:gd name="T54" fmla="*/ 2147483647 w 84"/>
                      <a:gd name="T55" fmla="*/ 2147483647 h 120"/>
                      <a:gd name="T56" fmla="*/ 2147483647 w 84"/>
                      <a:gd name="T57" fmla="*/ 2147483647 h 120"/>
                      <a:gd name="T58" fmla="*/ 2147483647 w 84"/>
                      <a:gd name="T59" fmla="*/ 2147483647 h 120"/>
                      <a:gd name="T60" fmla="*/ 2147483647 w 84"/>
                      <a:gd name="T61" fmla="*/ 2147483647 h 120"/>
                      <a:gd name="T62" fmla="*/ 2147483647 w 84"/>
                      <a:gd name="T63" fmla="*/ 2147483647 h 120"/>
                      <a:gd name="T64" fmla="*/ 2147483647 w 84"/>
                      <a:gd name="T65" fmla="*/ 2147483647 h 120"/>
                      <a:gd name="T66" fmla="*/ 2147483647 w 84"/>
                      <a:gd name="T67" fmla="*/ 2147483647 h 120"/>
                      <a:gd name="T68" fmla="*/ 2147483647 w 84"/>
                      <a:gd name="T69" fmla="*/ 2147483647 h 120"/>
                      <a:gd name="T70" fmla="*/ 2147483647 w 84"/>
                      <a:gd name="T71" fmla="*/ 2147483647 h 120"/>
                      <a:gd name="T72" fmla="*/ 2147483647 w 84"/>
                      <a:gd name="T73" fmla="*/ 2147483647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990034"/>
                  </a:solidFill>
                  <a:ln w="9525">
                    <a:solidFill>
                      <a:srgbClr val="000000"/>
                    </a:solidFill>
                    <a:prstDash val="solid"/>
                    <a:round/>
                    <a:headEnd/>
                    <a:tailEnd/>
                  </a:ln>
                </p:spPr>
                <p:txBody>
                  <a:bodyPr/>
                  <a:lstStyle/>
                  <a:p>
                    <a:endParaRPr lang="en-US"/>
                  </a:p>
                </p:txBody>
              </p:sp>
              <p:sp>
                <p:nvSpPr>
                  <p:cNvPr id="605" name="Freeform 97"/>
                  <p:cNvSpPr>
                    <a:spLocks noChangeAspect="1"/>
                  </p:cNvSpPr>
                  <p:nvPr/>
                </p:nvSpPr>
                <p:spPr bwMode="auto">
                  <a:xfrm>
                    <a:off x="6961261" y="2860764"/>
                    <a:ext cx="112261" cy="122730"/>
                  </a:xfrm>
                  <a:custGeom>
                    <a:avLst/>
                    <a:gdLst>
                      <a:gd name="T0" fmla="*/ 2147483647 w 84"/>
                      <a:gd name="T1" fmla="*/ 2147483647 h 84"/>
                      <a:gd name="T2" fmla="*/ 2147483647 w 84"/>
                      <a:gd name="T3" fmla="*/ 2147483647 h 84"/>
                      <a:gd name="T4" fmla="*/ 2147483647 w 84"/>
                      <a:gd name="T5" fmla="*/ 2147483647 h 84"/>
                      <a:gd name="T6" fmla="*/ 2147483647 w 84"/>
                      <a:gd name="T7" fmla="*/ 2147483647 h 84"/>
                      <a:gd name="T8" fmla="*/ 2147483647 w 84"/>
                      <a:gd name="T9" fmla="*/ 2147483647 h 84"/>
                      <a:gd name="T10" fmla="*/ 2147483647 w 84"/>
                      <a:gd name="T11" fmla="*/ 2147483647 h 84"/>
                      <a:gd name="T12" fmla="*/ 2147483647 w 84"/>
                      <a:gd name="T13" fmla="*/ 2147483647 h 84"/>
                      <a:gd name="T14" fmla="*/ 2147483647 w 84"/>
                      <a:gd name="T15" fmla="*/ 2147483647 h 84"/>
                      <a:gd name="T16" fmla="*/ 2147483647 w 84"/>
                      <a:gd name="T17" fmla="*/ 2147483647 h 84"/>
                      <a:gd name="T18" fmla="*/ 2147483647 w 84"/>
                      <a:gd name="T19" fmla="*/ 2147483647 h 84"/>
                      <a:gd name="T20" fmla="*/ 2147483647 w 84"/>
                      <a:gd name="T21" fmla="*/ 2147483647 h 84"/>
                      <a:gd name="T22" fmla="*/ 0 w 84"/>
                      <a:gd name="T23" fmla="*/ 2147483647 h 84"/>
                      <a:gd name="T24" fmla="*/ 2147483647 w 84"/>
                      <a:gd name="T25" fmla="*/ 2147483647 h 84"/>
                      <a:gd name="T26" fmla="*/ 2147483647 w 84"/>
                      <a:gd name="T27" fmla="*/ 2147483647 h 84"/>
                      <a:gd name="T28" fmla="*/ 2147483647 w 84"/>
                      <a:gd name="T29" fmla="*/ 2147483647 h 84"/>
                      <a:gd name="T30" fmla="*/ 2147483647 w 84"/>
                      <a:gd name="T31" fmla="*/ 2147483647 h 84"/>
                      <a:gd name="T32" fmla="*/ 2147483647 w 84"/>
                      <a:gd name="T33" fmla="*/ 2147483647 h 84"/>
                      <a:gd name="T34" fmla="*/ 2147483647 w 84"/>
                      <a:gd name="T35" fmla="*/ 2147483647 h 84"/>
                      <a:gd name="T36" fmla="*/ 2147483647 w 84"/>
                      <a:gd name="T37" fmla="*/ 2147483647 h 84"/>
                      <a:gd name="T38" fmla="*/ 2147483647 w 84"/>
                      <a:gd name="T39" fmla="*/ 2147483647 h 84"/>
                      <a:gd name="T40" fmla="*/ 2147483647 w 84"/>
                      <a:gd name="T41" fmla="*/ 2147483647 h 84"/>
                      <a:gd name="T42" fmla="*/ 2147483647 w 84"/>
                      <a:gd name="T43" fmla="*/ 0 h 84"/>
                      <a:gd name="T44" fmla="*/ 2147483647 w 84"/>
                      <a:gd name="T45" fmla="*/ 2147483647 h 84"/>
                      <a:gd name="T46" fmla="*/ 2147483647 w 84"/>
                      <a:gd name="T47" fmla="*/ 2147483647 h 84"/>
                      <a:gd name="T48" fmla="*/ 2147483647 w 84"/>
                      <a:gd name="T49" fmla="*/ 2147483647 h 84"/>
                      <a:gd name="T50" fmla="*/ 2147483647 w 84"/>
                      <a:gd name="T51" fmla="*/ 2147483647 h 84"/>
                      <a:gd name="T52" fmla="*/ 2147483647 w 84"/>
                      <a:gd name="T53" fmla="*/ 2147483647 h 84"/>
                      <a:gd name="T54" fmla="*/ 2147483647 w 84"/>
                      <a:gd name="T55" fmla="*/ 2147483647 h 84"/>
                      <a:gd name="T56" fmla="*/ 2147483647 w 84"/>
                      <a:gd name="T57" fmla="*/ 2147483647 h 84"/>
                      <a:gd name="T58" fmla="*/ 2147483647 w 84"/>
                      <a:gd name="T59" fmla="*/ 2147483647 h 84"/>
                      <a:gd name="T60" fmla="*/ 2147483647 w 84"/>
                      <a:gd name="T61" fmla="*/ 2147483647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990034"/>
                  </a:solidFill>
                  <a:ln w="9525">
                    <a:solidFill>
                      <a:srgbClr val="000000"/>
                    </a:solidFill>
                    <a:prstDash val="solid"/>
                    <a:round/>
                    <a:headEnd/>
                    <a:tailEnd/>
                  </a:ln>
                </p:spPr>
                <p:txBody>
                  <a:bodyPr/>
                  <a:lstStyle/>
                  <a:p>
                    <a:endParaRPr lang="en-US"/>
                  </a:p>
                </p:txBody>
              </p:sp>
              <p:sp>
                <p:nvSpPr>
                  <p:cNvPr id="606" name="Freeform 98"/>
                  <p:cNvSpPr>
                    <a:spLocks noChangeAspect="1"/>
                  </p:cNvSpPr>
                  <p:nvPr/>
                </p:nvSpPr>
                <p:spPr bwMode="auto">
                  <a:xfrm>
                    <a:off x="6970398" y="2826817"/>
                    <a:ext cx="22191" cy="50920"/>
                  </a:xfrm>
                  <a:custGeom>
                    <a:avLst/>
                    <a:gdLst>
                      <a:gd name="T0" fmla="*/ 2147483647 w 18"/>
                      <a:gd name="T1" fmla="*/ 0 h 35"/>
                      <a:gd name="T2" fmla="*/ 2147483647 w 18"/>
                      <a:gd name="T3" fmla="*/ 2147483647 h 35"/>
                      <a:gd name="T4" fmla="*/ 2147483647 w 18"/>
                      <a:gd name="T5" fmla="*/ 2147483647 h 35"/>
                      <a:gd name="T6" fmla="*/ 0 w 18"/>
                      <a:gd name="T7" fmla="*/ 2147483647 h 35"/>
                      <a:gd name="T8" fmla="*/ 2147483647 w 18"/>
                      <a:gd name="T9" fmla="*/ 2147483647 h 35"/>
                      <a:gd name="T10" fmla="*/ 2147483647 w 18"/>
                      <a:gd name="T11" fmla="*/ 0 h 35"/>
                      <a:gd name="T12" fmla="*/ 2147483647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990034"/>
                  </a:solidFill>
                  <a:ln w="9525">
                    <a:solidFill>
                      <a:srgbClr val="000000"/>
                    </a:solidFill>
                    <a:prstDash val="solid"/>
                    <a:round/>
                    <a:headEnd/>
                    <a:tailEnd/>
                  </a:ln>
                </p:spPr>
                <p:txBody>
                  <a:bodyPr/>
                  <a:lstStyle/>
                  <a:p>
                    <a:endParaRPr lang="en-US"/>
                  </a:p>
                </p:txBody>
              </p:sp>
              <p:sp>
                <p:nvSpPr>
                  <p:cNvPr id="607" name="Freeform 99"/>
                  <p:cNvSpPr>
                    <a:spLocks noChangeAspect="1"/>
                  </p:cNvSpPr>
                  <p:nvPr/>
                </p:nvSpPr>
                <p:spPr bwMode="auto">
                  <a:xfrm>
                    <a:off x="7008254" y="2773286"/>
                    <a:ext cx="32634" cy="44391"/>
                  </a:xfrm>
                  <a:custGeom>
                    <a:avLst/>
                    <a:gdLst>
                      <a:gd name="T0" fmla="*/ 2147483647 w 24"/>
                      <a:gd name="T1" fmla="*/ 2147483647 h 30"/>
                      <a:gd name="T2" fmla="*/ 2147483647 w 24"/>
                      <a:gd name="T3" fmla="*/ 2147483647 h 30"/>
                      <a:gd name="T4" fmla="*/ 0 w 24"/>
                      <a:gd name="T5" fmla="*/ 2147483647 h 30"/>
                      <a:gd name="T6" fmla="*/ 2147483647 w 24"/>
                      <a:gd name="T7" fmla="*/ 0 h 30"/>
                      <a:gd name="T8" fmla="*/ 2147483647 w 24"/>
                      <a:gd name="T9" fmla="*/ 2147483647 h 30"/>
                      <a:gd name="T10" fmla="*/ 2147483647 w 24"/>
                      <a:gd name="T11" fmla="*/ 2147483647 h 30"/>
                      <a:gd name="T12" fmla="*/ 2147483647 w 24"/>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990034"/>
                  </a:solidFill>
                  <a:ln w="9525">
                    <a:solidFill>
                      <a:srgbClr val="000000"/>
                    </a:solidFill>
                    <a:prstDash val="solid"/>
                    <a:round/>
                    <a:headEnd/>
                    <a:tailEnd/>
                  </a:ln>
                </p:spPr>
                <p:txBody>
                  <a:bodyPr/>
                  <a:lstStyle/>
                  <a:p>
                    <a:endParaRPr lang="en-US"/>
                  </a:p>
                </p:txBody>
              </p:sp>
              <p:sp>
                <p:nvSpPr>
                  <p:cNvPr id="608" name="Freeform 100"/>
                  <p:cNvSpPr>
                    <a:spLocks noChangeAspect="1"/>
                  </p:cNvSpPr>
                  <p:nvPr/>
                </p:nvSpPr>
                <p:spPr bwMode="auto">
                  <a:xfrm>
                    <a:off x="6953429" y="2799400"/>
                    <a:ext cx="31329" cy="35252"/>
                  </a:xfrm>
                  <a:custGeom>
                    <a:avLst/>
                    <a:gdLst>
                      <a:gd name="T0" fmla="*/ 2147483647 w 24"/>
                      <a:gd name="T1" fmla="*/ 2147483647 h 24"/>
                      <a:gd name="T2" fmla="*/ 0 w 24"/>
                      <a:gd name="T3" fmla="*/ 0 h 24"/>
                      <a:gd name="T4" fmla="*/ 0 w 24"/>
                      <a:gd name="T5" fmla="*/ 0 h 24"/>
                      <a:gd name="T6" fmla="*/ 2147483647 w 24"/>
                      <a:gd name="T7" fmla="*/ 2147483647 h 24"/>
                      <a:gd name="T8" fmla="*/ 2147483647 w 24"/>
                      <a:gd name="T9" fmla="*/ 2147483647 h 24"/>
                      <a:gd name="T10" fmla="*/ 2147483647 w 24"/>
                      <a:gd name="T11" fmla="*/ 2147483647 h 24"/>
                      <a:gd name="T12" fmla="*/ 2147483647 w 24"/>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990034"/>
                  </a:solidFill>
                  <a:ln w="9525">
                    <a:solidFill>
                      <a:srgbClr val="000000"/>
                    </a:solidFill>
                    <a:prstDash val="solid"/>
                    <a:round/>
                    <a:headEnd/>
                    <a:tailEnd/>
                  </a:ln>
                </p:spPr>
                <p:txBody>
                  <a:bodyPr/>
                  <a:lstStyle/>
                  <a:p>
                    <a:endParaRPr lang="en-US"/>
                  </a:p>
                </p:txBody>
              </p:sp>
              <p:sp>
                <p:nvSpPr>
                  <p:cNvPr id="609" name="Freeform 101"/>
                  <p:cNvSpPr>
                    <a:spLocks noChangeAspect="1"/>
                  </p:cNvSpPr>
                  <p:nvPr/>
                </p:nvSpPr>
                <p:spPr bwMode="auto">
                  <a:xfrm>
                    <a:off x="6850306" y="2817678"/>
                    <a:ext cx="54824" cy="78338"/>
                  </a:xfrm>
                  <a:custGeom>
                    <a:avLst/>
                    <a:gdLst>
                      <a:gd name="T0" fmla="*/ 2147483647 w 42"/>
                      <a:gd name="T1" fmla="*/ 2147483647 h 53"/>
                      <a:gd name="T2" fmla="*/ 2147483647 w 42"/>
                      <a:gd name="T3" fmla="*/ 2147483647 h 53"/>
                      <a:gd name="T4" fmla="*/ 0 w 42"/>
                      <a:gd name="T5" fmla="*/ 2147483647 h 53"/>
                      <a:gd name="T6" fmla="*/ 0 w 42"/>
                      <a:gd name="T7" fmla="*/ 2147483647 h 53"/>
                      <a:gd name="T8" fmla="*/ 2147483647 w 42"/>
                      <a:gd name="T9" fmla="*/ 2147483647 h 53"/>
                      <a:gd name="T10" fmla="*/ 2147483647 w 42"/>
                      <a:gd name="T11" fmla="*/ 2147483647 h 53"/>
                      <a:gd name="T12" fmla="*/ 2147483647 w 42"/>
                      <a:gd name="T13" fmla="*/ 2147483647 h 53"/>
                      <a:gd name="T14" fmla="*/ 2147483647 w 42"/>
                      <a:gd name="T15" fmla="*/ 2147483647 h 53"/>
                      <a:gd name="T16" fmla="*/ 2147483647 w 42"/>
                      <a:gd name="T17" fmla="*/ 0 h 53"/>
                      <a:gd name="T18" fmla="*/ 2147483647 w 42"/>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990034"/>
                  </a:solidFill>
                  <a:ln w="9525">
                    <a:solidFill>
                      <a:srgbClr val="000000"/>
                    </a:solidFill>
                    <a:prstDash val="solid"/>
                    <a:round/>
                    <a:headEnd/>
                    <a:tailEnd/>
                  </a:ln>
                </p:spPr>
                <p:txBody>
                  <a:bodyPr/>
                  <a:lstStyle/>
                  <a:p>
                    <a:endParaRPr lang="en-US"/>
                  </a:p>
                </p:txBody>
              </p:sp>
              <p:sp>
                <p:nvSpPr>
                  <p:cNvPr id="610" name="Freeform 102"/>
                  <p:cNvSpPr>
                    <a:spLocks noChangeAspect="1"/>
                  </p:cNvSpPr>
                  <p:nvPr/>
                </p:nvSpPr>
                <p:spPr bwMode="auto">
                  <a:xfrm>
                    <a:off x="6905130" y="2756314"/>
                    <a:ext cx="31329" cy="26112"/>
                  </a:xfrm>
                  <a:custGeom>
                    <a:avLst/>
                    <a:gdLst>
                      <a:gd name="T0" fmla="*/ 2147483647 w 24"/>
                      <a:gd name="T1" fmla="*/ 2147483647 h 18"/>
                      <a:gd name="T2" fmla="*/ 2147483647 w 24"/>
                      <a:gd name="T3" fmla="*/ 2147483647 h 18"/>
                      <a:gd name="T4" fmla="*/ 2147483647 w 24"/>
                      <a:gd name="T5" fmla="*/ 2147483647 h 18"/>
                      <a:gd name="T6" fmla="*/ 0 w 24"/>
                      <a:gd name="T7" fmla="*/ 0 h 18"/>
                      <a:gd name="T8" fmla="*/ 2147483647 w 24"/>
                      <a:gd name="T9" fmla="*/ 0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990034"/>
                  </a:solidFill>
                  <a:ln w="9525">
                    <a:solidFill>
                      <a:srgbClr val="000000"/>
                    </a:solidFill>
                    <a:prstDash val="solid"/>
                    <a:round/>
                    <a:headEnd/>
                    <a:tailEnd/>
                  </a:ln>
                </p:spPr>
                <p:txBody>
                  <a:bodyPr/>
                  <a:lstStyle/>
                  <a:p>
                    <a:endParaRPr lang="en-US"/>
                  </a:p>
                </p:txBody>
              </p:sp>
              <p:sp>
                <p:nvSpPr>
                  <p:cNvPr id="611" name="Freeform 103"/>
                  <p:cNvSpPr>
                    <a:spLocks noChangeAspect="1"/>
                  </p:cNvSpPr>
                  <p:nvPr/>
                </p:nvSpPr>
                <p:spPr bwMode="auto">
                  <a:xfrm>
                    <a:off x="7008254" y="2808539"/>
                    <a:ext cx="23497" cy="43086"/>
                  </a:xfrm>
                  <a:custGeom>
                    <a:avLst/>
                    <a:gdLst>
                      <a:gd name="T0" fmla="*/ 2147483647 w 18"/>
                      <a:gd name="T1" fmla="*/ 2147483647 h 29"/>
                      <a:gd name="T2" fmla="*/ 2147483647 w 18"/>
                      <a:gd name="T3" fmla="*/ 2147483647 h 29"/>
                      <a:gd name="T4" fmla="*/ 2147483647 w 18"/>
                      <a:gd name="T5" fmla="*/ 2147483647 h 29"/>
                      <a:gd name="T6" fmla="*/ 2147483647 w 18"/>
                      <a:gd name="T7" fmla="*/ 2147483647 h 29"/>
                      <a:gd name="T8" fmla="*/ 2147483647 w 18"/>
                      <a:gd name="T9" fmla="*/ 2147483647 h 29"/>
                      <a:gd name="T10" fmla="*/ 0 w 18"/>
                      <a:gd name="T11" fmla="*/ 0 h 29"/>
                      <a:gd name="T12" fmla="*/ 2147483647 w 18"/>
                      <a:gd name="T13" fmla="*/ 2147483647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612" name="Freeform 104"/>
                  <p:cNvSpPr>
                    <a:spLocks noChangeAspect="1"/>
                  </p:cNvSpPr>
                  <p:nvPr/>
                </p:nvSpPr>
                <p:spPr bwMode="auto">
                  <a:xfrm>
                    <a:off x="6984758" y="2782426"/>
                    <a:ext cx="15664" cy="16973"/>
                  </a:xfrm>
                  <a:custGeom>
                    <a:avLst/>
                    <a:gdLst>
                      <a:gd name="T0" fmla="*/ 2147483647 w 12"/>
                      <a:gd name="T1" fmla="*/ 2147483647 h 12"/>
                      <a:gd name="T2" fmla="*/ 0 w 12"/>
                      <a:gd name="T3" fmla="*/ 2147483647 h 12"/>
                      <a:gd name="T4" fmla="*/ 0 w 12"/>
                      <a:gd name="T5" fmla="*/ 2147483647 h 12"/>
                      <a:gd name="T6" fmla="*/ 0 w 12"/>
                      <a:gd name="T7" fmla="*/ 0 h 12"/>
                      <a:gd name="T8" fmla="*/ 2147483647 w 12"/>
                      <a:gd name="T9" fmla="*/ 2147483647 h 12"/>
                      <a:gd name="T10" fmla="*/ 2147483647 w 12"/>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613" name="Freeform 105"/>
                  <p:cNvSpPr>
                    <a:spLocks noChangeAspect="1"/>
                  </p:cNvSpPr>
                  <p:nvPr/>
                </p:nvSpPr>
                <p:spPr bwMode="auto">
                  <a:xfrm>
                    <a:off x="7000421" y="2851625"/>
                    <a:ext cx="24802" cy="9140"/>
                  </a:xfrm>
                  <a:custGeom>
                    <a:avLst/>
                    <a:gdLst>
                      <a:gd name="T0" fmla="*/ 2147483647 w 18"/>
                      <a:gd name="T1" fmla="*/ 2147483647 h 6"/>
                      <a:gd name="T2" fmla="*/ 2147483647 w 18"/>
                      <a:gd name="T3" fmla="*/ 0 h 6"/>
                      <a:gd name="T4" fmla="*/ 0 w 18"/>
                      <a:gd name="T5" fmla="*/ 2147483647 h 6"/>
                      <a:gd name="T6" fmla="*/ 2147483647 w 18"/>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614" name="Freeform 106"/>
                  <p:cNvSpPr>
                    <a:spLocks noChangeAspect="1"/>
                  </p:cNvSpPr>
                  <p:nvPr/>
                </p:nvSpPr>
                <p:spPr bwMode="auto">
                  <a:xfrm>
                    <a:off x="6992589" y="2817678"/>
                    <a:ext cx="7832" cy="50920"/>
                  </a:xfrm>
                  <a:custGeom>
                    <a:avLst/>
                    <a:gdLst>
                      <a:gd name="T0" fmla="*/ 2147483647 w 6"/>
                      <a:gd name="T1" fmla="*/ 0 h 35"/>
                      <a:gd name="T2" fmla="*/ 2147483647 w 6"/>
                      <a:gd name="T3" fmla="*/ 2147483647 h 35"/>
                      <a:gd name="T4" fmla="*/ 2147483647 w 6"/>
                      <a:gd name="T5" fmla="*/ 2147483647 h 35"/>
                      <a:gd name="T6" fmla="*/ 0 w 6"/>
                      <a:gd name="T7" fmla="*/ 2147483647 h 35"/>
                      <a:gd name="T8" fmla="*/ 2147483647 w 6"/>
                      <a:gd name="T9" fmla="*/ 2147483647 h 35"/>
                      <a:gd name="T10" fmla="*/ 2147483647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615" name="Freeform 107"/>
                  <p:cNvSpPr>
                    <a:spLocks noChangeAspect="1"/>
                  </p:cNvSpPr>
                  <p:nvPr/>
                </p:nvSpPr>
                <p:spPr bwMode="auto">
                  <a:xfrm>
                    <a:off x="6368628" y="2543494"/>
                    <a:ext cx="197109" cy="430860"/>
                  </a:xfrm>
                  <a:custGeom>
                    <a:avLst/>
                    <a:gdLst>
                      <a:gd name="T0" fmla="*/ 2147483647 w 149"/>
                      <a:gd name="T1" fmla="*/ 2147483647 h 293"/>
                      <a:gd name="T2" fmla="*/ 2147483647 w 149"/>
                      <a:gd name="T3" fmla="*/ 2147483647 h 293"/>
                      <a:gd name="T4" fmla="*/ 2147483647 w 149"/>
                      <a:gd name="T5" fmla="*/ 2147483647 h 293"/>
                      <a:gd name="T6" fmla="*/ 2147483647 w 149"/>
                      <a:gd name="T7" fmla="*/ 2147483647 h 293"/>
                      <a:gd name="T8" fmla="*/ 2147483647 w 149"/>
                      <a:gd name="T9" fmla="*/ 2147483647 h 293"/>
                      <a:gd name="T10" fmla="*/ 2147483647 w 149"/>
                      <a:gd name="T11" fmla="*/ 2147483647 h 293"/>
                      <a:gd name="T12" fmla="*/ 2147483647 w 149"/>
                      <a:gd name="T13" fmla="*/ 2147483647 h 293"/>
                      <a:gd name="T14" fmla="*/ 2147483647 w 149"/>
                      <a:gd name="T15" fmla="*/ 2147483647 h 293"/>
                      <a:gd name="T16" fmla="*/ 2147483647 w 149"/>
                      <a:gd name="T17" fmla="*/ 2147483647 h 293"/>
                      <a:gd name="T18" fmla="*/ 2147483647 w 149"/>
                      <a:gd name="T19" fmla="*/ 2147483647 h 293"/>
                      <a:gd name="T20" fmla="*/ 2147483647 w 149"/>
                      <a:gd name="T21" fmla="*/ 2147483647 h 293"/>
                      <a:gd name="T22" fmla="*/ 2147483647 w 149"/>
                      <a:gd name="T23" fmla="*/ 2147483647 h 293"/>
                      <a:gd name="T24" fmla="*/ 2147483647 w 149"/>
                      <a:gd name="T25" fmla="*/ 2147483647 h 293"/>
                      <a:gd name="T26" fmla="*/ 2147483647 w 149"/>
                      <a:gd name="T27" fmla="*/ 2147483647 h 293"/>
                      <a:gd name="T28" fmla="*/ 2147483647 w 149"/>
                      <a:gd name="T29" fmla="*/ 2147483647 h 293"/>
                      <a:gd name="T30" fmla="*/ 2147483647 w 149"/>
                      <a:gd name="T31" fmla="*/ 2147483647 h 293"/>
                      <a:gd name="T32" fmla="*/ 2147483647 w 149"/>
                      <a:gd name="T33" fmla="*/ 2147483647 h 293"/>
                      <a:gd name="T34" fmla="*/ 2147483647 w 149"/>
                      <a:gd name="T35" fmla="*/ 2147483647 h 293"/>
                      <a:gd name="T36" fmla="*/ 2147483647 w 149"/>
                      <a:gd name="T37" fmla="*/ 2147483647 h 293"/>
                      <a:gd name="T38" fmla="*/ 2147483647 w 149"/>
                      <a:gd name="T39" fmla="*/ 2147483647 h 293"/>
                      <a:gd name="T40" fmla="*/ 2147483647 w 149"/>
                      <a:gd name="T41" fmla="*/ 2147483647 h 293"/>
                      <a:gd name="T42" fmla="*/ 2147483647 w 149"/>
                      <a:gd name="T43" fmla="*/ 2147483647 h 293"/>
                      <a:gd name="T44" fmla="*/ 2147483647 w 149"/>
                      <a:gd name="T45" fmla="*/ 2147483647 h 293"/>
                      <a:gd name="T46" fmla="*/ 2147483647 w 149"/>
                      <a:gd name="T47" fmla="*/ 2147483647 h 293"/>
                      <a:gd name="T48" fmla="*/ 2147483647 w 149"/>
                      <a:gd name="T49" fmla="*/ 2147483647 h 293"/>
                      <a:gd name="T50" fmla="*/ 2147483647 w 149"/>
                      <a:gd name="T51" fmla="*/ 2147483647 h 293"/>
                      <a:gd name="T52" fmla="*/ 2147483647 w 149"/>
                      <a:gd name="T53" fmla="*/ 0 h 293"/>
                      <a:gd name="T54" fmla="*/ 2147483647 w 149"/>
                      <a:gd name="T55" fmla="*/ 2147483647 h 293"/>
                      <a:gd name="T56" fmla="*/ 2147483647 w 149"/>
                      <a:gd name="T57" fmla="*/ 2147483647 h 293"/>
                      <a:gd name="T58" fmla="*/ 2147483647 w 149"/>
                      <a:gd name="T59" fmla="*/ 2147483647 h 293"/>
                      <a:gd name="T60" fmla="*/ 0 w 149"/>
                      <a:gd name="T61" fmla="*/ 2147483647 h 293"/>
                      <a:gd name="T62" fmla="*/ 0 w 149"/>
                      <a:gd name="T63" fmla="*/ 2147483647 h 293"/>
                      <a:gd name="T64" fmla="*/ 2147483647 w 149"/>
                      <a:gd name="T65" fmla="*/ 2147483647 h 293"/>
                      <a:gd name="T66" fmla="*/ 2147483647 w 149"/>
                      <a:gd name="T67" fmla="*/ 2147483647 h 293"/>
                      <a:gd name="T68" fmla="*/ 2147483647 w 149"/>
                      <a:gd name="T69" fmla="*/ 2147483647 h 293"/>
                      <a:gd name="T70" fmla="*/ 2147483647 w 149"/>
                      <a:gd name="T71" fmla="*/ 2147483647 h 293"/>
                      <a:gd name="T72" fmla="*/ 2147483647 w 149"/>
                      <a:gd name="T73" fmla="*/ 2147483647 h 293"/>
                      <a:gd name="T74" fmla="*/ 2147483647 w 149"/>
                      <a:gd name="T75" fmla="*/ 2147483647 h 293"/>
                      <a:gd name="T76" fmla="*/ 2147483647 w 149"/>
                      <a:gd name="T77" fmla="*/ 2147483647 h 293"/>
                      <a:gd name="T78" fmla="*/ 2147483647 w 149"/>
                      <a:gd name="T79" fmla="*/ 2147483647 h 293"/>
                      <a:gd name="T80" fmla="*/ 2147483647 w 149"/>
                      <a:gd name="T81" fmla="*/ 2147483647 h 293"/>
                      <a:gd name="T82" fmla="*/ 2147483647 w 149"/>
                      <a:gd name="T83" fmla="*/ 2147483647 h 293"/>
                      <a:gd name="T84" fmla="*/ 2147483647 w 149"/>
                      <a:gd name="T85" fmla="*/ 2147483647 h 293"/>
                      <a:gd name="T86" fmla="*/ 2147483647 w 149"/>
                      <a:gd name="T87" fmla="*/ 2147483647 h 293"/>
                      <a:gd name="T88" fmla="*/ 2147483647 w 149"/>
                      <a:gd name="T89" fmla="*/ 2147483647 h 293"/>
                      <a:gd name="T90" fmla="*/ 2147483647 w 149"/>
                      <a:gd name="T91" fmla="*/ 2147483647 h 293"/>
                      <a:gd name="T92" fmla="*/ 2147483647 w 149"/>
                      <a:gd name="T93" fmla="*/ 2147483647 h 293"/>
                      <a:gd name="T94" fmla="*/ 2147483647 w 149"/>
                      <a:gd name="T95" fmla="*/ 2147483647 h 293"/>
                      <a:gd name="T96" fmla="*/ 2147483647 w 149"/>
                      <a:gd name="T97" fmla="*/ 2147483647 h 293"/>
                      <a:gd name="T98" fmla="*/ 2147483647 w 149"/>
                      <a:gd name="T99" fmla="*/ 2147483647 h 293"/>
                      <a:gd name="T100" fmla="*/ 2147483647 w 149"/>
                      <a:gd name="T101" fmla="*/ 2147483647 h 293"/>
                      <a:gd name="T102" fmla="*/ 2147483647 w 149"/>
                      <a:gd name="T103" fmla="*/ 2147483647 h 293"/>
                      <a:gd name="T104" fmla="*/ 2147483647 w 149"/>
                      <a:gd name="T105" fmla="*/ 2147483647 h 293"/>
                      <a:gd name="T106" fmla="*/ 2147483647 w 149"/>
                      <a:gd name="T107" fmla="*/ 2147483647 h 293"/>
                      <a:gd name="T108" fmla="*/ 2147483647 w 149"/>
                      <a:gd name="T109" fmla="*/ 2147483647 h 293"/>
                      <a:gd name="T110" fmla="*/ 2147483647 w 149"/>
                      <a:gd name="T111" fmla="*/ 2147483647 h 293"/>
                      <a:gd name="T112" fmla="*/ 2147483647 w 149"/>
                      <a:gd name="T113" fmla="*/ 2147483647 h 293"/>
                      <a:gd name="T114" fmla="*/ 2147483647 w 149"/>
                      <a:gd name="T115" fmla="*/ 2147483647 h 293"/>
                      <a:gd name="T116" fmla="*/ 2147483647 w 149"/>
                      <a:gd name="T117" fmla="*/ 2147483647 h 293"/>
                      <a:gd name="T118" fmla="*/ 2147483647 w 149"/>
                      <a:gd name="T119" fmla="*/ 2147483647 h 293"/>
                      <a:gd name="T120" fmla="*/ 2147483647 w 149"/>
                      <a:gd name="T121" fmla="*/ 2147483647 h 293"/>
                      <a:gd name="T122" fmla="*/ 2147483647 w 149"/>
                      <a:gd name="T123" fmla="*/ 2147483647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990034"/>
                  </a:solidFill>
                  <a:ln w="9525">
                    <a:solidFill>
                      <a:srgbClr val="000000"/>
                    </a:solidFill>
                    <a:prstDash val="solid"/>
                    <a:round/>
                    <a:headEnd/>
                    <a:tailEnd/>
                  </a:ln>
                </p:spPr>
                <p:txBody>
                  <a:bodyPr/>
                  <a:lstStyle/>
                  <a:p>
                    <a:endParaRPr lang="en-US"/>
                  </a:p>
                </p:txBody>
              </p:sp>
              <p:sp>
                <p:nvSpPr>
                  <p:cNvPr id="616" name="Freeform 108"/>
                  <p:cNvSpPr>
                    <a:spLocks noChangeAspect="1"/>
                  </p:cNvSpPr>
                  <p:nvPr/>
                </p:nvSpPr>
                <p:spPr bwMode="auto">
                  <a:xfrm>
                    <a:off x="6454782" y="2466462"/>
                    <a:ext cx="204942" cy="420415"/>
                  </a:xfrm>
                  <a:custGeom>
                    <a:avLst/>
                    <a:gdLst>
                      <a:gd name="T0" fmla="*/ 2147483647 w 156"/>
                      <a:gd name="T1" fmla="*/ 2147483647 h 287"/>
                      <a:gd name="T2" fmla="*/ 2147483647 w 156"/>
                      <a:gd name="T3" fmla="*/ 2147483647 h 287"/>
                      <a:gd name="T4" fmla="*/ 2147483647 w 156"/>
                      <a:gd name="T5" fmla="*/ 2147483647 h 287"/>
                      <a:gd name="T6" fmla="*/ 2147483647 w 156"/>
                      <a:gd name="T7" fmla="*/ 2147483647 h 287"/>
                      <a:gd name="T8" fmla="*/ 2147483647 w 156"/>
                      <a:gd name="T9" fmla="*/ 2147483647 h 287"/>
                      <a:gd name="T10" fmla="*/ 2147483647 w 156"/>
                      <a:gd name="T11" fmla="*/ 2147483647 h 287"/>
                      <a:gd name="T12" fmla="*/ 2147483647 w 156"/>
                      <a:gd name="T13" fmla="*/ 2147483647 h 287"/>
                      <a:gd name="T14" fmla="*/ 2147483647 w 156"/>
                      <a:gd name="T15" fmla="*/ 0 h 287"/>
                      <a:gd name="T16" fmla="*/ 2147483647 w 156"/>
                      <a:gd name="T17" fmla="*/ 2147483647 h 287"/>
                      <a:gd name="T18" fmla="*/ 2147483647 w 156"/>
                      <a:gd name="T19" fmla="*/ 2147483647 h 287"/>
                      <a:gd name="T20" fmla="*/ 2147483647 w 156"/>
                      <a:gd name="T21" fmla="*/ 2147483647 h 287"/>
                      <a:gd name="T22" fmla="*/ 2147483647 w 156"/>
                      <a:gd name="T23" fmla="*/ 2147483647 h 287"/>
                      <a:gd name="T24" fmla="*/ 2147483647 w 156"/>
                      <a:gd name="T25" fmla="*/ 2147483647 h 287"/>
                      <a:gd name="T26" fmla="*/ 2147483647 w 156"/>
                      <a:gd name="T27" fmla="*/ 2147483647 h 287"/>
                      <a:gd name="T28" fmla="*/ 2147483647 w 156"/>
                      <a:gd name="T29" fmla="*/ 2147483647 h 287"/>
                      <a:gd name="T30" fmla="*/ 2147483647 w 156"/>
                      <a:gd name="T31" fmla="*/ 2147483647 h 287"/>
                      <a:gd name="T32" fmla="*/ 2147483647 w 156"/>
                      <a:gd name="T33" fmla="*/ 2147483647 h 287"/>
                      <a:gd name="T34" fmla="*/ 2147483647 w 156"/>
                      <a:gd name="T35" fmla="*/ 2147483647 h 287"/>
                      <a:gd name="T36" fmla="*/ 2147483647 w 156"/>
                      <a:gd name="T37" fmla="*/ 2147483647 h 287"/>
                      <a:gd name="T38" fmla="*/ 2147483647 w 156"/>
                      <a:gd name="T39" fmla="*/ 2147483647 h 287"/>
                      <a:gd name="T40" fmla="*/ 2147483647 w 156"/>
                      <a:gd name="T41" fmla="*/ 2147483647 h 287"/>
                      <a:gd name="T42" fmla="*/ 2147483647 w 156"/>
                      <a:gd name="T43" fmla="*/ 2147483647 h 287"/>
                      <a:gd name="T44" fmla="*/ 2147483647 w 156"/>
                      <a:gd name="T45" fmla="*/ 2147483647 h 287"/>
                      <a:gd name="T46" fmla="*/ 2147483647 w 156"/>
                      <a:gd name="T47" fmla="*/ 2147483647 h 287"/>
                      <a:gd name="T48" fmla="*/ 2147483647 w 156"/>
                      <a:gd name="T49" fmla="*/ 2147483647 h 287"/>
                      <a:gd name="T50" fmla="*/ 2147483647 w 156"/>
                      <a:gd name="T51" fmla="*/ 2147483647 h 287"/>
                      <a:gd name="T52" fmla="*/ 2147483647 w 156"/>
                      <a:gd name="T53" fmla="*/ 2147483647 h 287"/>
                      <a:gd name="T54" fmla="*/ 2147483647 w 156"/>
                      <a:gd name="T55" fmla="*/ 2147483647 h 287"/>
                      <a:gd name="T56" fmla="*/ 2147483647 w 156"/>
                      <a:gd name="T57" fmla="*/ 2147483647 h 287"/>
                      <a:gd name="T58" fmla="*/ 2147483647 w 156"/>
                      <a:gd name="T59" fmla="*/ 2147483647 h 287"/>
                      <a:gd name="T60" fmla="*/ 2147483647 w 156"/>
                      <a:gd name="T61" fmla="*/ 2147483647 h 287"/>
                      <a:gd name="T62" fmla="*/ 2147483647 w 156"/>
                      <a:gd name="T63" fmla="*/ 2147483647 h 287"/>
                      <a:gd name="T64" fmla="*/ 2147483647 w 156"/>
                      <a:gd name="T65" fmla="*/ 2147483647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990034"/>
                  </a:solidFill>
                  <a:ln w="9525">
                    <a:solidFill>
                      <a:srgbClr val="000000"/>
                    </a:solidFill>
                    <a:prstDash val="solid"/>
                    <a:round/>
                    <a:headEnd/>
                    <a:tailEnd/>
                  </a:ln>
                </p:spPr>
                <p:txBody>
                  <a:bodyPr/>
                  <a:lstStyle/>
                  <a:p>
                    <a:endParaRPr lang="en-US"/>
                  </a:p>
                </p:txBody>
              </p:sp>
              <p:sp>
                <p:nvSpPr>
                  <p:cNvPr id="617" name="Freeform 109"/>
                  <p:cNvSpPr>
                    <a:spLocks noChangeAspect="1"/>
                  </p:cNvSpPr>
                  <p:nvPr/>
                </p:nvSpPr>
                <p:spPr bwMode="auto">
                  <a:xfrm>
                    <a:off x="5282569" y="2377678"/>
                    <a:ext cx="16970" cy="44391"/>
                  </a:xfrm>
                  <a:custGeom>
                    <a:avLst/>
                    <a:gdLst>
                      <a:gd name="T0" fmla="*/ 2147483647 w 12"/>
                      <a:gd name="T1" fmla="*/ 2147483647 h 30"/>
                      <a:gd name="T2" fmla="*/ 2147483647 w 12"/>
                      <a:gd name="T3" fmla="*/ 2147483647 h 30"/>
                      <a:gd name="T4" fmla="*/ 0 w 12"/>
                      <a:gd name="T5" fmla="*/ 2147483647 h 30"/>
                      <a:gd name="T6" fmla="*/ 0 w 12"/>
                      <a:gd name="T7" fmla="*/ 2147483647 h 30"/>
                      <a:gd name="T8" fmla="*/ 2147483647 w 12"/>
                      <a:gd name="T9" fmla="*/ 0 h 30"/>
                      <a:gd name="T10" fmla="*/ 2147483647 w 12"/>
                      <a:gd name="T11" fmla="*/ 2147483647 h 30"/>
                      <a:gd name="T12" fmla="*/ 2147483647 w 12"/>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US"/>
                  </a:p>
                </p:txBody>
              </p:sp>
              <p:sp>
                <p:nvSpPr>
                  <p:cNvPr id="618" name="Freeform 110"/>
                  <p:cNvSpPr>
                    <a:spLocks noChangeAspect="1"/>
                  </p:cNvSpPr>
                  <p:nvPr/>
                </p:nvSpPr>
                <p:spPr bwMode="auto">
                  <a:xfrm>
                    <a:off x="5085460" y="1982070"/>
                    <a:ext cx="475151" cy="421721"/>
                  </a:xfrm>
                  <a:custGeom>
                    <a:avLst/>
                    <a:gdLst>
                      <a:gd name="T0" fmla="*/ 2147483647 w 358"/>
                      <a:gd name="T1" fmla="*/ 2147483647 h 287"/>
                      <a:gd name="T2" fmla="*/ 2147483647 w 358"/>
                      <a:gd name="T3" fmla="*/ 2147483647 h 287"/>
                      <a:gd name="T4" fmla="*/ 2147483647 w 358"/>
                      <a:gd name="T5" fmla="*/ 2147483647 h 287"/>
                      <a:gd name="T6" fmla="*/ 2147483647 w 358"/>
                      <a:gd name="T7" fmla="*/ 2147483647 h 287"/>
                      <a:gd name="T8" fmla="*/ 0 w 358"/>
                      <a:gd name="T9" fmla="*/ 2147483647 h 287"/>
                      <a:gd name="T10" fmla="*/ 2147483647 w 358"/>
                      <a:gd name="T11" fmla="*/ 0 h 287"/>
                      <a:gd name="T12" fmla="*/ 2147483647 w 358"/>
                      <a:gd name="T13" fmla="*/ 2147483647 h 287"/>
                      <a:gd name="T14" fmla="*/ 2147483647 w 358"/>
                      <a:gd name="T15" fmla="*/ 0 h 287"/>
                      <a:gd name="T16" fmla="*/ 2147483647 w 358"/>
                      <a:gd name="T17" fmla="*/ 2147483647 h 287"/>
                      <a:gd name="T18" fmla="*/ 2147483647 w 358"/>
                      <a:gd name="T19" fmla="*/ 2147483647 h 287"/>
                      <a:gd name="T20" fmla="*/ 2147483647 w 358"/>
                      <a:gd name="T21" fmla="*/ 2147483647 h 287"/>
                      <a:gd name="T22" fmla="*/ 2147483647 w 358"/>
                      <a:gd name="T23" fmla="*/ 2147483647 h 287"/>
                      <a:gd name="T24" fmla="*/ 2147483647 w 358"/>
                      <a:gd name="T25" fmla="*/ 2147483647 h 287"/>
                      <a:gd name="T26" fmla="*/ 2147483647 w 358"/>
                      <a:gd name="T27" fmla="*/ 2147483647 h 287"/>
                      <a:gd name="T28" fmla="*/ 2147483647 w 358"/>
                      <a:gd name="T29" fmla="*/ 2147483647 h 287"/>
                      <a:gd name="T30" fmla="*/ 2147483647 w 358"/>
                      <a:gd name="T31" fmla="*/ 2147483647 h 287"/>
                      <a:gd name="T32" fmla="*/ 2147483647 w 358"/>
                      <a:gd name="T33" fmla="*/ 2147483647 h 287"/>
                      <a:gd name="T34" fmla="*/ 2147483647 w 358"/>
                      <a:gd name="T35" fmla="*/ 2147483647 h 287"/>
                      <a:gd name="T36" fmla="*/ 2147483647 w 358"/>
                      <a:gd name="T37" fmla="*/ 2147483647 h 287"/>
                      <a:gd name="T38" fmla="*/ 2147483647 w 358"/>
                      <a:gd name="T39" fmla="*/ 2147483647 h 287"/>
                      <a:gd name="T40" fmla="*/ 2147483647 w 358"/>
                      <a:gd name="T41" fmla="*/ 2147483647 h 287"/>
                      <a:gd name="T42" fmla="*/ 2147483647 w 358"/>
                      <a:gd name="T43" fmla="*/ 2147483647 h 287"/>
                      <a:gd name="T44" fmla="*/ 2147483647 w 358"/>
                      <a:gd name="T45" fmla="*/ 2147483647 h 287"/>
                      <a:gd name="T46" fmla="*/ 2147483647 w 358"/>
                      <a:gd name="T47" fmla="*/ 2147483647 h 287"/>
                      <a:gd name="T48" fmla="*/ 2147483647 w 358"/>
                      <a:gd name="T49" fmla="*/ 2147483647 h 287"/>
                      <a:gd name="T50" fmla="*/ 2147483647 w 358"/>
                      <a:gd name="T51" fmla="*/ 2147483647 h 287"/>
                      <a:gd name="T52" fmla="*/ 2147483647 w 358"/>
                      <a:gd name="T53" fmla="*/ 2147483647 h 287"/>
                      <a:gd name="T54" fmla="*/ 2147483647 w 358"/>
                      <a:gd name="T55" fmla="*/ 2147483647 h 287"/>
                      <a:gd name="T56" fmla="*/ 2147483647 w 358"/>
                      <a:gd name="T57" fmla="*/ 2147483647 h 287"/>
                      <a:gd name="T58" fmla="*/ 2147483647 w 358"/>
                      <a:gd name="T59" fmla="*/ 2147483647 h 287"/>
                      <a:gd name="T60" fmla="*/ 2147483647 w 358"/>
                      <a:gd name="T61" fmla="*/ 2147483647 h 287"/>
                      <a:gd name="T62" fmla="*/ 2147483647 w 358"/>
                      <a:gd name="T63" fmla="*/ 2147483647 h 287"/>
                      <a:gd name="T64" fmla="*/ 2147483647 w 358"/>
                      <a:gd name="T65" fmla="*/ 2147483647 h 287"/>
                      <a:gd name="T66" fmla="*/ 2147483647 w 358"/>
                      <a:gd name="T67" fmla="*/ 2147483647 h 287"/>
                      <a:gd name="T68" fmla="*/ 2147483647 w 358"/>
                      <a:gd name="T69" fmla="*/ 2147483647 h 287"/>
                      <a:gd name="T70" fmla="*/ 2147483647 w 358"/>
                      <a:gd name="T71" fmla="*/ 2147483647 h 287"/>
                      <a:gd name="T72" fmla="*/ 2147483647 w 358"/>
                      <a:gd name="T73" fmla="*/ 2147483647 h 287"/>
                      <a:gd name="T74" fmla="*/ 2147483647 w 358"/>
                      <a:gd name="T75" fmla="*/ 2147483647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990034"/>
                  </a:solidFill>
                  <a:ln w="9525">
                    <a:solidFill>
                      <a:srgbClr val="000000"/>
                    </a:solidFill>
                    <a:prstDash val="solid"/>
                    <a:round/>
                    <a:headEnd/>
                    <a:tailEnd/>
                  </a:ln>
                </p:spPr>
                <p:txBody>
                  <a:bodyPr/>
                  <a:lstStyle/>
                  <a:p>
                    <a:endParaRPr lang="en-US"/>
                  </a:p>
                </p:txBody>
              </p:sp>
              <p:sp>
                <p:nvSpPr>
                  <p:cNvPr id="619" name="Freeform 111"/>
                  <p:cNvSpPr>
                    <a:spLocks noChangeAspect="1"/>
                  </p:cNvSpPr>
                  <p:nvPr/>
                </p:nvSpPr>
                <p:spPr bwMode="auto">
                  <a:xfrm>
                    <a:off x="4991474" y="2052575"/>
                    <a:ext cx="228438" cy="238932"/>
                  </a:xfrm>
                  <a:custGeom>
                    <a:avLst/>
                    <a:gdLst>
                      <a:gd name="T0" fmla="*/ 2147483647 w 173"/>
                      <a:gd name="T1" fmla="*/ 2147483647 h 162"/>
                      <a:gd name="T2" fmla="*/ 2147483647 w 173"/>
                      <a:gd name="T3" fmla="*/ 2147483647 h 162"/>
                      <a:gd name="T4" fmla="*/ 2147483647 w 173"/>
                      <a:gd name="T5" fmla="*/ 2147483647 h 162"/>
                      <a:gd name="T6" fmla="*/ 2147483647 w 173"/>
                      <a:gd name="T7" fmla="*/ 2147483647 h 162"/>
                      <a:gd name="T8" fmla="*/ 2147483647 w 173"/>
                      <a:gd name="T9" fmla="*/ 2147483647 h 162"/>
                      <a:gd name="T10" fmla="*/ 2147483647 w 173"/>
                      <a:gd name="T11" fmla="*/ 2147483647 h 162"/>
                      <a:gd name="T12" fmla="*/ 2147483647 w 173"/>
                      <a:gd name="T13" fmla="*/ 2147483647 h 162"/>
                      <a:gd name="T14" fmla="*/ 2147483647 w 173"/>
                      <a:gd name="T15" fmla="*/ 0 h 162"/>
                      <a:gd name="T16" fmla="*/ 2147483647 w 173"/>
                      <a:gd name="T17" fmla="*/ 0 h 162"/>
                      <a:gd name="T18" fmla="*/ 2147483647 w 173"/>
                      <a:gd name="T19" fmla="*/ 2147483647 h 162"/>
                      <a:gd name="T20" fmla="*/ 2147483647 w 173"/>
                      <a:gd name="T21" fmla="*/ 2147483647 h 162"/>
                      <a:gd name="T22" fmla="*/ 2147483647 w 173"/>
                      <a:gd name="T23" fmla="*/ 2147483647 h 162"/>
                      <a:gd name="T24" fmla="*/ 2147483647 w 173"/>
                      <a:gd name="T25" fmla="*/ 2147483647 h 162"/>
                      <a:gd name="T26" fmla="*/ 0 w 173"/>
                      <a:gd name="T27" fmla="*/ 2147483647 h 162"/>
                      <a:gd name="T28" fmla="*/ 2147483647 w 173"/>
                      <a:gd name="T29" fmla="*/ 2147483647 h 162"/>
                      <a:gd name="T30" fmla="*/ 2147483647 w 173"/>
                      <a:gd name="T31" fmla="*/ 2147483647 h 162"/>
                      <a:gd name="T32" fmla="*/ 2147483647 w 173"/>
                      <a:gd name="T33" fmla="*/ 2147483647 h 162"/>
                      <a:gd name="T34" fmla="*/ 2147483647 w 173"/>
                      <a:gd name="T35" fmla="*/ 2147483647 h 162"/>
                      <a:gd name="T36" fmla="*/ 2147483647 w 173"/>
                      <a:gd name="T37" fmla="*/ 2147483647 h 162"/>
                      <a:gd name="T38" fmla="*/ 2147483647 w 173"/>
                      <a:gd name="T39" fmla="*/ 2147483647 h 162"/>
                      <a:gd name="T40" fmla="*/ 2147483647 w 173"/>
                      <a:gd name="T41" fmla="*/ 2147483647 h 162"/>
                      <a:gd name="T42" fmla="*/ 2147483647 w 173"/>
                      <a:gd name="T43" fmla="*/ 2147483647 h 162"/>
                      <a:gd name="T44" fmla="*/ 2147483647 w 173"/>
                      <a:gd name="T45" fmla="*/ 2147483647 h 162"/>
                      <a:gd name="T46" fmla="*/ 2147483647 w 173"/>
                      <a:gd name="T47" fmla="*/ 2147483647 h 162"/>
                      <a:gd name="T48" fmla="*/ 2147483647 w 173"/>
                      <a:gd name="T49" fmla="*/ 2147483647 h 162"/>
                      <a:gd name="T50" fmla="*/ 2147483647 w 173"/>
                      <a:gd name="T51" fmla="*/ 2147483647 h 162"/>
                      <a:gd name="T52" fmla="*/ 2147483647 w 173"/>
                      <a:gd name="T53" fmla="*/ 2147483647 h 162"/>
                      <a:gd name="T54" fmla="*/ 2147483647 w 173"/>
                      <a:gd name="T55" fmla="*/ 2147483647 h 162"/>
                      <a:gd name="T56" fmla="*/ 2147483647 w 173"/>
                      <a:gd name="T57" fmla="*/ 2147483647 h 162"/>
                      <a:gd name="T58" fmla="*/ 2147483647 w 173"/>
                      <a:gd name="T59" fmla="*/ 2147483647 h 162"/>
                      <a:gd name="T60" fmla="*/ 2147483647 w 173"/>
                      <a:gd name="T61" fmla="*/ 2147483647 h 162"/>
                      <a:gd name="T62" fmla="*/ 2147483647 w 173"/>
                      <a:gd name="T63" fmla="*/ 2147483647 h 162"/>
                      <a:gd name="T64" fmla="*/ 2147483647 w 173"/>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p>
                </p:txBody>
              </p:sp>
              <p:sp>
                <p:nvSpPr>
                  <p:cNvPr id="620" name="Freeform 112"/>
                  <p:cNvSpPr>
                    <a:spLocks noChangeAspect="1"/>
                  </p:cNvSpPr>
                  <p:nvPr/>
                </p:nvSpPr>
                <p:spPr bwMode="auto">
                  <a:xfrm>
                    <a:off x="5172919" y="2264088"/>
                    <a:ext cx="46993" cy="44391"/>
                  </a:xfrm>
                  <a:custGeom>
                    <a:avLst/>
                    <a:gdLst>
                      <a:gd name="T0" fmla="*/ 2147483647 w 36"/>
                      <a:gd name="T1" fmla="*/ 2147483647 h 30"/>
                      <a:gd name="T2" fmla="*/ 2147483647 w 36"/>
                      <a:gd name="T3" fmla="*/ 2147483647 h 30"/>
                      <a:gd name="T4" fmla="*/ 2147483647 w 36"/>
                      <a:gd name="T5" fmla="*/ 2147483647 h 30"/>
                      <a:gd name="T6" fmla="*/ 2147483647 w 36"/>
                      <a:gd name="T7" fmla="*/ 2147483647 h 30"/>
                      <a:gd name="T8" fmla="*/ 2147483647 w 36"/>
                      <a:gd name="T9" fmla="*/ 2147483647 h 30"/>
                      <a:gd name="T10" fmla="*/ 2147483647 w 36"/>
                      <a:gd name="T11" fmla="*/ 2147483647 h 30"/>
                      <a:gd name="T12" fmla="*/ 0 w 36"/>
                      <a:gd name="T13" fmla="*/ 2147483647 h 30"/>
                      <a:gd name="T14" fmla="*/ 2147483647 w 36"/>
                      <a:gd name="T15" fmla="*/ 2147483647 h 30"/>
                      <a:gd name="T16" fmla="*/ 2147483647 w 36"/>
                      <a:gd name="T17" fmla="*/ 0 h 30"/>
                      <a:gd name="T18" fmla="*/ 2147483647 w 36"/>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621" name="Freeform 113"/>
                  <p:cNvSpPr>
                    <a:spLocks noChangeAspect="1"/>
                  </p:cNvSpPr>
                  <p:nvPr/>
                </p:nvSpPr>
                <p:spPr bwMode="auto">
                  <a:xfrm>
                    <a:off x="5932638" y="2256254"/>
                    <a:ext cx="189277" cy="112285"/>
                  </a:xfrm>
                  <a:custGeom>
                    <a:avLst/>
                    <a:gdLst>
                      <a:gd name="T0" fmla="*/ 2147483647 w 143"/>
                      <a:gd name="T1" fmla="*/ 2147483647 h 77"/>
                      <a:gd name="T2" fmla="*/ 2147483647 w 143"/>
                      <a:gd name="T3" fmla="*/ 2147483647 h 77"/>
                      <a:gd name="T4" fmla="*/ 2147483647 w 143"/>
                      <a:gd name="T5" fmla="*/ 2147483647 h 77"/>
                      <a:gd name="T6" fmla="*/ 2147483647 w 143"/>
                      <a:gd name="T7" fmla="*/ 2147483647 h 77"/>
                      <a:gd name="T8" fmla="*/ 0 w 143"/>
                      <a:gd name="T9" fmla="*/ 2147483647 h 77"/>
                      <a:gd name="T10" fmla="*/ 0 w 143"/>
                      <a:gd name="T11" fmla="*/ 2147483647 h 77"/>
                      <a:gd name="T12" fmla="*/ 2147483647 w 143"/>
                      <a:gd name="T13" fmla="*/ 2147483647 h 77"/>
                      <a:gd name="T14" fmla="*/ 2147483647 w 143"/>
                      <a:gd name="T15" fmla="*/ 2147483647 h 77"/>
                      <a:gd name="T16" fmla="*/ 2147483647 w 143"/>
                      <a:gd name="T17" fmla="*/ 0 h 77"/>
                      <a:gd name="T18" fmla="*/ 2147483647 w 143"/>
                      <a:gd name="T19" fmla="*/ 2147483647 h 77"/>
                      <a:gd name="T20" fmla="*/ 2147483647 w 143"/>
                      <a:gd name="T21" fmla="*/ 2147483647 h 77"/>
                      <a:gd name="T22" fmla="*/ 2147483647 w 143"/>
                      <a:gd name="T23" fmla="*/ 2147483647 h 77"/>
                      <a:gd name="T24" fmla="*/ 2147483647 w 143"/>
                      <a:gd name="T25" fmla="*/ 2147483647 h 77"/>
                      <a:gd name="T26" fmla="*/ 2147483647 w 143"/>
                      <a:gd name="T27" fmla="*/ 2147483647 h 77"/>
                      <a:gd name="T28" fmla="*/ 2147483647 w 143"/>
                      <a:gd name="T29" fmla="*/ 2147483647 h 77"/>
                      <a:gd name="T30" fmla="*/ 2147483647 w 143"/>
                      <a:gd name="T31" fmla="*/ 2147483647 h 77"/>
                      <a:gd name="T32" fmla="*/ 2147483647 w 143"/>
                      <a:gd name="T33" fmla="*/ 2147483647 h 77"/>
                      <a:gd name="T34" fmla="*/ 2147483647 w 143"/>
                      <a:gd name="T35" fmla="*/ 2147483647 h 77"/>
                      <a:gd name="T36" fmla="*/ 2147483647 w 143"/>
                      <a:gd name="T37" fmla="*/ 2147483647 h 77"/>
                      <a:gd name="T38" fmla="*/ 2147483647 w 143"/>
                      <a:gd name="T39" fmla="*/ 2147483647 h 77"/>
                      <a:gd name="T40" fmla="*/ 2147483647 w 143"/>
                      <a:gd name="T41" fmla="*/ 2147483647 h 77"/>
                      <a:gd name="T42" fmla="*/ 2147483647 w 143"/>
                      <a:gd name="T43" fmla="*/ 2147483647 h 77"/>
                      <a:gd name="T44" fmla="*/ 2147483647 w 143"/>
                      <a:gd name="T45" fmla="*/ 2147483647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p>
                </p:txBody>
              </p:sp>
              <p:sp>
                <p:nvSpPr>
                  <p:cNvPr id="623" name="Freeform 117"/>
                  <p:cNvSpPr>
                    <a:spLocks noChangeAspect="1"/>
                  </p:cNvSpPr>
                  <p:nvPr/>
                </p:nvSpPr>
                <p:spPr bwMode="auto">
                  <a:xfrm>
                    <a:off x="4896184" y="2176610"/>
                    <a:ext cx="23497" cy="105757"/>
                  </a:xfrm>
                  <a:custGeom>
                    <a:avLst/>
                    <a:gdLst>
                      <a:gd name="T0" fmla="*/ 2147483647 w 18"/>
                      <a:gd name="T1" fmla="*/ 2147483647 h 72"/>
                      <a:gd name="T2" fmla="*/ 0 w 18"/>
                      <a:gd name="T3" fmla="*/ 2147483647 h 72"/>
                      <a:gd name="T4" fmla="*/ 2147483647 w 18"/>
                      <a:gd name="T5" fmla="*/ 0 h 72"/>
                      <a:gd name="T6" fmla="*/ 2147483647 w 18"/>
                      <a:gd name="T7" fmla="*/ 0 h 72"/>
                      <a:gd name="T8" fmla="*/ 2147483647 w 18"/>
                      <a:gd name="T9" fmla="*/ 2147483647 h 72"/>
                      <a:gd name="T10" fmla="*/ 2147483647 w 18"/>
                      <a:gd name="T11" fmla="*/ 2147483647 h 72"/>
                      <a:gd name="T12" fmla="*/ 2147483647 w 18"/>
                      <a:gd name="T13" fmla="*/ 2147483647 h 72"/>
                      <a:gd name="T14" fmla="*/ 2147483647 w 18"/>
                      <a:gd name="T15" fmla="*/ 2147483647 h 72"/>
                      <a:gd name="T16" fmla="*/ 2147483647 w 18"/>
                      <a:gd name="T17" fmla="*/ 2147483647 h 72"/>
                      <a:gd name="T18" fmla="*/ 2147483647 w 18"/>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990034"/>
                  </a:solidFill>
                  <a:ln w="9525">
                    <a:solidFill>
                      <a:srgbClr val="000000"/>
                    </a:solidFill>
                    <a:prstDash val="solid"/>
                    <a:round/>
                    <a:headEnd/>
                    <a:tailEnd/>
                  </a:ln>
                </p:spPr>
                <p:txBody>
                  <a:bodyPr/>
                  <a:lstStyle/>
                  <a:p>
                    <a:endParaRPr lang="en-US"/>
                  </a:p>
                </p:txBody>
              </p:sp>
              <p:sp>
                <p:nvSpPr>
                  <p:cNvPr id="624" name="Freeform 118"/>
                  <p:cNvSpPr>
                    <a:spLocks noChangeAspect="1"/>
                  </p:cNvSpPr>
                  <p:nvPr/>
                </p:nvSpPr>
                <p:spPr bwMode="auto">
                  <a:xfrm>
                    <a:off x="4910543" y="2167471"/>
                    <a:ext cx="95292" cy="124036"/>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0 w 72"/>
                      <a:gd name="T11" fmla="*/ 2147483647 h 84"/>
                      <a:gd name="T12" fmla="*/ 0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0 h 84"/>
                      <a:gd name="T30" fmla="*/ 2147483647 w 72"/>
                      <a:gd name="T31" fmla="*/ 2147483647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625" name="Freeform 119"/>
                  <p:cNvSpPr>
                    <a:spLocks noChangeAspect="1"/>
                  </p:cNvSpPr>
                  <p:nvPr/>
                </p:nvSpPr>
                <p:spPr bwMode="auto">
                  <a:xfrm>
                    <a:off x="5324341" y="2412931"/>
                    <a:ext cx="173613" cy="245460"/>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0 h 168"/>
                      <a:gd name="T12" fmla="*/ 2147483647 w 132"/>
                      <a:gd name="T13" fmla="*/ 2147483647 h 168"/>
                      <a:gd name="T14" fmla="*/ 2147483647 w 132"/>
                      <a:gd name="T15" fmla="*/ 0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0 w 132"/>
                      <a:gd name="T33" fmla="*/ 2147483647 h 168"/>
                      <a:gd name="T34" fmla="*/ 0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2147483647 h 168"/>
                      <a:gd name="T48" fmla="*/ 2147483647 w 132"/>
                      <a:gd name="T49" fmla="*/ 2147483647 h 168"/>
                      <a:gd name="T50" fmla="*/ 2147483647 w 132"/>
                      <a:gd name="T51" fmla="*/ 2147483647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990034"/>
                  </a:solidFill>
                  <a:ln w="9525">
                    <a:solidFill>
                      <a:srgbClr val="000000"/>
                    </a:solidFill>
                    <a:prstDash val="solid"/>
                    <a:round/>
                    <a:headEnd/>
                    <a:tailEnd/>
                  </a:ln>
                </p:spPr>
                <p:txBody>
                  <a:bodyPr/>
                  <a:lstStyle/>
                  <a:p>
                    <a:endParaRPr lang="en-US"/>
                  </a:p>
                </p:txBody>
              </p:sp>
              <p:sp>
                <p:nvSpPr>
                  <p:cNvPr id="626" name="Freeform 120"/>
                  <p:cNvSpPr>
                    <a:spLocks noChangeAspect="1"/>
                  </p:cNvSpPr>
                  <p:nvPr/>
                </p:nvSpPr>
                <p:spPr bwMode="auto">
                  <a:xfrm>
                    <a:off x="5401357" y="2377678"/>
                    <a:ext cx="1305" cy="18279"/>
                  </a:xfrm>
                  <a:custGeom>
                    <a:avLst/>
                    <a:gdLst>
                      <a:gd name="T0" fmla="*/ 0 w 1"/>
                      <a:gd name="T1" fmla="*/ 0 h 12"/>
                      <a:gd name="T2" fmla="*/ 0 w 1"/>
                      <a:gd name="T3" fmla="*/ 2147483647 h 12"/>
                      <a:gd name="T4" fmla="*/ 0 w 1"/>
                      <a:gd name="T5" fmla="*/ 2147483647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27" name="Freeform 121"/>
                  <p:cNvSpPr>
                    <a:spLocks noChangeAspect="1"/>
                  </p:cNvSpPr>
                  <p:nvPr/>
                </p:nvSpPr>
                <p:spPr bwMode="auto">
                  <a:xfrm>
                    <a:off x="4910543" y="2202723"/>
                    <a:ext cx="490815" cy="483086"/>
                  </a:xfrm>
                  <a:custGeom>
                    <a:avLst/>
                    <a:gdLst>
                      <a:gd name="T0" fmla="*/ 2147483647 w 371"/>
                      <a:gd name="T1" fmla="*/ 2147483647 h 329"/>
                      <a:gd name="T2" fmla="*/ 2147483647 w 371"/>
                      <a:gd name="T3" fmla="*/ 2147483647 h 329"/>
                      <a:gd name="T4" fmla="*/ 2147483647 w 371"/>
                      <a:gd name="T5" fmla="*/ 2147483647 h 329"/>
                      <a:gd name="T6" fmla="*/ 0 w 371"/>
                      <a:gd name="T7" fmla="*/ 2147483647 h 329"/>
                      <a:gd name="T8" fmla="*/ 2147483647 w 371"/>
                      <a:gd name="T9" fmla="*/ 2147483647 h 329"/>
                      <a:gd name="T10" fmla="*/ 2147483647 w 371"/>
                      <a:gd name="T11" fmla="*/ 2147483647 h 329"/>
                      <a:gd name="T12" fmla="*/ 2147483647 w 371"/>
                      <a:gd name="T13" fmla="*/ 2147483647 h 329"/>
                      <a:gd name="T14" fmla="*/ 2147483647 w 371"/>
                      <a:gd name="T15" fmla="*/ 0 h 329"/>
                      <a:gd name="T16" fmla="*/ 2147483647 w 371"/>
                      <a:gd name="T17" fmla="*/ 2147483647 h 329"/>
                      <a:gd name="T18" fmla="*/ 2147483647 w 371"/>
                      <a:gd name="T19" fmla="*/ 2147483647 h 329"/>
                      <a:gd name="T20" fmla="*/ 2147483647 w 371"/>
                      <a:gd name="T21" fmla="*/ 2147483647 h 329"/>
                      <a:gd name="T22" fmla="*/ 2147483647 w 371"/>
                      <a:gd name="T23" fmla="*/ 2147483647 h 329"/>
                      <a:gd name="T24" fmla="*/ 2147483647 w 371"/>
                      <a:gd name="T25" fmla="*/ 2147483647 h 329"/>
                      <a:gd name="T26" fmla="*/ 2147483647 w 371"/>
                      <a:gd name="T27" fmla="*/ 2147483647 h 329"/>
                      <a:gd name="T28" fmla="*/ 2147483647 w 371"/>
                      <a:gd name="T29" fmla="*/ 2147483647 h 329"/>
                      <a:gd name="T30" fmla="*/ 2147483647 w 371"/>
                      <a:gd name="T31" fmla="*/ 2147483647 h 329"/>
                      <a:gd name="T32" fmla="*/ 2147483647 w 371"/>
                      <a:gd name="T33" fmla="*/ 2147483647 h 329"/>
                      <a:gd name="T34" fmla="*/ 2147483647 w 371"/>
                      <a:gd name="T35" fmla="*/ 2147483647 h 329"/>
                      <a:gd name="T36" fmla="*/ 2147483647 w 371"/>
                      <a:gd name="T37" fmla="*/ 2147483647 h 329"/>
                      <a:gd name="T38" fmla="*/ 2147483647 w 371"/>
                      <a:gd name="T39" fmla="*/ 2147483647 h 329"/>
                      <a:gd name="T40" fmla="*/ 2147483647 w 371"/>
                      <a:gd name="T41" fmla="*/ 2147483647 h 329"/>
                      <a:gd name="T42" fmla="*/ 2147483647 w 371"/>
                      <a:gd name="T43" fmla="*/ 2147483647 h 329"/>
                      <a:gd name="T44" fmla="*/ 2147483647 w 371"/>
                      <a:gd name="T45" fmla="*/ 2147483647 h 329"/>
                      <a:gd name="T46" fmla="*/ 2147483647 w 371"/>
                      <a:gd name="T47" fmla="*/ 2147483647 h 329"/>
                      <a:gd name="T48" fmla="*/ 2147483647 w 371"/>
                      <a:gd name="T49" fmla="*/ 2147483647 h 329"/>
                      <a:gd name="T50" fmla="*/ 2147483647 w 371"/>
                      <a:gd name="T51" fmla="*/ 2147483647 h 329"/>
                      <a:gd name="T52" fmla="*/ 2147483647 w 371"/>
                      <a:gd name="T53" fmla="*/ 2147483647 h 329"/>
                      <a:gd name="T54" fmla="*/ 2147483647 w 371"/>
                      <a:gd name="T55" fmla="*/ 2147483647 h 329"/>
                      <a:gd name="T56" fmla="*/ 2147483647 w 371"/>
                      <a:gd name="T57" fmla="*/ 2147483647 h 329"/>
                      <a:gd name="T58" fmla="*/ 2147483647 w 371"/>
                      <a:gd name="T59" fmla="*/ 2147483647 h 329"/>
                      <a:gd name="T60" fmla="*/ 2147483647 w 371"/>
                      <a:gd name="T61" fmla="*/ 2147483647 h 329"/>
                      <a:gd name="T62" fmla="*/ 2147483647 w 371"/>
                      <a:gd name="T63" fmla="*/ 2147483647 h 329"/>
                      <a:gd name="T64" fmla="*/ 2147483647 w 371"/>
                      <a:gd name="T65" fmla="*/ 2147483647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endParaRPr lang="en-US"/>
                  </a:p>
                </p:txBody>
              </p:sp>
              <p:sp>
                <p:nvSpPr>
                  <p:cNvPr id="628" name="Freeform 122"/>
                  <p:cNvSpPr>
                    <a:spLocks noChangeAspect="1"/>
                  </p:cNvSpPr>
                  <p:nvPr/>
                </p:nvSpPr>
                <p:spPr bwMode="auto">
                  <a:xfrm>
                    <a:off x="5299539" y="2386818"/>
                    <a:ext cx="110955" cy="96617"/>
                  </a:xfrm>
                  <a:custGeom>
                    <a:avLst/>
                    <a:gdLst>
                      <a:gd name="T0" fmla="*/ 0 w 84"/>
                      <a:gd name="T1" fmla="*/ 2147483647 h 66"/>
                      <a:gd name="T2" fmla="*/ 2147483647 w 84"/>
                      <a:gd name="T3" fmla="*/ 2147483647 h 66"/>
                      <a:gd name="T4" fmla="*/ 2147483647 w 84"/>
                      <a:gd name="T5" fmla="*/ 2147483647 h 66"/>
                      <a:gd name="T6" fmla="*/ 2147483647 w 84"/>
                      <a:gd name="T7" fmla="*/ 2147483647 h 66"/>
                      <a:gd name="T8" fmla="*/ 2147483647 w 84"/>
                      <a:gd name="T9" fmla="*/ 2147483647 h 66"/>
                      <a:gd name="T10" fmla="*/ 2147483647 w 84"/>
                      <a:gd name="T11" fmla="*/ 2147483647 h 66"/>
                      <a:gd name="T12" fmla="*/ 2147483647 w 84"/>
                      <a:gd name="T13" fmla="*/ 2147483647 h 66"/>
                      <a:gd name="T14" fmla="*/ 2147483647 w 84"/>
                      <a:gd name="T15" fmla="*/ 2147483647 h 66"/>
                      <a:gd name="T16" fmla="*/ 2147483647 w 84"/>
                      <a:gd name="T17" fmla="*/ 2147483647 h 66"/>
                      <a:gd name="T18" fmla="*/ 2147483647 w 84"/>
                      <a:gd name="T19" fmla="*/ 2147483647 h 66"/>
                      <a:gd name="T20" fmla="*/ 2147483647 w 84"/>
                      <a:gd name="T21" fmla="*/ 2147483647 h 66"/>
                      <a:gd name="T22" fmla="*/ 2147483647 w 84"/>
                      <a:gd name="T23" fmla="*/ 2147483647 h 66"/>
                      <a:gd name="T24" fmla="*/ 2147483647 w 84"/>
                      <a:gd name="T25" fmla="*/ 0 h 66"/>
                      <a:gd name="T26" fmla="*/ 2147483647 w 84"/>
                      <a:gd name="T27" fmla="*/ 2147483647 h 66"/>
                      <a:gd name="T28" fmla="*/ 2147483647 w 84"/>
                      <a:gd name="T29" fmla="*/ 2147483647 h 66"/>
                      <a:gd name="T30" fmla="*/ 2147483647 w 84"/>
                      <a:gd name="T31" fmla="*/ 2147483647 h 66"/>
                      <a:gd name="T32" fmla="*/ 2147483647 w 84"/>
                      <a:gd name="T33" fmla="*/ 2147483647 h 66"/>
                      <a:gd name="T34" fmla="*/ 0 w 84"/>
                      <a:gd name="T35" fmla="*/ 2147483647 h 66"/>
                      <a:gd name="T36" fmla="*/ 0 w 84"/>
                      <a:gd name="T37" fmla="*/ 2147483647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629" name="Freeform 123"/>
                  <p:cNvSpPr>
                    <a:spLocks noChangeAspect="1"/>
                  </p:cNvSpPr>
                  <p:nvPr/>
                </p:nvSpPr>
                <p:spPr bwMode="auto">
                  <a:xfrm>
                    <a:off x="5118094" y="2587886"/>
                    <a:ext cx="236270" cy="185401"/>
                  </a:xfrm>
                  <a:custGeom>
                    <a:avLst/>
                    <a:gdLst>
                      <a:gd name="T0" fmla="*/ 2147483647 w 179"/>
                      <a:gd name="T1" fmla="*/ 2147483647 h 126"/>
                      <a:gd name="T2" fmla="*/ 0 w 179"/>
                      <a:gd name="T3" fmla="*/ 2147483647 h 126"/>
                      <a:gd name="T4" fmla="*/ 0 w 179"/>
                      <a:gd name="T5" fmla="*/ 2147483647 h 126"/>
                      <a:gd name="T6" fmla="*/ 2147483647 w 179"/>
                      <a:gd name="T7" fmla="*/ 2147483647 h 126"/>
                      <a:gd name="T8" fmla="*/ 2147483647 w 179"/>
                      <a:gd name="T9" fmla="*/ 2147483647 h 126"/>
                      <a:gd name="T10" fmla="*/ 2147483647 w 179"/>
                      <a:gd name="T11" fmla="*/ 2147483647 h 126"/>
                      <a:gd name="T12" fmla="*/ 2147483647 w 179"/>
                      <a:gd name="T13" fmla="*/ 2147483647 h 126"/>
                      <a:gd name="T14" fmla="*/ 2147483647 w 179"/>
                      <a:gd name="T15" fmla="*/ 2147483647 h 126"/>
                      <a:gd name="T16" fmla="*/ 2147483647 w 179"/>
                      <a:gd name="T17" fmla="*/ 2147483647 h 126"/>
                      <a:gd name="T18" fmla="*/ 2147483647 w 179"/>
                      <a:gd name="T19" fmla="*/ 2147483647 h 126"/>
                      <a:gd name="T20" fmla="*/ 2147483647 w 179"/>
                      <a:gd name="T21" fmla="*/ 2147483647 h 126"/>
                      <a:gd name="T22" fmla="*/ 2147483647 w 179"/>
                      <a:gd name="T23" fmla="*/ 2147483647 h 126"/>
                      <a:gd name="T24" fmla="*/ 2147483647 w 179"/>
                      <a:gd name="T25" fmla="*/ 2147483647 h 126"/>
                      <a:gd name="T26" fmla="*/ 2147483647 w 179"/>
                      <a:gd name="T27" fmla="*/ 2147483647 h 126"/>
                      <a:gd name="T28" fmla="*/ 2147483647 w 179"/>
                      <a:gd name="T29" fmla="*/ 2147483647 h 126"/>
                      <a:gd name="T30" fmla="*/ 2147483647 w 179"/>
                      <a:gd name="T31" fmla="*/ 2147483647 h 126"/>
                      <a:gd name="T32" fmla="*/ 2147483647 w 179"/>
                      <a:gd name="T33" fmla="*/ 2147483647 h 126"/>
                      <a:gd name="T34" fmla="*/ 2147483647 w 179"/>
                      <a:gd name="T35" fmla="*/ 0 h 126"/>
                      <a:gd name="T36" fmla="*/ 2147483647 w 179"/>
                      <a:gd name="T37" fmla="*/ 2147483647 h 126"/>
                      <a:gd name="T38" fmla="*/ 2147483647 w 179"/>
                      <a:gd name="T39" fmla="*/ 2147483647 h 126"/>
                      <a:gd name="T40" fmla="*/ 2147483647 w 179"/>
                      <a:gd name="T41" fmla="*/ 2147483647 h 126"/>
                      <a:gd name="T42" fmla="*/ 2147483647 w 179"/>
                      <a:gd name="T43" fmla="*/ 2147483647 h 126"/>
                      <a:gd name="T44" fmla="*/ 2147483647 w 179"/>
                      <a:gd name="T45" fmla="*/ 2147483647 h 126"/>
                      <a:gd name="T46" fmla="*/ 2147483647 w 179"/>
                      <a:gd name="T47" fmla="*/ 2147483647 h 126"/>
                      <a:gd name="T48" fmla="*/ 2147483647 w 179"/>
                      <a:gd name="T49" fmla="*/ 2147483647 h 126"/>
                      <a:gd name="T50" fmla="*/ 2147483647 w 179"/>
                      <a:gd name="T51" fmla="*/ 2147483647 h 126"/>
                      <a:gd name="T52" fmla="*/ 2147483647 w 179"/>
                      <a:gd name="T53" fmla="*/ 2147483647 h 126"/>
                      <a:gd name="T54" fmla="*/ 2147483647 w 179"/>
                      <a:gd name="T55" fmla="*/ 2147483647 h 126"/>
                      <a:gd name="T56" fmla="*/ 2147483647 w 179"/>
                      <a:gd name="T57" fmla="*/ 2147483647 h 126"/>
                      <a:gd name="T58" fmla="*/ 2147483647 w 179"/>
                      <a:gd name="T59" fmla="*/ 2147483647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p>
                </p:txBody>
              </p:sp>
              <p:sp>
                <p:nvSpPr>
                  <p:cNvPr id="630" name="Freeform 124"/>
                  <p:cNvSpPr>
                    <a:spLocks noChangeAspect="1"/>
                  </p:cNvSpPr>
                  <p:nvPr/>
                </p:nvSpPr>
                <p:spPr bwMode="auto">
                  <a:xfrm>
                    <a:off x="5979631" y="2860764"/>
                    <a:ext cx="56131" cy="105757"/>
                  </a:xfrm>
                  <a:custGeom>
                    <a:avLst/>
                    <a:gdLst>
                      <a:gd name="T0" fmla="*/ 2147483647 w 42"/>
                      <a:gd name="T1" fmla="*/ 0 h 72"/>
                      <a:gd name="T2" fmla="*/ 2147483647 w 42"/>
                      <a:gd name="T3" fmla="*/ 2147483647 h 72"/>
                      <a:gd name="T4" fmla="*/ 2147483647 w 42"/>
                      <a:gd name="T5" fmla="*/ 2147483647 h 72"/>
                      <a:gd name="T6" fmla="*/ 2147483647 w 42"/>
                      <a:gd name="T7" fmla="*/ 2147483647 h 72"/>
                      <a:gd name="T8" fmla="*/ 2147483647 w 42"/>
                      <a:gd name="T9" fmla="*/ 2147483647 h 72"/>
                      <a:gd name="T10" fmla="*/ 2147483647 w 42"/>
                      <a:gd name="T11" fmla="*/ 2147483647 h 72"/>
                      <a:gd name="T12" fmla="*/ 2147483647 w 42"/>
                      <a:gd name="T13" fmla="*/ 2147483647 h 72"/>
                      <a:gd name="T14" fmla="*/ 2147483647 w 42"/>
                      <a:gd name="T15" fmla="*/ 2147483647 h 72"/>
                      <a:gd name="T16" fmla="*/ 0 w 42"/>
                      <a:gd name="T17" fmla="*/ 2147483647 h 72"/>
                      <a:gd name="T18" fmla="*/ 2147483647 w 42"/>
                      <a:gd name="T19" fmla="*/ 2147483647 h 72"/>
                      <a:gd name="T20" fmla="*/ 2147483647 w 42"/>
                      <a:gd name="T21" fmla="*/ 2147483647 h 72"/>
                      <a:gd name="T22" fmla="*/ 2147483647 w 42"/>
                      <a:gd name="T23" fmla="*/ 0 h 72"/>
                      <a:gd name="T24" fmla="*/ 2147483647 w 42"/>
                      <a:gd name="T25" fmla="*/ 0 h 72"/>
                      <a:gd name="T26" fmla="*/ 2147483647 w 42"/>
                      <a:gd name="T27" fmla="*/ 0 h 72"/>
                      <a:gd name="T28" fmla="*/ 2147483647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631" name="Freeform 125"/>
                  <p:cNvSpPr>
                    <a:spLocks noChangeAspect="1"/>
                  </p:cNvSpPr>
                  <p:nvPr/>
                </p:nvSpPr>
                <p:spPr bwMode="auto">
                  <a:xfrm>
                    <a:off x="4807419" y="3178034"/>
                    <a:ext cx="40465" cy="44391"/>
                  </a:xfrm>
                  <a:custGeom>
                    <a:avLst/>
                    <a:gdLst>
                      <a:gd name="T0" fmla="*/ 2147483647 w 30"/>
                      <a:gd name="T1" fmla="*/ 2147483647 h 30"/>
                      <a:gd name="T2" fmla="*/ 0 w 30"/>
                      <a:gd name="T3" fmla="*/ 2147483647 h 30"/>
                      <a:gd name="T4" fmla="*/ 0 w 30"/>
                      <a:gd name="T5" fmla="*/ 2147483647 h 30"/>
                      <a:gd name="T6" fmla="*/ 0 w 30"/>
                      <a:gd name="T7" fmla="*/ 2147483647 h 30"/>
                      <a:gd name="T8" fmla="*/ 2147483647 w 30"/>
                      <a:gd name="T9" fmla="*/ 2147483647 h 30"/>
                      <a:gd name="T10" fmla="*/ 2147483647 w 30"/>
                      <a:gd name="T11" fmla="*/ 2147483647 h 30"/>
                      <a:gd name="T12" fmla="*/ 2147483647 w 30"/>
                      <a:gd name="T13" fmla="*/ 2147483647 h 30"/>
                      <a:gd name="T14" fmla="*/ 2147483647 w 30"/>
                      <a:gd name="T15" fmla="*/ 2147483647 h 30"/>
                      <a:gd name="T16" fmla="*/ 2147483647 w 30"/>
                      <a:gd name="T17" fmla="*/ 0 h 30"/>
                      <a:gd name="T18" fmla="*/ 2147483647 w 30"/>
                      <a:gd name="T19" fmla="*/ 2147483647 h 30"/>
                      <a:gd name="T20" fmla="*/ 2147483647 w 30"/>
                      <a:gd name="T21" fmla="*/ 2147483647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990034"/>
                  </a:solidFill>
                  <a:ln w="9525">
                    <a:solidFill>
                      <a:srgbClr val="000000"/>
                    </a:solidFill>
                    <a:prstDash val="solid"/>
                    <a:round/>
                    <a:headEnd/>
                    <a:tailEnd/>
                  </a:ln>
                </p:spPr>
                <p:txBody>
                  <a:bodyPr/>
                  <a:lstStyle/>
                  <a:p>
                    <a:endParaRPr lang="en-US"/>
                  </a:p>
                </p:txBody>
              </p:sp>
              <p:sp>
                <p:nvSpPr>
                  <p:cNvPr id="632" name="Rectangle 126"/>
                  <p:cNvSpPr>
                    <a:spLocks noChangeAspect="1" noChangeArrowheads="1"/>
                  </p:cNvSpPr>
                  <p:nvPr/>
                </p:nvSpPr>
                <p:spPr bwMode="auto">
                  <a:xfrm>
                    <a:off x="5845179" y="308925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33" name="Rectangle 127"/>
                  <p:cNvSpPr>
                    <a:spLocks noChangeAspect="1" noChangeArrowheads="1"/>
                  </p:cNvSpPr>
                  <p:nvPr/>
                </p:nvSpPr>
                <p:spPr bwMode="auto">
                  <a:xfrm>
                    <a:off x="5854316" y="3151922"/>
                    <a:ext cx="0" cy="7834"/>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34" name="Rectangle 128"/>
                  <p:cNvSpPr>
                    <a:spLocks noChangeAspect="1" noChangeArrowheads="1"/>
                  </p:cNvSpPr>
                  <p:nvPr/>
                </p:nvSpPr>
                <p:spPr bwMode="auto">
                  <a:xfrm>
                    <a:off x="5845179" y="314278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35" name="Freeform 129"/>
                  <p:cNvSpPr>
                    <a:spLocks noChangeAspect="1"/>
                  </p:cNvSpPr>
                  <p:nvPr/>
                </p:nvSpPr>
                <p:spPr bwMode="auto">
                  <a:xfrm>
                    <a:off x="5838652" y="3159755"/>
                    <a:ext cx="1305" cy="9140"/>
                  </a:xfrm>
                  <a:custGeom>
                    <a:avLst/>
                    <a:gdLst>
                      <a:gd name="T0" fmla="*/ 0 w 1"/>
                      <a:gd name="T1" fmla="*/ 0 h 6"/>
                      <a:gd name="T2" fmla="*/ 0 w 1"/>
                      <a:gd name="T3" fmla="*/ 2147483647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36" name="Rectangle 130"/>
                  <p:cNvSpPr>
                    <a:spLocks noChangeAspect="1" noChangeArrowheads="1"/>
                  </p:cNvSpPr>
                  <p:nvPr/>
                </p:nvSpPr>
                <p:spPr bwMode="auto">
                  <a:xfrm>
                    <a:off x="5838652" y="3168895"/>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37" name="Freeform 131"/>
                  <p:cNvSpPr>
                    <a:spLocks noChangeAspect="1"/>
                  </p:cNvSpPr>
                  <p:nvPr/>
                </p:nvSpPr>
                <p:spPr bwMode="auto">
                  <a:xfrm>
                    <a:off x="5838652" y="2974355"/>
                    <a:ext cx="1305" cy="9140"/>
                  </a:xfrm>
                  <a:custGeom>
                    <a:avLst/>
                    <a:gdLst>
                      <a:gd name="T0" fmla="*/ 0 w 1"/>
                      <a:gd name="T1" fmla="*/ 2147483647 h 6"/>
                      <a:gd name="T2" fmla="*/ 0 w 1"/>
                      <a:gd name="T3" fmla="*/ 0 h 6"/>
                      <a:gd name="T4" fmla="*/ 0 w 1"/>
                      <a:gd name="T5" fmla="*/ 2147483647 h 6"/>
                      <a:gd name="T6" fmla="*/ 0 w 1"/>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638" name="Rectangle 132"/>
                  <p:cNvSpPr>
                    <a:spLocks noChangeAspect="1" noChangeArrowheads="1"/>
                  </p:cNvSpPr>
                  <p:nvPr/>
                </p:nvSpPr>
                <p:spPr bwMode="auto">
                  <a:xfrm>
                    <a:off x="5845179" y="3159755"/>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39" name="Rectangle 133"/>
                  <p:cNvSpPr>
                    <a:spLocks noChangeAspect="1" noChangeArrowheads="1"/>
                  </p:cNvSpPr>
                  <p:nvPr/>
                </p:nvSpPr>
                <p:spPr bwMode="auto">
                  <a:xfrm>
                    <a:off x="5854316" y="308141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40" name="Rectangle 134"/>
                  <p:cNvSpPr>
                    <a:spLocks noChangeAspect="1" noChangeArrowheads="1"/>
                  </p:cNvSpPr>
                  <p:nvPr/>
                </p:nvSpPr>
                <p:spPr bwMode="auto">
                  <a:xfrm>
                    <a:off x="5829514" y="2939102"/>
                    <a:ext cx="9138"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41" name="Freeform 135"/>
                  <p:cNvSpPr>
                    <a:spLocks noChangeAspect="1"/>
                  </p:cNvSpPr>
                  <p:nvPr/>
                </p:nvSpPr>
                <p:spPr bwMode="auto">
                  <a:xfrm>
                    <a:off x="5838652" y="3089251"/>
                    <a:ext cx="6527" cy="9140"/>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642" name="Freeform 136"/>
                  <p:cNvSpPr>
                    <a:spLocks noChangeAspect="1"/>
                  </p:cNvSpPr>
                  <p:nvPr/>
                </p:nvSpPr>
                <p:spPr bwMode="auto">
                  <a:xfrm>
                    <a:off x="5845179" y="3072278"/>
                    <a:ext cx="2611" cy="9140"/>
                  </a:xfrm>
                  <a:custGeom>
                    <a:avLst/>
                    <a:gdLst>
                      <a:gd name="T0" fmla="*/ 0 w 2"/>
                      <a:gd name="T1" fmla="*/ 2147483647 h 6"/>
                      <a:gd name="T2" fmla="*/ 0 w 2"/>
                      <a:gd name="T3" fmla="*/ 0 h 6"/>
                      <a:gd name="T4" fmla="*/ 0 w 2"/>
                      <a:gd name="T5" fmla="*/ 2147483647 h 6"/>
                      <a:gd name="T6" fmla="*/ 0 w 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643" name="Freeform 137"/>
                  <p:cNvSpPr>
                    <a:spLocks noChangeAspect="1"/>
                  </p:cNvSpPr>
                  <p:nvPr/>
                </p:nvSpPr>
                <p:spPr bwMode="auto">
                  <a:xfrm>
                    <a:off x="5845179" y="2974355"/>
                    <a:ext cx="2611" cy="9140"/>
                  </a:xfrm>
                  <a:custGeom>
                    <a:avLst/>
                    <a:gdLst>
                      <a:gd name="T0" fmla="*/ 0 w 2"/>
                      <a:gd name="T1" fmla="*/ 0 h 6"/>
                      <a:gd name="T2" fmla="*/ 0 w 2"/>
                      <a:gd name="T3" fmla="*/ 0 h 6"/>
                      <a:gd name="T4" fmla="*/ 0 w 2"/>
                      <a:gd name="T5" fmla="*/ 2147483647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44" name="Freeform 138"/>
                  <p:cNvSpPr>
                    <a:spLocks noChangeAspect="1"/>
                  </p:cNvSpPr>
                  <p:nvPr/>
                </p:nvSpPr>
                <p:spPr bwMode="auto">
                  <a:xfrm>
                    <a:off x="5829514" y="2948242"/>
                    <a:ext cx="9138"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645" name="Rectangle 139"/>
                  <p:cNvSpPr>
                    <a:spLocks noChangeAspect="1" noChangeArrowheads="1"/>
                  </p:cNvSpPr>
                  <p:nvPr/>
                </p:nvSpPr>
                <p:spPr bwMode="auto">
                  <a:xfrm>
                    <a:off x="5829514" y="306313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46" name="Rectangle 140"/>
                  <p:cNvSpPr>
                    <a:spLocks noChangeAspect="1" noChangeArrowheads="1"/>
                  </p:cNvSpPr>
                  <p:nvPr/>
                </p:nvSpPr>
                <p:spPr bwMode="auto">
                  <a:xfrm>
                    <a:off x="5829514"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47" name="Rectangle 141"/>
                  <p:cNvSpPr>
                    <a:spLocks noChangeAspect="1" noChangeArrowheads="1"/>
                  </p:cNvSpPr>
                  <p:nvPr/>
                </p:nvSpPr>
                <p:spPr bwMode="auto">
                  <a:xfrm>
                    <a:off x="5845179" y="3053999"/>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48" name="Rectangle 142"/>
                  <p:cNvSpPr>
                    <a:spLocks noChangeAspect="1" noChangeArrowheads="1"/>
                  </p:cNvSpPr>
                  <p:nvPr/>
                </p:nvSpPr>
                <p:spPr bwMode="auto">
                  <a:xfrm>
                    <a:off x="5845179" y="3124503"/>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49" name="Rectangle 143"/>
                  <p:cNvSpPr>
                    <a:spLocks noChangeAspect="1" noChangeArrowheads="1"/>
                  </p:cNvSpPr>
                  <p:nvPr/>
                </p:nvSpPr>
                <p:spPr bwMode="auto">
                  <a:xfrm>
                    <a:off x="5829514" y="293910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50" name="Rectangle 144"/>
                  <p:cNvSpPr>
                    <a:spLocks noChangeAspect="1" noChangeArrowheads="1"/>
                  </p:cNvSpPr>
                  <p:nvPr/>
                </p:nvSpPr>
                <p:spPr bwMode="auto">
                  <a:xfrm>
                    <a:off x="5845179" y="3072278"/>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51" name="Rectangle 145"/>
                  <p:cNvSpPr>
                    <a:spLocks noChangeAspect="1" noChangeArrowheads="1"/>
                  </p:cNvSpPr>
                  <p:nvPr/>
                </p:nvSpPr>
                <p:spPr bwMode="auto">
                  <a:xfrm>
                    <a:off x="5845179" y="300960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52" name="Rectangle 146"/>
                  <p:cNvSpPr>
                    <a:spLocks noChangeAspect="1" noChangeArrowheads="1"/>
                  </p:cNvSpPr>
                  <p:nvPr/>
                </p:nvSpPr>
                <p:spPr bwMode="auto">
                  <a:xfrm>
                    <a:off x="5419632" y="3283791"/>
                    <a:ext cx="7832"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53" name="Freeform 147"/>
                  <p:cNvSpPr>
                    <a:spLocks noChangeAspect="1"/>
                  </p:cNvSpPr>
                  <p:nvPr/>
                </p:nvSpPr>
                <p:spPr bwMode="auto">
                  <a:xfrm>
                    <a:off x="5204247" y="3414355"/>
                    <a:ext cx="7832" cy="9140"/>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654" name="Rectangle 148"/>
                  <p:cNvSpPr>
                    <a:spLocks noChangeAspect="1" noChangeArrowheads="1"/>
                  </p:cNvSpPr>
                  <p:nvPr/>
                </p:nvSpPr>
                <p:spPr bwMode="auto">
                  <a:xfrm>
                    <a:off x="5276042" y="2377678"/>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55" name="Freeform 149"/>
                  <p:cNvSpPr>
                    <a:spLocks noChangeAspect="1"/>
                  </p:cNvSpPr>
                  <p:nvPr/>
                </p:nvSpPr>
                <p:spPr bwMode="auto">
                  <a:xfrm>
                    <a:off x="4444529" y="2457322"/>
                    <a:ext cx="238881" cy="464807"/>
                  </a:xfrm>
                  <a:custGeom>
                    <a:avLst/>
                    <a:gdLst>
                      <a:gd name="T0" fmla="*/ 2147483647 w 180"/>
                      <a:gd name="T1" fmla="*/ 2147483647 h 317"/>
                      <a:gd name="T2" fmla="*/ 2147483647 w 180"/>
                      <a:gd name="T3" fmla="*/ 2147483647 h 317"/>
                      <a:gd name="T4" fmla="*/ 2147483647 w 180"/>
                      <a:gd name="T5" fmla="*/ 2147483647 h 317"/>
                      <a:gd name="T6" fmla="*/ 2147483647 w 180"/>
                      <a:gd name="T7" fmla="*/ 2147483647 h 317"/>
                      <a:gd name="T8" fmla="*/ 2147483647 w 180"/>
                      <a:gd name="T9" fmla="*/ 2147483647 h 317"/>
                      <a:gd name="T10" fmla="*/ 2147483647 w 180"/>
                      <a:gd name="T11" fmla="*/ 2147483647 h 317"/>
                      <a:gd name="T12" fmla="*/ 2147483647 w 180"/>
                      <a:gd name="T13" fmla="*/ 0 h 317"/>
                      <a:gd name="T14" fmla="*/ 2147483647 w 180"/>
                      <a:gd name="T15" fmla="*/ 2147483647 h 317"/>
                      <a:gd name="T16" fmla="*/ 2147483647 w 180"/>
                      <a:gd name="T17" fmla="*/ 2147483647 h 317"/>
                      <a:gd name="T18" fmla="*/ 2147483647 w 180"/>
                      <a:gd name="T19" fmla="*/ 2147483647 h 317"/>
                      <a:gd name="T20" fmla="*/ 2147483647 w 180"/>
                      <a:gd name="T21" fmla="*/ 2147483647 h 317"/>
                      <a:gd name="T22" fmla="*/ 2147483647 w 180"/>
                      <a:gd name="T23" fmla="*/ 2147483647 h 317"/>
                      <a:gd name="T24" fmla="*/ 2147483647 w 180"/>
                      <a:gd name="T25" fmla="*/ 2147483647 h 317"/>
                      <a:gd name="T26" fmla="*/ 2147483647 w 180"/>
                      <a:gd name="T27" fmla="*/ 2147483647 h 317"/>
                      <a:gd name="T28" fmla="*/ 2147483647 w 180"/>
                      <a:gd name="T29" fmla="*/ 2147483647 h 317"/>
                      <a:gd name="T30" fmla="*/ 2147483647 w 180"/>
                      <a:gd name="T31" fmla="*/ 2147483647 h 317"/>
                      <a:gd name="T32" fmla="*/ 2147483647 w 180"/>
                      <a:gd name="T33" fmla="*/ 2147483647 h 317"/>
                      <a:gd name="T34" fmla="*/ 2147483647 w 180"/>
                      <a:gd name="T35" fmla="*/ 2147483647 h 317"/>
                      <a:gd name="T36" fmla="*/ 0 w 180"/>
                      <a:gd name="T37" fmla="*/ 2147483647 h 317"/>
                      <a:gd name="T38" fmla="*/ 0 w 180"/>
                      <a:gd name="T39" fmla="*/ 2147483647 h 317"/>
                      <a:gd name="T40" fmla="*/ 2147483647 w 180"/>
                      <a:gd name="T41" fmla="*/ 2147483647 h 317"/>
                      <a:gd name="T42" fmla="*/ 2147483647 w 180"/>
                      <a:gd name="T43" fmla="*/ 2147483647 h 317"/>
                      <a:gd name="T44" fmla="*/ 2147483647 w 180"/>
                      <a:gd name="T45" fmla="*/ 2147483647 h 317"/>
                      <a:gd name="T46" fmla="*/ 2147483647 w 180"/>
                      <a:gd name="T47" fmla="*/ 2147483647 h 317"/>
                      <a:gd name="T48" fmla="*/ 2147483647 w 180"/>
                      <a:gd name="T49" fmla="*/ 2147483647 h 317"/>
                      <a:gd name="T50" fmla="*/ 2147483647 w 180"/>
                      <a:gd name="T51" fmla="*/ 2147483647 h 317"/>
                      <a:gd name="T52" fmla="*/ 2147483647 w 180"/>
                      <a:gd name="T53" fmla="*/ 2147483647 h 317"/>
                      <a:gd name="T54" fmla="*/ 2147483647 w 180"/>
                      <a:gd name="T55" fmla="*/ 2147483647 h 317"/>
                      <a:gd name="T56" fmla="*/ 2147483647 w 180"/>
                      <a:gd name="T57" fmla="*/ 2147483647 h 317"/>
                      <a:gd name="T58" fmla="*/ 2147483647 w 180"/>
                      <a:gd name="T59" fmla="*/ 2147483647 h 317"/>
                      <a:gd name="T60" fmla="*/ 2147483647 w 180"/>
                      <a:gd name="T61" fmla="*/ 2147483647 h 317"/>
                      <a:gd name="T62" fmla="*/ 2147483647 w 180"/>
                      <a:gd name="T63" fmla="*/ 2147483647 h 317"/>
                      <a:gd name="T64" fmla="*/ 2147483647 w 180"/>
                      <a:gd name="T65" fmla="*/ 2147483647 h 317"/>
                      <a:gd name="T66" fmla="*/ 2147483647 w 180"/>
                      <a:gd name="T67" fmla="*/ 2147483647 h 317"/>
                      <a:gd name="T68" fmla="*/ 2147483647 w 180"/>
                      <a:gd name="T69" fmla="*/ 2147483647 h 317"/>
                      <a:gd name="T70" fmla="*/ 2147483647 w 180"/>
                      <a:gd name="T71" fmla="*/ 2147483647 h 317"/>
                      <a:gd name="T72" fmla="*/ 2147483647 w 180"/>
                      <a:gd name="T73" fmla="*/ 2147483647 h 317"/>
                      <a:gd name="T74" fmla="*/ 2147483647 w 180"/>
                      <a:gd name="T75" fmla="*/ 2147483647 h 317"/>
                      <a:gd name="T76" fmla="*/ 2147483647 w 180"/>
                      <a:gd name="T77" fmla="*/ 2147483647 h 317"/>
                      <a:gd name="T78" fmla="*/ 2147483647 w 180"/>
                      <a:gd name="T79" fmla="*/ 2147483647 h 317"/>
                      <a:gd name="T80" fmla="*/ 2147483647 w 180"/>
                      <a:gd name="T81" fmla="*/ 2147483647 h 317"/>
                      <a:gd name="T82" fmla="*/ 2147483647 w 180"/>
                      <a:gd name="T83" fmla="*/ 2147483647 h 317"/>
                      <a:gd name="T84" fmla="*/ 2147483647 w 180"/>
                      <a:gd name="T85" fmla="*/ 2147483647 h 317"/>
                      <a:gd name="T86" fmla="*/ 2147483647 w 180"/>
                      <a:gd name="T87" fmla="*/ 2147483647 h 317"/>
                      <a:gd name="T88" fmla="*/ 2147483647 w 180"/>
                      <a:gd name="T89" fmla="*/ 2147483647 h 317"/>
                      <a:gd name="T90" fmla="*/ 2147483647 w 180"/>
                      <a:gd name="T91" fmla="*/ 2147483647 h 317"/>
                      <a:gd name="T92" fmla="*/ 2147483647 w 180"/>
                      <a:gd name="T93" fmla="*/ 2147483647 h 317"/>
                      <a:gd name="T94" fmla="*/ 2147483647 w 180"/>
                      <a:gd name="T95" fmla="*/ 2147483647 h 317"/>
                      <a:gd name="T96" fmla="*/ 2147483647 w 180"/>
                      <a:gd name="T97" fmla="*/ 2147483647 h 317"/>
                      <a:gd name="T98" fmla="*/ 2147483647 w 180"/>
                      <a:gd name="T99" fmla="*/ 2147483647 h 317"/>
                      <a:gd name="T100" fmla="*/ 2147483647 w 180"/>
                      <a:gd name="T101" fmla="*/ 2147483647 h 317"/>
                      <a:gd name="T102" fmla="*/ 2147483647 w 180"/>
                      <a:gd name="T103" fmla="*/ 2147483647 h 317"/>
                      <a:gd name="T104" fmla="*/ 2147483647 w 180"/>
                      <a:gd name="T105" fmla="*/ 2147483647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990034"/>
                  </a:solidFill>
                  <a:ln w="9525">
                    <a:solidFill>
                      <a:srgbClr val="000000"/>
                    </a:solidFill>
                    <a:prstDash val="solid"/>
                    <a:round/>
                    <a:headEnd/>
                    <a:tailEnd/>
                  </a:ln>
                </p:spPr>
                <p:txBody>
                  <a:bodyPr/>
                  <a:lstStyle/>
                  <a:p>
                    <a:endParaRPr lang="en-US"/>
                  </a:p>
                </p:txBody>
              </p:sp>
              <p:sp>
                <p:nvSpPr>
                  <p:cNvPr id="656" name="Freeform 150"/>
                  <p:cNvSpPr>
                    <a:spLocks noChangeAspect="1"/>
                  </p:cNvSpPr>
                  <p:nvPr/>
                </p:nvSpPr>
                <p:spPr bwMode="auto">
                  <a:xfrm>
                    <a:off x="5102430" y="2773286"/>
                    <a:ext cx="30022" cy="53531"/>
                  </a:xfrm>
                  <a:custGeom>
                    <a:avLst/>
                    <a:gdLst>
                      <a:gd name="T0" fmla="*/ 0 w 23"/>
                      <a:gd name="T1" fmla="*/ 2147483647 h 36"/>
                      <a:gd name="T2" fmla="*/ 2147483647 w 23"/>
                      <a:gd name="T3" fmla="*/ 2147483647 h 36"/>
                      <a:gd name="T4" fmla="*/ 2147483647 w 23"/>
                      <a:gd name="T5" fmla="*/ 2147483647 h 36"/>
                      <a:gd name="T6" fmla="*/ 2147483647 w 23"/>
                      <a:gd name="T7" fmla="*/ 0 h 36"/>
                      <a:gd name="T8" fmla="*/ 2147483647 w 23"/>
                      <a:gd name="T9" fmla="*/ 2147483647 h 36"/>
                      <a:gd name="T10" fmla="*/ 0 w 23"/>
                      <a:gd name="T11" fmla="*/ 2147483647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657" name="Freeform 151"/>
                  <p:cNvSpPr>
                    <a:spLocks noChangeAspect="1"/>
                  </p:cNvSpPr>
                  <p:nvPr/>
                </p:nvSpPr>
                <p:spPr bwMode="auto">
                  <a:xfrm>
                    <a:off x="4966672" y="2613999"/>
                    <a:ext cx="157948" cy="168427"/>
                  </a:xfrm>
                  <a:custGeom>
                    <a:avLst/>
                    <a:gdLst>
                      <a:gd name="T0" fmla="*/ 0 w 119"/>
                      <a:gd name="T1" fmla="*/ 2147483647 h 114"/>
                      <a:gd name="T2" fmla="*/ 2147483647 w 119"/>
                      <a:gd name="T3" fmla="*/ 2147483647 h 114"/>
                      <a:gd name="T4" fmla="*/ 2147483647 w 119"/>
                      <a:gd name="T5" fmla="*/ 2147483647 h 114"/>
                      <a:gd name="T6" fmla="*/ 2147483647 w 119"/>
                      <a:gd name="T7" fmla="*/ 2147483647 h 114"/>
                      <a:gd name="T8" fmla="*/ 2147483647 w 119"/>
                      <a:gd name="T9" fmla="*/ 2147483647 h 114"/>
                      <a:gd name="T10" fmla="*/ 2147483647 w 119"/>
                      <a:gd name="T11" fmla="*/ 2147483647 h 114"/>
                      <a:gd name="T12" fmla="*/ 2147483647 w 119"/>
                      <a:gd name="T13" fmla="*/ 0 h 114"/>
                      <a:gd name="T14" fmla="*/ 2147483647 w 119"/>
                      <a:gd name="T15" fmla="*/ 2147483647 h 114"/>
                      <a:gd name="T16" fmla="*/ 2147483647 w 119"/>
                      <a:gd name="T17" fmla="*/ 2147483647 h 114"/>
                      <a:gd name="T18" fmla="*/ 2147483647 w 119"/>
                      <a:gd name="T19" fmla="*/ 2147483647 h 114"/>
                      <a:gd name="T20" fmla="*/ 2147483647 w 119"/>
                      <a:gd name="T21" fmla="*/ 2147483647 h 114"/>
                      <a:gd name="T22" fmla="*/ 2147483647 w 119"/>
                      <a:gd name="T23" fmla="*/ 2147483647 h 114"/>
                      <a:gd name="T24" fmla="*/ 2147483647 w 119"/>
                      <a:gd name="T25" fmla="*/ 2147483647 h 114"/>
                      <a:gd name="T26" fmla="*/ 2147483647 w 119"/>
                      <a:gd name="T27" fmla="*/ 2147483647 h 114"/>
                      <a:gd name="T28" fmla="*/ 2147483647 w 119"/>
                      <a:gd name="T29" fmla="*/ 2147483647 h 114"/>
                      <a:gd name="T30" fmla="*/ 2147483647 w 119"/>
                      <a:gd name="T31" fmla="*/ 2147483647 h 114"/>
                      <a:gd name="T32" fmla="*/ 2147483647 w 119"/>
                      <a:gd name="T33" fmla="*/ 2147483647 h 114"/>
                      <a:gd name="T34" fmla="*/ 2147483647 w 119"/>
                      <a:gd name="T35" fmla="*/ 2147483647 h 114"/>
                      <a:gd name="T36" fmla="*/ 2147483647 w 119"/>
                      <a:gd name="T37" fmla="*/ 2147483647 h 114"/>
                      <a:gd name="T38" fmla="*/ 2147483647 w 119"/>
                      <a:gd name="T39" fmla="*/ 2147483647 h 114"/>
                      <a:gd name="T40" fmla="*/ 2147483647 w 119"/>
                      <a:gd name="T41" fmla="*/ 2147483647 h 114"/>
                      <a:gd name="T42" fmla="*/ 2147483647 w 119"/>
                      <a:gd name="T43" fmla="*/ 2147483647 h 114"/>
                      <a:gd name="T44" fmla="*/ 2147483647 w 119"/>
                      <a:gd name="T45" fmla="*/ 2147483647 h 114"/>
                      <a:gd name="T46" fmla="*/ 2147483647 w 119"/>
                      <a:gd name="T47" fmla="*/ 2147483647 h 114"/>
                      <a:gd name="T48" fmla="*/ 2147483647 w 119"/>
                      <a:gd name="T49" fmla="*/ 2147483647 h 114"/>
                      <a:gd name="T50" fmla="*/ 2147483647 w 119"/>
                      <a:gd name="T51" fmla="*/ 2147483647 h 114"/>
                      <a:gd name="T52" fmla="*/ 2147483647 w 119"/>
                      <a:gd name="T53" fmla="*/ 2147483647 h 114"/>
                      <a:gd name="T54" fmla="*/ 2147483647 w 119"/>
                      <a:gd name="T55" fmla="*/ 2147483647 h 114"/>
                      <a:gd name="T56" fmla="*/ 0 w 119"/>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p>
                </p:txBody>
              </p:sp>
              <p:sp>
                <p:nvSpPr>
                  <p:cNvPr id="658" name="Freeform 152"/>
                  <p:cNvSpPr>
                    <a:spLocks noChangeAspect="1"/>
                  </p:cNvSpPr>
                  <p:nvPr/>
                </p:nvSpPr>
                <p:spPr bwMode="auto">
                  <a:xfrm>
                    <a:off x="4896184" y="2721061"/>
                    <a:ext cx="347226" cy="323798"/>
                  </a:xfrm>
                  <a:custGeom>
                    <a:avLst/>
                    <a:gdLst>
                      <a:gd name="T0" fmla="*/ 2147483647 w 263"/>
                      <a:gd name="T1" fmla="*/ 2147483647 h 221"/>
                      <a:gd name="T2" fmla="*/ 2147483647 w 263"/>
                      <a:gd name="T3" fmla="*/ 2147483647 h 221"/>
                      <a:gd name="T4" fmla="*/ 2147483647 w 263"/>
                      <a:gd name="T5" fmla="*/ 2147483647 h 221"/>
                      <a:gd name="T6" fmla="*/ 2147483647 w 263"/>
                      <a:gd name="T7" fmla="*/ 2147483647 h 221"/>
                      <a:gd name="T8" fmla="*/ 2147483647 w 263"/>
                      <a:gd name="T9" fmla="*/ 2147483647 h 221"/>
                      <a:gd name="T10" fmla="*/ 2147483647 w 263"/>
                      <a:gd name="T11" fmla="*/ 2147483647 h 221"/>
                      <a:gd name="T12" fmla="*/ 2147483647 w 263"/>
                      <a:gd name="T13" fmla="*/ 2147483647 h 221"/>
                      <a:gd name="T14" fmla="*/ 2147483647 w 263"/>
                      <a:gd name="T15" fmla="*/ 2147483647 h 221"/>
                      <a:gd name="T16" fmla="*/ 0 w 263"/>
                      <a:gd name="T17" fmla="*/ 2147483647 h 221"/>
                      <a:gd name="T18" fmla="*/ 2147483647 w 263"/>
                      <a:gd name="T19" fmla="*/ 2147483647 h 221"/>
                      <a:gd name="T20" fmla="*/ 2147483647 w 263"/>
                      <a:gd name="T21" fmla="*/ 2147483647 h 221"/>
                      <a:gd name="T22" fmla="*/ 2147483647 w 263"/>
                      <a:gd name="T23" fmla="*/ 2147483647 h 221"/>
                      <a:gd name="T24" fmla="*/ 2147483647 w 263"/>
                      <a:gd name="T25" fmla="*/ 2147483647 h 221"/>
                      <a:gd name="T26" fmla="*/ 2147483647 w 263"/>
                      <a:gd name="T27" fmla="*/ 2147483647 h 221"/>
                      <a:gd name="T28" fmla="*/ 2147483647 w 263"/>
                      <a:gd name="T29" fmla="*/ 2147483647 h 221"/>
                      <a:gd name="T30" fmla="*/ 2147483647 w 263"/>
                      <a:gd name="T31" fmla="*/ 2147483647 h 221"/>
                      <a:gd name="T32" fmla="*/ 2147483647 w 263"/>
                      <a:gd name="T33" fmla="*/ 2147483647 h 221"/>
                      <a:gd name="T34" fmla="*/ 2147483647 w 263"/>
                      <a:gd name="T35" fmla="*/ 2147483647 h 221"/>
                      <a:gd name="T36" fmla="*/ 2147483647 w 263"/>
                      <a:gd name="T37" fmla="*/ 2147483647 h 221"/>
                      <a:gd name="T38" fmla="*/ 2147483647 w 263"/>
                      <a:gd name="T39" fmla="*/ 0 h 221"/>
                      <a:gd name="T40" fmla="*/ 2147483647 w 263"/>
                      <a:gd name="T41" fmla="*/ 2147483647 h 221"/>
                      <a:gd name="T42" fmla="*/ 2147483647 w 263"/>
                      <a:gd name="T43" fmla="*/ 2147483647 h 221"/>
                      <a:gd name="T44" fmla="*/ 2147483647 w 263"/>
                      <a:gd name="T45" fmla="*/ 2147483647 h 221"/>
                      <a:gd name="T46" fmla="*/ 2147483647 w 263"/>
                      <a:gd name="T47" fmla="*/ 2147483647 h 221"/>
                      <a:gd name="T48" fmla="*/ 2147483647 w 263"/>
                      <a:gd name="T49" fmla="*/ 2147483647 h 221"/>
                      <a:gd name="T50" fmla="*/ 2147483647 w 263"/>
                      <a:gd name="T51" fmla="*/ 2147483647 h 221"/>
                      <a:gd name="T52" fmla="*/ 2147483647 w 263"/>
                      <a:gd name="T53" fmla="*/ 2147483647 h 221"/>
                      <a:gd name="T54" fmla="*/ 2147483647 w 263"/>
                      <a:gd name="T55" fmla="*/ 2147483647 h 221"/>
                      <a:gd name="T56" fmla="*/ 2147483647 w 263"/>
                      <a:gd name="T57" fmla="*/ 2147483647 h 221"/>
                      <a:gd name="T58" fmla="*/ 2147483647 w 263"/>
                      <a:gd name="T59" fmla="*/ 2147483647 h 221"/>
                      <a:gd name="T60" fmla="*/ 2147483647 w 263"/>
                      <a:gd name="T61" fmla="*/ 2147483647 h 221"/>
                      <a:gd name="T62" fmla="*/ 2147483647 w 263"/>
                      <a:gd name="T63" fmla="*/ 2147483647 h 221"/>
                      <a:gd name="T64" fmla="*/ 2147483647 w 263"/>
                      <a:gd name="T65" fmla="*/ 2147483647 h 221"/>
                      <a:gd name="T66" fmla="*/ 2147483647 w 263"/>
                      <a:gd name="T67" fmla="*/ 2147483647 h 221"/>
                      <a:gd name="T68" fmla="*/ 2147483647 w 263"/>
                      <a:gd name="T69" fmla="*/ 2147483647 h 221"/>
                      <a:gd name="T70" fmla="*/ 2147483647 w 263"/>
                      <a:gd name="T71" fmla="*/ 2147483647 h 221"/>
                      <a:gd name="T72" fmla="*/ 2147483647 w 263"/>
                      <a:gd name="T73" fmla="*/ 2147483647 h 221"/>
                      <a:gd name="T74" fmla="*/ 2147483647 w 263"/>
                      <a:gd name="T75" fmla="*/ 2147483647 h 221"/>
                      <a:gd name="T76" fmla="*/ 2147483647 w 263"/>
                      <a:gd name="T77" fmla="*/ 2147483647 h 221"/>
                      <a:gd name="T78" fmla="*/ 2147483647 w 263"/>
                      <a:gd name="T79" fmla="*/ 2147483647 h 221"/>
                      <a:gd name="T80" fmla="*/ 2147483647 w 263"/>
                      <a:gd name="T81" fmla="*/ 2147483647 h 221"/>
                      <a:gd name="T82" fmla="*/ 2147483647 w 263"/>
                      <a:gd name="T83" fmla="*/ 2147483647 h 221"/>
                      <a:gd name="T84" fmla="*/ 2147483647 w 263"/>
                      <a:gd name="T85" fmla="*/ 2147483647 h 221"/>
                      <a:gd name="T86" fmla="*/ 2147483647 w 263"/>
                      <a:gd name="T87" fmla="*/ 2147483647 h 221"/>
                      <a:gd name="T88" fmla="*/ 2147483647 w 263"/>
                      <a:gd name="T89" fmla="*/ 2147483647 h 221"/>
                      <a:gd name="T90" fmla="*/ 2147483647 w 263"/>
                      <a:gd name="T91" fmla="*/ 2147483647 h 221"/>
                      <a:gd name="T92" fmla="*/ 2147483647 w 263"/>
                      <a:gd name="T93" fmla="*/ 2147483647 h 221"/>
                      <a:gd name="T94" fmla="*/ 2147483647 w 263"/>
                      <a:gd name="T95" fmla="*/ 2147483647 h 221"/>
                      <a:gd name="T96" fmla="*/ 2147483647 w 263"/>
                      <a:gd name="T97" fmla="*/ 2147483647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p>
                </p:txBody>
              </p:sp>
              <p:sp>
                <p:nvSpPr>
                  <p:cNvPr id="659" name="Freeform 153"/>
                  <p:cNvSpPr>
                    <a:spLocks noChangeAspect="1"/>
                  </p:cNvSpPr>
                  <p:nvPr/>
                </p:nvSpPr>
                <p:spPr bwMode="auto">
                  <a:xfrm>
                    <a:off x="5085460" y="2799400"/>
                    <a:ext cx="238881" cy="395608"/>
                  </a:xfrm>
                  <a:custGeom>
                    <a:avLst/>
                    <a:gdLst>
                      <a:gd name="T0" fmla="*/ 2147483647 w 179"/>
                      <a:gd name="T1" fmla="*/ 2147483647 h 269"/>
                      <a:gd name="T2" fmla="*/ 2147483647 w 179"/>
                      <a:gd name="T3" fmla="*/ 2147483647 h 269"/>
                      <a:gd name="T4" fmla="*/ 2147483647 w 179"/>
                      <a:gd name="T5" fmla="*/ 2147483647 h 269"/>
                      <a:gd name="T6" fmla="*/ 2147483647 w 179"/>
                      <a:gd name="T7" fmla="*/ 2147483647 h 269"/>
                      <a:gd name="T8" fmla="*/ 2147483647 w 179"/>
                      <a:gd name="T9" fmla="*/ 2147483647 h 269"/>
                      <a:gd name="T10" fmla="*/ 2147483647 w 179"/>
                      <a:gd name="T11" fmla="*/ 2147483647 h 269"/>
                      <a:gd name="T12" fmla="*/ 2147483647 w 179"/>
                      <a:gd name="T13" fmla="*/ 2147483647 h 269"/>
                      <a:gd name="T14" fmla="*/ 2147483647 w 179"/>
                      <a:gd name="T15" fmla="*/ 2147483647 h 269"/>
                      <a:gd name="T16" fmla="*/ 2147483647 w 179"/>
                      <a:gd name="T17" fmla="*/ 2147483647 h 269"/>
                      <a:gd name="T18" fmla="*/ 2147483647 w 179"/>
                      <a:gd name="T19" fmla="*/ 2147483647 h 269"/>
                      <a:gd name="T20" fmla="*/ 2147483647 w 179"/>
                      <a:gd name="T21" fmla="*/ 2147483647 h 269"/>
                      <a:gd name="T22" fmla="*/ 2147483647 w 179"/>
                      <a:gd name="T23" fmla="*/ 2147483647 h 269"/>
                      <a:gd name="T24" fmla="*/ 2147483647 w 179"/>
                      <a:gd name="T25" fmla="*/ 2147483647 h 269"/>
                      <a:gd name="T26" fmla="*/ 2147483647 w 179"/>
                      <a:gd name="T27" fmla="*/ 2147483647 h 269"/>
                      <a:gd name="T28" fmla="*/ 2147483647 w 179"/>
                      <a:gd name="T29" fmla="*/ 2147483647 h 269"/>
                      <a:gd name="T30" fmla="*/ 2147483647 w 179"/>
                      <a:gd name="T31" fmla="*/ 2147483647 h 269"/>
                      <a:gd name="T32" fmla="*/ 0 w 179"/>
                      <a:gd name="T33" fmla="*/ 2147483647 h 269"/>
                      <a:gd name="T34" fmla="*/ 0 w 179"/>
                      <a:gd name="T35" fmla="*/ 2147483647 h 269"/>
                      <a:gd name="T36" fmla="*/ 0 w 179"/>
                      <a:gd name="T37" fmla="*/ 2147483647 h 269"/>
                      <a:gd name="T38" fmla="*/ 0 w 179"/>
                      <a:gd name="T39" fmla="*/ 2147483647 h 269"/>
                      <a:gd name="T40" fmla="*/ 2147483647 w 179"/>
                      <a:gd name="T41" fmla="*/ 2147483647 h 269"/>
                      <a:gd name="T42" fmla="*/ 2147483647 w 179"/>
                      <a:gd name="T43" fmla="*/ 2147483647 h 269"/>
                      <a:gd name="T44" fmla="*/ 2147483647 w 179"/>
                      <a:gd name="T45" fmla="*/ 2147483647 h 269"/>
                      <a:gd name="T46" fmla="*/ 2147483647 w 179"/>
                      <a:gd name="T47" fmla="*/ 2147483647 h 269"/>
                      <a:gd name="T48" fmla="*/ 2147483647 w 179"/>
                      <a:gd name="T49" fmla="*/ 2147483647 h 269"/>
                      <a:gd name="T50" fmla="*/ 2147483647 w 179"/>
                      <a:gd name="T51" fmla="*/ 2147483647 h 269"/>
                      <a:gd name="T52" fmla="*/ 2147483647 w 179"/>
                      <a:gd name="T53" fmla="*/ 2147483647 h 269"/>
                      <a:gd name="T54" fmla="*/ 2147483647 w 179"/>
                      <a:gd name="T55" fmla="*/ 2147483647 h 269"/>
                      <a:gd name="T56" fmla="*/ 2147483647 w 179"/>
                      <a:gd name="T57" fmla="*/ 2147483647 h 269"/>
                      <a:gd name="T58" fmla="*/ 2147483647 w 179"/>
                      <a:gd name="T59" fmla="*/ 2147483647 h 269"/>
                      <a:gd name="T60" fmla="*/ 2147483647 w 179"/>
                      <a:gd name="T61" fmla="*/ 2147483647 h 269"/>
                      <a:gd name="T62" fmla="*/ 2147483647 w 179"/>
                      <a:gd name="T63" fmla="*/ 2147483647 h 269"/>
                      <a:gd name="T64" fmla="*/ 2147483647 w 179"/>
                      <a:gd name="T65" fmla="*/ 2147483647 h 269"/>
                      <a:gd name="T66" fmla="*/ 2147483647 w 179"/>
                      <a:gd name="T67" fmla="*/ 2147483647 h 269"/>
                      <a:gd name="T68" fmla="*/ 2147483647 w 179"/>
                      <a:gd name="T69" fmla="*/ 2147483647 h 269"/>
                      <a:gd name="T70" fmla="*/ 2147483647 w 179"/>
                      <a:gd name="T71" fmla="*/ 2147483647 h 269"/>
                      <a:gd name="T72" fmla="*/ 2147483647 w 179"/>
                      <a:gd name="T73" fmla="*/ 2147483647 h 269"/>
                      <a:gd name="T74" fmla="*/ 2147483647 w 179"/>
                      <a:gd name="T75" fmla="*/ 2147483647 h 269"/>
                      <a:gd name="T76" fmla="*/ 2147483647 w 179"/>
                      <a:gd name="T77" fmla="*/ 2147483647 h 269"/>
                      <a:gd name="T78" fmla="*/ 2147483647 w 179"/>
                      <a:gd name="T79" fmla="*/ 2147483647 h 269"/>
                      <a:gd name="T80" fmla="*/ 2147483647 w 179"/>
                      <a:gd name="T81" fmla="*/ 2147483647 h 269"/>
                      <a:gd name="T82" fmla="*/ 2147483647 w 179"/>
                      <a:gd name="T83" fmla="*/ 2147483647 h 269"/>
                      <a:gd name="T84" fmla="*/ 2147483647 w 179"/>
                      <a:gd name="T85" fmla="*/ 2147483647 h 269"/>
                      <a:gd name="T86" fmla="*/ 2147483647 w 179"/>
                      <a:gd name="T87" fmla="*/ 0 h 269"/>
                      <a:gd name="T88" fmla="*/ 2147483647 w 179"/>
                      <a:gd name="T89" fmla="*/ 0 h 269"/>
                      <a:gd name="T90" fmla="*/ 2147483647 w 179"/>
                      <a:gd name="T91" fmla="*/ 0 h 269"/>
                      <a:gd name="T92" fmla="*/ 2147483647 w 179"/>
                      <a:gd name="T93" fmla="*/ 2147483647 h 269"/>
                      <a:gd name="T94" fmla="*/ 2147483647 w 179"/>
                      <a:gd name="T95" fmla="*/ 2147483647 h 269"/>
                      <a:gd name="T96" fmla="*/ 2147483647 w 179"/>
                      <a:gd name="T97" fmla="*/ 2147483647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p>
                </p:txBody>
              </p:sp>
              <p:sp>
                <p:nvSpPr>
                  <p:cNvPr id="660" name="Freeform 154"/>
                  <p:cNvSpPr>
                    <a:spLocks noChangeAspect="1"/>
                  </p:cNvSpPr>
                  <p:nvPr/>
                </p:nvSpPr>
                <p:spPr bwMode="auto">
                  <a:xfrm>
                    <a:off x="4807419" y="3213286"/>
                    <a:ext cx="40465" cy="61365"/>
                  </a:xfrm>
                  <a:custGeom>
                    <a:avLst/>
                    <a:gdLst>
                      <a:gd name="T0" fmla="*/ 2147483647 w 30"/>
                      <a:gd name="T1" fmla="*/ 2147483647 h 42"/>
                      <a:gd name="T2" fmla="*/ 2147483647 w 30"/>
                      <a:gd name="T3" fmla="*/ 0 h 42"/>
                      <a:gd name="T4" fmla="*/ 2147483647 w 30"/>
                      <a:gd name="T5" fmla="*/ 0 h 42"/>
                      <a:gd name="T6" fmla="*/ 2147483647 w 30"/>
                      <a:gd name="T7" fmla="*/ 2147483647 h 42"/>
                      <a:gd name="T8" fmla="*/ 0 w 30"/>
                      <a:gd name="T9" fmla="*/ 2147483647 h 42"/>
                      <a:gd name="T10" fmla="*/ 0 w 30"/>
                      <a:gd name="T11" fmla="*/ 2147483647 h 42"/>
                      <a:gd name="T12" fmla="*/ 0 w 30"/>
                      <a:gd name="T13" fmla="*/ 2147483647 h 42"/>
                      <a:gd name="T14" fmla="*/ 0 w 30"/>
                      <a:gd name="T15" fmla="*/ 2147483647 h 42"/>
                      <a:gd name="T16" fmla="*/ 2147483647 w 30"/>
                      <a:gd name="T17" fmla="*/ 2147483647 h 42"/>
                      <a:gd name="T18" fmla="*/ 2147483647 w 30"/>
                      <a:gd name="T19" fmla="*/ 2147483647 h 42"/>
                      <a:gd name="T20" fmla="*/ 2147483647 w 30"/>
                      <a:gd name="T21" fmla="*/ 2147483647 h 42"/>
                      <a:gd name="T22" fmla="*/ 2147483647 w 30"/>
                      <a:gd name="T23" fmla="*/ 2147483647 h 42"/>
                      <a:gd name="T24" fmla="*/ 2147483647 w 30"/>
                      <a:gd name="T25" fmla="*/ 214748364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661" name="Freeform 155"/>
                  <p:cNvSpPr>
                    <a:spLocks noChangeAspect="1"/>
                  </p:cNvSpPr>
                  <p:nvPr/>
                </p:nvSpPr>
                <p:spPr bwMode="auto">
                  <a:xfrm>
                    <a:off x="4389704" y="3037026"/>
                    <a:ext cx="174918" cy="255905"/>
                  </a:xfrm>
                  <a:custGeom>
                    <a:avLst/>
                    <a:gdLst>
                      <a:gd name="T0" fmla="*/ 2147483647 w 132"/>
                      <a:gd name="T1" fmla="*/ 2147483647 h 174"/>
                      <a:gd name="T2" fmla="*/ 2147483647 w 132"/>
                      <a:gd name="T3" fmla="*/ 2147483647 h 174"/>
                      <a:gd name="T4" fmla="*/ 2147483647 w 132"/>
                      <a:gd name="T5" fmla="*/ 2147483647 h 174"/>
                      <a:gd name="T6" fmla="*/ 2147483647 w 132"/>
                      <a:gd name="T7" fmla="*/ 2147483647 h 174"/>
                      <a:gd name="T8" fmla="*/ 2147483647 w 132"/>
                      <a:gd name="T9" fmla="*/ 2147483647 h 174"/>
                      <a:gd name="T10" fmla="*/ 2147483647 w 132"/>
                      <a:gd name="T11" fmla="*/ 2147483647 h 174"/>
                      <a:gd name="T12" fmla="*/ 2147483647 w 132"/>
                      <a:gd name="T13" fmla="*/ 2147483647 h 174"/>
                      <a:gd name="T14" fmla="*/ 0 w 132"/>
                      <a:gd name="T15" fmla="*/ 2147483647 h 174"/>
                      <a:gd name="T16" fmla="*/ 2147483647 w 132"/>
                      <a:gd name="T17" fmla="*/ 2147483647 h 174"/>
                      <a:gd name="T18" fmla="*/ 2147483647 w 132"/>
                      <a:gd name="T19" fmla="*/ 2147483647 h 174"/>
                      <a:gd name="T20" fmla="*/ 2147483647 w 132"/>
                      <a:gd name="T21" fmla="*/ 2147483647 h 174"/>
                      <a:gd name="T22" fmla="*/ 2147483647 w 132"/>
                      <a:gd name="T23" fmla="*/ 2147483647 h 174"/>
                      <a:gd name="T24" fmla="*/ 2147483647 w 132"/>
                      <a:gd name="T25" fmla="*/ 2147483647 h 174"/>
                      <a:gd name="T26" fmla="*/ 2147483647 w 132"/>
                      <a:gd name="T27" fmla="*/ 2147483647 h 174"/>
                      <a:gd name="T28" fmla="*/ 2147483647 w 132"/>
                      <a:gd name="T29" fmla="*/ 2147483647 h 174"/>
                      <a:gd name="T30" fmla="*/ 2147483647 w 132"/>
                      <a:gd name="T31" fmla="*/ 2147483647 h 174"/>
                      <a:gd name="T32" fmla="*/ 2147483647 w 132"/>
                      <a:gd name="T33" fmla="*/ 2147483647 h 174"/>
                      <a:gd name="T34" fmla="*/ 2147483647 w 132"/>
                      <a:gd name="T35" fmla="*/ 2147483647 h 174"/>
                      <a:gd name="T36" fmla="*/ 2147483647 w 132"/>
                      <a:gd name="T37" fmla="*/ 2147483647 h 174"/>
                      <a:gd name="T38" fmla="*/ 2147483647 w 132"/>
                      <a:gd name="T39" fmla="*/ 2147483647 h 174"/>
                      <a:gd name="T40" fmla="*/ 2147483647 w 132"/>
                      <a:gd name="T41" fmla="*/ 2147483647 h 174"/>
                      <a:gd name="T42" fmla="*/ 2147483647 w 132"/>
                      <a:gd name="T43" fmla="*/ 2147483647 h 174"/>
                      <a:gd name="T44" fmla="*/ 2147483647 w 132"/>
                      <a:gd name="T45" fmla="*/ 2147483647 h 174"/>
                      <a:gd name="T46" fmla="*/ 2147483647 w 132"/>
                      <a:gd name="T47" fmla="*/ 2147483647 h 174"/>
                      <a:gd name="T48" fmla="*/ 2147483647 w 132"/>
                      <a:gd name="T49" fmla="*/ 0 h 174"/>
                      <a:gd name="T50" fmla="*/ 2147483647 w 132"/>
                      <a:gd name="T51" fmla="*/ 2147483647 h 174"/>
                      <a:gd name="T52" fmla="*/ 2147483647 w 132"/>
                      <a:gd name="T53" fmla="*/ 2147483647 h 174"/>
                      <a:gd name="T54" fmla="*/ 2147483647 w 132"/>
                      <a:gd name="T55" fmla="*/ 2147483647 h 174"/>
                      <a:gd name="T56" fmla="*/ 2147483647 w 132"/>
                      <a:gd name="T57" fmla="*/ 2147483647 h 174"/>
                      <a:gd name="T58" fmla="*/ 2147483647 w 132"/>
                      <a:gd name="T59" fmla="*/ 2147483647 h 174"/>
                      <a:gd name="T60" fmla="*/ 2147483647 w 132"/>
                      <a:gd name="T61" fmla="*/ 2147483647 h 174"/>
                      <a:gd name="T62" fmla="*/ 2147483647 w 132"/>
                      <a:gd name="T63" fmla="*/ 2147483647 h 174"/>
                      <a:gd name="T64" fmla="*/ 2147483647 w 132"/>
                      <a:gd name="T65" fmla="*/ 2147483647 h 174"/>
                      <a:gd name="T66" fmla="*/ 2147483647 w 132"/>
                      <a:gd name="T67" fmla="*/ 2147483647 h 174"/>
                      <a:gd name="T68" fmla="*/ 2147483647 w 132"/>
                      <a:gd name="T69" fmla="*/ 2147483647 h 174"/>
                      <a:gd name="T70" fmla="*/ 2147483647 w 132"/>
                      <a:gd name="T71" fmla="*/ 2147483647 h 174"/>
                      <a:gd name="T72" fmla="*/ 2147483647 w 132"/>
                      <a:gd name="T73" fmla="*/ 2147483647 h 174"/>
                      <a:gd name="T74" fmla="*/ 2147483647 w 132"/>
                      <a:gd name="T75" fmla="*/ 2147483647 h 174"/>
                      <a:gd name="T76" fmla="*/ 2147483647 w 132"/>
                      <a:gd name="T77" fmla="*/ 2147483647 h 174"/>
                      <a:gd name="T78" fmla="*/ 2147483647 w 132"/>
                      <a:gd name="T79" fmla="*/ 2147483647 h 174"/>
                      <a:gd name="T80" fmla="*/ 2147483647 w 132"/>
                      <a:gd name="T81" fmla="*/ 2147483647 h 174"/>
                      <a:gd name="T82" fmla="*/ 2147483647 w 132"/>
                      <a:gd name="T83" fmla="*/ 2147483647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990034"/>
                  </a:solidFill>
                  <a:ln w="9525">
                    <a:solidFill>
                      <a:srgbClr val="000000"/>
                    </a:solidFill>
                    <a:prstDash val="solid"/>
                    <a:round/>
                    <a:headEnd/>
                    <a:tailEnd/>
                  </a:ln>
                </p:spPr>
                <p:txBody>
                  <a:bodyPr/>
                  <a:lstStyle/>
                  <a:p>
                    <a:endParaRPr lang="en-US"/>
                  </a:p>
                </p:txBody>
              </p:sp>
              <p:sp>
                <p:nvSpPr>
                  <p:cNvPr id="662" name="Freeform 156"/>
                  <p:cNvSpPr>
                    <a:spLocks noChangeAspect="1"/>
                  </p:cNvSpPr>
                  <p:nvPr/>
                </p:nvSpPr>
                <p:spPr bwMode="auto">
                  <a:xfrm>
                    <a:off x="4919679" y="3009607"/>
                    <a:ext cx="190583" cy="274184"/>
                  </a:xfrm>
                  <a:custGeom>
                    <a:avLst/>
                    <a:gdLst>
                      <a:gd name="T0" fmla="*/ 2147483647 w 144"/>
                      <a:gd name="T1" fmla="*/ 2147483647 h 186"/>
                      <a:gd name="T2" fmla="*/ 2147483647 w 144"/>
                      <a:gd name="T3" fmla="*/ 2147483647 h 186"/>
                      <a:gd name="T4" fmla="*/ 2147483647 w 144"/>
                      <a:gd name="T5" fmla="*/ 2147483647 h 186"/>
                      <a:gd name="T6" fmla="*/ 0 w 144"/>
                      <a:gd name="T7" fmla="*/ 2147483647 h 186"/>
                      <a:gd name="T8" fmla="*/ 0 w 144"/>
                      <a:gd name="T9" fmla="*/ 2147483647 h 186"/>
                      <a:gd name="T10" fmla="*/ 2147483647 w 144"/>
                      <a:gd name="T11" fmla="*/ 2147483647 h 186"/>
                      <a:gd name="T12" fmla="*/ 2147483647 w 144"/>
                      <a:gd name="T13" fmla="*/ 2147483647 h 186"/>
                      <a:gd name="T14" fmla="*/ 2147483647 w 144"/>
                      <a:gd name="T15" fmla="*/ 2147483647 h 186"/>
                      <a:gd name="T16" fmla="*/ 2147483647 w 144"/>
                      <a:gd name="T17" fmla="*/ 2147483647 h 186"/>
                      <a:gd name="T18" fmla="*/ 0 w 144"/>
                      <a:gd name="T19" fmla="*/ 2147483647 h 186"/>
                      <a:gd name="T20" fmla="*/ 2147483647 w 144"/>
                      <a:gd name="T21" fmla="*/ 0 h 186"/>
                      <a:gd name="T22" fmla="*/ 2147483647 w 144"/>
                      <a:gd name="T23" fmla="*/ 0 h 186"/>
                      <a:gd name="T24" fmla="*/ 2147483647 w 144"/>
                      <a:gd name="T25" fmla="*/ 0 h 186"/>
                      <a:gd name="T26" fmla="*/ 2147483647 w 144"/>
                      <a:gd name="T27" fmla="*/ 2147483647 h 186"/>
                      <a:gd name="T28" fmla="*/ 2147483647 w 144"/>
                      <a:gd name="T29" fmla="*/ 2147483647 h 186"/>
                      <a:gd name="T30" fmla="*/ 2147483647 w 144"/>
                      <a:gd name="T31" fmla="*/ 2147483647 h 186"/>
                      <a:gd name="T32" fmla="*/ 2147483647 w 144"/>
                      <a:gd name="T33" fmla="*/ 2147483647 h 186"/>
                      <a:gd name="T34" fmla="*/ 2147483647 w 144"/>
                      <a:gd name="T35" fmla="*/ 2147483647 h 186"/>
                      <a:gd name="T36" fmla="*/ 2147483647 w 144"/>
                      <a:gd name="T37" fmla="*/ 2147483647 h 186"/>
                      <a:gd name="T38" fmla="*/ 2147483647 w 144"/>
                      <a:gd name="T39" fmla="*/ 2147483647 h 186"/>
                      <a:gd name="T40" fmla="*/ 2147483647 w 144"/>
                      <a:gd name="T41" fmla="*/ 2147483647 h 186"/>
                      <a:gd name="T42" fmla="*/ 2147483647 w 144"/>
                      <a:gd name="T43" fmla="*/ 2147483647 h 186"/>
                      <a:gd name="T44" fmla="*/ 2147483647 w 144"/>
                      <a:gd name="T45" fmla="*/ 2147483647 h 186"/>
                      <a:gd name="T46" fmla="*/ 2147483647 w 144"/>
                      <a:gd name="T47" fmla="*/ 2147483647 h 186"/>
                      <a:gd name="T48" fmla="*/ 2147483647 w 144"/>
                      <a:gd name="T49" fmla="*/ 2147483647 h 186"/>
                      <a:gd name="T50" fmla="*/ 2147483647 w 144"/>
                      <a:gd name="T51" fmla="*/ 2147483647 h 186"/>
                      <a:gd name="T52" fmla="*/ 2147483647 w 144"/>
                      <a:gd name="T53" fmla="*/ 2147483647 h 186"/>
                      <a:gd name="T54" fmla="*/ 2147483647 w 144"/>
                      <a:gd name="T55" fmla="*/ 2147483647 h 186"/>
                      <a:gd name="T56" fmla="*/ 2147483647 w 144"/>
                      <a:gd name="T57" fmla="*/ 2147483647 h 186"/>
                      <a:gd name="T58" fmla="*/ 2147483647 w 144"/>
                      <a:gd name="T59" fmla="*/ 2147483647 h 186"/>
                      <a:gd name="T60" fmla="*/ 2147483647 w 144"/>
                      <a:gd name="T61" fmla="*/ 2147483647 h 186"/>
                      <a:gd name="T62" fmla="*/ 2147483647 w 144"/>
                      <a:gd name="T63" fmla="*/ 2147483647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990034"/>
                  </a:solidFill>
                  <a:ln w="9525">
                    <a:solidFill>
                      <a:srgbClr val="000000"/>
                    </a:solidFill>
                    <a:prstDash val="solid"/>
                    <a:round/>
                    <a:headEnd/>
                    <a:tailEnd/>
                  </a:ln>
                </p:spPr>
                <p:txBody>
                  <a:bodyPr/>
                  <a:lstStyle/>
                  <a:p>
                    <a:endParaRPr lang="en-US"/>
                  </a:p>
                </p:txBody>
              </p:sp>
              <p:sp>
                <p:nvSpPr>
                  <p:cNvPr id="663" name="Rectangle 157"/>
                  <p:cNvSpPr>
                    <a:spLocks noChangeAspect="1" noChangeArrowheads="1"/>
                  </p:cNvSpPr>
                  <p:nvPr/>
                </p:nvSpPr>
                <p:spPr bwMode="auto">
                  <a:xfrm>
                    <a:off x="8147832" y="3053999"/>
                    <a:ext cx="6527"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64" name="Freeform 158"/>
                  <p:cNvSpPr>
                    <a:spLocks noChangeAspect="1"/>
                  </p:cNvSpPr>
                  <p:nvPr/>
                </p:nvSpPr>
                <p:spPr bwMode="auto">
                  <a:xfrm>
                    <a:off x="8154359" y="3089251"/>
                    <a:ext cx="2611" cy="9140"/>
                  </a:xfrm>
                  <a:custGeom>
                    <a:avLst/>
                    <a:gdLst>
                      <a:gd name="T0" fmla="*/ 0 w 2"/>
                      <a:gd name="T1" fmla="*/ 2147483647 h 6"/>
                      <a:gd name="T2" fmla="*/ 0 w 2"/>
                      <a:gd name="T3" fmla="*/ 2147483647 h 6"/>
                      <a:gd name="T4" fmla="*/ 0 w 2"/>
                      <a:gd name="T5" fmla="*/ 2147483647 h 6"/>
                      <a:gd name="T6" fmla="*/ 0 w 2"/>
                      <a:gd name="T7" fmla="*/ 0 h 6"/>
                      <a:gd name="T8" fmla="*/ 0 w 2"/>
                      <a:gd name="T9" fmla="*/ 0 h 6"/>
                      <a:gd name="T10" fmla="*/ 0 w 2"/>
                      <a:gd name="T11" fmla="*/ 0 h 6"/>
                      <a:gd name="T12" fmla="*/ 0 w 2"/>
                      <a:gd name="T13" fmla="*/ 0 h 6"/>
                      <a:gd name="T14" fmla="*/ 0 w 2"/>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665" name="Freeform 159"/>
                  <p:cNvSpPr>
                    <a:spLocks noChangeAspect="1"/>
                  </p:cNvSpPr>
                  <p:nvPr/>
                </p:nvSpPr>
                <p:spPr bwMode="auto">
                  <a:xfrm>
                    <a:off x="8163496" y="3107530"/>
                    <a:ext cx="1305" cy="1305"/>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66" name="Rectangle 160"/>
                  <p:cNvSpPr>
                    <a:spLocks noChangeAspect="1" noChangeArrowheads="1"/>
                  </p:cNvSpPr>
                  <p:nvPr/>
                </p:nvSpPr>
                <p:spPr bwMode="auto">
                  <a:xfrm>
                    <a:off x="8163496" y="308925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67" name="Freeform 161"/>
                  <p:cNvSpPr>
                    <a:spLocks noChangeAspect="1"/>
                  </p:cNvSpPr>
                  <p:nvPr/>
                </p:nvSpPr>
                <p:spPr bwMode="auto">
                  <a:xfrm>
                    <a:off x="8154359" y="3098391"/>
                    <a:ext cx="2611" cy="1305"/>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68" name="Freeform 162"/>
                  <p:cNvSpPr>
                    <a:spLocks noChangeAspect="1"/>
                  </p:cNvSpPr>
                  <p:nvPr/>
                </p:nvSpPr>
                <p:spPr bwMode="auto">
                  <a:xfrm>
                    <a:off x="4192595" y="2738034"/>
                    <a:ext cx="275431" cy="280712"/>
                  </a:xfrm>
                  <a:custGeom>
                    <a:avLst/>
                    <a:gdLst>
                      <a:gd name="T0" fmla="*/ 2147483647 w 209"/>
                      <a:gd name="T1" fmla="*/ 2147483647 h 191"/>
                      <a:gd name="T2" fmla="*/ 2147483647 w 209"/>
                      <a:gd name="T3" fmla="*/ 2147483647 h 191"/>
                      <a:gd name="T4" fmla="*/ 2147483647 w 209"/>
                      <a:gd name="T5" fmla="*/ 2147483647 h 191"/>
                      <a:gd name="T6" fmla="*/ 2147483647 w 209"/>
                      <a:gd name="T7" fmla="*/ 2147483647 h 191"/>
                      <a:gd name="T8" fmla="*/ 2147483647 w 209"/>
                      <a:gd name="T9" fmla="*/ 2147483647 h 191"/>
                      <a:gd name="T10" fmla="*/ 2147483647 w 209"/>
                      <a:gd name="T11" fmla="*/ 2147483647 h 191"/>
                      <a:gd name="T12" fmla="*/ 2147483647 w 209"/>
                      <a:gd name="T13" fmla="*/ 2147483647 h 191"/>
                      <a:gd name="T14" fmla="*/ 2147483647 w 209"/>
                      <a:gd name="T15" fmla="*/ 2147483647 h 191"/>
                      <a:gd name="T16" fmla="*/ 2147483647 w 209"/>
                      <a:gd name="T17" fmla="*/ 2147483647 h 191"/>
                      <a:gd name="T18" fmla="*/ 2147483647 w 209"/>
                      <a:gd name="T19" fmla="*/ 2147483647 h 191"/>
                      <a:gd name="T20" fmla="*/ 2147483647 w 209"/>
                      <a:gd name="T21" fmla="*/ 2147483647 h 191"/>
                      <a:gd name="T22" fmla="*/ 2147483647 w 209"/>
                      <a:gd name="T23" fmla="*/ 2147483647 h 191"/>
                      <a:gd name="T24" fmla="*/ 2147483647 w 209"/>
                      <a:gd name="T25" fmla="*/ 2147483647 h 191"/>
                      <a:gd name="T26" fmla="*/ 2147483647 w 209"/>
                      <a:gd name="T27" fmla="*/ 2147483647 h 191"/>
                      <a:gd name="T28" fmla="*/ 2147483647 w 209"/>
                      <a:gd name="T29" fmla="*/ 2147483647 h 191"/>
                      <a:gd name="T30" fmla="*/ 2147483647 w 209"/>
                      <a:gd name="T31" fmla="*/ 2147483647 h 191"/>
                      <a:gd name="T32" fmla="*/ 2147483647 w 209"/>
                      <a:gd name="T33" fmla="*/ 2147483647 h 191"/>
                      <a:gd name="T34" fmla="*/ 2147483647 w 209"/>
                      <a:gd name="T35" fmla="*/ 2147483647 h 191"/>
                      <a:gd name="T36" fmla="*/ 2147483647 w 209"/>
                      <a:gd name="T37" fmla="*/ 2147483647 h 191"/>
                      <a:gd name="T38" fmla="*/ 2147483647 w 209"/>
                      <a:gd name="T39" fmla="*/ 2147483647 h 191"/>
                      <a:gd name="T40" fmla="*/ 2147483647 w 209"/>
                      <a:gd name="T41" fmla="*/ 2147483647 h 191"/>
                      <a:gd name="T42" fmla="*/ 2147483647 w 209"/>
                      <a:gd name="T43" fmla="*/ 2147483647 h 191"/>
                      <a:gd name="T44" fmla="*/ 2147483647 w 209"/>
                      <a:gd name="T45" fmla="*/ 2147483647 h 191"/>
                      <a:gd name="T46" fmla="*/ 2147483647 w 209"/>
                      <a:gd name="T47" fmla="*/ 2147483647 h 191"/>
                      <a:gd name="T48" fmla="*/ 2147483647 w 209"/>
                      <a:gd name="T49" fmla="*/ 2147483647 h 191"/>
                      <a:gd name="T50" fmla="*/ 0 w 209"/>
                      <a:gd name="T51" fmla="*/ 2147483647 h 191"/>
                      <a:gd name="T52" fmla="*/ 2147483647 w 209"/>
                      <a:gd name="T53" fmla="*/ 2147483647 h 191"/>
                      <a:gd name="T54" fmla="*/ 2147483647 w 209"/>
                      <a:gd name="T55" fmla="*/ 2147483647 h 191"/>
                      <a:gd name="T56" fmla="*/ 2147483647 w 209"/>
                      <a:gd name="T57" fmla="*/ 2147483647 h 191"/>
                      <a:gd name="T58" fmla="*/ 2147483647 w 209"/>
                      <a:gd name="T59" fmla="*/ 2147483647 h 191"/>
                      <a:gd name="T60" fmla="*/ 2147483647 w 209"/>
                      <a:gd name="T61" fmla="*/ 2147483647 h 191"/>
                      <a:gd name="T62" fmla="*/ 2147483647 w 209"/>
                      <a:gd name="T63" fmla="*/ 2147483647 h 191"/>
                      <a:gd name="T64" fmla="*/ 2147483647 w 209"/>
                      <a:gd name="T65" fmla="*/ 2147483647 h 191"/>
                      <a:gd name="T66" fmla="*/ 2147483647 w 209"/>
                      <a:gd name="T67" fmla="*/ 2147483647 h 191"/>
                      <a:gd name="T68" fmla="*/ 2147483647 w 209"/>
                      <a:gd name="T69" fmla="*/ 0 h 191"/>
                      <a:gd name="T70" fmla="*/ 2147483647 w 209"/>
                      <a:gd name="T71" fmla="*/ 2147483647 h 191"/>
                      <a:gd name="T72" fmla="*/ 2147483647 w 209"/>
                      <a:gd name="T73" fmla="*/ 2147483647 h 191"/>
                      <a:gd name="T74" fmla="*/ 2147483647 w 209"/>
                      <a:gd name="T75" fmla="*/ 2147483647 h 191"/>
                      <a:gd name="T76" fmla="*/ 2147483647 w 209"/>
                      <a:gd name="T77" fmla="*/ 2147483647 h 191"/>
                      <a:gd name="T78" fmla="*/ 2147483647 w 209"/>
                      <a:gd name="T79" fmla="*/ 2147483647 h 191"/>
                      <a:gd name="T80" fmla="*/ 2147483647 w 209"/>
                      <a:gd name="T81" fmla="*/ 2147483647 h 191"/>
                      <a:gd name="T82" fmla="*/ 2147483647 w 209"/>
                      <a:gd name="T83" fmla="*/ 2147483647 h 191"/>
                      <a:gd name="T84" fmla="*/ 2147483647 w 209"/>
                      <a:gd name="T85" fmla="*/ 2147483647 h 191"/>
                      <a:gd name="T86" fmla="*/ 2147483647 w 209"/>
                      <a:gd name="T87" fmla="*/ 2147483647 h 191"/>
                      <a:gd name="T88" fmla="*/ 2147483647 w 209"/>
                      <a:gd name="T89" fmla="*/ 2147483647 h 191"/>
                      <a:gd name="T90" fmla="*/ 2147483647 w 209"/>
                      <a:gd name="T91" fmla="*/ 2147483647 h 191"/>
                      <a:gd name="T92" fmla="*/ 2147483647 w 209"/>
                      <a:gd name="T93" fmla="*/ 2147483647 h 191"/>
                      <a:gd name="T94" fmla="*/ 2147483647 w 209"/>
                      <a:gd name="T95" fmla="*/ 2147483647 h 191"/>
                      <a:gd name="T96" fmla="*/ 2147483647 w 209"/>
                      <a:gd name="T97" fmla="*/ 2147483647 h 191"/>
                      <a:gd name="T98" fmla="*/ 2147483647 w 209"/>
                      <a:gd name="T99" fmla="*/ 2147483647 h 191"/>
                      <a:gd name="T100" fmla="*/ 2147483647 w 209"/>
                      <a:gd name="T101" fmla="*/ 2147483647 h 191"/>
                      <a:gd name="T102" fmla="*/ 2147483647 w 209"/>
                      <a:gd name="T103" fmla="*/ 2147483647 h 191"/>
                      <a:gd name="T104" fmla="*/ 2147483647 w 209"/>
                      <a:gd name="T105" fmla="*/ 2147483647 h 191"/>
                      <a:gd name="T106" fmla="*/ 2147483647 w 209"/>
                      <a:gd name="T107" fmla="*/ 2147483647 h 191"/>
                      <a:gd name="T108" fmla="*/ 2147483647 w 209"/>
                      <a:gd name="T109" fmla="*/ 2147483647 h 191"/>
                      <a:gd name="T110" fmla="*/ 2147483647 w 209"/>
                      <a:gd name="T111" fmla="*/ 2147483647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US"/>
                  </a:p>
                </p:txBody>
              </p:sp>
              <p:sp>
                <p:nvSpPr>
                  <p:cNvPr id="669" name="Freeform 163"/>
                  <p:cNvSpPr>
                    <a:spLocks noChangeAspect="1"/>
                  </p:cNvSpPr>
                  <p:nvPr/>
                </p:nvSpPr>
                <p:spPr bwMode="auto">
                  <a:xfrm>
                    <a:off x="4152128" y="2782426"/>
                    <a:ext cx="63963" cy="184095"/>
                  </a:xfrm>
                  <a:custGeom>
                    <a:avLst/>
                    <a:gdLst>
                      <a:gd name="T0" fmla="*/ 0 w 48"/>
                      <a:gd name="T1" fmla="*/ 2147483647 h 125"/>
                      <a:gd name="T2" fmla="*/ 0 w 48"/>
                      <a:gd name="T3" fmla="*/ 2147483647 h 125"/>
                      <a:gd name="T4" fmla="*/ 0 w 48"/>
                      <a:gd name="T5" fmla="*/ 2147483647 h 125"/>
                      <a:gd name="T6" fmla="*/ 2147483647 w 48"/>
                      <a:gd name="T7" fmla="*/ 2147483647 h 125"/>
                      <a:gd name="T8" fmla="*/ 2147483647 w 48"/>
                      <a:gd name="T9" fmla="*/ 2147483647 h 125"/>
                      <a:gd name="T10" fmla="*/ 2147483647 w 48"/>
                      <a:gd name="T11" fmla="*/ 2147483647 h 125"/>
                      <a:gd name="T12" fmla="*/ 2147483647 w 48"/>
                      <a:gd name="T13" fmla="*/ 2147483647 h 125"/>
                      <a:gd name="T14" fmla="*/ 2147483647 w 48"/>
                      <a:gd name="T15" fmla="*/ 2147483647 h 125"/>
                      <a:gd name="T16" fmla="*/ 2147483647 w 48"/>
                      <a:gd name="T17" fmla="*/ 2147483647 h 125"/>
                      <a:gd name="T18" fmla="*/ 2147483647 w 48"/>
                      <a:gd name="T19" fmla="*/ 2147483647 h 125"/>
                      <a:gd name="T20" fmla="*/ 2147483647 w 48"/>
                      <a:gd name="T21" fmla="*/ 2147483647 h 125"/>
                      <a:gd name="T22" fmla="*/ 2147483647 w 48"/>
                      <a:gd name="T23" fmla="*/ 2147483647 h 125"/>
                      <a:gd name="T24" fmla="*/ 2147483647 w 48"/>
                      <a:gd name="T25" fmla="*/ 2147483647 h 125"/>
                      <a:gd name="T26" fmla="*/ 2147483647 w 48"/>
                      <a:gd name="T27" fmla="*/ 2147483647 h 125"/>
                      <a:gd name="T28" fmla="*/ 2147483647 w 48"/>
                      <a:gd name="T29" fmla="*/ 0 h 125"/>
                      <a:gd name="T30" fmla="*/ 2147483647 w 48"/>
                      <a:gd name="T31" fmla="*/ 2147483647 h 125"/>
                      <a:gd name="T32" fmla="*/ 2147483647 w 48"/>
                      <a:gd name="T33" fmla="*/ 2147483647 h 125"/>
                      <a:gd name="T34" fmla="*/ 2147483647 w 48"/>
                      <a:gd name="T35" fmla="*/ 2147483647 h 125"/>
                      <a:gd name="T36" fmla="*/ 2147483647 w 48"/>
                      <a:gd name="T37" fmla="*/ 2147483647 h 125"/>
                      <a:gd name="T38" fmla="*/ 2147483647 w 48"/>
                      <a:gd name="T39" fmla="*/ 2147483647 h 125"/>
                      <a:gd name="T40" fmla="*/ 0 w 48"/>
                      <a:gd name="T41" fmla="*/ 2147483647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990034"/>
                  </a:solidFill>
                  <a:ln w="9525">
                    <a:solidFill>
                      <a:srgbClr val="000000"/>
                    </a:solidFill>
                    <a:prstDash val="solid"/>
                    <a:round/>
                    <a:headEnd/>
                    <a:tailEnd/>
                  </a:ln>
                </p:spPr>
                <p:txBody>
                  <a:bodyPr/>
                  <a:lstStyle/>
                  <a:p>
                    <a:endParaRPr lang="en-US"/>
                  </a:p>
                </p:txBody>
              </p:sp>
              <p:sp>
                <p:nvSpPr>
                  <p:cNvPr id="670" name="Freeform 164"/>
                  <p:cNvSpPr>
                    <a:spLocks noChangeAspect="1"/>
                  </p:cNvSpPr>
                  <p:nvPr/>
                </p:nvSpPr>
                <p:spPr bwMode="auto">
                  <a:xfrm>
                    <a:off x="4000706" y="2702783"/>
                    <a:ext cx="191888" cy="165816"/>
                  </a:xfrm>
                  <a:custGeom>
                    <a:avLst/>
                    <a:gdLst>
                      <a:gd name="T0" fmla="*/ 2147483647 w 144"/>
                      <a:gd name="T1" fmla="*/ 2147483647 h 113"/>
                      <a:gd name="T2" fmla="*/ 2147483647 w 144"/>
                      <a:gd name="T3" fmla="*/ 2147483647 h 113"/>
                      <a:gd name="T4" fmla="*/ 2147483647 w 144"/>
                      <a:gd name="T5" fmla="*/ 2147483647 h 113"/>
                      <a:gd name="T6" fmla="*/ 2147483647 w 144"/>
                      <a:gd name="T7" fmla="*/ 2147483647 h 113"/>
                      <a:gd name="T8" fmla="*/ 2147483647 w 144"/>
                      <a:gd name="T9" fmla="*/ 2147483647 h 113"/>
                      <a:gd name="T10" fmla="*/ 2147483647 w 144"/>
                      <a:gd name="T11" fmla="*/ 2147483647 h 113"/>
                      <a:gd name="T12" fmla="*/ 2147483647 w 144"/>
                      <a:gd name="T13" fmla="*/ 2147483647 h 113"/>
                      <a:gd name="T14" fmla="*/ 2147483647 w 144"/>
                      <a:gd name="T15" fmla="*/ 2147483647 h 113"/>
                      <a:gd name="T16" fmla="*/ 2147483647 w 144"/>
                      <a:gd name="T17" fmla="*/ 2147483647 h 113"/>
                      <a:gd name="T18" fmla="*/ 2147483647 w 144"/>
                      <a:gd name="T19" fmla="*/ 2147483647 h 113"/>
                      <a:gd name="T20" fmla="*/ 0 w 144"/>
                      <a:gd name="T21" fmla="*/ 2147483647 h 113"/>
                      <a:gd name="T22" fmla="*/ 2147483647 w 144"/>
                      <a:gd name="T23" fmla="*/ 2147483647 h 113"/>
                      <a:gd name="T24" fmla="*/ 2147483647 w 144"/>
                      <a:gd name="T25" fmla="*/ 2147483647 h 113"/>
                      <a:gd name="T26" fmla="*/ 2147483647 w 144"/>
                      <a:gd name="T27" fmla="*/ 2147483647 h 113"/>
                      <a:gd name="T28" fmla="*/ 2147483647 w 144"/>
                      <a:gd name="T29" fmla="*/ 2147483647 h 113"/>
                      <a:gd name="T30" fmla="*/ 2147483647 w 144"/>
                      <a:gd name="T31" fmla="*/ 2147483647 h 113"/>
                      <a:gd name="T32" fmla="*/ 2147483647 w 144"/>
                      <a:gd name="T33" fmla="*/ 2147483647 h 113"/>
                      <a:gd name="T34" fmla="*/ 2147483647 w 144"/>
                      <a:gd name="T35" fmla="*/ 2147483647 h 113"/>
                      <a:gd name="T36" fmla="*/ 2147483647 w 144"/>
                      <a:gd name="T37" fmla="*/ 2147483647 h 113"/>
                      <a:gd name="T38" fmla="*/ 2147483647 w 144"/>
                      <a:gd name="T39" fmla="*/ 2147483647 h 113"/>
                      <a:gd name="T40" fmla="*/ 2147483647 w 144"/>
                      <a:gd name="T41" fmla="*/ 2147483647 h 113"/>
                      <a:gd name="T42" fmla="*/ 2147483647 w 144"/>
                      <a:gd name="T43" fmla="*/ 2147483647 h 113"/>
                      <a:gd name="T44" fmla="*/ 2147483647 w 144"/>
                      <a:gd name="T45" fmla="*/ 0 h 113"/>
                      <a:gd name="T46" fmla="*/ 2147483647 w 144"/>
                      <a:gd name="T47" fmla="*/ 0 h 113"/>
                      <a:gd name="T48" fmla="*/ 2147483647 w 144"/>
                      <a:gd name="T49" fmla="*/ 2147483647 h 113"/>
                      <a:gd name="T50" fmla="*/ 2147483647 w 144"/>
                      <a:gd name="T51" fmla="*/ 2147483647 h 113"/>
                      <a:gd name="T52" fmla="*/ 2147483647 w 144"/>
                      <a:gd name="T53" fmla="*/ 2147483647 h 113"/>
                      <a:gd name="T54" fmla="*/ 2147483647 w 144"/>
                      <a:gd name="T55" fmla="*/ 2147483647 h 113"/>
                      <a:gd name="T56" fmla="*/ 2147483647 w 144"/>
                      <a:gd name="T57" fmla="*/ 2147483647 h 113"/>
                      <a:gd name="T58" fmla="*/ 2147483647 w 144"/>
                      <a:gd name="T59" fmla="*/ 2147483647 h 113"/>
                      <a:gd name="T60" fmla="*/ 2147483647 w 144"/>
                      <a:gd name="T61" fmla="*/ 2147483647 h 113"/>
                      <a:gd name="T62" fmla="*/ 2147483647 w 144"/>
                      <a:gd name="T63" fmla="*/ 2147483647 h 113"/>
                      <a:gd name="T64" fmla="*/ 2147483647 w 144"/>
                      <a:gd name="T65" fmla="*/ 2147483647 h 113"/>
                      <a:gd name="T66" fmla="*/ 2147483647 w 144"/>
                      <a:gd name="T67" fmla="*/ 2147483647 h 113"/>
                      <a:gd name="T68" fmla="*/ 2147483647 w 144"/>
                      <a:gd name="T69" fmla="*/ 2147483647 h 113"/>
                      <a:gd name="T70" fmla="*/ 2147483647 w 144"/>
                      <a:gd name="T71" fmla="*/ 2147483647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990034"/>
                  </a:solidFill>
                  <a:ln w="9525">
                    <a:solidFill>
                      <a:srgbClr val="000000"/>
                    </a:solidFill>
                    <a:prstDash val="solid"/>
                    <a:round/>
                    <a:headEnd/>
                    <a:tailEnd/>
                  </a:ln>
                </p:spPr>
                <p:txBody>
                  <a:bodyPr/>
                  <a:lstStyle/>
                  <a:p>
                    <a:endParaRPr lang="en-US"/>
                  </a:p>
                </p:txBody>
              </p:sp>
              <p:sp>
                <p:nvSpPr>
                  <p:cNvPr id="671" name="Freeform 165"/>
                  <p:cNvSpPr>
                    <a:spLocks noChangeAspect="1"/>
                  </p:cNvSpPr>
                  <p:nvPr/>
                </p:nvSpPr>
                <p:spPr bwMode="auto">
                  <a:xfrm>
                    <a:off x="4325741" y="2764147"/>
                    <a:ext cx="182750" cy="325104"/>
                  </a:xfrm>
                  <a:custGeom>
                    <a:avLst/>
                    <a:gdLst>
                      <a:gd name="T0" fmla="*/ 2147483647 w 138"/>
                      <a:gd name="T1" fmla="*/ 2147483647 h 221"/>
                      <a:gd name="T2" fmla="*/ 2147483647 w 138"/>
                      <a:gd name="T3" fmla="*/ 2147483647 h 221"/>
                      <a:gd name="T4" fmla="*/ 2147483647 w 138"/>
                      <a:gd name="T5" fmla="*/ 2147483647 h 221"/>
                      <a:gd name="T6" fmla="*/ 2147483647 w 138"/>
                      <a:gd name="T7" fmla="*/ 2147483647 h 221"/>
                      <a:gd name="T8" fmla="*/ 2147483647 w 138"/>
                      <a:gd name="T9" fmla="*/ 2147483647 h 221"/>
                      <a:gd name="T10" fmla="*/ 2147483647 w 138"/>
                      <a:gd name="T11" fmla="*/ 2147483647 h 221"/>
                      <a:gd name="T12" fmla="*/ 2147483647 w 138"/>
                      <a:gd name="T13" fmla="*/ 2147483647 h 221"/>
                      <a:gd name="T14" fmla="*/ 2147483647 w 138"/>
                      <a:gd name="T15" fmla="*/ 2147483647 h 221"/>
                      <a:gd name="T16" fmla="*/ 2147483647 w 138"/>
                      <a:gd name="T17" fmla="*/ 2147483647 h 221"/>
                      <a:gd name="T18" fmla="*/ 2147483647 w 138"/>
                      <a:gd name="T19" fmla="*/ 2147483647 h 221"/>
                      <a:gd name="T20" fmla="*/ 2147483647 w 138"/>
                      <a:gd name="T21" fmla="*/ 2147483647 h 221"/>
                      <a:gd name="T22" fmla="*/ 2147483647 w 138"/>
                      <a:gd name="T23" fmla="*/ 2147483647 h 221"/>
                      <a:gd name="T24" fmla="*/ 2147483647 w 138"/>
                      <a:gd name="T25" fmla="*/ 2147483647 h 221"/>
                      <a:gd name="T26" fmla="*/ 2147483647 w 138"/>
                      <a:gd name="T27" fmla="*/ 2147483647 h 221"/>
                      <a:gd name="T28" fmla="*/ 2147483647 w 138"/>
                      <a:gd name="T29" fmla="*/ 2147483647 h 221"/>
                      <a:gd name="T30" fmla="*/ 2147483647 w 138"/>
                      <a:gd name="T31" fmla="*/ 2147483647 h 221"/>
                      <a:gd name="T32" fmla="*/ 2147483647 w 138"/>
                      <a:gd name="T33" fmla="*/ 2147483647 h 221"/>
                      <a:gd name="T34" fmla="*/ 2147483647 w 138"/>
                      <a:gd name="T35" fmla="*/ 2147483647 h 221"/>
                      <a:gd name="T36" fmla="*/ 2147483647 w 138"/>
                      <a:gd name="T37" fmla="*/ 2147483647 h 221"/>
                      <a:gd name="T38" fmla="*/ 2147483647 w 138"/>
                      <a:gd name="T39" fmla="*/ 2147483647 h 221"/>
                      <a:gd name="T40" fmla="*/ 2147483647 w 138"/>
                      <a:gd name="T41" fmla="*/ 2147483647 h 221"/>
                      <a:gd name="T42" fmla="*/ 2147483647 w 138"/>
                      <a:gd name="T43" fmla="*/ 2147483647 h 221"/>
                      <a:gd name="T44" fmla="*/ 0 w 138"/>
                      <a:gd name="T45" fmla="*/ 2147483647 h 221"/>
                      <a:gd name="T46" fmla="*/ 2147483647 w 138"/>
                      <a:gd name="T47" fmla="*/ 2147483647 h 221"/>
                      <a:gd name="T48" fmla="*/ 2147483647 w 138"/>
                      <a:gd name="T49" fmla="*/ 2147483647 h 221"/>
                      <a:gd name="T50" fmla="*/ 2147483647 w 138"/>
                      <a:gd name="T51" fmla="*/ 2147483647 h 221"/>
                      <a:gd name="T52" fmla="*/ 2147483647 w 138"/>
                      <a:gd name="T53" fmla="*/ 2147483647 h 221"/>
                      <a:gd name="T54" fmla="*/ 2147483647 w 138"/>
                      <a:gd name="T55" fmla="*/ 2147483647 h 221"/>
                      <a:gd name="T56" fmla="*/ 2147483647 w 138"/>
                      <a:gd name="T57" fmla="*/ 2147483647 h 221"/>
                      <a:gd name="T58" fmla="*/ 2147483647 w 138"/>
                      <a:gd name="T59" fmla="*/ 2147483647 h 221"/>
                      <a:gd name="T60" fmla="*/ 2147483647 w 138"/>
                      <a:gd name="T61" fmla="*/ 2147483647 h 221"/>
                      <a:gd name="T62" fmla="*/ 2147483647 w 138"/>
                      <a:gd name="T63" fmla="*/ 2147483647 h 221"/>
                      <a:gd name="T64" fmla="*/ 2147483647 w 138"/>
                      <a:gd name="T65" fmla="*/ 2147483647 h 221"/>
                      <a:gd name="T66" fmla="*/ 2147483647 w 138"/>
                      <a:gd name="T67" fmla="*/ 2147483647 h 221"/>
                      <a:gd name="T68" fmla="*/ 2147483647 w 138"/>
                      <a:gd name="T69" fmla="*/ 2147483647 h 221"/>
                      <a:gd name="T70" fmla="*/ 2147483647 w 138"/>
                      <a:gd name="T71" fmla="*/ 2147483647 h 221"/>
                      <a:gd name="T72" fmla="*/ 2147483647 w 138"/>
                      <a:gd name="T73" fmla="*/ 2147483647 h 221"/>
                      <a:gd name="T74" fmla="*/ 2147483647 w 138"/>
                      <a:gd name="T75" fmla="*/ 2147483647 h 221"/>
                      <a:gd name="T76" fmla="*/ 2147483647 w 138"/>
                      <a:gd name="T77" fmla="*/ 0 h 221"/>
                      <a:gd name="T78" fmla="*/ 2147483647 w 138"/>
                      <a:gd name="T79" fmla="*/ 0 h 221"/>
                      <a:gd name="T80" fmla="*/ 2147483647 w 138"/>
                      <a:gd name="T81" fmla="*/ 2147483647 h 221"/>
                      <a:gd name="T82" fmla="*/ 2147483647 w 138"/>
                      <a:gd name="T83" fmla="*/ 2147483647 h 221"/>
                      <a:gd name="T84" fmla="*/ 2147483647 w 138"/>
                      <a:gd name="T85" fmla="*/ 2147483647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990034"/>
                  </a:solidFill>
                  <a:ln w="9525">
                    <a:solidFill>
                      <a:srgbClr val="000000"/>
                    </a:solidFill>
                    <a:prstDash val="solid"/>
                    <a:round/>
                    <a:headEnd/>
                    <a:tailEnd/>
                  </a:ln>
                </p:spPr>
                <p:txBody>
                  <a:bodyPr/>
                  <a:lstStyle/>
                  <a:p>
                    <a:endParaRPr lang="en-US"/>
                  </a:p>
                </p:txBody>
              </p:sp>
              <p:sp>
                <p:nvSpPr>
                  <p:cNvPr id="672" name="Freeform 166"/>
                  <p:cNvSpPr>
                    <a:spLocks noChangeAspect="1"/>
                  </p:cNvSpPr>
                  <p:nvPr/>
                </p:nvSpPr>
                <p:spPr bwMode="auto">
                  <a:xfrm>
                    <a:off x="4468024" y="2826817"/>
                    <a:ext cx="300233" cy="254600"/>
                  </a:xfrm>
                  <a:custGeom>
                    <a:avLst/>
                    <a:gdLst>
                      <a:gd name="T0" fmla="*/ 2147483647 w 227"/>
                      <a:gd name="T1" fmla="*/ 2147483647 h 173"/>
                      <a:gd name="T2" fmla="*/ 2147483647 w 227"/>
                      <a:gd name="T3" fmla="*/ 2147483647 h 173"/>
                      <a:gd name="T4" fmla="*/ 2147483647 w 227"/>
                      <a:gd name="T5" fmla="*/ 2147483647 h 173"/>
                      <a:gd name="T6" fmla="*/ 2147483647 w 227"/>
                      <a:gd name="T7" fmla="*/ 2147483647 h 173"/>
                      <a:gd name="T8" fmla="*/ 2147483647 w 227"/>
                      <a:gd name="T9" fmla="*/ 0 h 173"/>
                      <a:gd name="T10" fmla="*/ 2147483647 w 227"/>
                      <a:gd name="T11" fmla="*/ 2147483647 h 173"/>
                      <a:gd name="T12" fmla="*/ 2147483647 w 227"/>
                      <a:gd name="T13" fmla="*/ 2147483647 h 173"/>
                      <a:gd name="T14" fmla="*/ 2147483647 w 227"/>
                      <a:gd name="T15" fmla="*/ 2147483647 h 173"/>
                      <a:gd name="T16" fmla="*/ 2147483647 w 227"/>
                      <a:gd name="T17" fmla="*/ 2147483647 h 173"/>
                      <a:gd name="T18" fmla="*/ 2147483647 w 227"/>
                      <a:gd name="T19" fmla="*/ 2147483647 h 173"/>
                      <a:gd name="T20" fmla="*/ 2147483647 w 227"/>
                      <a:gd name="T21" fmla="*/ 2147483647 h 173"/>
                      <a:gd name="T22" fmla="*/ 2147483647 w 227"/>
                      <a:gd name="T23" fmla="*/ 2147483647 h 173"/>
                      <a:gd name="T24" fmla="*/ 2147483647 w 227"/>
                      <a:gd name="T25" fmla="*/ 2147483647 h 173"/>
                      <a:gd name="T26" fmla="*/ 2147483647 w 227"/>
                      <a:gd name="T27" fmla="*/ 2147483647 h 173"/>
                      <a:gd name="T28" fmla="*/ 2147483647 w 227"/>
                      <a:gd name="T29" fmla="*/ 2147483647 h 173"/>
                      <a:gd name="T30" fmla="*/ 2147483647 w 227"/>
                      <a:gd name="T31" fmla="*/ 2147483647 h 173"/>
                      <a:gd name="T32" fmla="*/ 2147483647 w 227"/>
                      <a:gd name="T33" fmla="*/ 2147483647 h 173"/>
                      <a:gd name="T34" fmla="*/ 2147483647 w 227"/>
                      <a:gd name="T35" fmla="*/ 2147483647 h 173"/>
                      <a:gd name="T36" fmla="*/ 2147483647 w 227"/>
                      <a:gd name="T37" fmla="*/ 2147483647 h 173"/>
                      <a:gd name="T38" fmla="*/ 2147483647 w 227"/>
                      <a:gd name="T39" fmla="*/ 2147483647 h 173"/>
                      <a:gd name="T40" fmla="*/ 2147483647 w 227"/>
                      <a:gd name="T41" fmla="*/ 2147483647 h 173"/>
                      <a:gd name="T42" fmla="*/ 2147483647 w 227"/>
                      <a:gd name="T43" fmla="*/ 2147483647 h 173"/>
                      <a:gd name="T44" fmla="*/ 2147483647 w 227"/>
                      <a:gd name="T45" fmla="*/ 2147483647 h 173"/>
                      <a:gd name="T46" fmla="*/ 2147483647 w 227"/>
                      <a:gd name="T47" fmla="*/ 2147483647 h 173"/>
                      <a:gd name="T48" fmla="*/ 2147483647 w 227"/>
                      <a:gd name="T49" fmla="*/ 2147483647 h 173"/>
                      <a:gd name="T50" fmla="*/ 2147483647 w 227"/>
                      <a:gd name="T51" fmla="*/ 2147483647 h 173"/>
                      <a:gd name="T52" fmla="*/ 2147483647 w 227"/>
                      <a:gd name="T53" fmla="*/ 2147483647 h 173"/>
                      <a:gd name="T54" fmla="*/ 2147483647 w 227"/>
                      <a:gd name="T55" fmla="*/ 2147483647 h 173"/>
                      <a:gd name="T56" fmla="*/ 2147483647 w 227"/>
                      <a:gd name="T57" fmla="*/ 2147483647 h 173"/>
                      <a:gd name="T58" fmla="*/ 2147483647 w 227"/>
                      <a:gd name="T59" fmla="*/ 2147483647 h 173"/>
                      <a:gd name="T60" fmla="*/ 2147483647 w 227"/>
                      <a:gd name="T61" fmla="*/ 2147483647 h 173"/>
                      <a:gd name="T62" fmla="*/ 2147483647 w 227"/>
                      <a:gd name="T63" fmla="*/ 2147483647 h 173"/>
                      <a:gd name="T64" fmla="*/ 2147483647 w 227"/>
                      <a:gd name="T65" fmla="*/ 2147483647 h 173"/>
                      <a:gd name="T66" fmla="*/ 2147483647 w 227"/>
                      <a:gd name="T67" fmla="*/ 2147483647 h 173"/>
                      <a:gd name="T68" fmla="*/ 0 w 227"/>
                      <a:gd name="T69" fmla="*/ 2147483647 h 173"/>
                      <a:gd name="T70" fmla="*/ 2147483647 w 227"/>
                      <a:gd name="T71" fmla="*/ 2147483647 h 173"/>
                      <a:gd name="T72" fmla="*/ 2147483647 w 227"/>
                      <a:gd name="T73" fmla="*/ 2147483647 h 173"/>
                      <a:gd name="T74" fmla="*/ 2147483647 w 227"/>
                      <a:gd name="T75" fmla="*/ 2147483647 h 173"/>
                      <a:gd name="T76" fmla="*/ 2147483647 w 227"/>
                      <a:gd name="T77" fmla="*/ 2147483647 h 173"/>
                      <a:gd name="T78" fmla="*/ 2147483647 w 227"/>
                      <a:gd name="T79" fmla="*/ 2147483647 h 173"/>
                      <a:gd name="T80" fmla="*/ 2147483647 w 227"/>
                      <a:gd name="T81" fmla="*/ 2147483647 h 173"/>
                      <a:gd name="T82" fmla="*/ 2147483647 w 227"/>
                      <a:gd name="T83" fmla="*/ 2147483647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990034"/>
                  </a:solidFill>
                  <a:ln w="9525">
                    <a:solidFill>
                      <a:srgbClr val="000000"/>
                    </a:solidFill>
                    <a:prstDash val="solid"/>
                    <a:round/>
                    <a:headEnd/>
                    <a:tailEnd/>
                  </a:ln>
                </p:spPr>
                <p:txBody>
                  <a:bodyPr/>
                  <a:lstStyle/>
                  <a:p>
                    <a:endParaRPr lang="en-US"/>
                  </a:p>
                </p:txBody>
              </p:sp>
              <p:sp>
                <p:nvSpPr>
                  <p:cNvPr id="673" name="Freeform 167"/>
                  <p:cNvSpPr>
                    <a:spLocks noChangeAspect="1"/>
                  </p:cNvSpPr>
                  <p:nvPr/>
                </p:nvSpPr>
                <p:spPr bwMode="auto">
                  <a:xfrm>
                    <a:off x="3748772" y="2738034"/>
                    <a:ext cx="63963" cy="26112"/>
                  </a:xfrm>
                  <a:custGeom>
                    <a:avLst/>
                    <a:gdLst>
                      <a:gd name="T0" fmla="*/ 0 w 48"/>
                      <a:gd name="T1" fmla="*/ 2147483647 h 18"/>
                      <a:gd name="T2" fmla="*/ 0 w 48"/>
                      <a:gd name="T3" fmla="*/ 2147483647 h 18"/>
                      <a:gd name="T4" fmla="*/ 2147483647 w 48"/>
                      <a:gd name="T5" fmla="*/ 2147483647 h 18"/>
                      <a:gd name="T6" fmla="*/ 2147483647 w 48"/>
                      <a:gd name="T7" fmla="*/ 2147483647 h 18"/>
                      <a:gd name="T8" fmla="*/ 2147483647 w 48"/>
                      <a:gd name="T9" fmla="*/ 2147483647 h 18"/>
                      <a:gd name="T10" fmla="*/ 2147483647 w 48"/>
                      <a:gd name="T11" fmla="*/ 2147483647 h 18"/>
                      <a:gd name="T12" fmla="*/ 2147483647 w 48"/>
                      <a:gd name="T13" fmla="*/ 0 h 18"/>
                      <a:gd name="T14" fmla="*/ 2147483647 w 48"/>
                      <a:gd name="T15" fmla="*/ 2147483647 h 18"/>
                      <a:gd name="T16" fmla="*/ 0 w 48"/>
                      <a:gd name="T17" fmla="*/ 2147483647 h 18"/>
                      <a:gd name="T18" fmla="*/ 0 w 48"/>
                      <a:gd name="T19" fmla="*/ 2147483647 h 18"/>
                      <a:gd name="T20" fmla="*/ 2147483647 w 48"/>
                      <a:gd name="T21" fmla="*/ 2147483647 h 18"/>
                      <a:gd name="T22" fmla="*/ 2147483647 w 48"/>
                      <a:gd name="T23" fmla="*/ 2147483647 h 18"/>
                      <a:gd name="T24" fmla="*/ 0 w 4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674" name="Freeform 168"/>
                  <p:cNvSpPr>
                    <a:spLocks noChangeAspect="1"/>
                  </p:cNvSpPr>
                  <p:nvPr/>
                </p:nvSpPr>
                <p:spPr bwMode="auto">
                  <a:xfrm>
                    <a:off x="4056837" y="2817678"/>
                    <a:ext cx="103124" cy="184095"/>
                  </a:xfrm>
                  <a:custGeom>
                    <a:avLst/>
                    <a:gdLst>
                      <a:gd name="T0" fmla="*/ 2147483647 w 78"/>
                      <a:gd name="T1" fmla="*/ 2147483647 h 125"/>
                      <a:gd name="T2" fmla="*/ 2147483647 w 78"/>
                      <a:gd name="T3" fmla="*/ 2147483647 h 125"/>
                      <a:gd name="T4" fmla="*/ 2147483647 w 78"/>
                      <a:gd name="T5" fmla="*/ 2147483647 h 125"/>
                      <a:gd name="T6" fmla="*/ 2147483647 w 78"/>
                      <a:gd name="T7" fmla="*/ 2147483647 h 125"/>
                      <a:gd name="T8" fmla="*/ 0 w 78"/>
                      <a:gd name="T9" fmla="*/ 2147483647 h 125"/>
                      <a:gd name="T10" fmla="*/ 2147483647 w 78"/>
                      <a:gd name="T11" fmla="*/ 2147483647 h 125"/>
                      <a:gd name="T12" fmla="*/ 2147483647 w 78"/>
                      <a:gd name="T13" fmla="*/ 2147483647 h 125"/>
                      <a:gd name="T14" fmla="*/ 0 w 78"/>
                      <a:gd name="T15" fmla="*/ 2147483647 h 125"/>
                      <a:gd name="T16" fmla="*/ 2147483647 w 78"/>
                      <a:gd name="T17" fmla="*/ 2147483647 h 125"/>
                      <a:gd name="T18" fmla="*/ 2147483647 w 78"/>
                      <a:gd name="T19" fmla="*/ 2147483647 h 125"/>
                      <a:gd name="T20" fmla="*/ 2147483647 w 78"/>
                      <a:gd name="T21" fmla="*/ 2147483647 h 125"/>
                      <a:gd name="T22" fmla="*/ 2147483647 w 78"/>
                      <a:gd name="T23" fmla="*/ 2147483647 h 125"/>
                      <a:gd name="T24" fmla="*/ 2147483647 w 78"/>
                      <a:gd name="T25" fmla="*/ 0 h 125"/>
                      <a:gd name="T26" fmla="*/ 2147483647 w 78"/>
                      <a:gd name="T27" fmla="*/ 0 h 125"/>
                      <a:gd name="T28" fmla="*/ 2147483647 w 78"/>
                      <a:gd name="T29" fmla="*/ 0 h 125"/>
                      <a:gd name="T30" fmla="*/ 2147483647 w 78"/>
                      <a:gd name="T31" fmla="*/ 2147483647 h 125"/>
                      <a:gd name="T32" fmla="*/ 2147483647 w 78"/>
                      <a:gd name="T33" fmla="*/ 2147483647 h 125"/>
                      <a:gd name="T34" fmla="*/ 2147483647 w 78"/>
                      <a:gd name="T35" fmla="*/ 2147483647 h 125"/>
                      <a:gd name="T36" fmla="*/ 2147483647 w 78"/>
                      <a:gd name="T37" fmla="*/ 2147483647 h 125"/>
                      <a:gd name="T38" fmla="*/ 2147483647 w 78"/>
                      <a:gd name="T39" fmla="*/ 2147483647 h 125"/>
                      <a:gd name="T40" fmla="*/ 2147483647 w 78"/>
                      <a:gd name="T41" fmla="*/ 2147483647 h 125"/>
                      <a:gd name="T42" fmla="*/ 2147483647 w 78"/>
                      <a:gd name="T43" fmla="*/ 2147483647 h 125"/>
                      <a:gd name="T44" fmla="*/ 2147483647 w 78"/>
                      <a:gd name="T45" fmla="*/ 2147483647 h 125"/>
                      <a:gd name="T46" fmla="*/ 2147483647 w 78"/>
                      <a:gd name="T47" fmla="*/ 2147483647 h 125"/>
                      <a:gd name="T48" fmla="*/ 2147483647 w 78"/>
                      <a:gd name="T49" fmla="*/ 2147483647 h 125"/>
                      <a:gd name="T50" fmla="*/ 2147483647 w 78"/>
                      <a:gd name="T51" fmla="*/ 2147483647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990034"/>
                  </a:solidFill>
                  <a:ln w="9525">
                    <a:solidFill>
                      <a:srgbClr val="000000"/>
                    </a:solidFill>
                    <a:prstDash val="solid"/>
                    <a:round/>
                    <a:headEnd/>
                    <a:tailEnd/>
                  </a:ln>
                </p:spPr>
                <p:txBody>
                  <a:bodyPr/>
                  <a:lstStyle/>
                  <a:p>
                    <a:endParaRPr lang="en-US"/>
                  </a:p>
                </p:txBody>
              </p:sp>
              <p:sp>
                <p:nvSpPr>
                  <p:cNvPr id="675" name="Freeform 169"/>
                  <p:cNvSpPr>
                    <a:spLocks noChangeAspect="1"/>
                  </p:cNvSpPr>
                  <p:nvPr/>
                </p:nvSpPr>
                <p:spPr bwMode="auto">
                  <a:xfrm>
                    <a:off x="3787933" y="2773286"/>
                    <a:ext cx="165781" cy="157982"/>
                  </a:xfrm>
                  <a:custGeom>
                    <a:avLst/>
                    <a:gdLst>
                      <a:gd name="T0" fmla="*/ 2147483647 w 125"/>
                      <a:gd name="T1" fmla="*/ 2147483647 h 107"/>
                      <a:gd name="T2" fmla="*/ 2147483647 w 125"/>
                      <a:gd name="T3" fmla="*/ 2147483647 h 107"/>
                      <a:gd name="T4" fmla="*/ 2147483647 w 125"/>
                      <a:gd name="T5" fmla="*/ 2147483647 h 107"/>
                      <a:gd name="T6" fmla="*/ 2147483647 w 125"/>
                      <a:gd name="T7" fmla="*/ 2147483647 h 107"/>
                      <a:gd name="T8" fmla="*/ 2147483647 w 125"/>
                      <a:gd name="T9" fmla="*/ 2147483647 h 107"/>
                      <a:gd name="T10" fmla="*/ 2147483647 w 125"/>
                      <a:gd name="T11" fmla="*/ 2147483647 h 107"/>
                      <a:gd name="T12" fmla="*/ 2147483647 w 125"/>
                      <a:gd name="T13" fmla="*/ 2147483647 h 107"/>
                      <a:gd name="T14" fmla="*/ 2147483647 w 125"/>
                      <a:gd name="T15" fmla="*/ 2147483647 h 107"/>
                      <a:gd name="T16" fmla="*/ 2147483647 w 125"/>
                      <a:gd name="T17" fmla="*/ 2147483647 h 107"/>
                      <a:gd name="T18" fmla="*/ 2147483647 w 125"/>
                      <a:gd name="T19" fmla="*/ 2147483647 h 107"/>
                      <a:gd name="T20" fmla="*/ 2147483647 w 125"/>
                      <a:gd name="T21" fmla="*/ 2147483647 h 107"/>
                      <a:gd name="T22" fmla="*/ 2147483647 w 125"/>
                      <a:gd name="T23" fmla="*/ 2147483647 h 107"/>
                      <a:gd name="T24" fmla="*/ 2147483647 w 125"/>
                      <a:gd name="T25" fmla="*/ 2147483647 h 107"/>
                      <a:gd name="T26" fmla="*/ 2147483647 w 125"/>
                      <a:gd name="T27" fmla="*/ 2147483647 h 107"/>
                      <a:gd name="T28" fmla="*/ 2147483647 w 125"/>
                      <a:gd name="T29" fmla="*/ 2147483647 h 107"/>
                      <a:gd name="T30" fmla="*/ 2147483647 w 125"/>
                      <a:gd name="T31" fmla="*/ 2147483647 h 107"/>
                      <a:gd name="T32" fmla="*/ 2147483647 w 125"/>
                      <a:gd name="T33" fmla="*/ 2147483647 h 107"/>
                      <a:gd name="T34" fmla="*/ 2147483647 w 125"/>
                      <a:gd name="T35" fmla="*/ 2147483647 h 107"/>
                      <a:gd name="T36" fmla="*/ 2147483647 w 125"/>
                      <a:gd name="T37" fmla="*/ 2147483647 h 107"/>
                      <a:gd name="T38" fmla="*/ 2147483647 w 125"/>
                      <a:gd name="T39" fmla="*/ 2147483647 h 107"/>
                      <a:gd name="T40" fmla="*/ 2147483647 w 125"/>
                      <a:gd name="T41" fmla="*/ 2147483647 h 107"/>
                      <a:gd name="T42" fmla="*/ 2147483647 w 125"/>
                      <a:gd name="T43" fmla="*/ 2147483647 h 107"/>
                      <a:gd name="T44" fmla="*/ 2147483647 w 125"/>
                      <a:gd name="T45" fmla="*/ 2147483647 h 107"/>
                      <a:gd name="T46" fmla="*/ 2147483647 w 125"/>
                      <a:gd name="T47" fmla="*/ 2147483647 h 107"/>
                      <a:gd name="T48" fmla="*/ 2147483647 w 125"/>
                      <a:gd name="T49" fmla="*/ 2147483647 h 107"/>
                      <a:gd name="T50" fmla="*/ 2147483647 w 125"/>
                      <a:gd name="T51" fmla="*/ 2147483647 h 107"/>
                      <a:gd name="T52" fmla="*/ 2147483647 w 125"/>
                      <a:gd name="T53" fmla="*/ 2147483647 h 107"/>
                      <a:gd name="T54" fmla="*/ 2147483647 w 125"/>
                      <a:gd name="T55" fmla="*/ 2147483647 h 107"/>
                      <a:gd name="T56" fmla="*/ 2147483647 w 125"/>
                      <a:gd name="T57" fmla="*/ 2147483647 h 107"/>
                      <a:gd name="T58" fmla="*/ 0 w 125"/>
                      <a:gd name="T59" fmla="*/ 2147483647 h 107"/>
                      <a:gd name="T60" fmla="*/ 0 w 125"/>
                      <a:gd name="T61" fmla="*/ 2147483647 h 107"/>
                      <a:gd name="T62" fmla="*/ 0 w 125"/>
                      <a:gd name="T63" fmla="*/ 2147483647 h 107"/>
                      <a:gd name="T64" fmla="*/ 0 w 125"/>
                      <a:gd name="T65" fmla="*/ 2147483647 h 107"/>
                      <a:gd name="T66" fmla="*/ 0 w 125"/>
                      <a:gd name="T67" fmla="*/ 2147483647 h 107"/>
                      <a:gd name="T68" fmla="*/ 2147483647 w 125"/>
                      <a:gd name="T69" fmla="*/ 2147483647 h 107"/>
                      <a:gd name="T70" fmla="*/ 2147483647 w 125"/>
                      <a:gd name="T71" fmla="*/ 2147483647 h 107"/>
                      <a:gd name="T72" fmla="*/ 2147483647 w 125"/>
                      <a:gd name="T73" fmla="*/ 0 h 107"/>
                      <a:gd name="T74" fmla="*/ 2147483647 w 125"/>
                      <a:gd name="T75" fmla="*/ 2147483647 h 107"/>
                      <a:gd name="T76" fmla="*/ 2147483647 w 125"/>
                      <a:gd name="T77" fmla="*/ 2147483647 h 107"/>
                      <a:gd name="T78" fmla="*/ 2147483647 w 125"/>
                      <a:gd name="T79" fmla="*/ 2147483647 h 107"/>
                      <a:gd name="T80" fmla="*/ 2147483647 w 125"/>
                      <a:gd name="T81" fmla="*/ 2147483647 h 107"/>
                      <a:gd name="T82" fmla="*/ 2147483647 w 125"/>
                      <a:gd name="T83" fmla="*/ 2147483647 h 107"/>
                      <a:gd name="T84" fmla="*/ 2147483647 w 125"/>
                      <a:gd name="T85" fmla="*/ 2147483647 h 107"/>
                      <a:gd name="T86" fmla="*/ 2147483647 w 125"/>
                      <a:gd name="T87" fmla="*/ 2147483647 h 107"/>
                      <a:gd name="T88" fmla="*/ 2147483647 w 125"/>
                      <a:gd name="T89" fmla="*/ 2147483647 h 107"/>
                      <a:gd name="T90" fmla="*/ 2147483647 w 125"/>
                      <a:gd name="T91" fmla="*/ 2147483647 h 107"/>
                      <a:gd name="T92" fmla="*/ 2147483647 w 125"/>
                      <a:gd name="T93" fmla="*/ 2147483647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990034"/>
                  </a:solidFill>
                  <a:ln w="9525">
                    <a:solidFill>
                      <a:srgbClr val="000000"/>
                    </a:solidFill>
                    <a:prstDash val="solid"/>
                    <a:round/>
                    <a:headEnd/>
                    <a:tailEnd/>
                  </a:ln>
                </p:spPr>
                <p:txBody>
                  <a:bodyPr/>
                  <a:lstStyle/>
                  <a:p>
                    <a:endParaRPr lang="en-US"/>
                  </a:p>
                </p:txBody>
              </p:sp>
              <p:sp>
                <p:nvSpPr>
                  <p:cNvPr id="676" name="Freeform 170"/>
                  <p:cNvSpPr>
                    <a:spLocks noChangeAspect="1"/>
                  </p:cNvSpPr>
                  <p:nvPr/>
                </p:nvSpPr>
                <p:spPr bwMode="auto">
                  <a:xfrm>
                    <a:off x="3748772" y="2773286"/>
                    <a:ext cx="63963" cy="53531"/>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2147483647 w 48"/>
                      <a:gd name="T11" fmla="*/ 2147483647 h 36"/>
                      <a:gd name="T12" fmla="*/ 2147483647 w 48"/>
                      <a:gd name="T13" fmla="*/ 2147483647 h 36"/>
                      <a:gd name="T14" fmla="*/ 2147483647 w 48"/>
                      <a:gd name="T15" fmla="*/ 0 h 36"/>
                      <a:gd name="T16" fmla="*/ 2147483647 w 48"/>
                      <a:gd name="T17" fmla="*/ 0 h 36"/>
                      <a:gd name="T18" fmla="*/ 0 w 48"/>
                      <a:gd name="T19" fmla="*/ 2147483647 h 36"/>
                      <a:gd name="T20" fmla="*/ 2147483647 w 48"/>
                      <a:gd name="T21" fmla="*/ 2147483647 h 36"/>
                      <a:gd name="T22" fmla="*/ 2147483647 w 48"/>
                      <a:gd name="T23" fmla="*/ 2147483647 h 36"/>
                      <a:gd name="T24" fmla="*/ 2147483647 w 48"/>
                      <a:gd name="T25" fmla="*/ 2147483647 h 36"/>
                      <a:gd name="T26" fmla="*/ 2147483647 w 48"/>
                      <a:gd name="T27" fmla="*/ 2147483647 h 36"/>
                      <a:gd name="T28" fmla="*/ 2147483647 w 48"/>
                      <a:gd name="T29" fmla="*/ 2147483647 h 36"/>
                      <a:gd name="T30" fmla="*/ 2147483647 w 48"/>
                      <a:gd name="T31" fmla="*/ 2147483647 h 36"/>
                      <a:gd name="T32" fmla="*/ 2147483647 w 48"/>
                      <a:gd name="T33" fmla="*/ 2147483647 h 36"/>
                      <a:gd name="T34" fmla="*/ 2147483647 w 48"/>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990034"/>
                  </a:solidFill>
                  <a:ln w="9525">
                    <a:solidFill>
                      <a:srgbClr val="000000"/>
                    </a:solidFill>
                    <a:prstDash val="solid"/>
                    <a:round/>
                    <a:headEnd/>
                    <a:tailEnd/>
                  </a:ln>
                </p:spPr>
                <p:txBody>
                  <a:bodyPr/>
                  <a:lstStyle/>
                  <a:p>
                    <a:endParaRPr lang="en-US"/>
                  </a:p>
                </p:txBody>
              </p:sp>
              <p:sp>
                <p:nvSpPr>
                  <p:cNvPr id="677" name="Freeform 171"/>
                  <p:cNvSpPr>
                    <a:spLocks noChangeAspect="1"/>
                  </p:cNvSpPr>
                  <p:nvPr/>
                </p:nvSpPr>
                <p:spPr bwMode="auto">
                  <a:xfrm>
                    <a:off x="3939355" y="2834652"/>
                    <a:ext cx="133146" cy="184095"/>
                  </a:xfrm>
                  <a:custGeom>
                    <a:avLst/>
                    <a:gdLst>
                      <a:gd name="T0" fmla="*/ 2147483647 w 102"/>
                      <a:gd name="T1" fmla="*/ 2147483647 h 125"/>
                      <a:gd name="T2" fmla="*/ 2147483647 w 102"/>
                      <a:gd name="T3" fmla="*/ 2147483647 h 125"/>
                      <a:gd name="T4" fmla="*/ 2147483647 w 102"/>
                      <a:gd name="T5" fmla="*/ 2147483647 h 125"/>
                      <a:gd name="T6" fmla="*/ 2147483647 w 102"/>
                      <a:gd name="T7" fmla="*/ 0 h 125"/>
                      <a:gd name="T8" fmla="*/ 2147483647 w 102"/>
                      <a:gd name="T9" fmla="*/ 0 h 125"/>
                      <a:gd name="T10" fmla="*/ 2147483647 w 102"/>
                      <a:gd name="T11" fmla="*/ 2147483647 h 125"/>
                      <a:gd name="T12" fmla="*/ 2147483647 w 102"/>
                      <a:gd name="T13" fmla="*/ 2147483647 h 125"/>
                      <a:gd name="T14" fmla="*/ 2147483647 w 102"/>
                      <a:gd name="T15" fmla="*/ 2147483647 h 125"/>
                      <a:gd name="T16" fmla="*/ 2147483647 w 102"/>
                      <a:gd name="T17" fmla="*/ 2147483647 h 125"/>
                      <a:gd name="T18" fmla="*/ 2147483647 w 102"/>
                      <a:gd name="T19" fmla="*/ 2147483647 h 125"/>
                      <a:gd name="T20" fmla="*/ 2147483647 w 102"/>
                      <a:gd name="T21" fmla="*/ 2147483647 h 125"/>
                      <a:gd name="T22" fmla="*/ 2147483647 w 102"/>
                      <a:gd name="T23" fmla="*/ 2147483647 h 125"/>
                      <a:gd name="T24" fmla="*/ 2147483647 w 102"/>
                      <a:gd name="T25" fmla="*/ 2147483647 h 125"/>
                      <a:gd name="T26" fmla="*/ 0 w 102"/>
                      <a:gd name="T27" fmla="*/ 2147483647 h 125"/>
                      <a:gd name="T28" fmla="*/ 2147483647 w 102"/>
                      <a:gd name="T29" fmla="*/ 2147483647 h 125"/>
                      <a:gd name="T30" fmla="*/ 0 w 102"/>
                      <a:gd name="T31" fmla="*/ 2147483647 h 125"/>
                      <a:gd name="T32" fmla="*/ 0 w 102"/>
                      <a:gd name="T33" fmla="*/ 2147483647 h 125"/>
                      <a:gd name="T34" fmla="*/ 0 w 102"/>
                      <a:gd name="T35" fmla="*/ 2147483647 h 125"/>
                      <a:gd name="T36" fmla="*/ 0 w 102"/>
                      <a:gd name="T37" fmla="*/ 2147483647 h 125"/>
                      <a:gd name="T38" fmla="*/ 2147483647 w 102"/>
                      <a:gd name="T39" fmla="*/ 2147483647 h 125"/>
                      <a:gd name="T40" fmla="*/ 2147483647 w 102"/>
                      <a:gd name="T41" fmla="*/ 2147483647 h 125"/>
                      <a:gd name="T42" fmla="*/ 2147483647 w 102"/>
                      <a:gd name="T43" fmla="*/ 2147483647 h 125"/>
                      <a:gd name="T44" fmla="*/ 2147483647 w 102"/>
                      <a:gd name="T45" fmla="*/ 2147483647 h 125"/>
                      <a:gd name="T46" fmla="*/ 2147483647 w 102"/>
                      <a:gd name="T47" fmla="*/ 2147483647 h 125"/>
                      <a:gd name="T48" fmla="*/ 2147483647 w 102"/>
                      <a:gd name="T49" fmla="*/ 2147483647 h 125"/>
                      <a:gd name="T50" fmla="*/ 2147483647 w 102"/>
                      <a:gd name="T51" fmla="*/ 2147483647 h 125"/>
                      <a:gd name="T52" fmla="*/ 2147483647 w 102"/>
                      <a:gd name="T53" fmla="*/ 2147483647 h 125"/>
                      <a:gd name="T54" fmla="*/ 2147483647 w 102"/>
                      <a:gd name="T55" fmla="*/ 2147483647 h 125"/>
                      <a:gd name="T56" fmla="*/ 2147483647 w 102"/>
                      <a:gd name="T57" fmla="*/ 2147483647 h 125"/>
                      <a:gd name="T58" fmla="*/ 2147483647 w 102"/>
                      <a:gd name="T59" fmla="*/ 2147483647 h 125"/>
                      <a:gd name="T60" fmla="*/ 2147483647 w 102"/>
                      <a:gd name="T61" fmla="*/ 2147483647 h 125"/>
                      <a:gd name="T62" fmla="*/ 2147483647 w 102"/>
                      <a:gd name="T63" fmla="*/ 2147483647 h 125"/>
                      <a:gd name="T64" fmla="*/ 2147483647 w 102"/>
                      <a:gd name="T65" fmla="*/ 2147483647 h 125"/>
                      <a:gd name="T66" fmla="*/ 2147483647 w 102"/>
                      <a:gd name="T67" fmla="*/ 2147483647 h 125"/>
                      <a:gd name="T68" fmla="*/ 2147483647 w 102"/>
                      <a:gd name="T69" fmla="*/ 2147483647 h 125"/>
                      <a:gd name="T70" fmla="*/ 2147483647 w 102"/>
                      <a:gd name="T71" fmla="*/ 2147483647 h 125"/>
                      <a:gd name="T72" fmla="*/ 2147483647 w 102"/>
                      <a:gd name="T73" fmla="*/ 2147483647 h 125"/>
                      <a:gd name="T74" fmla="*/ 2147483647 w 102"/>
                      <a:gd name="T75" fmla="*/ 2147483647 h 125"/>
                      <a:gd name="T76" fmla="*/ 2147483647 w 102"/>
                      <a:gd name="T77" fmla="*/ 2147483647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990034"/>
                  </a:solidFill>
                  <a:ln w="9525">
                    <a:solidFill>
                      <a:srgbClr val="000000"/>
                    </a:solidFill>
                    <a:prstDash val="solid"/>
                    <a:round/>
                    <a:headEnd/>
                    <a:tailEnd/>
                  </a:ln>
                </p:spPr>
                <p:txBody>
                  <a:bodyPr/>
                  <a:lstStyle/>
                  <a:p>
                    <a:endParaRPr lang="en-US"/>
                  </a:p>
                </p:txBody>
              </p:sp>
              <p:sp>
                <p:nvSpPr>
                  <p:cNvPr id="678" name="Freeform 172"/>
                  <p:cNvSpPr>
                    <a:spLocks noChangeAspect="1"/>
                  </p:cNvSpPr>
                  <p:nvPr/>
                </p:nvSpPr>
                <p:spPr bwMode="auto">
                  <a:xfrm>
                    <a:off x="3820567" y="2851625"/>
                    <a:ext cx="70490" cy="87478"/>
                  </a:xfrm>
                  <a:custGeom>
                    <a:avLst/>
                    <a:gdLst>
                      <a:gd name="T0" fmla="*/ 2147483647 w 53"/>
                      <a:gd name="T1" fmla="*/ 2147483647 h 60"/>
                      <a:gd name="T2" fmla="*/ 2147483647 w 53"/>
                      <a:gd name="T3" fmla="*/ 2147483647 h 60"/>
                      <a:gd name="T4" fmla="*/ 2147483647 w 53"/>
                      <a:gd name="T5" fmla="*/ 2147483647 h 60"/>
                      <a:gd name="T6" fmla="*/ 2147483647 w 53"/>
                      <a:gd name="T7" fmla="*/ 2147483647 h 60"/>
                      <a:gd name="T8" fmla="*/ 2147483647 w 53"/>
                      <a:gd name="T9" fmla="*/ 2147483647 h 60"/>
                      <a:gd name="T10" fmla="*/ 2147483647 w 53"/>
                      <a:gd name="T11" fmla="*/ 2147483647 h 60"/>
                      <a:gd name="T12" fmla="*/ 2147483647 w 53"/>
                      <a:gd name="T13" fmla="*/ 2147483647 h 60"/>
                      <a:gd name="T14" fmla="*/ 2147483647 w 53"/>
                      <a:gd name="T15" fmla="*/ 2147483647 h 60"/>
                      <a:gd name="T16" fmla="*/ 2147483647 w 53"/>
                      <a:gd name="T17" fmla="*/ 2147483647 h 60"/>
                      <a:gd name="T18" fmla="*/ 2147483647 w 53"/>
                      <a:gd name="T19" fmla="*/ 2147483647 h 60"/>
                      <a:gd name="T20" fmla="*/ 2147483647 w 53"/>
                      <a:gd name="T21" fmla="*/ 2147483647 h 60"/>
                      <a:gd name="T22" fmla="*/ 0 w 53"/>
                      <a:gd name="T23" fmla="*/ 2147483647 h 60"/>
                      <a:gd name="T24" fmla="*/ 2147483647 w 53"/>
                      <a:gd name="T25" fmla="*/ 2147483647 h 60"/>
                      <a:gd name="T26" fmla="*/ 2147483647 w 53"/>
                      <a:gd name="T27" fmla="*/ 0 h 60"/>
                      <a:gd name="T28" fmla="*/ 2147483647 w 53"/>
                      <a:gd name="T29" fmla="*/ 2147483647 h 60"/>
                      <a:gd name="T30" fmla="*/ 2147483647 w 53"/>
                      <a:gd name="T31" fmla="*/ 2147483647 h 60"/>
                      <a:gd name="T32" fmla="*/ 2147483647 w 53"/>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990034"/>
                  </a:solidFill>
                  <a:ln w="9525">
                    <a:solidFill>
                      <a:srgbClr val="000000"/>
                    </a:solidFill>
                    <a:prstDash val="solid"/>
                    <a:round/>
                    <a:headEnd/>
                    <a:tailEnd/>
                  </a:ln>
                </p:spPr>
                <p:txBody>
                  <a:bodyPr/>
                  <a:lstStyle/>
                  <a:p>
                    <a:endParaRPr lang="en-US"/>
                  </a:p>
                </p:txBody>
              </p:sp>
              <p:sp>
                <p:nvSpPr>
                  <p:cNvPr id="679" name="Freeform 173"/>
                  <p:cNvSpPr>
                    <a:spLocks noChangeAspect="1"/>
                  </p:cNvSpPr>
                  <p:nvPr/>
                </p:nvSpPr>
                <p:spPr bwMode="auto">
                  <a:xfrm>
                    <a:off x="4128632" y="2817678"/>
                    <a:ext cx="40465" cy="148843"/>
                  </a:xfrm>
                  <a:custGeom>
                    <a:avLst/>
                    <a:gdLst>
                      <a:gd name="T0" fmla="*/ 2147483647 w 30"/>
                      <a:gd name="T1" fmla="*/ 2147483647 h 101"/>
                      <a:gd name="T2" fmla="*/ 0 w 30"/>
                      <a:gd name="T3" fmla="*/ 0 h 101"/>
                      <a:gd name="T4" fmla="*/ 0 w 30"/>
                      <a:gd name="T5" fmla="*/ 2147483647 h 101"/>
                      <a:gd name="T6" fmla="*/ 2147483647 w 30"/>
                      <a:gd name="T7" fmla="*/ 2147483647 h 101"/>
                      <a:gd name="T8" fmla="*/ 2147483647 w 30"/>
                      <a:gd name="T9" fmla="*/ 2147483647 h 101"/>
                      <a:gd name="T10" fmla="*/ 2147483647 w 30"/>
                      <a:gd name="T11" fmla="*/ 2147483647 h 101"/>
                      <a:gd name="T12" fmla="*/ 2147483647 w 30"/>
                      <a:gd name="T13" fmla="*/ 2147483647 h 101"/>
                      <a:gd name="T14" fmla="*/ 2147483647 w 30"/>
                      <a:gd name="T15" fmla="*/ 2147483647 h 101"/>
                      <a:gd name="T16" fmla="*/ 2147483647 w 30"/>
                      <a:gd name="T17" fmla="*/ 2147483647 h 101"/>
                      <a:gd name="T18" fmla="*/ 2147483647 w 30"/>
                      <a:gd name="T19" fmla="*/ 2147483647 h 101"/>
                      <a:gd name="T20" fmla="*/ 2147483647 w 30"/>
                      <a:gd name="T21" fmla="*/ 2147483647 h 101"/>
                      <a:gd name="T22" fmla="*/ 2147483647 w 30"/>
                      <a:gd name="T23" fmla="*/ 2147483647 h 101"/>
                      <a:gd name="T24" fmla="*/ 2147483647 w 30"/>
                      <a:gd name="T25" fmla="*/ 2147483647 h 101"/>
                      <a:gd name="T26" fmla="*/ 2147483647 w 30"/>
                      <a:gd name="T27" fmla="*/ 2147483647 h 101"/>
                      <a:gd name="T28" fmla="*/ 2147483647 w 30"/>
                      <a:gd name="T29" fmla="*/ 2147483647 h 101"/>
                      <a:gd name="T30" fmla="*/ 2147483647 w 30"/>
                      <a:gd name="T31" fmla="*/ 2147483647 h 101"/>
                      <a:gd name="T32" fmla="*/ 2147483647 w 30"/>
                      <a:gd name="T33" fmla="*/ 2147483647 h 101"/>
                      <a:gd name="T34" fmla="*/ 2147483647 w 30"/>
                      <a:gd name="T35" fmla="*/ 2147483647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990034"/>
                  </a:solidFill>
                  <a:ln w="9525">
                    <a:solidFill>
                      <a:srgbClr val="000000"/>
                    </a:solidFill>
                    <a:prstDash val="solid"/>
                    <a:round/>
                    <a:headEnd/>
                    <a:tailEnd/>
                  </a:ln>
                </p:spPr>
                <p:txBody>
                  <a:bodyPr/>
                  <a:lstStyle/>
                  <a:p>
                    <a:endParaRPr lang="en-US"/>
                  </a:p>
                </p:txBody>
              </p:sp>
              <p:sp>
                <p:nvSpPr>
                  <p:cNvPr id="680" name="Freeform 174"/>
                  <p:cNvSpPr>
                    <a:spLocks noChangeAspect="1"/>
                  </p:cNvSpPr>
                  <p:nvPr/>
                </p:nvSpPr>
                <p:spPr bwMode="auto">
                  <a:xfrm>
                    <a:off x="3939355" y="2061714"/>
                    <a:ext cx="466013" cy="517033"/>
                  </a:xfrm>
                  <a:custGeom>
                    <a:avLst/>
                    <a:gdLst>
                      <a:gd name="T0" fmla="*/ 2147483647 w 353"/>
                      <a:gd name="T1" fmla="*/ 2147483647 h 353"/>
                      <a:gd name="T2" fmla="*/ 0 w 353"/>
                      <a:gd name="T3" fmla="*/ 2147483647 h 353"/>
                      <a:gd name="T4" fmla="*/ 0 w 353"/>
                      <a:gd name="T5" fmla="*/ 2147483647 h 353"/>
                      <a:gd name="T6" fmla="*/ 2147483647 w 353"/>
                      <a:gd name="T7" fmla="*/ 2147483647 h 353"/>
                      <a:gd name="T8" fmla="*/ 2147483647 w 353"/>
                      <a:gd name="T9" fmla="*/ 2147483647 h 353"/>
                      <a:gd name="T10" fmla="*/ 2147483647 w 353"/>
                      <a:gd name="T11" fmla="*/ 2147483647 h 353"/>
                      <a:gd name="T12" fmla="*/ 2147483647 w 353"/>
                      <a:gd name="T13" fmla="*/ 2147483647 h 353"/>
                      <a:gd name="T14" fmla="*/ 2147483647 w 353"/>
                      <a:gd name="T15" fmla="*/ 2147483647 h 353"/>
                      <a:gd name="T16" fmla="*/ 2147483647 w 353"/>
                      <a:gd name="T17" fmla="*/ 2147483647 h 353"/>
                      <a:gd name="T18" fmla="*/ 2147483647 w 353"/>
                      <a:gd name="T19" fmla="*/ 2147483647 h 353"/>
                      <a:gd name="T20" fmla="*/ 2147483647 w 353"/>
                      <a:gd name="T21" fmla="*/ 2147483647 h 353"/>
                      <a:gd name="T22" fmla="*/ 2147483647 w 353"/>
                      <a:gd name="T23" fmla="*/ 2147483647 h 353"/>
                      <a:gd name="T24" fmla="*/ 2147483647 w 353"/>
                      <a:gd name="T25" fmla="*/ 2147483647 h 353"/>
                      <a:gd name="T26" fmla="*/ 2147483647 w 353"/>
                      <a:gd name="T27" fmla="*/ 2147483647 h 353"/>
                      <a:gd name="T28" fmla="*/ 2147483647 w 353"/>
                      <a:gd name="T29" fmla="*/ 2147483647 h 353"/>
                      <a:gd name="T30" fmla="*/ 2147483647 w 353"/>
                      <a:gd name="T31" fmla="*/ 2147483647 h 353"/>
                      <a:gd name="T32" fmla="*/ 2147483647 w 353"/>
                      <a:gd name="T33" fmla="*/ 2147483647 h 353"/>
                      <a:gd name="T34" fmla="*/ 2147483647 w 353"/>
                      <a:gd name="T35" fmla="*/ 2147483647 h 353"/>
                      <a:gd name="T36" fmla="*/ 2147483647 w 353"/>
                      <a:gd name="T37" fmla="*/ 2147483647 h 353"/>
                      <a:gd name="T38" fmla="*/ 2147483647 w 353"/>
                      <a:gd name="T39" fmla="*/ 2147483647 h 353"/>
                      <a:gd name="T40" fmla="*/ 2147483647 w 353"/>
                      <a:gd name="T41" fmla="*/ 2147483647 h 353"/>
                      <a:gd name="T42" fmla="*/ 2147483647 w 353"/>
                      <a:gd name="T43" fmla="*/ 2147483647 h 353"/>
                      <a:gd name="T44" fmla="*/ 2147483647 w 353"/>
                      <a:gd name="T45" fmla="*/ 2147483647 h 353"/>
                      <a:gd name="T46" fmla="*/ 2147483647 w 353"/>
                      <a:gd name="T47" fmla="*/ 2147483647 h 353"/>
                      <a:gd name="T48" fmla="*/ 2147483647 w 353"/>
                      <a:gd name="T49" fmla="*/ 2147483647 h 353"/>
                      <a:gd name="T50" fmla="*/ 2147483647 w 353"/>
                      <a:gd name="T51" fmla="*/ 2147483647 h 353"/>
                      <a:gd name="T52" fmla="*/ 2147483647 w 353"/>
                      <a:gd name="T53" fmla="*/ 2147483647 h 353"/>
                      <a:gd name="T54" fmla="*/ 2147483647 w 353"/>
                      <a:gd name="T55" fmla="*/ 2147483647 h 353"/>
                      <a:gd name="T56" fmla="*/ 2147483647 w 353"/>
                      <a:gd name="T57" fmla="*/ 2147483647 h 353"/>
                      <a:gd name="T58" fmla="*/ 2147483647 w 353"/>
                      <a:gd name="T59" fmla="*/ 2147483647 h 353"/>
                      <a:gd name="T60" fmla="*/ 2147483647 w 353"/>
                      <a:gd name="T61" fmla="*/ 2147483647 h 353"/>
                      <a:gd name="T62" fmla="*/ 2147483647 w 353"/>
                      <a:gd name="T63" fmla="*/ 2147483647 h 353"/>
                      <a:gd name="T64" fmla="*/ 2147483647 w 353"/>
                      <a:gd name="T65" fmla="*/ 2147483647 h 353"/>
                      <a:gd name="T66" fmla="*/ 2147483647 w 353"/>
                      <a:gd name="T67" fmla="*/ 2147483647 h 353"/>
                      <a:gd name="T68" fmla="*/ 2147483647 w 353"/>
                      <a:gd name="T69" fmla="*/ 2147483647 h 353"/>
                      <a:gd name="T70" fmla="*/ 2147483647 w 353"/>
                      <a:gd name="T71" fmla="*/ 2147483647 h 353"/>
                      <a:gd name="T72" fmla="*/ 2147483647 w 353"/>
                      <a:gd name="T73" fmla="*/ 2147483647 h 353"/>
                      <a:gd name="T74" fmla="*/ 2147483647 w 353"/>
                      <a:gd name="T75" fmla="*/ 2147483647 h 353"/>
                      <a:gd name="T76" fmla="*/ 2147483647 w 353"/>
                      <a:gd name="T77" fmla="*/ 2147483647 h 353"/>
                      <a:gd name="T78" fmla="*/ 2147483647 w 353"/>
                      <a:gd name="T79" fmla="*/ 2147483647 h 353"/>
                      <a:gd name="T80" fmla="*/ 2147483647 w 353"/>
                      <a:gd name="T81" fmla="*/ 0 h 353"/>
                      <a:gd name="T82" fmla="*/ 2147483647 w 353"/>
                      <a:gd name="T83" fmla="*/ 0 h 353"/>
                      <a:gd name="T84" fmla="*/ 2147483647 w 353"/>
                      <a:gd name="T85" fmla="*/ 2147483647 h 353"/>
                      <a:gd name="T86" fmla="*/ 2147483647 w 353"/>
                      <a:gd name="T87" fmla="*/ 2147483647 h 353"/>
                      <a:gd name="T88" fmla="*/ 2147483647 w 353"/>
                      <a:gd name="T89" fmla="*/ 2147483647 h 353"/>
                      <a:gd name="T90" fmla="*/ 2147483647 w 353"/>
                      <a:gd name="T91" fmla="*/ 2147483647 h 353"/>
                      <a:gd name="T92" fmla="*/ 2147483647 w 353"/>
                      <a:gd name="T93" fmla="*/ 2147483647 h 353"/>
                      <a:gd name="T94" fmla="*/ 2147483647 w 353"/>
                      <a:gd name="T95" fmla="*/ 2147483647 h 353"/>
                      <a:gd name="T96" fmla="*/ 2147483647 w 353"/>
                      <a:gd name="T97" fmla="*/ 2147483647 h 353"/>
                      <a:gd name="T98" fmla="*/ 2147483647 w 353"/>
                      <a:gd name="T99" fmla="*/ 2147483647 h 353"/>
                      <a:gd name="T100" fmla="*/ 2147483647 w 353"/>
                      <a:gd name="T101" fmla="*/ 2147483647 h 353"/>
                      <a:gd name="T102" fmla="*/ 2147483647 w 353"/>
                      <a:gd name="T103" fmla="*/ 2147483647 h 353"/>
                      <a:gd name="T104" fmla="*/ 2147483647 w 353"/>
                      <a:gd name="T105" fmla="*/ 2147483647 h 353"/>
                      <a:gd name="T106" fmla="*/ 2147483647 w 353"/>
                      <a:gd name="T107" fmla="*/ 2147483647 h 353"/>
                      <a:gd name="T108" fmla="*/ 2147483647 w 353"/>
                      <a:gd name="T109" fmla="*/ 2147483647 h 353"/>
                      <a:gd name="T110" fmla="*/ 2147483647 w 353"/>
                      <a:gd name="T111" fmla="*/ 2147483647 h 353"/>
                      <a:gd name="T112" fmla="*/ 2147483647 w 353"/>
                      <a:gd name="T113" fmla="*/ 2147483647 h 353"/>
                      <a:gd name="T114" fmla="*/ 2147483647 w 353"/>
                      <a:gd name="T115" fmla="*/ 2147483647 h 353"/>
                      <a:gd name="T116" fmla="*/ 2147483647 w 353"/>
                      <a:gd name="T117" fmla="*/ 2147483647 h 353"/>
                      <a:gd name="T118" fmla="*/ 2147483647 w 353"/>
                      <a:gd name="T119" fmla="*/ 2147483647 h 353"/>
                      <a:gd name="T120" fmla="*/ 2147483647 w 353"/>
                      <a:gd name="T121" fmla="*/ 2147483647 h 353"/>
                      <a:gd name="T122" fmla="*/ 2147483647 w 353"/>
                      <a:gd name="T123" fmla="*/ 2147483647 h 353"/>
                      <a:gd name="T124" fmla="*/ 2147483647 w 353"/>
                      <a:gd name="T125" fmla="*/ 2147483647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990034"/>
                  </a:solidFill>
                  <a:ln w="9525">
                    <a:solidFill>
                      <a:srgbClr val="000000"/>
                    </a:solidFill>
                    <a:prstDash val="solid"/>
                    <a:round/>
                    <a:headEnd/>
                    <a:tailEnd/>
                  </a:ln>
                </p:spPr>
                <p:txBody>
                  <a:bodyPr/>
                  <a:lstStyle/>
                  <a:p>
                    <a:endParaRPr lang="en-US"/>
                  </a:p>
                </p:txBody>
              </p:sp>
              <p:sp>
                <p:nvSpPr>
                  <p:cNvPr id="681" name="Freeform 175"/>
                  <p:cNvSpPr>
                    <a:spLocks noChangeAspect="1"/>
                  </p:cNvSpPr>
                  <p:nvPr/>
                </p:nvSpPr>
                <p:spPr bwMode="auto">
                  <a:xfrm>
                    <a:off x="3812735" y="2299340"/>
                    <a:ext cx="16970" cy="18279"/>
                  </a:xfrm>
                  <a:custGeom>
                    <a:avLst/>
                    <a:gdLst>
                      <a:gd name="T0" fmla="*/ 2147483647 w 12"/>
                      <a:gd name="T1" fmla="*/ 0 h 12"/>
                      <a:gd name="T2" fmla="*/ 2147483647 w 12"/>
                      <a:gd name="T3" fmla="*/ 2147483647 h 12"/>
                      <a:gd name="T4" fmla="*/ 0 w 12"/>
                      <a:gd name="T5" fmla="*/ 2147483647 h 12"/>
                      <a:gd name="T6" fmla="*/ 2147483647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682" name="Freeform 176"/>
                  <p:cNvSpPr>
                    <a:spLocks noChangeAspect="1"/>
                  </p:cNvSpPr>
                  <p:nvPr/>
                </p:nvSpPr>
                <p:spPr bwMode="auto">
                  <a:xfrm>
                    <a:off x="3756604" y="2308479"/>
                    <a:ext cx="7832" cy="18279"/>
                  </a:xfrm>
                  <a:custGeom>
                    <a:avLst/>
                    <a:gdLst>
                      <a:gd name="T0" fmla="*/ 2147483647 w 6"/>
                      <a:gd name="T1" fmla="*/ 0 h 12"/>
                      <a:gd name="T2" fmla="*/ 0 w 6"/>
                      <a:gd name="T3" fmla="*/ 2147483647 h 12"/>
                      <a:gd name="T4" fmla="*/ 0 w 6"/>
                      <a:gd name="T5" fmla="*/ 2147483647 h 12"/>
                      <a:gd name="T6" fmla="*/ 2147483647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683" name="Freeform 177"/>
                  <p:cNvSpPr>
                    <a:spLocks noChangeAspect="1"/>
                  </p:cNvSpPr>
                  <p:nvPr/>
                </p:nvSpPr>
                <p:spPr bwMode="auto">
                  <a:xfrm>
                    <a:off x="3780101" y="2326759"/>
                    <a:ext cx="7832" cy="6528"/>
                  </a:xfrm>
                  <a:custGeom>
                    <a:avLst/>
                    <a:gdLst>
                      <a:gd name="T0" fmla="*/ 2147483647 w 6"/>
                      <a:gd name="T1" fmla="*/ 0 h 5"/>
                      <a:gd name="T2" fmla="*/ 2147483647 w 6"/>
                      <a:gd name="T3" fmla="*/ 2147483647 h 5"/>
                      <a:gd name="T4" fmla="*/ 0 w 6"/>
                      <a:gd name="T5" fmla="*/ 0 h 5"/>
                      <a:gd name="T6" fmla="*/ 2147483647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684" name="Freeform 178"/>
                  <p:cNvSpPr>
                    <a:spLocks noChangeAspect="1"/>
                  </p:cNvSpPr>
                  <p:nvPr/>
                </p:nvSpPr>
                <p:spPr bwMode="auto">
                  <a:xfrm>
                    <a:off x="3829705" y="2291507"/>
                    <a:ext cx="6527"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685" name="Rectangle 179"/>
                  <p:cNvSpPr>
                    <a:spLocks noChangeAspect="1" noChangeArrowheads="1"/>
                  </p:cNvSpPr>
                  <p:nvPr/>
                </p:nvSpPr>
                <p:spPr bwMode="auto">
                  <a:xfrm>
                    <a:off x="3573854" y="2658390"/>
                    <a:ext cx="7832"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86" name="Rectangle 180"/>
                  <p:cNvSpPr>
                    <a:spLocks noChangeAspect="1" noChangeArrowheads="1"/>
                  </p:cNvSpPr>
                  <p:nvPr/>
                </p:nvSpPr>
                <p:spPr bwMode="auto">
                  <a:xfrm>
                    <a:off x="4017677" y="208782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87" name="Freeform 181"/>
                  <p:cNvSpPr>
                    <a:spLocks noChangeAspect="1"/>
                  </p:cNvSpPr>
                  <p:nvPr/>
                </p:nvSpPr>
                <p:spPr bwMode="auto">
                  <a:xfrm>
                    <a:off x="4341404" y="2176610"/>
                    <a:ext cx="388998" cy="411276"/>
                  </a:xfrm>
                  <a:custGeom>
                    <a:avLst/>
                    <a:gdLst>
                      <a:gd name="T0" fmla="*/ 2147483647 w 275"/>
                      <a:gd name="T1" fmla="*/ 2147483647 h 269"/>
                      <a:gd name="T2" fmla="*/ 2147483647 w 275"/>
                      <a:gd name="T3" fmla="*/ 2147483647 h 269"/>
                      <a:gd name="T4" fmla="*/ 2147483647 w 275"/>
                      <a:gd name="T5" fmla="*/ 2147483647 h 269"/>
                      <a:gd name="T6" fmla="*/ 2147483647 w 275"/>
                      <a:gd name="T7" fmla="*/ 2147483647 h 269"/>
                      <a:gd name="T8" fmla="*/ 2147483647 w 275"/>
                      <a:gd name="T9" fmla="*/ 2147483647 h 269"/>
                      <a:gd name="T10" fmla="*/ 2147483647 w 275"/>
                      <a:gd name="T11" fmla="*/ 2147483647 h 269"/>
                      <a:gd name="T12" fmla="*/ 2147483647 w 275"/>
                      <a:gd name="T13" fmla="*/ 2147483647 h 269"/>
                      <a:gd name="T14" fmla="*/ 2147483647 w 275"/>
                      <a:gd name="T15" fmla="*/ 2147483647 h 269"/>
                      <a:gd name="T16" fmla="*/ 2147483647 w 275"/>
                      <a:gd name="T17" fmla="*/ 2147483647 h 269"/>
                      <a:gd name="T18" fmla="*/ 2147483647 w 275"/>
                      <a:gd name="T19" fmla="*/ 2147483647 h 269"/>
                      <a:gd name="T20" fmla="*/ 2147483647 w 275"/>
                      <a:gd name="T21" fmla="*/ 2147483647 h 269"/>
                      <a:gd name="T22" fmla="*/ 2147483647 w 275"/>
                      <a:gd name="T23" fmla="*/ 2147483647 h 269"/>
                      <a:gd name="T24" fmla="*/ 2147483647 w 275"/>
                      <a:gd name="T25" fmla="*/ 2147483647 h 269"/>
                      <a:gd name="T26" fmla="*/ 2147483647 w 275"/>
                      <a:gd name="T27" fmla="*/ 2147483647 h 269"/>
                      <a:gd name="T28" fmla="*/ 2147483647 w 275"/>
                      <a:gd name="T29" fmla="*/ 2147483647 h 269"/>
                      <a:gd name="T30" fmla="*/ 2147483647 w 275"/>
                      <a:gd name="T31" fmla="*/ 2147483647 h 269"/>
                      <a:gd name="T32" fmla="*/ 2147483647 w 275"/>
                      <a:gd name="T33" fmla="*/ 2147483647 h 269"/>
                      <a:gd name="T34" fmla="*/ 2147483647 w 275"/>
                      <a:gd name="T35" fmla="*/ 2147483647 h 269"/>
                      <a:gd name="T36" fmla="*/ 2147483647 w 275"/>
                      <a:gd name="T37" fmla="*/ 2147483647 h 269"/>
                      <a:gd name="T38" fmla="*/ 2147483647 w 275"/>
                      <a:gd name="T39" fmla="*/ 2147483647 h 269"/>
                      <a:gd name="T40" fmla="*/ 2147483647 w 275"/>
                      <a:gd name="T41" fmla="*/ 2147483647 h 269"/>
                      <a:gd name="T42" fmla="*/ 2147483647 w 275"/>
                      <a:gd name="T43" fmla="*/ 2147483647 h 269"/>
                      <a:gd name="T44" fmla="*/ 2147483647 w 275"/>
                      <a:gd name="T45" fmla="*/ 2147483647 h 269"/>
                      <a:gd name="T46" fmla="*/ 2147483647 w 275"/>
                      <a:gd name="T47" fmla="*/ 2147483647 h 269"/>
                      <a:gd name="T48" fmla="*/ 2147483647 w 275"/>
                      <a:gd name="T49" fmla="*/ 2147483647 h 269"/>
                      <a:gd name="T50" fmla="*/ 2147483647 w 275"/>
                      <a:gd name="T51" fmla="*/ 2147483647 h 269"/>
                      <a:gd name="T52" fmla="*/ 2147483647 w 275"/>
                      <a:gd name="T53" fmla="*/ 0 h 269"/>
                      <a:gd name="T54" fmla="*/ 2147483647 w 275"/>
                      <a:gd name="T55" fmla="*/ 2147483647 h 269"/>
                      <a:gd name="T56" fmla="*/ 2147483647 w 275"/>
                      <a:gd name="T57" fmla="*/ 2147483647 h 269"/>
                      <a:gd name="T58" fmla="*/ 2147483647 w 275"/>
                      <a:gd name="T59" fmla="*/ 2147483647 h 269"/>
                      <a:gd name="T60" fmla="*/ 2147483647 w 275"/>
                      <a:gd name="T61" fmla="*/ 2147483647 h 269"/>
                      <a:gd name="T62" fmla="*/ 0 w 275"/>
                      <a:gd name="T63" fmla="*/ 2147483647 h 269"/>
                      <a:gd name="T64" fmla="*/ 0 w 275"/>
                      <a:gd name="T65" fmla="*/ 2147483647 h 269"/>
                      <a:gd name="T66" fmla="*/ 2147483647 w 275"/>
                      <a:gd name="T67" fmla="*/ 2147483647 h 269"/>
                      <a:gd name="T68" fmla="*/ 2147483647 w 275"/>
                      <a:gd name="T69" fmla="*/ 2147483647 h 269"/>
                      <a:gd name="T70" fmla="*/ 0 w 275"/>
                      <a:gd name="T71" fmla="*/ 2147483647 h 269"/>
                      <a:gd name="T72" fmla="*/ 2147483647 w 275"/>
                      <a:gd name="T73" fmla="*/ 2147483647 h 269"/>
                      <a:gd name="T74" fmla="*/ 2147483647 w 275"/>
                      <a:gd name="T75" fmla="*/ 2147483647 h 269"/>
                      <a:gd name="T76" fmla="*/ 2147483647 w 275"/>
                      <a:gd name="T77" fmla="*/ 2147483647 h 269"/>
                      <a:gd name="T78" fmla="*/ 2147483647 w 275"/>
                      <a:gd name="T79" fmla="*/ 2147483647 h 269"/>
                      <a:gd name="T80" fmla="*/ 2147483647 w 275"/>
                      <a:gd name="T81" fmla="*/ 2147483647 h 269"/>
                      <a:gd name="T82" fmla="*/ 2147483647 w 275"/>
                      <a:gd name="T83" fmla="*/ 2147483647 h 269"/>
                      <a:gd name="T84" fmla="*/ 2147483647 w 275"/>
                      <a:gd name="T85" fmla="*/ 2147483647 h 269"/>
                      <a:gd name="T86" fmla="*/ 2147483647 w 275"/>
                      <a:gd name="T87" fmla="*/ 2147483647 h 269"/>
                      <a:gd name="T88" fmla="*/ 2147483647 w 275"/>
                      <a:gd name="T89" fmla="*/ 2147483647 h 269"/>
                      <a:gd name="T90" fmla="*/ 2147483647 w 275"/>
                      <a:gd name="T91" fmla="*/ 2147483647 h 269"/>
                      <a:gd name="T92" fmla="*/ 2147483647 w 275"/>
                      <a:gd name="T93" fmla="*/ 2147483647 h 269"/>
                      <a:gd name="T94" fmla="*/ 2147483647 w 275"/>
                      <a:gd name="T95" fmla="*/ 2147483647 h 269"/>
                      <a:gd name="T96" fmla="*/ 2147483647 w 275"/>
                      <a:gd name="T97" fmla="*/ 2147483647 h 269"/>
                      <a:gd name="T98" fmla="*/ 2147483647 w 275"/>
                      <a:gd name="T99" fmla="*/ 2147483647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US"/>
                  </a:p>
                </p:txBody>
              </p:sp>
              <p:sp>
                <p:nvSpPr>
                  <p:cNvPr id="688" name="Freeform 182"/>
                  <p:cNvSpPr>
                    <a:spLocks noChangeAspect="1"/>
                  </p:cNvSpPr>
                  <p:nvPr/>
                </p:nvSpPr>
                <p:spPr bwMode="auto">
                  <a:xfrm>
                    <a:off x="3850590" y="2412931"/>
                    <a:ext cx="381165" cy="430860"/>
                  </a:xfrm>
                  <a:custGeom>
                    <a:avLst/>
                    <a:gdLst>
                      <a:gd name="T0" fmla="*/ 2147483647 w 288"/>
                      <a:gd name="T1" fmla="*/ 2147483647 h 294"/>
                      <a:gd name="T2" fmla="*/ 2147483647 w 288"/>
                      <a:gd name="T3" fmla="*/ 2147483647 h 294"/>
                      <a:gd name="T4" fmla="*/ 2147483647 w 288"/>
                      <a:gd name="T5" fmla="*/ 2147483647 h 294"/>
                      <a:gd name="T6" fmla="*/ 2147483647 w 288"/>
                      <a:gd name="T7" fmla="*/ 2147483647 h 294"/>
                      <a:gd name="T8" fmla="*/ 2147483647 w 288"/>
                      <a:gd name="T9" fmla="*/ 2147483647 h 294"/>
                      <a:gd name="T10" fmla="*/ 2147483647 w 288"/>
                      <a:gd name="T11" fmla="*/ 2147483647 h 294"/>
                      <a:gd name="T12" fmla="*/ 2147483647 w 288"/>
                      <a:gd name="T13" fmla="*/ 2147483647 h 294"/>
                      <a:gd name="T14" fmla="*/ 2147483647 w 288"/>
                      <a:gd name="T15" fmla="*/ 2147483647 h 294"/>
                      <a:gd name="T16" fmla="*/ 2147483647 w 288"/>
                      <a:gd name="T17" fmla="*/ 2147483647 h 294"/>
                      <a:gd name="T18" fmla="*/ 2147483647 w 288"/>
                      <a:gd name="T19" fmla="*/ 2147483647 h 294"/>
                      <a:gd name="T20" fmla="*/ 2147483647 w 288"/>
                      <a:gd name="T21" fmla="*/ 2147483647 h 294"/>
                      <a:gd name="T22" fmla="*/ 2147483647 w 288"/>
                      <a:gd name="T23" fmla="*/ 2147483647 h 294"/>
                      <a:gd name="T24" fmla="*/ 2147483647 w 288"/>
                      <a:gd name="T25" fmla="*/ 2147483647 h 294"/>
                      <a:gd name="T26" fmla="*/ 2147483647 w 288"/>
                      <a:gd name="T27" fmla="*/ 2147483647 h 294"/>
                      <a:gd name="T28" fmla="*/ 2147483647 w 288"/>
                      <a:gd name="T29" fmla="*/ 2147483647 h 294"/>
                      <a:gd name="T30" fmla="*/ 2147483647 w 288"/>
                      <a:gd name="T31" fmla="*/ 2147483647 h 294"/>
                      <a:gd name="T32" fmla="*/ 2147483647 w 288"/>
                      <a:gd name="T33" fmla="*/ 2147483647 h 294"/>
                      <a:gd name="T34" fmla="*/ 2147483647 w 288"/>
                      <a:gd name="T35" fmla="*/ 2147483647 h 294"/>
                      <a:gd name="T36" fmla="*/ 2147483647 w 288"/>
                      <a:gd name="T37" fmla="*/ 2147483647 h 294"/>
                      <a:gd name="T38" fmla="*/ 2147483647 w 288"/>
                      <a:gd name="T39" fmla="*/ 2147483647 h 294"/>
                      <a:gd name="T40" fmla="*/ 2147483647 w 288"/>
                      <a:gd name="T41" fmla="*/ 2147483647 h 294"/>
                      <a:gd name="T42" fmla="*/ 2147483647 w 288"/>
                      <a:gd name="T43" fmla="*/ 0 h 294"/>
                      <a:gd name="T44" fmla="*/ 2147483647 w 288"/>
                      <a:gd name="T45" fmla="*/ 2147483647 h 294"/>
                      <a:gd name="T46" fmla="*/ 2147483647 w 288"/>
                      <a:gd name="T47" fmla="*/ 2147483647 h 294"/>
                      <a:gd name="T48" fmla="*/ 2147483647 w 288"/>
                      <a:gd name="T49" fmla="*/ 2147483647 h 294"/>
                      <a:gd name="T50" fmla="*/ 2147483647 w 288"/>
                      <a:gd name="T51" fmla="*/ 2147483647 h 294"/>
                      <a:gd name="T52" fmla="*/ 2147483647 w 288"/>
                      <a:gd name="T53" fmla="*/ 2147483647 h 294"/>
                      <a:gd name="T54" fmla="*/ 0 w 288"/>
                      <a:gd name="T55" fmla="*/ 2147483647 h 294"/>
                      <a:gd name="T56" fmla="*/ 2147483647 w 288"/>
                      <a:gd name="T57" fmla="*/ 2147483647 h 294"/>
                      <a:gd name="T58" fmla="*/ 2147483647 w 288"/>
                      <a:gd name="T59" fmla="*/ 2147483647 h 294"/>
                      <a:gd name="T60" fmla="*/ 2147483647 w 288"/>
                      <a:gd name="T61" fmla="*/ 2147483647 h 294"/>
                      <a:gd name="T62" fmla="*/ 2147483647 w 288"/>
                      <a:gd name="T63" fmla="*/ 2147483647 h 294"/>
                      <a:gd name="T64" fmla="*/ 2147483647 w 288"/>
                      <a:gd name="T65" fmla="*/ 2147483647 h 294"/>
                      <a:gd name="T66" fmla="*/ 2147483647 w 288"/>
                      <a:gd name="T67" fmla="*/ 2147483647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990034"/>
                  </a:solidFill>
                  <a:ln w="9525">
                    <a:solidFill>
                      <a:srgbClr val="000000"/>
                    </a:solidFill>
                    <a:prstDash val="solid"/>
                    <a:round/>
                    <a:headEnd/>
                    <a:tailEnd/>
                  </a:ln>
                </p:spPr>
                <p:txBody>
                  <a:bodyPr/>
                  <a:lstStyle/>
                  <a:p>
                    <a:endParaRPr lang="en-US"/>
                  </a:p>
                </p:txBody>
              </p:sp>
              <p:sp>
                <p:nvSpPr>
                  <p:cNvPr id="689" name="Rectangle 183"/>
                  <p:cNvSpPr>
                    <a:spLocks noChangeAspect="1" noChangeArrowheads="1"/>
                  </p:cNvSpPr>
                  <p:nvPr/>
                </p:nvSpPr>
                <p:spPr bwMode="auto">
                  <a:xfrm>
                    <a:off x="4444529" y="2096966"/>
                    <a:ext cx="7832"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690" name="Freeform 184"/>
                  <p:cNvSpPr>
                    <a:spLocks noChangeAspect="1"/>
                  </p:cNvSpPr>
                  <p:nvPr/>
                </p:nvSpPr>
                <p:spPr bwMode="auto">
                  <a:xfrm>
                    <a:off x="3740940" y="2342426"/>
                    <a:ext cx="284568" cy="369496"/>
                  </a:xfrm>
                  <a:custGeom>
                    <a:avLst/>
                    <a:gdLst>
                      <a:gd name="T0" fmla="*/ 2147483647 w 215"/>
                      <a:gd name="T1" fmla="*/ 2147483647 h 252"/>
                      <a:gd name="T2" fmla="*/ 2147483647 w 215"/>
                      <a:gd name="T3" fmla="*/ 2147483647 h 252"/>
                      <a:gd name="T4" fmla="*/ 2147483647 w 215"/>
                      <a:gd name="T5" fmla="*/ 2147483647 h 252"/>
                      <a:gd name="T6" fmla="*/ 2147483647 w 215"/>
                      <a:gd name="T7" fmla="*/ 2147483647 h 252"/>
                      <a:gd name="T8" fmla="*/ 2147483647 w 215"/>
                      <a:gd name="T9" fmla="*/ 2147483647 h 252"/>
                      <a:gd name="T10" fmla="*/ 2147483647 w 215"/>
                      <a:gd name="T11" fmla="*/ 2147483647 h 252"/>
                      <a:gd name="T12" fmla="*/ 0 w 215"/>
                      <a:gd name="T13" fmla="*/ 2147483647 h 252"/>
                      <a:gd name="T14" fmla="*/ 0 w 215"/>
                      <a:gd name="T15" fmla="*/ 2147483647 h 252"/>
                      <a:gd name="T16" fmla="*/ 2147483647 w 215"/>
                      <a:gd name="T17" fmla="*/ 2147483647 h 252"/>
                      <a:gd name="T18" fmla="*/ 2147483647 w 215"/>
                      <a:gd name="T19" fmla="*/ 2147483647 h 252"/>
                      <a:gd name="T20" fmla="*/ 2147483647 w 215"/>
                      <a:gd name="T21" fmla="*/ 2147483647 h 252"/>
                      <a:gd name="T22" fmla="*/ 2147483647 w 215"/>
                      <a:gd name="T23" fmla="*/ 2147483647 h 252"/>
                      <a:gd name="T24" fmla="*/ 2147483647 w 215"/>
                      <a:gd name="T25" fmla="*/ 2147483647 h 252"/>
                      <a:gd name="T26" fmla="*/ 2147483647 w 215"/>
                      <a:gd name="T27" fmla="*/ 2147483647 h 252"/>
                      <a:gd name="T28" fmla="*/ 2147483647 w 215"/>
                      <a:gd name="T29" fmla="*/ 2147483647 h 252"/>
                      <a:gd name="T30" fmla="*/ 2147483647 w 215"/>
                      <a:gd name="T31" fmla="*/ 2147483647 h 252"/>
                      <a:gd name="T32" fmla="*/ 2147483647 w 215"/>
                      <a:gd name="T33" fmla="*/ 0 h 252"/>
                      <a:gd name="T34" fmla="*/ 2147483647 w 215"/>
                      <a:gd name="T35" fmla="*/ 2147483647 h 252"/>
                      <a:gd name="T36" fmla="*/ 2147483647 w 215"/>
                      <a:gd name="T37" fmla="*/ 2147483647 h 252"/>
                      <a:gd name="T38" fmla="*/ 2147483647 w 215"/>
                      <a:gd name="T39" fmla="*/ 2147483647 h 252"/>
                      <a:gd name="T40" fmla="*/ 2147483647 w 215"/>
                      <a:gd name="T41" fmla="*/ 2147483647 h 252"/>
                      <a:gd name="T42" fmla="*/ 2147483647 w 215"/>
                      <a:gd name="T43" fmla="*/ 2147483647 h 252"/>
                      <a:gd name="T44" fmla="*/ 2147483647 w 215"/>
                      <a:gd name="T45" fmla="*/ 2147483647 h 252"/>
                      <a:gd name="T46" fmla="*/ 2147483647 w 215"/>
                      <a:gd name="T47" fmla="*/ 2147483647 h 252"/>
                      <a:gd name="T48" fmla="*/ 2147483647 w 215"/>
                      <a:gd name="T49" fmla="*/ 2147483647 h 252"/>
                      <a:gd name="T50" fmla="*/ 2147483647 w 215"/>
                      <a:gd name="T51" fmla="*/ 2147483647 h 252"/>
                      <a:gd name="T52" fmla="*/ 2147483647 w 215"/>
                      <a:gd name="T53" fmla="*/ 2147483647 h 252"/>
                      <a:gd name="T54" fmla="*/ 2147483647 w 215"/>
                      <a:gd name="T55" fmla="*/ 2147483647 h 252"/>
                      <a:gd name="T56" fmla="*/ 2147483647 w 215"/>
                      <a:gd name="T57" fmla="*/ 2147483647 h 252"/>
                      <a:gd name="T58" fmla="*/ 2147483647 w 215"/>
                      <a:gd name="T59" fmla="*/ 2147483647 h 252"/>
                      <a:gd name="T60" fmla="*/ 2147483647 w 215"/>
                      <a:gd name="T61" fmla="*/ 2147483647 h 252"/>
                      <a:gd name="T62" fmla="*/ 2147483647 w 215"/>
                      <a:gd name="T63" fmla="*/ 2147483647 h 252"/>
                      <a:gd name="T64" fmla="*/ 2147483647 w 215"/>
                      <a:gd name="T65" fmla="*/ 2147483647 h 252"/>
                      <a:gd name="T66" fmla="*/ 2147483647 w 215"/>
                      <a:gd name="T67" fmla="*/ 2147483647 h 252"/>
                      <a:gd name="T68" fmla="*/ 2147483647 w 215"/>
                      <a:gd name="T69" fmla="*/ 2147483647 h 252"/>
                      <a:gd name="T70" fmla="*/ 2147483647 w 215"/>
                      <a:gd name="T71" fmla="*/ 2147483647 h 252"/>
                      <a:gd name="T72" fmla="*/ 2147483647 w 215"/>
                      <a:gd name="T73" fmla="*/ 2147483647 h 252"/>
                      <a:gd name="T74" fmla="*/ 2147483647 w 215"/>
                      <a:gd name="T75" fmla="*/ 2147483647 h 252"/>
                      <a:gd name="T76" fmla="*/ 2147483647 w 215"/>
                      <a:gd name="T77" fmla="*/ 2147483647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990034"/>
                  </a:solidFill>
                  <a:ln w="9525">
                    <a:solidFill>
                      <a:srgbClr val="000000"/>
                    </a:solidFill>
                    <a:prstDash val="solid"/>
                    <a:round/>
                    <a:headEnd/>
                    <a:tailEnd/>
                  </a:ln>
                </p:spPr>
                <p:txBody>
                  <a:bodyPr/>
                  <a:lstStyle/>
                  <a:p>
                    <a:endParaRPr lang="en-US"/>
                  </a:p>
                </p:txBody>
              </p:sp>
              <p:sp>
                <p:nvSpPr>
                  <p:cNvPr id="691" name="Freeform 185"/>
                  <p:cNvSpPr>
                    <a:spLocks noChangeAspect="1"/>
                  </p:cNvSpPr>
                  <p:nvPr/>
                </p:nvSpPr>
                <p:spPr bwMode="auto">
                  <a:xfrm>
                    <a:off x="3836232" y="2096966"/>
                    <a:ext cx="276736" cy="236321"/>
                  </a:xfrm>
                  <a:custGeom>
                    <a:avLst/>
                    <a:gdLst>
                      <a:gd name="T0" fmla="*/ 2147483647 w 209"/>
                      <a:gd name="T1" fmla="*/ 2147483647 h 161"/>
                      <a:gd name="T2" fmla="*/ 2147483647 w 209"/>
                      <a:gd name="T3" fmla="*/ 2147483647 h 161"/>
                      <a:gd name="T4" fmla="*/ 2147483647 w 209"/>
                      <a:gd name="T5" fmla="*/ 2147483647 h 161"/>
                      <a:gd name="T6" fmla="*/ 2147483647 w 209"/>
                      <a:gd name="T7" fmla="*/ 2147483647 h 161"/>
                      <a:gd name="T8" fmla="*/ 2147483647 w 209"/>
                      <a:gd name="T9" fmla="*/ 2147483647 h 161"/>
                      <a:gd name="T10" fmla="*/ 2147483647 w 209"/>
                      <a:gd name="T11" fmla="*/ 2147483647 h 161"/>
                      <a:gd name="T12" fmla="*/ 2147483647 w 209"/>
                      <a:gd name="T13" fmla="*/ 2147483647 h 161"/>
                      <a:gd name="T14" fmla="*/ 2147483647 w 209"/>
                      <a:gd name="T15" fmla="*/ 2147483647 h 161"/>
                      <a:gd name="T16" fmla="*/ 2147483647 w 209"/>
                      <a:gd name="T17" fmla="*/ 2147483647 h 161"/>
                      <a:gd name="T18" fmla="*/ 2147483647 w 209"/>
                      <a:gd name="T19" fmla="*/ 2147483647 h 161"/>
                      <a:gd name="T20" fmla="*/ 0 w 209"/>
                      <a:gd name="T21" fmla="*/ 2147483647 h 161"/>
                      <a:gd name="T22" fmla="*/ 2147483647 w 209"/>
                      <a:gd name="T23" fmla="*/ 2147483647 h 161"/>
                      <a:gd name="T24" fmla="*/ 2147483647 w 209"/>
                      <a:gd name="T25" fmla="*/ 2147483647 h 161"/>
                      <a:gd name="T26" fmla="*/ 2147483647 w 209"/>
                      <a:gd name="T27" fmla="*/ 2147483647 h 161"/>
                      <a:gd name="T28" fmla="*/ 2147483647 w 209"/>
                      <a:gd name="T29" fmla="*/ 2147483647 h 161"/>
                      <a:gd name="T30" fmla="*/ 2147483647 w 209"/>
                      <a:gd name="T31" fmla="*/ 2147483647 h 161"/>
                      <a:gd name="T32" fmla="*/ 2147483647 w 209"/>
                      <a:gd name="T33" fmla="*/ 2147483647 h 161"/>
                      <a:gd name="T34" fmla="*/ 2147483647 w 209"/>
                      <a:gd name="T35" fmla="*/ 2147483647 h 161"/>
                      <a:gd name="T36" fmla="*/ 2147483647 w 209"/>
                      <a:gd name="T37" fmla="*/ 2147483647 h 161"/>
                      <a:gd name="T38" fmla="*/ 2147483647 w 209"/>
                      <a:gd name="T39" fmla="*/ 2147483647 h 161"/>
                      <a:gd name="T40" fmla="*/ 2147483647 w 209"/>
                      <a:gd name="T41" fmla="*/ 2147483647 h 161"/>
                      <a:gd name="T42" fmla="*/ 2147483647 w 209"/>
                      <a:gd name="T43" fmla="*/ 2147483647 h 161"/>
                      <a:gd name="T44" fmla="*/ 2147483647 w 209"/>
                      <a:gd name="T45" fmla="*/ 2147483647 h 161"/>
                      <a:gd name="T46" fmla="*/ 2147483647 w 209"/>
                      <a:gd name="T47" fmla="*/ 2147483647 h 161"/>
                      <a:gd name="T48" fmla="*/ 2147483647 w 209"/>
                      <a:gd name="T49" fmla="*/ 2147483647 h 161"/>
                      <a:gd name="T50" fmla="*/ 2147483647 w 209"/>
                      <a:gd name="T51" fmla="*/ 2147483647 h 161"/>
                      <a:gd name="T52" fmla="*/ 2147483647 w 209"/>
                      <a:gd name="T53" fmla="*/ 2147483647 h 161"/>
                      <a:gd name="T54" fmla="*/ 2147483647 w 209"/>
                      <a:gd name="T55" fmla="*/ 2147483647 h 161"/>
                      <a:gd name="T56" fmla="*/ 2147483647 w 209"/>
                      <a:gd name="T57" fmla="*/ 2147483647 h 161"/>
                      <a:gd name="T58" fmla="*/ 2147483647 w 209"/>
                      <a:gd name="T59" fmla="*/ 0 h 161"/>
                      <a:gd name="T60" fmla="*/ 2147483647 w 209"/>
                      <a:gd name="T61" fmla="*/ 2147483647 h 161"/>
                      <a:gd name="T62" fmla="*/ 2147483647 w 209"/>
                      <a:gd name="T63" fmla="*/ 2147483647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990034"/>
                  </a:solidFill>
                  <a:ln w="9525">
                    <a:solidFill>
                      <a:srgbClr val="000000"/>
                    </a:solidFill>
                    <a:prstDash val="solid"/>
                    <a:round/>
                    <a:headEnd/>
                    <a:tailEnd/>
                  </a:ln>
                </p:spPr>
                <p:txBody>
                  <a:bodyPr/>
                  <a:lstStyle/>
                  <a:p>
                    <a:endParaRPr lang="en-US"/>
                  </a:p>
                </p:txBody>
              </p:sp>
              <p:sp>
                <p:nvSpPr>
                  <p:cNvPr id="692" name="Freeform 186"/>
                  <p:cNvSpPr>
                    <a:spLocks noChangeAspect="1"/>
                  </p:cNvSpPr>
                  <p:nvPr/>
                </p:nvSpPr>
                <p:spPr bwMode="auto">
                  <a:xfrm>
                    <a:off x="4136464" y="2457322"/>
                    <a:ext cx="364194" cy="342077"/>
                  </a:xfrm>
                  <a:custGeom>
                    <a:avLst/>
                    <a:gdLst>
                      <a:gd name="T0" fmla="*/ 2147483647 w 275"/>
                      <a:gd name="T1" fmla="*/ 2147483647 h 234"/>
                      <a:gd name="T2" fmla="*/ 2147483647 w 275"/>
                      <a:gd name="T3" fmla="*/ 2147483647 h 234"/>
                      <a:gd name="T4" fmla="*/ 2147483647 w 275"/>
                      <a:gd name="T5" fmla="*/ 2147483647 h 234"/>
                      <a:gd name="T6" fmla="*/ 2147483647 w 275"/>
                      <a:gd name="T7" fmla="*/ 2147483647 h 234"/>
                      <a:gd name="T8" fmla="*/ 2147483647 w 275"/>
                      <a:gd name="T9" fmla="*/ 2147483647 h 234"/>
                      <a:gd name="T10" fmla="*/ 2147483647 w 275"/>
                      <a:gd name="T11" fmla="*/ 2147483647 h 234"/>
                      <a:gd name="T12" fmla="*/ 0 w 275"/>
                      <a:gd name="T13" fmla="*/ 2147483647 h 234"/>
                      <a:gd name="T14" fmla="*/ 2147483647 w 275"/>
                      <a:gd name="T15" fmla="*/ 2147483647 h 234"/>
                      <a:gd name="T16" fmla="*/ 2147483647 w 275"/>
                      <a:gd name="T17" fmla="*/ 2147483647 h 234"/>
                      <a:gd name="T18" fmla="*/ 2147483647 w 275"/>
                      <a:gd name="T19" fmla="*/ 2147483647 h 234"/>
                      <a:gd name="T20" fmla="*/ 2147483647 w 275"/>
                      <a:gd name="T21" fmla="*/ 2147483647 h 234"/>
                      <a:gd name="T22" fmla="*/ 2147483647 w 275"/>
                      <a:gd name="T23" fmla="*/ 2147483647 h 234"/>
                      <a:gd name="T24" fmla="*/ 2147483647 w 275"/>
                      <a:gd name="T25" fmla="*/ 2147483647 h 234"/>
                      <a:gd name="T26" fmla="*/ 2147483647 w 275"/>
                      <a:gd name="T27" fmla="*/ 2147483647 h 234"/>
                      <a:gd name="T28" fmla="*/ 2147483647 w 275"/>
                      <a:gd name="T29" fmla="*/ 2147483647 h 234"/>
                      <a:gd name="T30" fmla="*/ 2147483647 w 275"/>
                      <a:gd name="T31" fmla="*/ 2147483647 h 234"/>
                      <a:gd name="T32" fmla="*/ 2147483647 w 275"/>
                      <a:gd name="T33" fmla="*/ 2147483647 h 234"/>
                      <a:gd name="T34" fmla="*/ 2147483647 w 275"/>
                      <a:gd name="T35" fmla="*/ 2147483647 h 234"/>
                      <a:gd name="T36" fmla="*/ 2147483647 w 275"/>
                      <a:gd name="T37" fmla="*/ 2147483647 h 234"/>
                      <a:gd name="T38" fmla="*/ 2147483647 w 275"/>
                      <a:gd name="T39" fmla="*/ 2147483647 h 234"/>
                      <a:gd name="T40" fmla="*/ 2147483647 w 275"/>
                      <a:gd name="T41" fmla="*/ 2147483647 h 234"/>
                      <a:gd name="T42" fmla="*/ 2147483647 w 275"/>
                      <a:gd name="T43" fmla="*/ 2147483647 h 234"/>
                      <a:gd name="T44" fmla="*/ 2147483647 w 275"/>
                      <a:gd name="T45" fmla="*/ 0 h 234"/>
                      <a:gd name="T46" fmla="*/ 2147483647 w 275"/>
                      <a:gd name="T47" fmla="*/ 2147483647 h 234"/>
                      <a:gd name="T48" fmla="*/ 2147483647 w 275"/>
                      <a:gd name="T49" fmla="*/ 2147483647 h 234"/>
                      <a:gd name="T50" fmla="*/ 2147483647 w 275"/>
                      <a:gd name="T51" fmla="*/ 2147483647 h 234"/>
                      <a:gd name="T52" fmla="*/ 2147483647 w 275"/>
                      <a:gd name="T53" fmla="*/ 2147483647 h 234"/>
                      <a:gd name="T54" fmla="*/ 2147483647 w 275"/>
                      <a:gd name="T55" fmla="*/ 2147483647 h 234"/>
                      <a:gd name="T56" fmla="*/ 2147483647 w 275"/>
                      <a:gd name="T57" fmla="*/ 2147483647 h 234"/>
                      <a:gd name="T58" fmla="*/ 2147483647 w 275"/>
                      <a:gd name="T59" fmla="*/ 2147483647 h 234"/>
                      <a:gd name="T60" fmla="*/ 2147483647 w 275"/>
                      <a:gd name="T61" fmla="*/ 2147483647 h 234"/>
                      <a:gd name="T62" fmla="*/ 2147483647 w 275"/>
                      <a:gd name="T63" fmla="*/ 2147483647 h 234"/>
                      <a:gd name="T64" fmla="*/ 2147483647 w 275"/>
                      <a:gd name="T65" fmla="*/ 2147483647 h 234"/>
                      <a:gd name="T66" fmla="*/ 2147483647 w 275"/>
                      <a:gd name="T67" fmla="*/ 2147483647 h 234"/>
                      <a:gd name="T68" fmla="*/ 2147483647 w 275"/>
                      <a:gd name="T69" fmla="*/ 2147483647 h 234"/>
                      <a:gd name="T70" fmla="*/ 2147483647 w 275"/>
                      <a:gd name="T71" fmla="*/ 2147483647 h 234"/>
                      <a:gd name="T72" fmla="*/ 2147483647 w 275"/>
                      <a:gd name="T73" fmla="*/ 2147483647 h 234"/>
                      <a:gd name="T74" fmla="*/ 2147483647 w 275"/>
                      <a:gd name="T75" fmla="*/ 2147483647 h 234"/>
                      <a:gd name="T76" fmla="*/ 2147483647 w 275"/>
                      <a:gd name="T77" fmla="*/ 2147483647 h 234"/>
                      <a:gd name="T78" fmla="*/ 2147483647 w 275"/>
                      <a:gd name="T79" fmla="*/ 2147483647 h 234"/>
                      <a:gd name="T80" fmla="*/ 2147483647 w 275"/>
                      <a:gd name="T81" fmla="*/ 2147483647 h 234"/>
                      <a:gd name="T82" fmla="*/ 2147483647 w 275"/>
                      <a:gd name="T83" fmla="*/ 2147483647 h 234"/>
                      <a:gd name="T84" fmla="*/ 2147483647 w 275"/>
                      <a:gd name="T85" fmla="*/ 2147483647 h 234"/>
                      <a:gd name="T86" fmla="*/ 2147483647 w 275"/>
                      <a:gd name="T87" fmla="*/ 2147483647 h 234"/>
                      <a:gd name="T88" fmla="*/ 2147483647 w 275"/>
                      <a:gd name="T89" fmla="*/ 2147483647 h 234"/>
                      <a:gd name="T90" fmla="*/ 2147483647 w 275"/>
                      <a:gd name="T91" fmla="*/ 2147483647 h 234"/>
                      <a:gd name="T92" fmla="*/ 2147483647 w 275"/>
                      <a:gd name="T93" fmla="*/ 2147483647 h 234"/>
                      <a:gd name="T94" fmla="*/ 2147483647 w 275"/>
                      <a:gd name="T95" fmla="*/ 2147483647 h 234"/>
                      <a:gd name="T96" fmla="*/ 2147483647 w 275"/>
                      <a:gd name="T97" fmla="*/ 2147483647 h 234"/>
                      <a:gd name="T98" fmla="*/ 2147483647 w 275"/>
                      <a:gd name="T99" fmla="*/ 2147483647 h 234"/>
                      <a:gd name="T100" fmla="*/ 2147483647 w 275"/>
                      <a:gd name="T101" fmla="*/ 2147483647 h 234"/>
                      <a:gd name="T102" fmla="*/ 2147483647 w 275"/>
                      <a:gd name="T103" fmla="*/ 2147483647 h 234"/>
                      <a:gd name="T104" fmla="*/ 2147483647 w 275"/>
                      <a:gd name="T105" fmla="*/ 2147483647 h 234"/>
                      <a:gd name="T106" fmla="*/ 2147483647 w 275"/>
                      <a:gd name="T107" fmla="*/ 2147483647 h 234"/>
                      <a:gd name="T108" fmla="*/ 2147483647 w 275"/>
                      <a:gd name="T109" fmla="*/ 2147483647 h 234"/>
                      <a:gd name="T110" fmla="*/ 2147483647 w 275"/>
                      <a:gd name="T111" fmla="*/ 2147483647 h 234"/>
                      <a:gd name="T112" fmla="*/ 2147483647 w 275"/>
                      <a:gd name="T113" fmla="*/ 2147483647 h 234"/>
                      <a:gd name="T114" fmla="*/ 2147483647 w 275"/>
                      <a:gd name="T115" fmla="*/ 2147483647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990034"/>
                  </a:solidFill>
                  <a:ln w="9525">
                    <a:solidFill>
                      <a:srgbClr val="000000"/>
                    </a:solidFill>
                    <a:prstDash val="solid"/>
                    <a:round/>
                    <a:headEnd/>
                    <a:tailEnd/>
                  </a:ln>
                </p:spPr>
                <p:txBody>
                  <a:bodyPr/>
                  <a:lstStyle/>
                  <a:p>
                    <a:endParaRPr lang="en-US"/>
                  </a:p>
                </p:txBody>
              </p:sp>
              <p:sp>
                <p:nvSpPr>
                  <p:cNvPr id="693" name="Freeform 187"/>
                  <p:cNvSpPr>
                    <a:spLocks noChangeAspect="1"/>
                  </p:cNvSpPr>
                  <p:nvPr/>
                </p:nvSpPr>
                <p:spPr bwMode="auto">
                  <a:xfrm>
                    <a:off x="3731803" y="2658390"/>
                    <a:ext cx="135757" cy="124036"/>
                  </a:xfrm>
                  <a:custGeom>
                    <a:avLst/>
                    <a:gdLst>
                      <a:gd name="T0" fmla="*/ 2147483647 w 101"/>
                      <a:gd name="T1" fmla="*/ 0 h 84"/>
                      <a:gd name="T2" fmla="*/ 2147483647 w 101"/>
                      <a:gd name="T3" fmla="*/ 2147483647 h 84"/>
                      <a:gd name="T4" fmla="*/ 0 w 101"/>
                      <a:gd name="T5" fmla="*/ 2147483647 h 84"/>
                      <a:gd name="T6" fmla="*/ 2147483647 w 101"/>
                      <a:gd name="T7" fmla="*/ 2147483647 h 84"/>
                      <a:gd name="T8" fmla="*/ 2147483647 w 101"/>
                      <a:gd name="T9" fmla="*/ 2147483647 h 84"/>
                      <a:gd name="T10" fmla="*/ 2147483647 w 101"/>
                      <a:gd name="T11" fmla="*/ 2147483647 h 84"/>
                      <a:gd name="T12" fmla="*/ 2147483647 w 101"/>
                      <a:gd name="T13" fmla="*/ 2147483647 h 84"/>
                      <a:gd name="T14" fmla="*/ 2147483647 w 101"/>
                      <a:gd name="T15" fmla="*/ 2147483647 h 84"/>
                      <a:gd name="T16" fmla="*/ 2147483647 w 101"/>
                      <a:gd name="T17" fmla="*/ 2147483647 h 84"/>
                      <a:gd name="T18" fmla="*/ 2147483647 w 101"/>
                      <a:gd name="T19" fmla="*/ 2147483647 h 84"/>
                      <a:gd name="T20" fmla="*/ 2147483647 w 101"/>
                      <a:gd name="T21" fmla="*/ 2147483647 h 84"/>
                      <a:gd name="T22" fmla="*/ 2147483647 w 101"/>
                      <a:gd name="T23" fmla="*/ 2147483647 h 84"/>
                      <a:gd name="T24" fmla="*/ 2147483647 w 101"/>
                      <a:gd name="T25" fmla="*/ 2147483647 h 84"/>
                      <a:gd name="T26" fmla="*/ 2147483647 w 101"/>
                      <a:gd name="T27" fmla="*/ 2147483647 h 84"/>
                      <a:gd name="T28" fmla="*/ 2147483647 w 101"/>
                      <a:gd name="T29" fmla="*/ 2147483647 h 84"/>
                      <a:gd name="T30" fmla="*/ 2147483647 w 101"/>
                      <a:gd name="T31" fmla="*/ 2147483647 h 84"/>
                      <a:gd name="T32" fmla="*/ 2147483647 w 101"/>
                      <a:gd name="T33" fmla="*/ 2147483647 h 84"/>
                      <a:gd name="T34" fmla="*/ 2147483647 w 101"/>
                      <a:gd name="T35" fmla="*/ 2147483647 h 84"/>
                      <a:gd name="T36" fmla="*/ 2147483647 w 101"/>
                      <a:gd name="T37" fmla="*/ 2147483647 h 84"/>
                      <a:gd name="T38" fmla="*/ 2147483647 w 101"/>
                      <a:gd name="T39" fmla="*/ 2147483647 h 84"/>
                      <a:gd name="T40" fmla="*/ 2147483647 w 101"/>
                      <a:gd name="T41" fmla="*/ 2147483647 h 84"/>
                      <a:gd name="T42" fmla="*/ 2147483647 w 101"/>
                      <a:gd name="T43" fmla="*/ 2147483647 h 84"/>
                      <a:gd name="T44" fmla="*/ 2147483647 w 101"/>
                      <a:gd name="T45" fmla="*/ 2147483647 h 84"/>
                      <a:gd name="T46" fmla="*/ 2147483647 w 101"/>
                      <a:gd name="T47" fmla="*/ 2147483647 h 84"/>
                      <a:gd name="T48" fmla="*/ 2147483647 w 101"/>
                      <a:gd name="T49" fmla="*/ 2147483647 h 84"/>
                      <a:gd name="T50" fmla="*/ 2147483647 w 101"/>
                      <a:gd name="T51" fmla="*/ 2147483647 h 84"/>
                      <a:gd name="T52" fmla="*/ 2147483647 w 101"/>
                      <a:gd name="T53" fmla="*/ 2147483647 h 84"/>
                      <a:gd name="T54" fmla="*/ 2147483647 w 101"/>
                      <a:gd name="T55" fmla="*/ 2147483647 h 84"/>
                      <a:gd name="T56" fmla="*/ 2147483647 w 101"/>
                      <a:gd name="T57" fmla="*/ 2147483647 h 84"/>
                      <a:gd name="T58" fmla="*/ 2147483647 w 101"/>
                      <a:gd name="T59" fmla="*/ 2147483647 h 84"/>
                      <a:gd name="T60" fmla="*/ 2147483647 w 101"/>
                      <a:gd name="T61" fmla="*/ 0 h 84"/>
                      <a:gd name="T62" fmla="*/ 2147483647 w 101"/>
                      <a:gd name="T63" fmla="*/ 0 h 84"/>
                      <a:gd name="T64" fmla="*/ 2147483647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990034"/>
                  </a:solidFill>
                  <a:ln w="9525">
                    <a:solidFill>
                      <a:srgbClr val="000000"/>
                    </a:solidFill>
                    <a:prstDash val="solid"/>
                    <a:round/>
                    <a:headEnd/>
                    <a:tailEnd/>
                  </a:ln>
                </p:spPr>
                <p:txBody>
                  <a:bodyPr/>
                  <a:lstStyle/>
                  <a:p>
                    <a:endParaRPr lang="en-US"/>
                  </a:p>
                </p:txBody>
              </p:sp>
              <p:sp>
                <p:nvSpPr>
                  <p:cNvPr id="694" name="Freeform 188"/>
                  <p:cNvSpPr>
                    <a:spLocks noChangeAspect="1"/>
                  </p:cNvSpPr>
                  <p:nvPr/>
                </p:nvSpPr>
                <p:spPr bwMode="auto">
                  <a:xfrm>
                    <a:off x="4293107" y="2052575"/>
                    <a:ext cx="96597" cy="211513"/>
                  </a:xfrm>
                  <a:custGeom>
                    <a:avLst/>
                    <a:gdLst>
                      <a:gd name="T0" fmla="*/ 2147483647 w 72"/>
                      <a:gd name="T1" fmla="*/ 2147483647 h 144"/>
                      <a:gd name="T2" fmla="*/ 2147483647 w 72"/>
                      <a:gd name="T3" fmla="*/ 2147483647 h 144"/>
                      <a:gd name="T4" fmla="*/ 2147483647 w 72"/>
                      <a:gd name="T5" fmla="*/ 2147483647 h 144"/>
                      <a:gd name="T6" fmla="*/ 2147483647 w 72"/>
                      <a:gd name="T7" fmla="*/ 2147483647 h 144"/>
                      <a:gd name="T8" fmla="*/ 0 w 72"/>
                      <a:gd name="T9" fmla="*/ 2147483647 h 144"/>
                      <a:gd name="T10" fmla="*/ 2147483647 w 72"/>
                      <a:gd name="T11" fmla="*/ 2147483647 h 144"/>
                      <a:gd name="T12" fmla="*/ 2147483647 w 72"/>
                      <a:gd name="T13" fmla="*/ 2147483647 h 144"/>
                      <a:gd name="T14" fmla="*/ 2147483647 w 72"/>
                      <a:gd name="T15" fmla="*/ 2147483647 h 144"/>
                      <a:gd name="T16" fmla="*/ 2147483647 w 72"/>
                      <a:gd name="T17" fmla="*/ 2147483647 h 144"/>
                      <a:gd name="T18" fmla="*/ 2147483647 w 72"/>
                      <a:gd name="T19" fmla="*/ 0 h 144"/>
                      <a:gd name="T20" fmla="*/ 2147483647 w 72"/>
                      <a:gd name="T21" fmla="*/ 2147483647 h 144"/>
                      <a:gd name="T22" fmla="*/ 2147483647 w 72"/>
                      <a:gd name="T23" fmla="*/ 2147483647 h 144"/>
                      <a:gd name="T24" fmla="*/ 2147483647 w 72"/>
                      <a:gd name="T25" fmla="*/ 2147483647 h 144"/>
                      <a:gd name="T26" fmla="*/ 2147483647 w 72"/>
                      <a:gd name="T27" fmla="*/ 2147483647 h 144"/>
                      <a:gd name="T28" fmla="*/ 2147483647 w 72"/>
                      <a:gd name="T29" fmla="*/ 2147483647 h 144"/>
                      <a:gd name="T30" fmla="*/ 2147483647 w 72"/>
                      <a:gd name="T31" fmla="*/ 2147483647 h 144"/>
                      <a:gd name="T32" fmla="*/ 2147483647 w 72"/>
                      <a:gd name="T33" fmla="*/ 2147483647 h 144"/>
                      <a:gd name="T34" fmla="*/ 2147483647 w 72"/>
                      <a:gd name="T35" fmla="*/ 2147483647 h 144"/>
                      <a:gd name="T36" fmla="*/ 2147483647 w 72"/>
                      <a:gd name="T37" fmla="*/ 2147483647 h 144"/>
                      <a:gd name="T38" fmla="*/ 2147483647 w 72"/>
                      <a:gd name="T39" fmla="*/ 2147483647 h 144"/>
                      <a:gd name="T40" fmla="*/ 2147483647 w 72"/>
                      <a:gd name="T41" fmla="*/ 2147483647 h 144"/>
                      <a:gd name="T42" fmla="*/ 2147483647 w 72"/>
                      <a:gd name="T43" fmla="*/ 2147483647 h 144"/>
                      <a:gd name="T44" fmla="*/ 2147483647 w 72"/>
                      <a:gd name="T45" fmla="*/ 2147483647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990034"/>
                  </a:solidFill>
                  <a:ln w="9525">
                    <a:solidFill>
                      <a:srgbClr val="000000"/>
                    </a:solidFill>
                    <a:prstDash val="solid"/>
                    <a:round/>
                    <a:headEnd/>
                    <a:tailEnd/>
                  </a:ln>
                </p:spPr>
                <p:txBody>
                  <a:bodyPr/>
                  <a:lstStyle/>
                  <a:p>
                    <a:endParaRPr lang="en-US"/>
                  </a:p>
                </p:txBody>
              </p:sp>
              <p:sp>
                <p:nvSpPr>
                  <p:cNvPr id="695" name="Freeform 189"/>
                  <p:cNvSpPr>
                    <a:spLocks noChangeAspect="1"/>
                  </p:cNvSpPr>
                  <p:nvPr/>
                </p:nvSpPr>
                <p:spPr bwMode="auto">
                  <a:xfrm>
                    <a:off x="3867560" y="2896017"/>
                    <a:ext cx="93985" cy="122730"/>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0 w 72"/>
                      <a:gd name="T9" fmla="*/ 2147483647 h 84"/>
                      <a:gd name="T10" fmla="*/ 2147483647 w 72"/>
                      <a:gd name="T11" fmla="*/ 2147483647 h 84"/>
                      <a:gd name="T12" fmla="*/ 2147483647 w 72"/>
                      <a:gd name="T13" fmla="*/ 2147483647 h 84"/>
                      <a:gd name="T14" fmla="*/ 2147483647 w 72"/>
                      <a:gd name="T15" fmla="*/ 0 h 84"/>
                      <a:gd name="T16" fmla="*/ 2147483647 w 72"/>
                      <a:gd name="T17" fmla="*/ 0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2147483647 w 72"/>
                      <a:gd name="T35" fmla="*/ 2147483647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990034"/>
                  </a:solidFill>
                  <a:ln w="9525">
                    <a:solidFill>
                      <a:srgbClr val="000000"/>
                    </a:solidFill>
                    <a:prstDash val="solid"/>
                    <a:round/>
                    <a:headEnd/>
                    <a:tailEnd/>
                  </a:ln>
                </p:spPr>
                <p:txBody>
                  <a:bodyPr/>
                  <a:lstStyle/>
                  <a:p>
                    <a:endParaRPr lang="en-US"/>
                  </a:p>
                </p:txBody>
              </p:sp>
              <p:sp>
                <p:nvSpPr>
                  <p:cNvPr id="696" name="Freeform 190"/>
                  <p:cNvSpPr>
                    <a:spLocks noChangeAspect="1"/>
                  </p:cNvSpPr>
                  <p:nvPr/>
                </p:nvSpPr>
                <p:spPr bwMode="auto">
                  <a:xfrm>
                    <a:off x="2204532" y="2860764"/>
                    <a:ext cx="79626" cy="70505"/>
                  </a:xfrm>
                  <a:custGeom>
                    <a:avLst/>
                    <a:gdLst>
                      <a:gd name="T0" fmla="*/ 0 w 60"/>
                      <a:gd name="T1" fmla="*/ 2147483647 h 48"/>
                      <a:gd name="T2" fmla="*/ 2147483647 w 60"/>
                      <a:gd name="T3" fmla="*/ 2147483647 h 48"/>
                      <a:gd name="T4" fmla="*/ 2147483647 w 60"/>
                      <a:gd name="T5" fmla="*/ 2147483647 h 48"/>
                      <a:gd name="T6" fmla="*/ 2147483647 w 60"/>
                      <a:gd name="T7" fmla="*/ 0 h 48"/>
                      <a:gd name="T8" fmla="*/ 2147483647 w 60"/>
                      <a:gd name="T9" fmla="*/ 2147483647 h 48"/>
                      <a:gd name="T10" fmla="*/ 2147483647 w 60"/>
                      <a:gd name="T11" fmla="*/ 2147483647 h 48"/>
                      <a:gd name="T12" fmla="*/ 2147483647 w 60"/>
                      <a:gd name="T13" fmla="*/ 2147483647 h 48"/>
                      <a:gd name="T14" fmla="*/ 2147483647 w 60"/>
                      <a:gd name="T15" fmla="*/ 2147483647 h 48"/>
                      <a:gd name="T16" fmla="*/ 2147483647 w 60"/>
                      <a:gd name="T17" fmla="*/ 2147483647 h 48"/>
                      <a:gd name="T18" fmla="*/ 2147483647 w 60"/>
                      <a:gd name="T19" fmla="*/ 2147483647 h 48"/>
                      <a:gd name="T20" fmla="*/ 2147483647 w 60"/>
                      <a:gd name="T21" fmla="*/ 2147483647 h 48"/>
                      <a:gd name="T22" fmla="*/ 2147483647 w 60"/>
                      <a:gd name="T23" fmla="*/ 2147483647 h 48"/>
                      <a:gd name="T24" fmla="*/ 2147483647 w 60"/>
                      <a:gd name="T25" fmla="*/ 2147483647 h 48"/>
                      <a:gd name="T26" fmla="*/ 2147483647 w 60"/>
                      <a:gd name="T27" fmla="*/ 2147483647 h 48"/>
                      <a:gd name="T28" fmla="*/ 2147483647 w 60"/>
                      <a:gd name="T29" fmla="*/ 2147483647 h 48"/>
                      <a:gd name="T30" fmla="*/ 2147483647 w 60"/>
                      <a:gd name="T31" fmla="*/ 2147483647 h 48"/>
                      <a:gd name="T32" fmla="*/ 2147483647 w 60"/>
                      <a:gd name="T33" fmla="*/ 2147483647 h 48"/>
                      <a:gd name="T34" fmla="*/ 0 w 60"/>
                      <a:gd name="T35" fmla="*/ 2147483647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697" name="Freeform 191"/>
                  <p:cNvSpPr>
                    <a:spLocks noChangeAspect="1"/>
                  </p:cNvSpPr>
                  <p:nvPr/>
                </p:nvSpPr>
                <p:spPr bwMode="auto">
                  <a:xfrm>
                    <a:off x="2284160" y="2868598"/>
                    <a:ext cx="56131" cy="62671"/>
                  </a:xfrm>
                  <a:custGeom>
                    <a:avLst/>
                    <a:gdLst>
                      <a:gd name="T0" fmla="*/ 2147483647 w 42"/>
                      <a:gd name="T1" fmla="*/ 2147483647 h 42"/>
                      <a:gd name="T2" fmla="*/ 2147483647 w 42"/>
                      <a:gd name="T3" fmla="*/ 2147483647 h 42"/>
                      <a:gd name="T4" fmla="*/ 2147483647 w 42"/>
                      <a:gd name="T5" fmla="*/ 2147483647 h 42"/>
                      <a:gd name="T6" fmla="*/ 2147483647 w 42"/>
                      <a:gd name="T7" fmla="*/ 2147483647 h 42"/>
                      <a:gd name="T8" fmla="*/ 2147483647 w 42"/>
                      <a:gd name="T9" fmla="*/ 2147483647 h 42"/>
                      <a:gd name="T10" fmla="*/ 2147483647 w 42"/>
                      <a:gd name="T11" fmla="*/ 2147483647 h 42"/>
                      <a:gd name="T12" fmla="*/ 0 w 42"/>
                      <a:gd name="T13" fmla="*/ 2147483647 h 42"/>
                      <a:gd name="T14" fmla="*/ 0 w 42"/>
                      <a:gd name="T15" fmla="*/ 0 h 42"/>
                      <a:gd name="T16" fmla="*/ 2147483647 w 42"/>
                      <a:gd name="T17" fmla="*/ 0 h 42"/>
                      <a:gd name="T18" fmla="*/ 2147483647 w 42"/>
                      <a:gd name="T19" fmla="*/ 2147483647 h 42"/>
                      <a:gd name="T20" fmla="*/ 2147483647 w 42"/>
                      <a:gd name="T21" fmla="*/ 2147483647 h 42"/>
                      <a:gd name="T22" fmla="*/ 2147483647 w 42"/>
                      <a:gd name="T23" fmla="*/ 2147483647 h 42"/>
                      <a:gd name="T24" fmla="*/ 2147483647 w 42"/>
                      <a:gd name="T25" fmla="*/ 2147483647 h 42"/>
                      <a:gd name="T26" fmla="*/ 2147483647 w 42"/>
                      <a:gd name="T27" fmla="*/ 2147483647 h 42"/>
                      <a:gd name="T28" fmla="*/ 2147483647 w 42"/>
                      <a:gd name="T29" fmla="*/ 2147483647 h 42"/>
                      <a:gd name="T30" fmla="*/ 2147483647 w 42"/>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US"/>
                  </a:p>
                </p:txBody>
              </p:sp>
              <p:sp>
                <p:nvSpPr>
                  <p:cNvPr id="698" name="Freeform 192"/>
                  <p:cNvSpPr>
                    <a:spLocks noChangeAspect="1"/>
                  </p:cNvSpPr>
                  <p:nvPr/>
                </p:nvSpPr>
                <p:spPr bwMode="auto">
                  <a:xfrm>
                    <a:off x="2863740" y="2974355"/>
                    <a:ext cx="70490" cy="107062"/>
                  </a:xfrm>
                  <a:custGeom>
                    <a:avLst/>
                    <a:gdLst>
                      <a:gd name="T0" fmla="*/ 2147483647 w 54"/>
                      <a:gd name="T1" fmla="*/ 2147483647 h 72"/>
                      <a:gd name="T2" fmla="*/ 2147483647 w 54"/>
                      <a:gd name="T3" fmla="*/ 2147483647 h 72"/>
                      <a:gd name="T4" fmla="*/ 2147483647 w 54"/>
                      <a:gd name="T5" fmla="*/ 0 h 72"/>
                      <a:gd name="T6" fmla="*/ 2147483647 w 54"/>
                      <a:gd name="T7" fmla="*/ 2147483647 h 72"/>
                      <a:gd name="T8" fmla="*/ 0 w 54"/>
                      <a:gd name="T9" fmla="*/ 2147483647 h 72"/>
                      <a:gd name="T10" fmla="*/ 2147483647 w 54"/>
                      <a:gd name="T11" fmla="*/ 2147483647 h 72"/>
                      <a:gd name="T12" fmla="*/ 0 w 54"/>
                      <a:gd name="T13" fmla="*/ 2147483647 h 72"/>
                      <a:gd name="T14" fmla="*/ 2147483647 w 54"/>
                      <a:gd name="T15" fmla="*/ 2147483647 h 72"/>
                      <a:gd name="T16" fmla="*/ 2147483647 w 54"/>
                      <a:gd name="T17" fmla="*/ 2147483647 h 72"/>
                      <a:gd name="T18" fmla="*/ 2147483647 w 54"/>
                      <a:gd name="T19" fmla="*/ 2147483647 h 72"/>
                      <a:gd name="T20" fmla="*/ 2147483647 w 54"/>
                      <a:gd name="T21" fmla="*/ 2147483647 h 72"/>
                      <a:gd name="T22" fmla="*/ 2147483647 w 54"/>
                      <a:gd name="T23" fmla="*/ 2147483647 h 72"/>
                      <a:gd name="T24" fmla="*/ 2147483647 w 54"/>
                      <a:gd name="T25" fmla="*/ 2147483647 h 72"/>
                      <a:gd name="T26" fmla="*/ 2147483647 w 54"/>
                      <a:gd name="T27" fmla="*/ 2147483647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990034"/>
                  </a:solidFill>
                  <a:ln w="9525">
                    <a:solidFill>
                      <a:srgbClr val="000000"/>
                    </a:solidFill>
                    <a:prstDash val="solid"/>
                    <a:round/>
                    <a:headEnd/>
                    <a:tailEnd/>
                  </a:ln>
                </p:spPr>
                <p:txBody>
                  <a:bodyPr/>
                  <a:lstStyle/>
                  <a:p>
                    <a:endParaRPr lang="en-US"/>
                  </a:p>
                </p:txBody>
              </p:sp>
              <p:sp>
                <p:nvSpPr>
                  <p:cNvPr id="699" name="Freeform 193"/>
                  <p:cNvSpPr>
                    <a:spLocks noChangeAspect="1"/>
                  </p:cNvSpPr>
                  <p:nvPr/>
                </p:nvSpPr>
                <p:spPr bwMode="auto">
                  <a:xfrm>
                    <a:off x="2293297" y="2782426"/>
                    <a:ext cx="283263" cy="483086"/>
                  </a:xfrm>
                  <a:custGeom>
                    <a:avLst/>
                    <a:gdLst>
                      <a:gd name="T0" fmla="*/ 2147483647 w 215"/>
                      <a:gd name="T1" fmla="*/ 2147483647 h 329"/>
                      <a:gd name="T2" fmla="*/ 2147483647 w 215"/>
                      <a:gd name="T3" fmla="*/ 2147483647 h 329"/>
                      <a:gd name="T4" fmla="*/ 2147483647 w 215"/>
                      <a:gd name="T5" fmla="*/ 2147483647 h 329"/>
                      <a:gd name="T6" fmla="*/ 2147483647 w 215"/>
                      <a:gd name="T7" fmla="*/ 2147483647 h 329"/>
                      <a:gd name="T8" fmla="*/ 2147483647 w 215"/>
                      <a:gd name="T9" fmla="*/ 2147483647 h 329"/>
                      <a:gd name="T10" fmla="*/ 2147483647 w 215"/>
                      <a:gd name="T11" fmla="*/ 2147483647 h 329"/>
                      <a:gd name="T12" fmla="*/ 2147483647 w 215"/>
                      <a:gd name="T13" fmla="*/ 2147483647 h 329"/>
                      <a:gd name="T14" fmla="*/ 2147483647 w 215"/>
                      <a:gd name="T15" fmla="*/ 2147483647 h 329"/>
                      <a:gd name="T16" fmla="*/ 2147483647 w 215"/>
                      <a:gd name="T17" fmla="*/ 2147483647 h 329"/>
                      <a:gd name="T18" fmla="*/ 2147483647 w 215"/>
                      <a:gd name="T19" fmla="*/ 2147483647 h 329"/>
                      <a:gd name="T20" fmla="*/ 2147483647 w 215"/>
                      <a:gd name="T21" fmla="*/ 2147483647 h 329"/>
                      <a:gd name="T22" fmla="*/ 2147483647 w 215"/>
                      <a:gd name="T23" fmla="*/ 2147483647 h 329"/>
                      <a:gd name="T24" fmla="*/ 2147483647 w 215"/>
                      <a:gd name="T25" fmla="*/ 2147483647 h 329"/>
                      <a:gd name="T26" fmla="*/ 2147483647 w 215"/>
                      <a:gd name="T27" fmla="*/ 2147483647 h 329"/>
                      <a:gd name="T28" fmla="*/ 2147483647 w 215"/>
                      <a:gd name="T29" fmla="*/ 2147483647 h 329"/>
                      <a:gd name="T30" fmla="*/ 2147483647 w 215"/>
                      <a:gd name="T31" fmla="*/ 2147483647 h 329"/>
                      <a:gd name="T32" fmla="*/ 2147483647 w 215"/>
                      <a:gd name="T33" fmla="*/ 2147483647 h 329"/>
                      <a:gd name="T34" fmla="*/ 2147483647 w 215"/>
                      <a:gd name="T35" fmla="*/ 2147483647 h 329"/>
                      <a:gd name="T36" fmla="*/ 2147483647 w 215"/>
                      <a:gd name="T37" fmla="*/ 2147483647 h 329"/>
                      <a:gd name="T38" fmla="*/ 2147483647 w 215"/>
                      <a:gd name="T39" fmla="*/ 2147483647 h 329"/>
                      <a:gd name="T40" fmla="*/ 2147483647 w 215"/>
                      <a:gd name="T41" fmla="*/ 2147483647 h 329"/>
                      <a:gd name="T42" fmla="*/ 2147483647 w 215"/>
                      <a:gd name="T43" fmla="*/ 2147483647 h 329"/>
                      <a:gd name="T44" fmla="*/ 2147483647 w 215"/>
                      <a:gd name="T45" fmla="*/ 2147483647 h 329"/>
                      <a:gd name="T46" fmla="*/ 2147483647 w 215"/>
                      <a:gd name="T47" fmla="*/ 2147483647 h 329"/>
                      <a:gd name="T48" fmla="*/ 2147483647 w 215"/>
                      <a:gd name="T49" fmla="*/ 2147483647 h 329"/>
                      <a:gd name="T50" fmla="*/ 2147483647 w 215"/>
                      <a:gd name="T51" fmla="*/ 2147483647 h 329"/>
                      <a:gd name="T52" fmla="*/ 2147483647 w 215"/>
                      <a:gd name="T53" fmla="*/ 2147483647 h 329"/>
                      <a:gd name="T54" fmla="*/ 2147483647 w 215"/>
                      <a:gd name="T55" fmla="*/ 2147483647 h 329"/>
                      <a:gd name="T56" fmla="*/ 2147483647 w 215"/>
                      <a:gd name="T57" fmla="*/ 2147483647 h 329"/>
                      <a:gd name="T58" fmla="*/ 2147483647 w 215"/>
                      <a:gd name="T59" fmla="*/ 2147483647 h 329"/>
                      <a:gd name="T60" fmla="*/ 2147483647 w 215"/>
                      <a:gd name="T61" fmla="*/ 2147483647 h 329"/>
                      <a:gd name="T62" fmla="*/ 2147483647 w 215"/>
                      <a:gd name="T63" fmla="*/ 2147483647 h 329"/>
                      <a:gd name="T64" fmla="*/ 2147483647 w 215"/>
                      <a:gd name="T65" fmla="*/ 2147483647 h 329"/>
                      <a:gd name="T66" fmla="*/ 2147483647 w 215"/>
                      <a:gd name="T67" fmla="*/ 0 h 329"/>
                      <a:gd name="T68" fmla="*/ 2147483647 w 215"/>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990034"/>
                  </a:solidFill>
                  <a:ln w="9525">
                    <a:solidFill>
                      <a:srgbClr val="000000"/>
                    </a:solidFill>
                    <a:prstDash val="solid"/>
                    <a:round/>
                    <a:headEnd/>
                    <a:tailEnd/>
                  </a:ln>
                </p:spPr>
                <p:txBody>
                  <a:bodyPr/>
                  <a:lstStyle/>
                  <a:p>
                    <a:endParaRPr lang="en-US"/>
                  </a:p>
                </p:txBody>
              </p:sp>
              <p:sp>
                <p:nvSpPr>
                  <p:cNvPr id="700" name="Freeform 194"/>
                  <p:cNvSpPr>
                    <a:spLocks noChangeAspect="1"/>
                  </p:cNvSpPr>
                  <p:nvPr/>
                </p:nvSpPr>
                <p:spPr bwMode="auto">
                  <a:xfrm>
                    <a:off x="2704485" y="2896017"/>
                    <a:ext cx="110955" cy="211513"/>
                  </a:xfrm>
                  <a:custGeom>
                    <a:avLst/>
                    <a:gdLst>
                      <a:gd name="T0" fmla="*/ 2147483647 w 84"/>
                      <a:gd name="T1" fmla="*/ 2147483647 h 144"/>
                      <a:gd name="T2" fmla="*/ 2147483647 w 84"/>
                      <a:gd name="T3" fmla="*/ 2147483647 h 144"/>
                      <a:gd name="T4" fmla="*/ 2147483647 w 84"/>
                      <a:gd name="T5" fmla="*/ 2147483647 h 144"/>
                      <a:gd name="T6" fmla="*/ 2147483647 w 84"/>
                      <a:gd name="T7" fmla="*/ 2147483647 h 144"/>
                      <a:gd name="T8" fmla="*/ 2147483647 w 84"/>
                      <a:gd name="T9" fmla="*/ 2147483647 h 144"/>
                      <a:gd name="T10" fmla="*/ 2147483647 w 84"/>
                      <a:gd name="T11" fmla="*/ 2147483647 h 144"/>
                      <a:gd name="T12" fmla="*/ 2147483647 w 84"/>
                      <a:gd name="T13" fmla="*/ 2147483647 h 144"/>
                      <a:gd name="T14" fmla="*/ 2147483647 w 84"/>
                      <a:gd name="T15" fmla="*/ 2147483647 h 144"/>
                      <a:gd name="T16" fmla="*/ 2147483647 w 84"/>
                      <a:gd name="T17" fmla="*/ 2147483647 h 144"/>
                      <a:gd name="T18" fmla="*/ 2147483647 w 84"/>
                      <a:gd name="T19" fmla="*/ 2147483647 h 144"/>
                      <a:gd name="T20" fmla="*/ 2147483647 w 84"/>
                      <a:gd name="T21" fmla="*/ 0 h 144"/>
                      <a:gd name="T22" fmla="*/ 2147483647 w 84"/>
                      <a:gd name="T23" fmla="*/ 2147483647 h 144"/>
                      <a:gd name="T24" fmla="*/ 2147483647 w 84"/>
                      <a:gd name="T25" fmla="*/ 0 h 144"/>
                      <a:gd name="T26" fmla="*/ 2147483647 w 84"/>
                      <a:gd name="T27" fmla="*/ 2147483647 h 144"/>
                      <a:gd name="T28" fmla="*/ 2147483647 w 84"/>
                      <a:gd name="T29" fmla="*/ 2147483647 h 144"/>
                      <a:gd name="T30" fmla="*/ 2147483647 w 84"/>
                      <a:gd name="T31" fmla="*/ 2147483647 h 144"/>
                      <a:gd name="T32" fmla="*/ 2147483647 w 84"/>
                      <a:gd name="T33" fmla="*/ 2147483647 h 144"/>
                      <a:gd name="T34" fmla="*/ 0 w 84"/>
                      <a:gd name="T35" fmla="*/ 2147483647 h 144"/>
                      <a:gd name="T36" fmla="*/ 2147483647 w 84"/>
                      <a:gd name="T37" fmla="*/ 2147483647 h 144"/>
                      <a:gd name="T38" fmla="*/ 2147483647 w 84"/>
                      <a:gd name="T39" fmla="*/ 2147483647 h 144"/>
                      <a:gd name="T40" fmla="*/ 2147483647 w 84"/>
                      <a:gd name="T41" fmla="*/ 2147483647 h 144"/>
                      <a:gd name="T42" fmla="*/ 2147483647 w 84"/>
                      <a:gd name="T43" fmla="*/ 2147483647 h 144"/>
                      <a:gd name="T44" fmla="*/ 2147483647 w 84"/>
                      <a:gd name="T45" fmla="*/ 2147483647 h 144"/>
                      <a:gd name="T46" fmla="*/ 2147483647 w 84"/>
                      <a:gd name="T47" fmla="*/ 2147483647 h 144"/>
                      <a:gd name="T48" fmla="*/ 2147483647 w 84"/>
                      <a:gd name="T49" fmla="*/ 2147483647 h 144"/>
                      <a:gd name="T50" fmla="*/ 2147483647 w 84"/>
                      <a:gd name="T51" fmla="*/ 2147483647 h 144"/>
                      <a:gd name="T52" fmla="*/ 2147483647 w 84"/>
                      <a:gd name="T53" fmla="*/ 2147483647 h 144"/>
                      <a:gd name="T54" fmla="*/ 2147483647 w 84"/>
                      <a:gd name="T55" fmla="*/ 2147483647 h 144"/>
                      <a:gd name="T56" fmla="*/ 2147483647 w 84"/>
                      <a:gd name="T57" fmla="*/ 2147483647 h 144"/>
                      <a:gd name="T58" fmla="*/ 2147483647 w 84"/>
                      <a:gd name="T59" fmla="*/ 2147483647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p>
                </p:txBody>
              </p:sp>
              <p:sp>
                <p:nvSpPr>
                  <p:cNvPr id="701" name="Freeform 195"/>
                  <p:cNvSpPr>
                    <a:spLocks noChangeAspect="1"/>
                  </p:cNvSpPr>
                  <p:nvPr/>
                </p:nvSpPr>
                <p:spPr bwMode="auto">
                  <a:xfrm>
                    <a:off x="2782807" y="2974355"/>
                    <a:ext cx="96597" cy="114896"/>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0 h 78"/>
                      <a:gd name="T12" fmla="*/ 2147483647 w 72"/>
                      <a:gd name="T13" fmla="*/ 0 h 78"/>
                      <a:gd name="T14" fmla="*/ 2147483647 w 72"/>
                      <a:gd name="T15" fmla="*/ 0 h 78"/>
                      <a:gd name="T16" fmla="*/ 2147483647 w 72"/>
                      <a:gd name="T17" fmla="*/ 0 h 78"/>
                      <a:gd name="T18" fmla="*/ 2147483647 w 72"/>
                      <a:gd name="T19" fmla="*/ 0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2147483647 w 72"/>
                      <a:gd name="T37" fmla="*/ 2147483647 h 78"/>
                      <a:gd name="T38" fmla="*/ 2147483647 w 72"/>
                      <a:gd name="T39" fmla="*/ 2147483647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US"/>
                  </a:p>
                </p:txBody>
              </p:sp>
              <p:sp>
                <p:nvSpPr>
                  <p:cNvPr id="702" name="Freeform 196"/>
                  <p:cNvSpPr>
                    <a:spLocks noChangeAspect="1"/>
                  </p:cNvSpPr>
                  <p:nvPr/>
                </p:nvSpPr>
                <p:spPr bwMode="auto">
                  <a:xfrm>
                    <a:off x="2695348" y="2826817"/>
                    <a:ext cx="24802" cy="24807"/>
                  </a:xfrm>
                  <a:custGeom>
                    <a:avLst/>
                    <a:gdLst>
                      <a:gd name="T0" fmla="*/ 2147483647 w 18"/>
                      <a:gd name="T1" fmla="*/ 0 h 17"/>
                      <a:gd name="T2" fmla="*/ 2147483647 w 18"/>
                      <a:gd name="T3" fmla="*/ 0 h 17"/>
                      <a:gd name="T4" fmla="*/ 2147483647 w 18"/>
                      <a:gd name="T5" fmla="*/ 2147483647 h 17"/>
                      <a:gd name="T6" fmla="*/ 0 w 18"/>
                      <a:gd name="T7" fmla="*/ 2147483647 h 17"/>
                      <a:gd name="T8" fmla="*/ 2147483647 w 18"/>
                      <a:gd name="T9" fmla="*/ 2147483647 h 17"/>
                      <a:gd name="T10" fmla="*/ 2147483647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03" name="Freeform 197"/>
                  <p:cNvSpPr>
                    <a:spLocks noChangeAspect="1"/>
                  </p:cNvSpPr>
                  <p:nvPr/>
                </p:nvSpPr>
                <p:spPr bwMode="auto">
                  <a:xfrm>
                    <a:off x="2426444" y="2791566"/>
                    <a:ext cx="315897" cy="332938"/>
                  </a:xfrm>
                  <a:custGeom>
                    <a:avLst/>
                    <a:gdLst>
                      <a:gd name="T0" fmla="*/ 2147483647 w 239"/>
                      <a:gd name="T1" fmla="*/ 2147483647 h 227"/>
                      <a:gd name="T2" fmla="*/ 2147483647 w 239"/>
                      <a:gd name="T3" fmla="*/ 2147483647 h 227"/>
                      <a:gd name="T4" fmla="*/ 2147483647 w 239"/>
                      <a:gd name="T5" fmla="*/ 2147483647 h 227"/>
                      <a:gd name="T6" fmla="*/ 2147483647 w 239"/>
                      <a:gd name="T7" fmla="*/ 2147483647 h 227"/>
                      <a:gd name="T8" fmla="*/ 2147483647 w 239"/>
                      <a:gd name="T9" fmla="*/ 2147483647 h 227"/>
                      <a:gd name="T10" fmla="*/ 2147483647 w 239"/>
                      <a:gd name="T11" fmla="*/ 2147483647 h 227"/>
                      <a:gd name="T12" fmla="*/ 2147483647 w 239"/>
                      <a:gd name="T13" fmla="*/ 2147483647 h 227"/>
                      <a:gd name="T14" fmla="*/ 2147483647 w 239"/>
                      <a:gd name="T15" fmla="*/ 0 h 227"/>
                      <a:gd name="T16" fmla="*/ 2147483647 w 239"/>
                      <a:gd name="T17" fmla="*/ 2147483647 h 227"/>
                      <a:gd name="T18" fmla="*/ 2147483647 w 239"/>
                      <a:gd name="T19" fmla="*/ 2147483647 h 227"/>
                      <a:gd name="T20" fmla="*/ 2147483647 w 239"/>
                      <a:gd name="T21" fmla="*/ 2147483647 h 227"/>
                      <a:gd name="T22" fmla="*/ 2147483647 w 239"/>
                      <a:gd name="T23" fmla="*/ 2147483647 h 227"/>
                      <a:gd name="T24" fmla="*/ 2147483647 w 239"/>
                      <a:gd name="T25" fmla="*/ 2147483647 h 227"/>
                      <a:gd name="T26" fmla="*/ 2147483647 w 239"/>
                      <a:gd name="T27" fmla="*/ 2147483647 h 227"/>
                      <a:gd name="T28" fmla="*/ 2147483647 w 239"/>
                      <a:gd name="T29" fmla="*/ 2147483647 h 227"/>
                      <a:gd name="T30" fmla="*/ 2147483647 w 239"/>
                      <a:gd name="T31" fmla="*/ 2147483647 h 227"/>
                      <a:gd name="T32" fmla="*/ 2147483647 w 239"/>
                      <a:gd name="T33" fmla="*/ 2147483647 h 227"/>
                      <a:gd name="T34" fmla="*/ 2147483647 w 239"/>
                      <a:gd name="T35" fmla="*/ 2147483647 h 227"/>
                      <a:gd name="T36" fmla="*/ 2147483647 w 239"/>
                      <a:gd name="T37" fmla="*/ 2147483647 h 227"/>
                      <a:gd name="T38" fmla="*/ 2147483647 w 239"/>
                      <a:gd name="T39" fmla="*/ 2147483647 h 227"/>
                      <a:gd name="T40" fmla="*/ 2147483647 w 239"/>
                      <a:gd name="T41" fmla="*/ 2147483647 h 227"/>
                      <a:gd name="T42" fmla="*/ 2147483647 w 239"/>
                      <a:gd name="T43" fmla="*/ 2147483647 h 227"/>
                      <a:gd name="T44" fmla="*/ 2147483647 w 239"/>
                      <a:gd name="T45" fmla="*/ 2147483647 h 227"/>
                      <a:gd name="T46" fmla="*/ 2147483647 w 239"/>
                      <a:gd name="T47" fmla="*/ 2147483647 h 227"/>
                      <a:gd name="T48" fmla="*/ 2147483647 w 239"/>
                      <a:gd name="T49" fmla="*/ 2147483647 h 227"/>
                      <a:gd name="T50" fmla="*/ 2147483647 w 239"/>
                      <a:gd name="T51" fmla="*/ 2147483647 h 227"/>
                      <a:gd name="T52" fmla="*/ 2147483647 w 239"/>
                      <a:gd name="T53" fmla="*/ 2147483647 h 227"/>
                      <a:gd name="T54" fmla="*/ 2147483647 w 239"/>
                      <a:gd name="T55" fmla="*/ 2147483647 h 227"/>
                      <a:gd name="T56" fmla="*/ 2147483647 w 239"/>
                      <a:gd name="T57" fmla="*/ 2147483647 h 227"/>
                      <a:gd name="T58" fmla="*/ 2147483647 w 239"/>
                      <a:gd name="T59" fmla="*/ 2147483647 h 227"/>
                      <a:gd name="T60" fmla="*/ 2147483647 w 239"/>
                      <a:gd name="T61" fmla="*/ 2147483647 h 227"/>
                      <a:gd name="T62" fmla="*/ 2147483647 w 239"/>
                      <a:gd name="T63" fmla="*/ 2147483647 h 227"/>
                      <a:gd name="T64" fmla="*/ 2147483647 w 239"/>
                      <a:gd name="T65" fmla="*/ 2147483647 h 227"/>
                      <a:gd name="T66" fmla="*/ 2147483647 w 239"/>
                      <a:gd name="T67" fmla="*/ 2147483647 h 227"/>
                      <a:gd name="T68" fmla="*/ 2147483647 w 239"/>
                      <a:gd name="T69" fmla="*/ 2147483647 h 227"/>
                      <a:gd name="T70" fmla="*/ 2147483647 w 239"/>
                      <a:gd name="T71" fmla="*/ 2147483647 h 227"/>
                      <a:gd name="T72" fmla="*/ 2147483647 w 239"/>
                      <a:gd name="T73" fmla="*/ 2147483647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US"/>
                  </a:p>
                </p:txBody>
              </p:sp>
              <p:sp>
                <p:nvSpPr>
                  <p:cNvPr id="704" name="Freeform 198"/>
                  <p:cNvSpPr>
                    <a:spLocks noChangeAspect="1"/>
                  </p:cNvSpPr>
                  <p:nvPr/>
                </p:nvSpPr>
                <p:spPr bwMode="auto">
                  <a:xfrm>
                    <a:off x="2640523" y="2817678"/>
                    <a:ext cx="15664" cy="9140"/>
                  </a:xfrm>
                  <a:custGeom>
                    <a:avLst/>
                    <a:gdLst>
                      <a:gd name="T0" fmla="*/ 2147483647 w 12"/>
                      <a:gd name="T1" fmla="*/ 2147483647 h 6"/>
                      <a:gd name="T2" fmla="*/ 2147483647 w 12"/>
                      <a:gd name="T3" fmla="*/ 2147483647 h 6"/>
                      <a:gd name="T4" fmla="*/ 0 w 12"/>
                      <a:gd name="T5" fmla="*/ 0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705" name="Freeform 199"/>
                  <p:cNvSpPr>
                    <a:spLocks noChangeAspect="1"/>
                  </p:cNvSpPr>
                  <p:nvPr/>
                </p:nvSpPr>
                <p:spPr bwMode="auto">
                  <a:xfrm>
                    <a:off x="2195396" y="2466462"/>
                    <a:ext cx="240186" cy="95312"/>
                  </a:xfrm>
                  <a:custGeom>
                    <a:avLst/>
                    <a:gdLst>
                      <a:gd name="T0" fmla="*/ 2147483647 w 180"/>
                      <a:gd name="T1" fmla="*/ 2147483647 h 66"/>
                      <a:gd name="T2" fmla="*/ 2147483647 w 180"/>
                      <a:gd name="T3" fmla="*/ 2147483647 h 66"/>
                      <a:gd name="T4" fmla="*/ 2147483647 w 180"/>
                      <a:gd name="T5" fmla="*/ 2147483647 h 66"/>
                      <a:gd name="T6" fmla="*/ 2147483647 w 180"/>
                      <a:gd name="T7" fmla="*/ 2147483647 h 66"/>
                      <a:gd name="T8" fmla="*/ 2147483647 w 180"/>
                      <a:gd name="T9" fmla="*/ 2147483647 h 66"/>
                      <a:gd name="T10" fmla="*/ 2147483647 w 180"/>
                      <a:gd name="T11" fmla="*/ 0 h 66"/>
                      <a:gd name="T12" fmla="*/ 2147483647 w 180"/>
                      <a:gd name="T13" fmla="*/ 0 h 66"/>
                      <a:gd name="T14" fmla="*/ 2147483647 w 180"/>
                      <a:gd name="T15" fmla="*/ 2147483647 h 66"/>
                      <a:gd name="T16" fmla="*/ 2147483647 w 180"/>
                      <a:gd name="T17" fmla="*/ 2147483647 h 66"/>
                      <a:gd name="T18" fmla="*/ 2147483647 w 180"/>
                      <a:gd name="T19" fmla="*/ 2147483647 h 66"/>
                      <a:gd name="T20" fmla="*/ 0 w 180"/>
                      <a:gd name="T21" fmla="*/ 2147483647 h 66"/>
                      <a:gd name="T22" fmla="*/ 2147483647 w 180"/>
                      <a:gd name="T23" fmla="*/ 2147483647 h 66"/>
                      <a:gd name="T24" fmla="*/ 2147483647 w 180"/>
                      <a:gd name="T25" fmla="*/ 2147483647 h 66"/>
                      <a:gd name="T26" fmla="*/ 2147483647 w 180"/>
                      <a:gd name="T27" fmla="*/ 2147483647 h 66"/>
                      <a:gd name="T28" fmla="*/ 2147483647 w 180"/>
                      <a:gd name="T29" fmla="*/ 2147483647 h 66"/>
                      <a:gd name="T30" fmla="*/ 2147483647 w 180"/>
                      <a:gd name="T31" fmla="*/ 2147483647 h 66"/>
                      <a:gd name="T32" fmla="*/ 2147483647 w 180"/>
                      <a:gd name="T33" fmla="*/ 2147483647 h 66"/>
                      <a:gd name="T34" fmla="*/ 2147483647 w 180"/>
                      <a:gd name="T35" fmla="*/ 2147483647 h 66"/>
                      <a:gd name="T36" fmla="*/ 2147483647 w 180"/>
                      <a:gd name="T37" fmla="*/ 2147483647 h 66"/>
                      <a:gd name="T38" fmla="*/ 2147483647 w 180"/>
                      <a:gd name="T39" fmla="*/ 2147483647 h 66"/>
                      <a:gd name="T40" fmla="*/ 2147483647 w 180"/>
                      <a:gd name="T41" fmla="*/ 2147483647 h 66"/>
                      <a:gd name="T42" fmla="*/ 2147483647 w 180"/>
                      <a:gd name="T43" fmla="*/ 2147483647 h 66"/>
                      <a:gd name="T44" fmla="*/ 2147483647 w 180"/>
                      <a:gd name="T45" fmla="*/ 2147483647 h 66"/>
                      <a:gd name="T46" fmla="*/ 2147483647 w 180"/>
                      <a:gd name="T47" fmla="*/ 2147483647 h 66"/>
                      <a:gd name="T48" fmla="*/ 2147483647 w 180"/>
                      <a:gd name="T49" fmla="*/ 2147483647 h 66"/>
                      <a:gd name="T50" fmla="*/ 2147483647 w 180"/>
                      <a:gd name="T51" fmla="*/ 2147483647 h 66"/>
                      <a:gd name="T52" fmla="*/ 2147483647 w 180"/>
                      <a:gd name="T53" fmla="*/ 2147483647 h 66"/>
                      <a:gd name="T54" fmla="*/ 2147483647 w 180"/>
                      <a:gd name="T55" fmla="*/ 2147483647 h 66"/>
                      <a:gd name="T56" fmla="*/ 2147483647 w 180"/>
                      <a:gd name="T57" fmla="*/ 2147483647 h 66"/>
                      <a:gd name="T58" fmla="*/ 2147483647 w 180"/>
                      <a:gd name="T59" fmla="*/ 2147483647 h 66"/>
                      <a:gd name="T60" fmla="*/ 2147483647 w 180"/>
                      <a:gd name="T61" fmla="*/ 2147483647 h 66"/>
                      <a:gd name="T62" fmla="*/ 2147483647 w 180"/>
                      <a:gd name="T63" fmla="*/ 2147483647 h 66"/>
                      <a:gd name="T64" fmla="*/ 2147483647 w 180"/>
                      <a:gd name="T65" fmla="*/ 214748364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990034"/>
                  </a:solidFill>
                  <a:ln w="9525">
                    <a:solidFill>
                      <a:srgbClr val="000000"/>
                    </a:solidFill>
                    <a:prstDash val="solid"/>
                    <a:round/>
                    <a:headEnd/>
                    <a:tailEnd/>
                  </a:ln>
                </p:spPr>
                <p:txBody>
                  <a:bodyPr/>
                  <a:lstStyle/>
                  <a:p>
                    <a:endParaRPr lang="en-US"/>
                  </a:p>
                </p:txBody>
              </p:sp>
              <p:sp>
                <p:nvSpPr>
                  <p:cNvPr id="706" name="Freeform 200"/>
                  <p:cNvSpPr>
                    <a:spLocks noChangeAspect="1"/>
                  </p:cNvSpPr>
                  <p:nvPr/>
                </p:nvSpPr>
                <p:spPr bwMode="auto">
                  <a:xfrm>
                    <a:off x="2237167" y="2500409"/>
                    <a:ext cx="14359" cy="16973"/>
                  </a:xfrm>
                  <a:custGeom>
                    <a:avLst/>
                    <a:gdLst>
                      <a:gd name="T0" fmla="*/ 0 w 12"/>
                      <a:gd name="T1" fmla="*/ 2147483647 h 12"/>
                      <a:gd name="T2" fmla="*/ 2147483647 w 12"/>
                      <a:gd name="T3" fmla="*/ 2147483647 h 12"/>
                      <a:gd name="T4" fmla="*/ 2147483647 w 12"/>
                      <a:gd name="T5" fmla="*/ 0 h 12"/>
                      <a:gd name="T6" fmla="*/ 0 w 12"/>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707" name="Freeform 201"/>
                  <p:cNvSpPr>
                    <a:spLocks noChangeAspect="1"/>
                  </p:cNvSpPr>
                  <p:nvPr/>
                </p:nvSpPr>
                <p:spPr bwMode="auto">
                  <a:xfrm>
                    <a:off x="2268495" y="2578747"/>
                    <a:ext cx="7832" cy="2611"/>
                  </a:xfrm>
                  <a:custGeom>
                    <a:avLst/>
                    <a:gdLst>
                      <a:gd name="T0" fmla="*/ 2147483647 w 6"/>
                      <a:gd name="T1" fmla="*/ 0 h 2"/>
                      <a:gd name="T2" fmla="*/ 2147483647 w 6"/>
                      <a:gd name="T3" fmla="*/ 0 h 2"/>
                      <a:gd name="T4" fmla="*/ 2147483647 w 6"/>
                      <a:gd name="T5" fmla="*/ 0 h 2"/>
                      <a:gd name="T6" fmla="*/ 2147483647 w 6"/>
                      <a:gd name="T7" fmla="*/ 0 h 2"/>
                      <a:gd name="T8" fmla="*/ 2147483647 w 6"/>
                      <a:gd name="T9" fmla="*/ 0 h 2"/>
                      <a:gd name="T10" fmla="*/ 2147483647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2147483647 w 6"/>
                      <a:gd name="T53" fmla="*/ 0 h 2"/>
                      <a:gd name="T54" fmla="*/ 2147483647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08" name="Freeform 202"/>
                  <p:cNvSpPr>
                    <a:spLocks noChangeAspect="1"/>
                  </p:cNvSpPr>
                  <p:nvPr/>
                </p:nvSpPr>
                <p:spPr bwMode="auto">
                  <a:xfrm>
                    <a:off x="2298519" y="2561773"/>
                    <a:ext cx="9138" cy="9140"/>
                  </a:xfrm>
                  <a:custGeom>
                    <a:avLst/>
                    <a:gdLst>
                      <a:gd name="T0" fmla="*/ 2147483647 w 6"/>
                      <a:gd name="T1" fmla="*/ 2147483647 h 6"/>
                      <a:gd name="T2" fmla="*/ 2147483647 w 6"/>
                      <a:gd name="T3" fmla="*/ 0 h 6"/>
                      <a:gd name="T4" fmla="*/ 2147483647 w 6"/>
                      <a:gd name="T5" fmla="*/ 0 h 6"/>
                      <a:gd name="T6" fmla="*/ 2147483647 w 6"/>
                      <a:gd name="T7" fmla="*/ 2147483647 h 6"/>
                      <a:gd name="T8" fmla="*/ 2147483647 w 6"/>
                      <a:gd name="T9" fmla="*/ 2147483647 h 6"/>
                      <a:gd name="T10" fmla="*/ 2147483647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09" name="Freeform 203"/>
                  <p:cNvSpPr>
                    <a:spLocks noChangeAspect="1"/>
                  </p:cNvSpPr>
                  <p:nvPr/>
                </p:nvSpPr>
                <p:spPr bwMode="auto">
                  <a:xfrm>
                    <a:off x="2298519" y="2570913"/>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10" name="Freeform 204"/>
                  <p:cNvSpPr>
                    <a:spLocks noChangeAspect="1"/>
                  </p:cNvSpPr>
                  <p:nvPr/>
                </p:nvSpPr>
                <p:spPr bwMode="auto">
                  <a:xfrm>
                    <a:off x="2648355" y="2606165"/>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11" name="Freeform 205"/>
                  <p:cNvSpPr>
                    <a:spLocks noChangeAspect="1"/>
                  </p:cNvSpPr>
                  <p:nvPr/>
                </p:nvSpPr>
                <p:spPr bwMode="auto">
                  <a:xfrm>
                    <a:off x="2656187" y="2597026"/>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12" name="Oval 206"/>
                  <p:cNvSpPr>
                    <a:spLocks noChangeAspect="1" noChangeArrowheads="1"/>
                  </p:cNvSpPr>
                  <p:nvPr/>
                </p:nvSpPr>
                <p:spPr bwMode="auto">
                  <a:xfrm>
                    <a:off x="2656187" y="2606165"/>
                    <a:ext cx="0" cy="0"/>
                  </a:xfrm>
                  <a:prstGeom prst="ellipse">
                    <a:avLst/>
                  </a:prstGeom>
                  <a:solidFill>
                    <a:srgbClr val="E1E1E1"/>
                  </a:solidFill>
                  <a:ln w="9525">
                    <a:solidFill>
                      <a:srgbClr val="000000"/>
                    </a:solidFill>
                    <a:round/>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713" name="Freeform 207"/>
                  <p:cNvSpPr>
                    <a:spLocks noChangeAspect="1"/>
                  </p:cNvSpPr>
                  <p:nvPr/>
                </p:nvSpPr>
                <p:spPr bwMode="auto">
                  <a:xfrm>
                    <a:off x="2648355" y="2606165"/>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14" name="Freeform 208"/>
                  <p:cNvSpPr>
                    <a:spLocks noChangeAspect="1"/>
                  </p:cNvSpPr>
                  <p:nvPr/>
                </p:nvSpPr>
                <p:spPr bwMode="auto">
                  <a:xfrm>
                    <a:off x="2648355" y="2606165"/>
                    <a:ext cx="1305" cy="1305"/>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15" name="Freeform 209"/>
                  <p:cNvSpPr>
                    <a:spLocks noChangeAspect="1"/>
                  </p:cNvSpPr>
                  <p:nvPr/>
                </p:nvSpPr>
                <p:spPr bwMode="auto">
                  <a:xfrm>
                    <a:off x="2648355" y="2606165"/>
                    <a:ext cx="1305" cy="1305"/>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16" name="Freeform 210"/>
                  <p:cNvSpPr>
                    <a:spLocks noChangeAspect="1"/>
                  </p:cNvSpPr>
                  <p:nvPr/>
                </p:nvSpPr>
                <p:spPr bwMode="auto">
                  <a:xfrm>
                    <a:off x="2482574" y="2561773"/>
                    <a:ext cx="84849" cy="70505"/>
                  </a:xfrm>
                  <a:custGeom>
                    <a:avLst/>
                    <a:gdLst>
                      <a:gd name="T0" fmla="*/ 2147483647 w 65"/>
                      <a:gd name="T1" fmla="*/ 2147483647 h 48"/>
                      <a:gd name="T2" fmla="*/ 2147483647 w 65"/>
                      <a:gd name="T3" fmla="*/ 2147483647 h 48"/>
                      <a:gd name="T4" fmla="*/ 0 w 65"/>
                      <a:gd name="T5" fmla="*/ 2147483647 h 48"/>
                      <a:gd name="T6" fmla="*/ 0 w 65"/>
                      <a:gd name="T7" fmla="*/ 2147483647 h 48"/>
                      <a:gd name="T8" fmla="*/ 2147483647 w 65"/>
                      <a:gd name="T9" fmla="*/ 2147483647 h 48"/>
                      <a:gd name="T10" fmla="*/ 2147483647 w 65"/>
                      <a:gd name="T11" fmla="*/ 2147483647 h 48"/>
                      <a:gd name="T12" fmla="*/ 2147483647 w 65"/>
                      <a:gd name="T13" fmla="*/ 2147483647 h 48"/>
                      <a:gd name="T14" fmla="*/ 2147483647 w 65"/>
                      <a:gd name="T15" fmla="*/ 2147483647 h 48"/>
                      <a:gd name="T16" fmla="*/ 2147483647 w 65"/>
                      <a:gd name="T17" fmla="*/ 2147483647 h 48"/>
                      <a:gd name="T18" fmla="*/ 2147483647 w 65"/>
                      <a:gd name="T19" fmla="*/ 2147483647 h 48"/>
                      <a:gd name="T20" fmla="*/ 2147483647 w 65"/>
                      <a:gd name="T21" fmla="*/ 2147483647 h 48"/>
                      <a:gd name="T22" fmla="*/ 2147483647 w 65"/>
                      <a:gd name="T23" fmla="*/ 2147483647 h 48"/>
                      <a:gd name="T24" fmla="*/ 2147483647 w 65"/>
                      <a:gd name="T25" fmla="*/ 2147483647 h 48"/>
                      <a:gd name="T26" fmla="*/ 2147483647 w 65"/>
                      <a:gd name="T27" fmla="*/ 0 h 48"/>
                      <a:gd name="T28" fmla="*/ 2147483647 w 65"/>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17" name="Freeform 211"/>
                  <p:cNvSpPr>
                    <a:spLocks noChangeAspect="1"/>
                  </p:cNvSpPr>
                  <p:nvPr/>
                </p:nvSpPr>
                <p:spPr bwMode="auto">
                  <a:xfrm>
                    <a:off x="2426444" y="2561773"/>
                    <a:ext cx="65267" cy="52226"/>
                  </a:xfrm>
                  <a:custGeom>
                    <a:avLst/>
                    <a:gdLst>
                      <a:gd name="T0" fmla="*/ 2147483647 w 48"/>
                      <a:gd name="T1" fmla="*/ 2147483647 h 36"/>
                      <a:gd name="T2" fmla="*/ 2147483647 w 48"/>
                      <a:gd name="T3" fmla="*/ 2147483647 h 36"/>
                      <a:gd name="T4" fmla="*/ 2147483647 w 48"/>
                      <a:gd name="T5" fmla="*/ 2147483647 h 36"/>
                      <a:gd name="T6" fmla="*/ 2147483647 w 48"/>
                      <a:gd name="T7" fmla="*/ 2147483647 h 36"/>
                      <a:gd name="T8" fmla="*/ 2147483647 w 48"/>
                      <a:gd name="T9" fmla="*/ 2147483647 h 36"/>
                      <a:gd name="T10" fmla="*/ 0 w 48"/>
                      <a:gd name="T11" fmla="*/ 2147483647 h 36"/>
                      <a:gd name="T12" fmla="*/ 2147483647 w 48"/>
                      <a:gd name="T13" fmla="*/ 2147483647 h 36"/>
                      <a:gd name="T14" fmla="*/ 2147483647 w 48"/>
                      <a:gd name="T15" fmla="*/ 2147483647 h 36"/>
                      <a:gd name="T16" fmla="*/ 2147483647 w 48"/>
                      <a:gd name="T17" fmla="*/ 2147483647 h 36"/>
                      <a:gd name="T18" fmla="*/ 2147483647 w 48"/>
                      <a:gd name="T19" fmla="*/ 2147483647 h 36"/>
                      <a:gd name="T20" fmla="*/ 2147483647 w 48"/>
                      <a:gd name="T21" fmla="*/ 2147483647 h 36"/>
                      <a:gd name="T22" fmla="*/ 2147483647 w 48"/>
                      <a:gd name="T23" fmla="*/ 0 h 36"/>
                      <a:gd name="T24" fmla="*/ 2147483647 w 48"/>
                      <a:gd name="T25" fmla="*/ 2147483647 h 36"/>
                      <a:gd name="T26" fmla="*/ 2147483647 w 48"/>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718" name="Freeform 212"/>
                  <p:cNvSpPr>
                    <a:spLocks noChangeAspect="1"/>
                  </p:cNvSpPr>
                  <p:nvPr/>
                </p:nvSpPr>
                <p:spPr bwMode="auto">
                  <a:xfrm>
                    <a:off x="2482574" y="2500409"/>
                    <a:ext cx="9138" cy="7834"/>
                  </a:xfrm>
                  <a:custGeom>
                    <a:avLst/>
                    <a:gdLst>
                      <a:gd name="T0" fmla="*/ 2147483647 w 6"/>
                      <a:gd name="T1" fmla="*/ 2147483647 h 6"/>
                      <a:gd name="T2" fmla="*/ 0 w 6"/>
                      <a:gd name="T3" fmla="*/ 2147483647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19" name="Rectangle 213"/>
                  <p:cNvSpPr>
                    <a:spLocks noChangeAspect="1" noChangeArrowheads="1"/>
                  </p:cNvSpPr>
                  <p:nvPr/>
                </p:nvSpPr>
                <p:spPr bwMode="auto">
                  <a:xfrm>
                    <a:off x="2498239" y="2508242"/>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720" name="Freeform 214"/>
                  <p:cNvSpPr>
                    <a:spLocks noChangeAspect="1"/>
                  </p:cNvSpPr>
                  <p:nvPr/>
                </p:nvSpPr>
                <p:spPr bwMode="auto">
                  <a:xfrm>
                    <a:off x="2720150" y="2728895"/>
                    <a:ext cx="6527" cy="18279"/>
                  </a:xfrm>
                  <a:custGeom>
                    <a:avLst/>
                    <a:gdLst>
                      <a:gd name="T0" fmla="*/ 2147483647 w 6"/>
                      <a:gd name="T1" fmla="*/ 2147483647 h 12"/>
                      <a:gd name="T2" fmla="*/ 0 w 6"/>
                      <a:gd name="T3" fmla="*/ 2147483647 h 12"/>
                      <a:gd name="T4" fmla="*/ 2147483647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21" name="Freeform 215"/>
                  <p:cNvSpPr>
                    <a:spLocks noChangeAspect="1"/>
                  </p:cNvSpPr>
                  <p:nvPr/>
                </p:nvSpPr>
                <p:spPr bwMode="auto">
                  <a:xfrm>
                    <a:off x="2141876" y="2817678"/>
                    <a:ext cx="79626" cy="95312"/>
                  </a:xfrm>
                  <a:custGeom>
                    <a:avLst/>
                    <a:gdLst>
                      <a:gd name="T0" fmla="*/ 2147483647 w 60"/>
                      <a:gd name="T1" fmla="*/ 2147483647 h 65"/>
                      <a:gd name="T2" fmla="*/ 0 w 60"/>
                      <a:gd name="T3" fmla="*/ 2147483647 h 65"/>
                      <a:gd name="T4" fmla="*/ 0 w 60"/>
                      <a:gd name="T5" fmla="*/ 2147483647 h 65"/>
                      <a:gd name="T6" fmla="*/ 0 w 60"/>
                      <a:gd name="T7" fmla="*/ 2147483647 h 65"/>
                      <a:gd name="T8" fmla="*/ 2147483647 w 60"/>
                      <a:gd name="T9" fmla="*/ 0 h 65"/>
                      <a:gd name="T10" fmla="*/ 2147483647 w 60"/>
                      <a:gd name="T11" fmla="*/ 2147483647 h 65"/>
                      <a:gd name="T12" fmla="*/ 2147483647 w 60"/>
                      <a:gd name="T13" fmla="*/ 2147483647 h 65"/>
                      <a:gd name="T14" fmla="*/ 2147483647 w 60"/>
                      <a:gd name="T15" fmla="*/ 2147483647 h 65"/>
                      <a:gd name="T16" fmla="*/ 2147483647 w 60"/>
                      <a:gd name="T17" fmla="*/ 2147483647 h 65"/>
                      <a:gd name="T18" fmla="*/ 2147483647 w 60"/>
                      <a:gd name="T19" fmla="*/ 2147483647 h 65"/>
                      <a:gd name="T20" fmla="*/ 2147483647 w 60"/>
                      <a:gd name="T21" fmla="*/ 2147483647 h 65"/>
                      <a:gd name="T22" fmla="*/ 2147483647 w 60"/>
                      <a:gd name="T23" fmla="*/ 2147483647 h 65"/>
                      <a:gd name="T24" fmla="*/ 2147483647 w 60"/>
                      <a:gd name="T25" fmla="*/ 2147483647 h 65"/>
                      <a:gd name="T26" fmla="*/ 2147483647 w 60"/>
                      <a:gd name="T27" fmla="*/ 2147483647 h 65"/>
                      <a:gd name="T28" fmla="*/ 2147483647 w 60"/>
                      <a:gd name="T29" fmla="*/ 2147483647 h 65"/>
                      <a:gd name="T30" fmla="*/ 2147483647 w 60"/>
                      <a:gd name="T31" fmla="*/ 2147483647 h 65"/>
                      <a:gd name="T32" fmla="*/ 2147483647 w 60"/>
                      <a:gd name="T33" fmla="*/ 2147483647 h 65"/>
                      <a:gd name="T34" fmla="*/ 2147483647 w 60"/>
                      <a:gd name="T35" fmla="*/ 2147483647 h 65"/>
                      <a:gd name="T36" fmla="*/ 2147483647 w 60"/>
                      <a:gd name="T37" fmla="*/ 2147483647 h 65"/>
                      <a:gd name="T38" fmla="*/ 2147483647 w 60"/>
                      <a:gd name="T39" fmla="*/ 214748364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US"/>
                  </a:p>
                </p:txBody>
              </p:sp>
              <p:sp>
                <p:nvSpPr>
                  <p:cNvPr id="722" name="Freeform 216"/>
                  <p:cNvSpPr>
                    <a:spLocks noChangeAspect="1"/>
                  </p:cNvSpPr>
                  <p:nvPr/>
                </p:nvSpPr>
                <p:spPr bwMode="auto">
                  <a:xfrm>
                    <a:off x="2513902" y="2773286"/>
                    <a:ext cx="1305" cy="9140"/>
                  </a:xfrm>
                  <a:custGeom>
                    <a:avLst/>
                    <a:gdLst>
                      <a:gd name="T0" fmla="*/ 0 w 1"/>
                      <a:gd name="T1" fmla="*/ 0 h 6"/>
                      <a:gd name="T2" fmla="*/ 0 w 1"/>
                      <a:gd name="T3" fmla="*/ 0 h 6"/>
                      <a:gd name="T4" fmla="*/ 0 w 1"/>
                      <a:gd name="T5" fmla="*/ 2147483647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3" name="Freeform 217"/>
                  <p:cNvSpPr>
                    <a:spLocks noChangeAspect="1"/>
                  </p:cNvSpPr>
                  <p:nvPr/>
                </p:nvSpPr>
                <p:spPr bwMode="auto">
                  <a:xfrm>
                    <a:off x="2751478" y="2756314"/>
                    <a:ext cx="7832" cy="7834"/>
                  </a:xfrm>
                  <a:custGeom>
                    <a:avLst/>
                    <a:gdLst>
                      <a:gd name="T0" fmla="*/ 2147483647 w 6"/>
                      <a:gd name="T1" fmla="*/ 2147483647 h 6"/>
                      <a:gd name="T2" fmla="*/ 2147483647 w 6"/>
                      <a:gd name="T3" fmla="*/ 2147483647 h 6"/>
                      <a:gd name="T4" fmla="*/ 0 w 6"/>
                      <a:gd name="T5" fmla="*/ 0 h 6"/>
                      <a:gd name="T6" fmla="*/ 2147483647 w 6"/>
                      <a:gd name="T7" fmla="*/ 0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24" name="Freeform 218"/>
                  <p:cNvSpPr>
                    <a:spLocks noChangeAspect="1"/>
                  </p:cNvSpPr>
                  <p:nvPr/>
                </p:nvSpPr>
                <p:spPr bwMode="auto">
                  <a:xfrm>
                    <a:off x="2720150" y="2685809"/>
                    <a:ext cx="2611" cy="16973"/>
                  </a:xfrm>
                  <a:custGeom>
                    <a:avLst/>
                    <a:gdLst>
                      <a:gd name="T0" fmla="*/ 0 w 2"/>
                      <a:gd name="T1" fmla="*/ 2147483647 h 12"/>
                      <a:gd name="T2" fmla="*/ 0 w 2"/>
                      <a:gd name="T3" fmla="*/ 2147483647 h 12"/>
                      <a:gd name="T4" fmla="*/ 0 w 2"/>
                      <a:gd name="T5" fmla="*/ 0 h 12"/>
                      <a:gd name="T6" fmla="*/ 0 w 2"/>
                      <a:gd name="T7" fmla="*/ 0 h 12"/>
                      <a:gd name="T8" fmla="*/ 0 w 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25" name="Freeform 219"/>
                  <p:cNvSpPr>
                    <a:spLocks noChangeAspect="1"/>
                  </p:cNvSpPr>
                  <p:nvPr/>
                </p:nvSpPr>
                <p:spPr bwMode="auto">
                  <a:xfrm>
                    <a:off x="2054416" y="2721061"/>
                    <a:ext cx="49604" cy="35252"/>
                  </a:xfrm>
                  <a:custGeom>
                    <a:avLst/>
                    <a:gdLst>
                      <a:gd name="T0" fmla="*/ 2147483647 w 36"/>
                      <a:gd name="T1" fmla="*/ 2147483647 h 24"/>
                      <a:gd name="T2" fmla="*/ 2147483647 w 36"/>
                      <a:gd name="T3" fmla="*/ 2147483647 h 24"/>
                      <a:gd name="T4" fmla="*/ 2147483647 w 36"/>
                      <a:gd name="T5" fmla="*/ 2147483647 h 24"/>
                      <a:gd name="T6" fmla="*/ 2147483647 w 36"/>
                      <a:gd name="T7" fmla="*/ 2147483647 h 24"/>
                      <a:gd name="T8" fmla="*/ 0 w 36"/>
                      <a:gd name="T9" fmla="*/ 2147483647 h 24"/>
                      <a:gd name="T10" fmla="*/ 2147483647 w 36"/>
                      <a:gd name="T11" fmla="*/ 0 h 24"/>
                      <a:gd name="T12" fmla="*/ 2147483647 w 36"/>
                      <a:gd name="T13" fmla="*/ 2147483647 h 24"/>
                      <a:gd name="T14" fmla="*/ 2147483647 w 36"/>
                      <a:gd name="T15" fmla="*/ 2147483647 h 24"/>
                      <a:gd name="T16" fmla="*/ 2147483647 w 36"/>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US"/>
                  </a:p>
                </p:txBody>
              </p:sp>
              <p:sp>
                <p:nvSpPr>
                  <p:cNvPr id="726" name="Freeform 220"/>
                  <p:cNvSpPr>
                    <a:spLocks noChangeAspect="1"/>
                  </p:cNvSpPr>
                  <p:nvPr/>
                </p:nvSpPr>
                <p:spPr bwMode="auto">
                  <a:xfrm>
                    <a:off x="2704485" y="2791566"/>
                    <a:ext cx="0" cy="1305"/>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27" name="Freeform 221"/>
                  <p:cNvSpPr>
                    <a:spLocks noChangeAspect="1"/>
                  </p:cNvSpPr>
                  <p:nvPr/>
                </p:nvSpPr>
                <p:spPr bwMode="auto">
                  <a:xfrm>
                    <a:off x="2704485" y="2782426"/>
                    <a:ext cx="7832"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28" name="Freeform 222"/>
                  <p:cNvSpPr>
                    <a:spLocks noChangeAspect="1"/>
                  </p:cNvSpPr>
                  <p:nvPr/>
                </p:nvSpPr>
                <p:spPr bwMode="auto">
                  <a:xfrm>
                    <a:off x="2071386" y="2676669"/>
                    <a:ext cx="140979" cy="87478"/>
                  </a:xfrm>
                  <a:custGeom>
                    <a:avLst/>
                    <a:gdLst>
                      <a:gd name="T0" fmla="*/ 2147483647 w 107"/>
                      <a:gd name="T1" fmla="*/ 2147483647 h 60"/>
                      <a:gd name="T2" fmla="*/ 2147483647 w 107"/>
                      <a:gd name="T3" fmla="*/ 2147483647 h 60"/>
                      <a:gd name="T4" fmla="*/ 2147483647 w 107"/>
                      <a:gd name="T5" fmla="*/ 2147483647 h 60"/>
                      <a:gd name="T6" fmla="*/ 2147483647 w 107"/>
                      <a:gd name="T7" fmla="*/ 2147483647 h 60"/>
                      <a:gd name="T8" fmla="*/ 2147483647 w 107"/>
                      <a:gd name="T9" fmla="*/ 2147483647 h 60"/>
                      <a:gd name="T10" fmla="*/ 2147483647 w 107"/>
                      <a:gd name="T11" fmla="*/ 2147483647 h 60"/>
                      <a:gd name="T12" fmla="*/ 2147483647 w 107"/>
                      <a:gd name="T13" fmla="*/ 2147483647 h 60"/>
                      <a:gd name="T14" fmla="*/ 2147483647 w 107"/>
                      <a:gd name="T15" fmla="*/ 2147483647 h 60"/>
                      <a:gd name="T16" fmla="*/ 2147483647 w 107"/>
                      <a:gd name="T17" fmla="*/ 2147483647 h 60"/>
                      <a:gd name="T18" fmla="*/ 0 w 107"/>
                      <a:gd name="T19" fmla="*/ 2147483647 h 60"/>
                      <a:gd name="T20" fmla="*/ 2147483647 w 107"/>
                      <a:gd name="T21" fmla="*/ 2147483647 h 60"/>
                      <a:gd name="T22" fmla="*/ 2147483647 w 107"/>
                      <a:gd name="T23" fmla="*/ 2147483647 h 60"/>
                      <a:gd name="T24" fmla="*/ 2147483647 w 107"/>
                      <a:gd name="T25" fmla="*/ 2147483647 h 60"/>
                      <a:gd name="T26" fmla="*/ 2147483647 w 107"/>
                      <a:gd name="T27" fmla="*/ 0 h 60"/>
                      <a:gd name="T28" fmla="*/ 2147483647 w 107"/>
                      <a:gd name="T29" fmla="*/ 0 h 60"/>
                      <a:gd name="T30" fmla="*/ 2147483647 w 107"/>
                      <a:gd name="T31" fmla="*/ 0 h 60"/>
                      <a:gd name="T32" fmla="*/ 2147483647 w 107"/>
                      <a:gd name="T33" fmla="*/ 2147483647 h 60"/>
                      <a:gd name="T34" fmla="*/ 2147483647 w 107"/>
                      <a:gd name="T35" fmla="*/ 2147483647 h 60"/>
                      <a:gd name="T36" fmla="*/ 2147483647 w 107"/>
                      <a:gd name="T37" fmla="*/ 2147483647 h 60"/>
                      <a:gd name="T38" fmla="*/ 2147483647 w 107"/>
                      <a:gd name="T39" fmla="*/ 2147483647 h 60"/>
                      <a:gd name="T40" fmla="*/ 2147483647 w 107"/>
                      <a:gd name="T41" fmla="*/ 2147483647 h 60"/>
                      <a:gd name="T42" fmla="*/ 2147483647 w 107"/>
                      <a:gd name="T43" fmla="*/ 2147483647 h 60"/>
                      <a:gd name="T44" fmla="*/ 2147483647 w 107"/>
                      <a:gd name="T45" fmla="*/ 2147483647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US"/>
                  </a:p>
                </p:txBody>
              </p:sp>
              <p:sp>
                <p:nvSpPr>
                  <p:cNvPr id="729" name="Freeform 223"/>
                  <p:cNvSpPr>
                    <a:spLocks noChangeAspect="1"/>
                  </p:cNvSpPr>
                  <p:nvPr/>
                </p:nvSpPr>
                <p:spPr bwMode="auto">
                  <a:xfrm>
                    <a:off x="2720150" y="2711922"/>
                    <a:ext cx="6527" cy="9140"/>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30" name="Freeform 224"/>
                  <p:cNvSpPr>
                    <a:spLocks noChangeAspect="1"/>
                  </p:cNvSpPr>
                  <p:nvPr/>
                </p:nvSpPr>
                <p:spPr bwMode="auto">
                  <a:xfrm>
                    <a:off x="2110547" y="2702783"/>
                    <a:ext cx="101818" cy="124036"/>
                  </a:xfrm>
                  <a:custGeom>
                    <a:avLst/>
                    <a:gdLst>
                      <a:gd name="T0" fmla="*/ 2147483647 w 77"/>
                      <a:gd name="T1" fmla="*/ 2147483647 h 84"/>
                      <a:gd name="T2" fmla="*/ 2147483647 w 77"/>
                      <a:gd name="T3" fmla="*/ 2147483647 h 84"/>
                      <a:gd name="T4" fmla="*/ 2147483647 w 77"/>
                      <a:gd name="T5" fmla="*/ 2147483647 h 84"/>
                      <a:gd name="T6" fmla="*/ 2147483647 w 77"/>
                      <a:gd name="T7" fmla="*/ 2147483647 h 84"/>
                      <a:gd name="T8" fmla="*/ 2147483647 w 77"/>
                      <a:gd name="T9" fmla="*/ 2147483647 h 84"/>
                      <a:gd name="T10" fmla="*/ 0 w 77"/>
                      <a:gd name="T11" fmla="*/ 2147483647 h 84"/>
                      <a:gd name="T12" fmla="*/ 2147483647 w 77"/>
                      <a:gd name="T13" fmla="*/ 2147483647 h 84"/>
                      <a:gd name="T14" fmla="*/ 2147483647 w 77"/>
                      <a:gd name="T15" fmla="*/ 2147483647 h 84"/>
                      <a:gd name="T16" fmla="*/ 2147483647 w 77"/>
                      <a:gd name="T17" fmla="*/ 2147483647 h 84"/>
                      <a:gd name="T18" fmla="*/ 2147483647 w 77"/>
                      <a:gd name="T19" fmla="*/ 2147483647 h 84"/>
                      <a:gd name="T20" fmla="*/ 2147483647 w 77"/>
                      <a:gd name="T21" fmla="*/ 2147483647 h 84"/>
                      <a:gd name="T22" fmla="*/ 2147483647 w 77"/>
                      <a:gd name="T23" fmla="*/ 2147483647 h 84"/>
                      <a:gd name="T24" fmla="*/ 2147483647 w 77"/>
                      <a:gd name="T25" fmla="*/ 2147483647 h 84"/>
                      <a:gd name="T26" fmla="*/ 2147483647 w 77"/>
                      <a:gd name="T27" fmla="*/ 2147483647 h 84"/>
                      <a:gd name="T28" fmla="*/ 2147483647 w 77"/>
                      <a:gd name="T29" fmla="*/ 2147483647 h 84"/>
                      <a:gd name="T30" fmla="*/ 2147483647 w 77"/>
                      <a:gd name="T31" fmla="*/ 2147483647 h 84"/>
                      <a:gd name="T32" fmla="*/ 2147483647 w 77"/>
                      <a:gd name="T33" fmla="*/ 2147483647 h 84"/>
                      <a:gd name="T34" fmla="*/ 2147483647 w 77"/>
                      <a:gd name="T35" fmla="*/ 0 h 84"/>
                      <a:gd name="T36" fmla="*/ 2147483647 w 77"/>
                      <a:gd name="T37" fmla="*/ 2147483647 h 84"/>
                      <a:gd name="T38" fmla="*/ 2147483647 w 77"/>
                      <a:gd name="T39" fmla="*/ 2147483647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US"/>
                  </a:p>
                </p:txBody>
              </p:sp>
              <p:sp>
                <p:nvSpPr>
                  <p:cNvPr id="731" name="Rectangle 225"/>
                  <p:cNvSpPr>
                    <a:spLocks noChangeAspect="1" noChangeArrowheads="1"/>
                  </p:cNvSpPr>
                  <p:nvPr/>
                </p:nvSpPr>
                <p:spPr bwMode="auto">
                  <a:xfrm>
                    <a:off x="2720150" y="275631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732" name="Rectangle 226"/>
                  <p:cNvSpPr>
                    <a:spLocks noChangeAspect="1" noChangeArrowheads="1"/>
                  </p:cNvSpPr>
                  <p:nvPr/>
                </p:nvSpPr>
                <p:spPr bwMode="auto">
                  <a:xfrm>
                    <a:off x="2695348" y="2641417"/>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733" name="Freeform 227"/>
                  <p:cNvSpPr>
                    <a:spLocks noChangeAspect="1"/>
                  </p:cNvSpPr>
                  <p:nvPr/>
                </p:nvSpPr>
                <p:spPr bwMode="auto">
                  <a:xfrm>
                    <a:off x="2687516" y="2632278"/>
                    <a:ext cx="7832" cy="9140"/>
                  </a:xfrm>
                  <a:custGeom>
                    <a:avLst/>
                    <a:gdLst>
                      <a:gd name="T0" fmla="*/ 2147483647 w 6"/>
                      <a:gd name="T1" fmla="*/ 2147483647 h 6"/>
                      <a:gd name="T2" fmla="*/ 0 w 6"/>
                      <a:gd name="T3" fmla="*/ 0 h 6"/>
                      <a:gd name="T4" fmla="*/ 2147483647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34" name="Freeform 228"/>
                  <p:cNvSpPr>
                    <a:spLocks noChangeAspect="1"/>
                  </p:cNvSpPr>
                  <p:nvPr/>
                </p:nvSpPr>
                <p:spPr bwMode="auto">
                  <a:xfrm>
                    <a:off x="2712318" y="2667530"/>
                    <a:ext cx="7832" cy="9140"/>
                  </a:xfrm>
                  <a:custGeom>
                    <a:avLst/>
                    <a:gdLst>
                      <a:gd name="T0" fmla="*/ 0 w 6"/>
                      <a:gd name="T1" fmla="*/ 0 h 6"/>
                      <a:gd name="T2" fmla="*/ 2147483647 w 6"/>
                      <a:gd name="T3" fmla="*/ 0 h 6"/>
                      <a:gd name="T4" fmla="*/ 0 w 6"/>
                      <a:gd name="T5" fmla="*/ 2147483647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5" name="Freeform 229"/>
                  <p:cNvSpPr>
                    <a:spLocks noChangeAspect="1"/>
                  </p:cNvSpPr>
                  <p:nvPr/>
                </p:nvSpPr>
                <p:spPr bwMode="auto">
                  <a:xfrm>
                    <a:off x="2679683" y="2606165"/>
                    <a:ext cx="7832" cy="7834"/>
                  </a:xfrm>
                  <a:custGeom>
                    <a:avLst/>
                    <a:gdLst>
                      <a:gd name="T0" fmla="*/ 2147483647 w 6"/>
                      <a:gd name="T1" fmla="*/ 0 h 6"/>
                      <a:gd name="T2" fmla="*/ 2147483647 w 6"/>
                      <a:gd name="T3" fmla="*/ 0 h 6"/>
                      <a:gd name="T4" fmla="*/ 2147483647 w 6"/>
                      <a:gd name="T5" fmla="*/ 2147483647 h 6"/>
                      <a:gd name="T6" fmla="*/ 2147483647 w 6"/>
                      <a:gd name="T7" fmla="*/ 2147483647 h 6"/>
                      <a:gd name="T8" fmla="*/ 2147483647 w 6"/>
                      <a:gd name="T9" fmla="*/ 2147483647 h 6"/>
                      <a:gd name="T10" fmla="*/ 0 w 6"/>
                      <a:gd name="T11" fmla="*/ 2147483647 h 6"/>
                      <a:gd name="T12" fmla="*/ 0 w 6"/>
                      <a:gd name="T13" fmla="*/ 2147483647 h 6"/>
                      <a:gd name="T14" fmla="*/ 0 w 6"/>
                      <a:gd name="T15" fmla="*/ 2147483647 h 6"/>
                      <a:gd name="T16" fmla="*/ 2147483647 w 6"/>
                      <a:gd name="T17" fmla="*/ 2147483647 h 6"/>
                      <a:gd name="T18" fmla="*/ 2147483647 w 6"/>
                      <a:gd name="T19" fmla="*/ 2147483647 h 6"/>
                      <a:gd name="T20" fmla="*/ 2147483647 w 6"/>
                      <a:gd name="T21" fmla="*/ 2147483647 h 6"/>
                      <a:gd name="T22" fmla="*/ 2147483647 w 6"/>
                      <a:gd name="T23" fmla="*/ 2147483647 h 6"/>
                      <a:gd name="T24" fmla="*/ 2147483647 w 6"/>
                      <a:gd name="T25" fmla="*/ 2147483647 h 6"/>
                      <a:gd name="T26" fmla="*/ 2147483647 w 6"/>
                      <a:gd name="T27" fmla="*/ 2147483647 h 6"/>
                      <a:gd name="T28" fmla="*/ 2147483647 w 6"/>
                      <a:gd name="T29" fmla="*/ 2147483647 h 6"/>
                      <a:gd name="T30" fmla="*/ 2147483647 w 6"/>
                      <a:gd name="T31" fmla="*/ 2147483647 h 6"/>
                      <a:gd name="T32" fmla="*/ 2147483647 w 6"/>
                      <a:gd name="T33" fmla="*/ 2147483647 h 6"/>
                      <a:gd name="T34" fmla="*/ 2147483647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36" name="Freeform 230"/>
                  <p:cNvSpPr>
                    <a:spLocks noChangeAspect="1"/>
                  </p:cNvSpPr>
                  <p:nvPr/>
                </p:nvSpPr>
                <p:spPr bwMode="auto">
                  <a:xfrm>
                    <a:off x="2712318" y="2641417"/>
                    <a:ext cx="1305" cy="7834"/>
                  </a:xfrm>
                  <a:custGeom>
                    <a:avLst/>
                    <a:gdLst>
                      <a:gd name="T0" fmla="*/ 0 w 1"/>
                      <a:gd name="T1" fmla="*/ 0 h 6"/>
                      <a:gd name="T2" fmla="*/ 0 w 1"/>
                      <a:gd name="T3" fmla="*/ 0 h 6"/>
                      <a:gd name="T4" fmla="*/ 0 w 1"/>
                      <a:gd name="T5" fmla="*/ 2147483647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37" name="Freeform 231"/>
                  <p:cNvSpPr>
                    <a:spLocks noChangeAspect="1"/>
                  </p:cNvSpPr>
                  <p:nvPr/>
                </p:nvSpPr>
                <p:spPr bwMode="auto">
                  <a:xfrm>
                    <a:off x="2712318" y="2623138"/>
                    <a:ext cx="1305" cy="9140"/>
                  </a:xfrm>
                  <a:custGeom>
                    <a:avLst/>
                    <a:gdLst>
                      <a:gd name="T0" fmla="*/ 0 w 1"/>
                      <a:gd name="T1" fmla="*/ 2147483647 h 6"/>
                      <a:gd name="T2" fmla="*/ 0 w 1"/>
                      <a:gd name="T3" fmla="*/ 2147483647 h 6"/>
                      <a:gd name="T4" fmla="*/ 0 w 1"/>
                      <a:gd name="T5" fmla="*/ 0 h 6"/>
                      <a:gd name="T6" fmla="*/ 0 w 1"/>
                      <a:gd name="T7" fmla="*/ 0 h 6"/>
                      <a:gd name="T8" fmla="*/ 0 w 1"/>
                      <a:gd name="T9" fmla="*/ 0 h 6"/>
                      <a:gd name="T10" fmla="*/ 0 w 1"/>
                      <a:gd name="T11" fmla="*/ 2147483647 h 6"/>
                      <a:gd name="T12" fmla="*/ 0 w 1"/>
                      <a:gd name="T13" fmla="*/ 214748364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738" name="Freeform 232"/>
                  <p:cNvSpPr>
                    <a:spLocks noChangeAspect="1"/>
                  </p:cNvSpPr>
                  <p:nvPr/>
                </p:nvSpPr>
                <p:spPr bwMode="auto">
                  <a:xfrm>
                    <a:off x="2080525" y="2606165"/>
                    <a:ext cx="30022" cy="7050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2147483647 w 24"/>
                      <a:gd name="T9" fmla="*/ 2147483647 h 48"/>
                      <a:gd name="T10" fmla="*/ 2147483647 w 24"/>
                      <a:gd name="T11" fmla="*/ 0 h 48"/>
                      <a:gd name="T12" fmla="*/ 2147483647 w 24"/>
                      <a:gd name="T13" fmla="*/ 0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US"/>
                  </a:p>
                </p:txBody>
              </p:sp>
              <p:sp>
                <p:nvSpPr>
                  <p:cNvPr id="739" name="Freeform 233"/>
                  <p:cNvSpPr>
                    <a:spLocks noChangeAspect="1"/>
                  </p:cNvSpPr>
                  <p:nvPr/>
                </p:nvSpPr>
                <p:spPr bwMode="auto">
                  <a:xfrm>
                    <a:off x="2007423" y="2623138"/>
                    <a:ext cx="96597" cy="114896"/>
                  </a:xfrm>
                  <a:custGeom>
                    <a:avLst/>
                    <a:gdLst>
                      <a:gd name="T0" fmla="*/ 2147483647 w 72"/>
                      <a:gd name="T1" fmla="*/ 2147483647 h 78"/>
                      <a:gd name="T2" fmla="*/ 0 w 72"/>
                      <a:gd name="T3" fmla="*/ 2147483647 h 78"/>
                      <a:gd name="T4" fmla="*/ 0 w 72"/>
                      <a:gd name="T5" fmla="*/ 2147483647 h 78"/>
                      <a:gd name="T6" fmla="*/ 2147483647 w 72"/>
                      <a:gd name="T7" fmla="*/ 2147483647 h 78"/>
                      <a:gd name="T8" fmla="*/ 2147483647 w 72"/>
                      <a:gd name="T9" fmla="*/ 2147483647 h 78"/>
                      <a:gd name="T10" fmla="*/ 2147483647 w 72"/>
                      <a:gd name="T11" fmla="*/ 2147483647 h 78"/>
                      <a:gd name="T12" fmla="*/ 2147483647 w 72"/>
                      <a:gd name="T13" fmla="*/ 2147483647 h 78"/>
                      <a:gd name="T14" fmla="*/ 2147483647 w 72"/>
                      <a:gd name="T15" fmla="*/ 0 h 78"/>
                      <a:gd name="T16" fmla="*/ 2147483647 w 72"/>
                      <a:gd name="T17" fmla="*/ 0 h 78"/>
                      <a:gd name="T18" fmla="*/ 2147483647 w 72"/>
                      <a:gd name="T19" fmla="*/ 2147483647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US"/>
                  </a:p>
                </p:txBody>
              </p:sp>
              <p:sp>
                <p:nvSpPr>
                  <p:cNvPr id="740" name="Freeform 234"/>
                  <p:cNvSpPr>
                    <a:spLocks noChangeAspect="1"/>
                  </p:cNvSpPr>
                  <p:nvPr/>
                </p:nvSpPr>
                <p:spPr bwMode="auto">
                  <a:xfrm>
                    <a:off x="2332458" y="2606165"/>
                    <a:ext cx="54824" cy="18279"/>
                  </a:xfrm>
                  <a:custGeom>
                    <a:avLst/>
                    <a:gdLst>
                      <a:gd name="T0" fmla="*/ 2147483647 w 42"/>
                      <a:gd name="T1" fmla="*/ 0 h 12"/>
                      <a:gd name="T2" fmla="*/ 0 w 42"/>
                      <a:gd name="T3" fmla="*/ 2147483647 h 12"/>
                      <a:gd name="T4" fmla="*/ 2147483647 w 42"/>
                      <a:gd name="T5" fmla="*/ 2147483647 h 12"/>
                      <a:gd name="T6" fmla="*/ 2147483647 w 42"/>
                      <a:gd name="T7" fmla="*/ 2147483647 h 12"/>
                      <a:gd name="T8" fmla="*/ 2147483647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741" name="Freeform 235"/>
                  <p:cNvSpPr>
                    <a:spLocks noChangeAspect="1"/>
                  </p:cNvSpPr>
                  <p:nvPr/>
                </p:nvSpPr>
                <p:spPr bwMode="auto">
                  <a:xfrm>
                    <a:off x="2593530" y="2606165"/>
                    <a:ext cx="31329" cy="9140"/>
                  </a:xfrm>
                  <a:custGeom>
                    <a:avLst/>
                    <a:gdLst>
                      <a:gd name="T0" fmla="*/ 2147483647 w 24"/>
                      <a:gd name="T1" fmla="*/ 2147483647 h 6"/>
                      <a:gd name="T2" fmla="*/ 2147483647 w 24"/>
                      <a:gd name="T3" fmla="*/ 2147483647 h 6"/>
                      <a:gd name="T4" fmla="*/ 2147483647 w 24"/>
                      <a:gd name="T5" fmla="*/ 2147483647 h 6"/>
                      <a:gd name="T6" fmla="*/ 0 w 24"/>
                      <a:gd name="T7" fmla="*/ 2147483647 h 6"/>
                      <a:gd name="T8" fmla="*/ 0 w 24"/>
                      <a:gd name="T9" fmla="*/ 0 h 6"/>
                      <a:gd name="T10" fmla="*/ 2147483647 w 24"/>
                      <a:gd name="T11" fmla="*/ 2147483647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742" name="Freeform 236"/>
                  <p:cNvSpPr>
                    <a:spLocks noChangeAspect="1"/>
                  </p:cNvSpPr>
                  <p:nvPr/>
                </p:nvSpPr>
                <p:spPr bwMode="auto">
                  <a:xfrm>
                    <a:off x="2640523" y="2624444"/>
                    <a:ext cx="7832" cy="1305"/>
                  </a:xfrm>
                  <a:custGeom>
                    <a:avLst/>
                    <a:gdLst>
                      <a:gd name="T0" fmla="*/ 2147483647 w 6"/>
                      <a:gd name="T1" fmla="*/ 0 h 1"/>
                      <a:gd name="T2" fmla="*/ 2147483647 w 6"/>
                      <a:gd name="T3" fmla="*/ 0 h 1"/>
                      <a:gd name="T4" fmla="*/ 0 w 6"/>
                      <a:gd name="T5" fmla="*/ 0 h 1"/>
                      <a:gd name="T6" fmla="*/ 2147483647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43" name="Freeform 237"/>
                  <p:cNvSpPr>
                    <a:spLocks noChangeAspect="1"/>
                  </p:cNvSpPr>
                  <p:nvPr/>
                </p:nvSpPr>
                <p:spPr bwMode="auto">
                  <a:xfrm>
                    <a:off x="1541411" y="2194889"/>
                    <a:ext cx="609603" cy="526172"/>
                  </a:xfrm>
                  <a:custGeom>
                    <a:avLst/>
                    <a:gdLst>
                      <a:gd name="T0" fmla="*/ 2147483647 w 460"/>
                      <a:gd name="T1" fmla="*/ 2147483647 h 359"/>
                      <a:gd name="T2" fmla="*/ 2147483647 w 460"/>
                      <a:gd name="T3" fmla="*/ 2147483647 h 359"/>
                      <a:gd name="T4" fmla="*/ 2147483647 w 460"/>
                      <a:gd name="T5" fmla="*/ 2147483647 h 359"/>
                      <a:gd name="T6" fmla="*/ 2147483647 w 460"/>
                      <a:gd name="T7" fmla="*/ 2147483647 h 359"/>
                      <a:gd name="T8" fmla="*/ 2147483647 w 460"/>
                      <a:gd name="T9" fmla="*/ 2147483647 h 359"/>
                      <a:gd name="T10" fmla="*/ 2147483647 w 460"/>
                      <a:gd name="T11" fmla="*/ 2147483647 h 359"/>
                      <a:gd name="T12" fmla="*/ 0 w 460"/>
                      <a:gd name="T13" fmla="*/ 0 h 359"/>
                      <a:gd name="T14" fmla="*/ 2147483647 w 460"/>
                      <a:gd name="T15" fmla="*/ 2147483647 h 359"/>
                      <a:gd name="T16" fmla="*/ 2147483647 w 460"/>
                      <a:gd name="T17" fmla="*/ 2147483647 h 359"/>
                      <a:gd name="T18" fmla="*/ 2147483647 w 460"/>
                      <a:gd name="T19" fmla="*/ 2147483647 h 359"/>
                      <a:gd name="T20" fmla="*/ 2147483647 w 460"/>
                      <a:gd name="T21" fmla="*/ 2147483647 h 359"/>
                      <a:gd name="T22" fmla="*/ 2147483647 w 460"/>
                      <a:gd name="T23" fmla="*/ 2147483647 h 359"/>
                      <a:gd name="T24" fmla="*/ 2147483647 w 460"/>
                      <a:gd name="T25" fmla="*/ 2147483647 h 359"/>
                      <a:gd name="T26" fmla="*/ 2147483647 w 460"/>
                      <a:gd name="T27" fmla="*/ 2147483647 h 359"/>
                      <a:gd name="T28" fmla="*/ 2147483647 w 460"/>
                      <a:gd name="T29" fmla="*/ 2147483647 h 359"/>
                      <a:gd name="T30" fmla="*/ 2147483647 w 460"/>
                      <a:gd name="T31" fmla="*/ 2147483647 h 359"/>
                      <a:gd name="T32" fmla="*/ 2147483647 w 460"/>
                      <a:gd name="T33" fmla="*/ 2147483647 h 359"/>
                      <a:gd name="T34" fmla="*/ 2147483647 w 460"/>
                      <a:gd name="T35" fmla="*/ 2147483647 h 359"/>
                      <a:gd name="T36" fmla="*/ 2147483647 w 460"/>
                      <a:gd name="T37" fmla="*/ 2147483647 h 359"/>
                      <a:gd name="T38" fmla="*/ 2147483647 w 460"/>
                      <a:gd name="T39" fmla="*/ 2147483647 h 359"/>
                      <a:gd name="T40" fmla="*/ 2147483647 w 460"/>
                      <a:gd name="T41" fmla="*/ 2147483647 h 359"/>
                      <a:gd name="T42" fmla="*/ 2147483647 w 460"/>
                      <a:gd name="T43" fmla="*/ 2147483647 h 359"/>
                      <a:gd name="T44" fmla="*/ 2147483647 w 460"/>
                      <a:gd name="T45" fmla="*/ 2147483647 h 359"/>
                      <a:gd name="T46" fmla="*/ 2147483647 w 460"/>
                      <a:gd name="T47" fmla="*/ 2147483647 h 359"/>
                      <a:gd name="T48" fmla="*/ 2147483647 w 460"/>
                      <a:gd name="T49" fmla="*/ 2147483647 h 359"/>
                      <a:gd name="T50" fmla="*/ 2147483647 w 460"/>
                      <a:gd name="T51" fmla="*/ 2147483647 h 359"/>
                      <a:gd name="T52" fmla="*/ 2147483647 w 460"/>
                      <a:gd name="T53" fmla="*/ 2147483647 h 359"/>
                      <a:gd name="T54" fmla="*/ 2147483647 w 460"/>
                      <a:gd name="T55" fmla="*/ 2147483647 h 359"/>
                      <a:gd name="T56" fmla="*/ 2147483647 w 460"/>
                      <a:gd name="T57" fmla="*/ 2147483647 h 359"/>
                      <a:gd name="T58" fmla="*/ 2147483647 w 460"/>
                      <a:gd name="T59" fmla="*/ 2147483647 h 359"/>
                      <a:gd name="T60" fmla="*/ 2147483647 w 460"/>
                      <a:gd name="T61" fmla="*/ 2147483647 h 359"/>
                      <a:gd name="T62" fmla="*/ 2147483647 w 460"/>
                      <a:gd name="T63" fmla="*/ 2147483647 h 359"/>
                      <a:gd name="T64" fmla="*/ 2147483647 w 460"/>
                      <a:gd name="T65" fmla="*/ 2147483647 h 359"/>
                      <a:gd name="T66" fmla="*/ 2147483647 w 460"/>
                      <a:gd name="T67" fmla="*/ 2147483647 h 359"/>
                      <a:gd name="T68" fmla="*/ 2147483647 w 460"/>
                      <a:gd name="T69" fmla="*/ 2147483647 h 359"/>
                      <a:gd name="T70" fmla="*/ 2147483647 w 460"/>
                      <a:gd name="T71" fmla="*/ 2147483647 h 359"/>
                      <a:gd name="T72" fmla="*/ 2147483647 w 460"/>
                      <a:gd name="T73" fmla="*/ 2147483647 h 359"/>
                      <a:gd name="T74" fmla="*/ 2147483647 w 460"/>
                      <a:gd name="T75" fmla="*/ 2147483647 h 359"/>
                      <a:gd name="T76" fmla="*/ 2147483647 w 460"/>
                      <a:gd name="T77" fmla="*/ 2147483647 h 359"/>
                      <a:gd name="T78" fmla="*/ 2147483647 w 460"/>
                      <a:gd name="T79" fmla="*/ 2147483647 h 359"/>
                      <a:gd name="T80" fmla="*/ 2147483647 w 460"/>
                      <a:gd name="T81" fmla="*/ 2147483647 h 359"/>
                      <a:gd name="T82" fmla="*/ 2147483647 w 460"/>
                      <a:gd name="T83" fmla="*/ 2147483647 h 359"/>
                      <a:gd name="T84" fmla="*/ 2147483647 w 460"/>
                      <a:gd name="T85" fmla="*/ 2147483647 h 359"/>
                      <a:gd name="T86" fmla="*/ 2147483647 w 460"/>
                      <a:gd name="T87" fmla="*/ 2147483647 h 359"/>
                      <a:gd name="T88" fmla="*/ 2147483647 w 460"/>
                      <a:gd name="T89" fmla="*/ 2147483647 h 359"/>
                      <a:gd name="T90" fmla="*/ 2147483647 w 460"/>
                      <a:gd name="T91" fmla="*/ 2147483647 h 359"/>
                      <a:gd name="T92" fmla="*/ 2147483647 w 460"/>
                      <a:gd name="T93" fmla="*/ 2147483647 h 359"/>
                      <a:gd name="T94" fmla="*/ 2147483647 w 460"/>
                      <a:gd name="T95" fmla="*/ 2147483647 h 359"/>
                      <a:gd name="T96" fmla="*/ 2147483647 w 460"/>
                      <a:gd name="T97" fmla="*/ 2147483647 h 359"/>
                      <a:gd name="T98" fmla="*/ 2147483647 w 460"/>
                      <a:gd name="T99" fmla="*/ 2147483647 h 359"/>
                      <a:gd name="T100" fmla="*/ 2147483647 w 460"/>
                      <a:gd name="T101" fmla="*/ 2147483647 h 359"/>
                      <a:gd name="T102" fmla="*/ 2147483647 w 460"/>
                      <a:gd name="T103" fmla="*/ 2147483647 h 359"/>
                      <a:gd name="T104" fmla="*/ 2147483647 w 460"/>
                      <a:gd name="T105" fmla="*/ 2147483647 h 359"/>
                      <a:gd name="T106" fmla="*/ 2147483647 w 460"/>
                      <a:gd name="T107" fmla="*/ 2147483647 h 359"/>
                      <a:gd name="T108" fmla="*/ 2147483647 w 460"/>
                      <a:gd name="T109" fmla="*/ 2147483647 h 359"/>
                      <a:gd name="T110" fmla="*/ 2147483647 w 460"/>
                      <a:gd name="T111" fmla="*/ 2147483647 h 359"/>
                      <a:gd name="T112" fmla="*/ 2147483647 w 460"/>
                      <a:gd name="T113" fmla="*/ 2147483647 h 359"/>
                      <a:gd name="T114" fmla="*/ 2147483647 w 460"/>
                      <a:gd name="T115" fmla="*/ 2147483647 h 359"/>
                      <a:gd name="T116" fmla="*/ 2147483647 w 460"/>
                      <a:gd name="T117" fmla="*/ 2147483647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990034"/>
                  </a:solidFill>
                  <a:ln w="9525">
                    <a:solidFill>
                      <a:srgbClr val="000000"/>
                    </a:solidFill>
                    <a:prstDash val="solid"/>
                    <a:round/>
                    <a:headEnd/>
                    <a:tailEnd/>
                  </a:ln>
                </p:spPr>
                <p:txBody>
                  <a:bodyPr/>
                  <a:lstStyle/>
                  <a:p>
                    <a:endParaRPr lang="en-US"/>
                  </a:p>
                </p:txBody>
              </p:sp>
              <p:sp>
                <p:nvSpPr>
                  <p:cNvPr id="744" name="Freeform 238"/>
                  <p:cNvSpPr>
                    <a:spLocks noChangeAspect="1"/>
                  </p:cNvSpPr>
                  <p:nvPr/>
                </p:nvSpPr>
                <p:spPr bwMode="auto">
                  <a:xfrm>
                    <a:off x="2355954" y="2405097"/>
                    <a:ext cx="14359" cy="26112"/>
                  </a:xfrm>
                  <a:custGeom>
                    <a:avLst/>
                    <a:gdLst>
                      <a:gd name="T0" fmla="*/ 2147483647 w 12"/>
                      <a:gd name="T1" fmla="*/ 2147483647 h 18"/>
                      <a:gd name="T2" fmla="*/ 2147483647 w 12"/>
                      <a:gd name="T3" fmla="*/ 0 h 18"/>
                      <a:gd name="T4" fmla="*/ 0 w 12"/>
                      <a:gd name="T5" fmla="*/ 2147483647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745" name="Freeform 239"/>
                  <p:cNvSpPr>
                    <a:spLocks noChangeAspect="1"/>
                  </p:cNvSpPr>
                  <p:nvPr/>
                </p:nvSpPr>
                <p:spPr bwMode="auto">
                  <a:xfrm>
                    <a:off x="2379452" y="2360705"/>
                    <a:ext cx="16970" cy="26112"/>
                  </a:xfrm>
                  <a:custGeom>
                    <a:avLst/>
                    <a:gdLst>
                      <a:gd name="T0" fmla="*/ 2147483647 w 12"/>
                      <a:gd name="T1" fmla="*/ 2147483647 h 18"/>
                      <a:gd name="T2" fmla="*/ 2147483647 w 12"/>
                      <a:gd name="T3" fmla="*/ 2147483647 h 18"/>
                      <a:gd name="T4" fmla="*/ 0 w 12"/>
                      <a:gd name="T5" fmla="*/ 0 h 18"/>
                      <a:gd name="T6" fmla="*/ 2147483647 w 12"/>
                      <a:gd name="T7" fmla="*/ 2147483647 h 18"/>
                      <a:gd name="T8" fmla="*/ 2147483647 w 12"/>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746" name="Freeform 240"/>
                  <p:cNvSpPr>
                    <a:spLocks noChangeAspect="1"/>
                  </p:cNvSpPr>
                  <p:nvPr/>
                </p:nvSpPr>
                <p:spPr bwMode="auto">
                  <a:xfrm>
                    <a:off x="2396421" y="2395957"/>
                    <a:ext cx="15664" cy="26112"/>
                  </a:xfrm>
                  <a:custGeom>
                    <a:avLst/>
                    <a:gdLst>
                      <a:gd name="T0" fmla="*/ 2147483647 w 12"/>
                      <a:gd name="T1" fmla="*/ 2147483647 h 18"/>
                      <a:gd name="T2" fmla="*/ 2147483647 w 12"/>
                      <a:gd name="T3" fmla="*/ 2147483647 h 18"/>
                      <a:gd name="T4" fmla="*/ 0 w 12"/>
                      <a:gd name="T5" fmla="*/ 0 h 18"/>
                      <a:gd name="T6" fmla="*/ 0 w 12"/>
                      <a:gd name="T7" fmla="*/ 2147483647 h 18"/>
                      <a:gd name="T8" fmla="*/ 2147483647 w 12"/>
                      <a:gd name="T9" fmla="*/ 2147483647 h 18"/>
                      <a:gd name="T10" fmla="*/ 2147483647 w 12"/>
                      <a:gd name="T11" fmla="*/ 2147483647 h 18"/>
                      <a:gd name="T12" fmla="*/ 2147483647 w 12"/>
                      <a:gd name="T13" fmla="*/ 2147483647 h 18"/>
                      <a:gd name="T14" fmla="*/ 2147483647 w 12"/>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747" name="Freeform 241"/>
                  <p:cNvSpPr>
                    <a:spLocks noChangeAspect="1"/>
                  </p:cNvSpPr>
                  <p:nvPr/>
                </p:nvSpPr>
                <p:spPr bwMode="auto">
                  <a:xfrm>
                    <a:off x="2451246" y="2518688"/>
                    <a:ext cx="16970" cy="7834"/>
                  </a:xfrm>
                  <a:custGeom>
                    <a:avLst/>
                    <a:gdLst>
                      <a:gd name="T0" fmla="*/ 2147483647 w 12"/>
                      <a:gd name="T1" fmla="*/ 0 h 6"/>
                      <a:gd name="T2" fmla="*/ 2147483647 w 12"/>
                      <a:gd name="T3" fmla="*/ 2147483647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748" name="Freeform 242"/>
                  <p:cNvSpPr>
                    <a:spLocks noChangeAspect="1"/>
                  </p:cNvSpPr>
                  <p:nvPr/>
                </p:nvSpPr>
                <p:spPr bwMode="auto">
                  <a:xfrm>
                    <a:off x="2443413" y="2483435"/>
                    <a:ext cx="7832" cy="7834"/>
                  </a:xfrm>
                  <a:custGeom>
                    <a:avLst/>
                    <a:gdLst>
                      <a:gd name="T0" fmla="*/ 2147483647 w 6"/>
                      <a:gd name="T1" fmla="*/ 0 h 6"/>
                      <a:gd name="T2" fmla="*/ 2147483647 w 6"/>
                      <a:gd name="T3" fmla="*/ 0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49" name="Freeform 243"/>
                  <p:cNvSpPr>
                    <a:spLocks noChangeAspect="1"/>
                  </p:cNvSpPr>
                  <p:nvPr/>
                </p:nvSpPr>
                <p:spPr bwMode="auto">
                  <a:xfrm>
                    <a:off x="2349428" y="2360705"/>
                    <a:ext cx="20886" cy="9140"/>
                  </a:xfrm>
                  <a:custGeom>
                    <a:avLst/>
                    <a:gdLst>
                      <a:gd name="T0" fmla="*/ 2147483647 w 18"/>
                      <a:gd name="T1" fmla="*/ 0 h 6"/>
                      <a:gd name="T2" fmla="*/ 2147483647 w 18"/>
                      <a:gd name="T3" fmla="*/ 0 h 6"/>
                      <a:gd name="T4" fmla="*/ 2147483647 w 18"/>
                      <a:gd name="T5" fmla="*/ 2147483647 h 6"/>
                      <a:gd name="T6" fmla="*/ 0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50" name="Freeform 244"/>
                  <p:cNvSpPr>
                    <a:spLocks noChangeAspect="1"/>
                  </p:cNvSpPr>
                  <p:nvPr/>
                </p:nvSpPr>
                <p:spPr bwMode="auto">
                  <a:xfrm>
                    <a:off x="2365092" y="2440349"/>
                    <a:ext cx="5221" cy="7834"/>
                  </a:xfrm>
                  <a:custGeom>
                    <a:avLst/>
                    <a:gdLst>
                      <a:gd name="T0" fmla="*/ 2147483647 w 6"/>
                      <a:gd name="T1" fmla="*/ 2147483647 h 6"/>
                      <a:gd name="T2" fmla="*/ 2147483647 w 6"/>
                      <a:gd name="T3" fmla="*/ 0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51" name="Freeform 245"/>
                  <p:cNvSpPr>
                    <a:spLocks noChangeAspect="1"/>
                  </p:cNvSpPr>
                  <p:nvPr/>
                </p:nvSpPr>
                <p:spPr bwMode="auto">
                  <a:xfrm>
                    <a:off x="5441823" y="3732930"/>
                    <a:ext cx="9138" cy="9140"/>
                  </a:xfrm>
                  <a:custGeom>
                    <a:avLst/>
                    <a:gdLst>
                      <a:gd name="T0" fmla="*/ 2147483647 w 6"/>
                      <a:gd name="T1" fmla="*/ 0 h 6"/>
                      <a:gd name="T2" fmla="*/ 0 w 6"/>
                      <a:gd name="T3" fmla="*/ 2147483647 h 6"/>
                      <a:gd name="T4" fmla="*/ 2147483647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52" name="Freeform 246"/>
                  <p:cNvSpPr>
                    <a:spLocks noChangeAspect="1"/>
                  </p:cNvSpPr>
                  <p:nvPr/>
                </p:nvSpPr>
                <p:spPr bwMode="auto">
                  <a:xfrm>
                    <a:off x="6668860" y="3458746"/>
                    <a:ext cx="925500" cy="829080"/>
                  </a:xfrm>
                  <a:custGeom>
                    <a:avLst/>
                    <a:gdLst>
                      <a:gd name="T0" fmla="*/ 2147483647 w 700"/>
                      <a:gd name="T1" fmla="*/ 2147483647 h 563"/>
                      <a:gd name="T2" fmla="*/ 2147483647 w 700"/>
                      <a:gd name="T3" fmla="*/ 2147483647 h 563"/>
                      <a:gd name="T4" fmla="*/ 2147483647 w 700"/>
                      <a:gd name="T5" fmla="*/ 2147483647 h 563"/>
                      <a:gd name="T6" fmla="*/ 2147483647 w 700"/>
                      <a:gd name="T7" fmla="*/ 2147483647 h 563"/>
                      <a:gd name="T8" fmla="*/ 2147483647 w 700"/>
                      <a:gd name="T9" fmla="*/ 2147483647 h 563"/>
                      <a:gd name="T10" fmla="*/ 2147483647 w 700"/>
                      <a:gd name="T11" fmla="*/ 2147483647 h 563"/>
                      <a:gd name="T12" fmla="*/ 2147483647 w 700"/>
                      <a:gd name="T13" fmla="*/ 2147483647 h 563"/>
                      <a:gd name="T14" fmla="*/ 2147483647 w 700"/>
                      <a:gd name="T15" fmla="*/ 2147483647 h 563"/>
                      <a:gd name="T16" fmla="*/ 2147483647 w 700"/>
                      <a:gd name="T17" fmla="*/ 2147483647 h 563"/>
                      <a:gd name="T18" fmla="*/ 2147483647 w 700"/>
                      <a:gd name="T19" fmla="*/ 2147483647 h 563"/>
                      <a:gd name="T20" fmla="*/ 2147483647 w 700"/>
                      <a:gd name="T21" fmla="*/ 2147483647 h 563"/>
                      <a:gd name="T22" fmla="*/ 2147483647 w 700"/>
                      <a:gd name="T23" fmla="*/ 2147483647 h 563"/>
                      <a:gd name="T24" fmla="*/ 2147483647 w 700"/>
                      <a:gd name="T25" fmla="*/ 2147483647 h 563"/>
                      <a:gd name="T26" fmla="*/ 2147483647 w 700"/>
                      <a:gd name="T27" fmla="*/ 2147483647 h 563"/>
                      <a:gd name="T28" fmla="*/ 2147483647 w 700"/>
                      <a:gd name="T29" fmla="*/ 2147483647 h 563"/>
                      <a:gd name="T30" fmla="*/ 2147483647 w 700"/>
                      <a:gd name="T31" fmla="*/ 2147483647 h 563"/>
                      <a:gd name="T32" fmla="*/ 2147483647 w 700"/>
                      <a:gd name="T33" fmla="*/ 2147483647 h 563"/>
                      <a:gd name="T34" fmla="*/ 2147483647 w 700"/>
                      <a:gd name="T35" fmla="*/ 2147483647 h 563"/>
                      <a:gd name="T36" fmla="*/ 2147483647 w 700"/>
                      <a:gd name="T37" fmla="*/ 2147483647 h 563"/>
                      <a:gd name="T38" fmla="*/ 2147483647 w 700"/>
                      <a:gd name="T39" fmla="*/ 2147483647 h 563"/>
                      <a:gd name="T40" fmla="*/ 2147483647 w 700"/>
                      <a:gd name="T41" fmla="*/ 2147483647 h 563"/>
                      <a:gd name="T42" fmla="*/ 2147483647 w 700"/>
                      <a:gd name="T43" fmla="*/ 2147483647 h 563"/>
                      <a:gd name="T44" fmla="*/ 2147483647 w 700"/>
                      <a:gd name="T45" fmla="*/ 2147483647 h 563"/>
                      <a:gd name="T46" fmla="*/ 2147483647 w 700"/>
                      <a:gd name="T47" fmla="*/ 2147483647 h 563"/>
                      <a:gd name="T48" fmla="*/ 2147483647 w 700"/>
                      <a:gd name="T49" fmla="*/ 2147483647 h 563"/>
                      <a:gd name="T50" fmla="*/ 2147483647 w 700"/>
                      <a:gd name="T51" fmla="*/ 2147483647 h 563"/>
                      <a:gd name="T52" fmla="*/ 2147483647 w 700"/>
                      <a:gd name="T53" fmla="*/ 2147483647 h 563"/>
                      <a:gd name="T54" fmla="*/ 2147483647 w 700"/>
                      <a:gd name="T55" fmla="*/ 2147483647 h 563"/>
                      <a:gd name="T56" fmla="*/ 2147483647 w 700"/>
                      <a:gd name="T57" fmla="*/ 2147483647 h 563"/>
                      <a:gd name="T58" fmla="*/ 2147483647 w 700"/>
                      <a:gd name="T59" fmla="*/ 2147483647 h 563"/>
                      <a:gd name="T60" fmla="*/ 2147483647 w 700"/>
                      <a:gd name="T61" fmla="*/ 2147483647 h 563"/>
                      <a:gd name="T62" fmla="*/ 2147483647 w 700"/>
                      <a:gd name="T63" fmla="*/ 2147483647 h 563"/>
                      <a:gd name="T64" fmla="*/ 2147483647 w 700"/>
                      <a:gd name="T65" fmla="*/ 2147483647 h 563"/>
                      <a:gd name="T66" fmla="*/ 2147483647 w 700"/>
                      <a:gd name="T67" fmla="*/ 2147483647 h 563"/>
                      <a:gd name="T68" fmla="*/ 2147483647 w 700"/>
                      <a:gd name="T69" fmla="*/ 2147483647 h 563"/>
                      <a:gd name="T70" fmla="*/ 2147483647 w 700"/>
                      <a:gd name="T71" fmla="*/ 2147483647 h 563"/>
                      <a:gd name="T72" fmla="*/ 2147483647 w 700"/>
                      <a:gd name="T73" fmla="*/ 2147483647 h 563"/>
                      <a:gd name="T74" fmla="*/ 2147483647 w 700"/>
                      <a:gd name="T75" fmla="*/ 2147483647 h 563"/>
                      <a:gd name="T76" fmla="*/ 2147483647 w 700"/>
                      <a:gd name="T77" fmla="*/ 2147483647 h 563"/>
                      <a:gd name="T78" fmla="*/ 2147483647 w 700"/>
                      <a:gd name="T79" fmla="*/ 2147483647 h 563"/>
                      <a:gd name="T80" fmla="*/ 2147483647 w 700"/>
                      <a:gd name="T81" fmla="*/ 2147483647 h 563"/>
                      <a:gd name="T82" fmla="*/ 2147483647 w 700"/>
                      <a:gd name="T83" fmla="*/ 2147483647 h 563"/>
                      <a:gd name="T84" fmla="*/ 2147483647 w 700"/>
                      <a:gd name="T85" fmla="*/ 2147483647 h 563"/>
                      <a:gd name="T86" fmla="*/ 2147483647 w 700"/>
                      <a:gd name="T87" fmla="*/ 2147483647 h 563"/>
                      <a:gd name="T88" fmla="*/ 2147483647 w 700"/>
                      <a:gd name="T89" fmla="*/ 2147483647 h 563"/>
                      <a:gd name="T90" fmla="*/ 2147483647 w 700"/>
                      <a:gd name="T91" fmla="*/ 2147483647 h 563"/>
                      <a:gd name="T92" fmla="*/ 2147483647 w 700"/>
                      <a:gd name="T93" fmla="*/ 2147483647 h 563"/>
                      <a:gd name="T94" fmla="*/ 2147483647 w 700"/>
                      <a:gd name="T95" fmla="*/ 2147483647 h 563"/>
                      <a:gd name="T96" fmla="*/ 2147483647 w 700"/>
                      <a:gd name="T97" fmla="*/ 2147483647 h 563"/>
                      <a:gd name="T98" fmla="*/ 2147483647 w 700"/>
                      <a:gd name="T99" fmla="*/ 2147483647 h 563"/>
                      <a:gd name="T100" fmla="*/ 2147483647 w 700"/>
                      <a:gd name="T101" fmla="*/ 2147483647 h 563"/>
                      <a:gd name="T102" fmla="*/ 2147483647 w 700"/>
                      <a:gd name="T103" fmla="*/ 2147483647 h 563"/>
                      <a:gd name="T104" fmla="*/ 2147483647 w 700"/>
                      <a:gd name="T105" fmla="*/ 2147483647 h 563"/>
                      <a:gd name="T106" fmla="*/ 2147483647 w 700"/>
                      <a:gd name="T107" fmla="*/ 2147483647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990034"/>
                  </a:solidFill>
                  <a:ln w="9525">
                    <a:solidFill>
                      <a:srgbClr val="000000"/>
                    </a:solidFill>
                    <a:prstDash val="solid"/>
                    <a:round/>
                    <a:headEnd/>
                    <a:tailEnd/>
                  </a:ln>
                </p:spPr>
                <p:txBody>
                  <a:bodyPr/>
                  <a:lstStyle/>
                  <a:p>
                    <a:endParaRPr lang="en-US"/>
                  </a:p>
                </p:txBody>
              </p:sp>
              <p:sp>
                <p:nvSpPr>
                  <p:cNvPr id="753" name="Freeform 247"/>
                  <p:cNvSpPr>
                    <a:spLocks noChangeAspect="1"/>
                  </p:cNvSpPr>
                  <p:nvPr/>
                </p:nvSpPr>
                <p:spPr bwMode="auto">
                  <a:xfrm>
                    <a:off x="7206668" y="4340052"/>
                    <a:ext cx="93985" cy="78338"/>
                  </a:xfrm>
                  <a:custGeom>
                    <a:avLst/>
                    <a:gdLst>
                      <a:gd name="T0" fmla="*/ 2147483647 w 71"/>
                      <a:gd name="T1" fmla="*/ 2147483647 h 53"/>
                      <a:gd name="T2" fmla="*/ 2147483647 w 71"/>
                      <a:gd name="T3" fmla="*/ 2147483647 h 53"/>
                      <a:gd name="T4" fmla="*/ 0 w 71"/>
                      <a:gd name="T5" fmla="*/ 2147483647 h 53"/>
                      <a:gd name="T6" fmla="*/ 0 w 71"/>
                      <a:gd name="T7" fmla="*/ 2147483647 h 53"/>
                      <a:gd name="T8" fmla="*/ 0 w 71"/>
                      <a:gd name="T9" fmla="*/ 2147483647 h 53"/>
                      <a:gd name="T10" fmla="*/ 2147483647 w 71"/>
                      <a:gd name="T11" fmla="*/ 2147483647 h 53"/>
                      <a:gd name="T12" fmla="*/ 2147483647 w 71"/>
                      <a:gd name="T13" fmla="*/ 2147483647 h 53"/>
                      <a:gd name="T14" fmla="*/ 2147483647 w 71"/>
                      <a:gd name="T15" fmla="*/ 2147483647 h 53"/>
                      <a:gd name="T16" fmla="*/ 2147483647 w 71"/>
                      <a:gd name="T17" fmla="*/ 0 h 53"/>
                      <a:gd name="T18" fmla="*/ 2147483647 w 71"/>
                      <a:gd name="T19" fmla="*/ 2147483647 h 53"/>
                      <a:gd name="T20" fmla="*/ 2147483647 w 71"/>
                      <a:gd name="T21" fmla="*/ 2147483647 h 53"/>
                      <a:gd name="T22" fmla="*/ 2147483647 w 71"/>
                      <a:gd name="T23" fmla="*/ 2147483647 h 53"/>
                      <a:gd name="T24" fmla="*/ 2147483647 w 71"/>
                      <a:gd name="T25" fmla="*/ 0 h 53"/>
                      <a:gd name="T26" fmla="*/ 2147483647 w 71"/>
                      <a:gd name="T27" fmla="*/ 2147483647 h 53"/>
                      <a:gd name="T28" fmla="*/ 2147483647 w 71"/>
                      <a:gd name="T29" fmla="*/ 2147483647 h 53"/>
                      <a:gd name="T30" fmla="*/ 2147483647 w 71"/>
                      <a:gd name="T31" fmla="*/ 2147483647 h 53"/>
                      <a:gd name="T32" fmla="*/ 2147483647 w 71"/>
                      <a:gd name="T33" fmla="*/ 2147483647 h 53"/>
                      <a:gd name="T34" fmla="*/ 2147483647 w 71"/>
                      <a:gd name="T35" fmla="*/ 2147483647 h 53"/>
                      <a:gd name="T36" fmla="*/ 2147483647 w 71"/>
                      <a:gd name="T37" fmla="*/ 2147483647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990034"/>
                  </a:solidFill>
                  <a:ln w="9525">
                    <a:solidFill>
                      <a:srgbClr val="000000"/>
                    </a:solidFill>
                    <a:prstDash val="solid"/>
                    <a:round/>
                    <a:headEnd/>
                    <a:tailEnd/>
                  </a:ln>
                </p:spPr>
                <p:txBody>
                  <a:bodyPr/>
                  <a:lstStyle/>
                  <a:p>
                    <a:endParaRPr lang="en-US"/>
                  </a:p>
                </p:txBody>
              </p:sp>
              <p:sp>
                <p:nvSpPr>
                  <p:cNvPr id="754" name="Freeform 248"/>
                  <p:cNvSpPr>
                    <a:spLocks noChangeAspect="1"/>
                  </p:cNvSpPr>
                  <p:nvPr/>
                </p:nvSpPr>
                <p:spPr bwMode="auto">
                  <a:xfrm>
                    <a:off x="8203963" y="3653287"/>
                    <a:ext cx="31329" cy="26112"/>
                  </a:xfrm>
                  <a:custGeom>
                    <a:avLst/>
                    <a:gdLst>
                      <a:gd name="T0" fmla="*/ 2147483647 w 24"/>
                      <a:gd name="T1" fmla="*/ 2147483647 h 18"/>
                      <a:gd name="T2" fmla="*/ 0 w 24"/>
                      <a:gd name="T3" fmla="*/ 2147483647 h 18"/>
                      <a:gd name="T4" fmla="*/ 0 w 24"/>
                      <a:gd name="T5" fmla="*/ 2147483647 h 18"/>
                      <a:gd name="T6" fmla="*/ 2147483647 w 24"/>
                      <a:gd name="T7" fmla="*/ 0 h 18"/>
                      <a:gd name="T8" fmla="*/ 2147483647 w 24"/>
                      <a:gd name="T9" fmla="*/ 2147483647 h 18"/>
                      <a:gd name="T10" fmla="*/ 2147483647 w 24"/>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755" name="Freeform 250"/>
                  <p:cNvSpPr>
                    <a:spLocks noChangeAspect="1"/>
                  </p:cNvSpPr>
                  <p:nvPr/>
                </p:nvSpPr>
                <p:spPr bwMode="auto">
                  <a:xfrm>
                    <a:off x="7886760" y="3732930"/>
                    <a:ext cx="48298" cy="61365"/>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0 h 42"/>
                      <a:gd name="T10" fmla="*/ 2147483647 w 36"/>
                      <a:gd name="T11" fmla="*/ 2147483647 h 42"/>
                      <a:gd name="T12" fmla="*/ 2147483647 w 36"/>
                      <a:gd name="T13" fmla="*/ 2147483647 h 42"/>
                      <a:gd name="T14" fmla="*/ 2147483647 w 36"/>
                      <a:gd name="T15" fmla="*/ 2147483647 h 42"/>
                      <a:gd name="T16" fmla="*/ 2147483647 w 36"/>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E1E1E1"/>
                  </a:solidFill>
                  <a:ln w="9525">
                    <a:solidFill>
                      <a:srgbClr val="000000"/>
                    </a:solidFill>
                    <a:prstDash val="solid"/>
                    <a:round/>
                    <a:headEnd/>
                    <a:tailEnd/>
                  </a:ln>
                </p:spPr>
                <p:txBody>
                  <a:bodyPr/>
                  <a:lstStyle/>
                  <a:p>
                    <a:endParaRPr lang="en-US"/>
                  </a:p>
                </p:txBody>
              </p:sp>
              <p:sp>
                <p:nvSpPr>
                  <p:cNvPr id="756" name="Freeform 251"/>
                  <p:cNvSpPr>
                    <a:spLocks noChangeAspect="1"/>
                  </p:cNvSpPr>
                  <p:nvPr/>
                </p:nvSpPr>
                <p:spPr bwMode="auto">
                  <a:xfrm>
                    <a:off x="7587833" y="4330913"/>
                    <a:ext cx="259766" cy="176261"/>
                  </a:xfrm>
                  <a:custGeom>
                    <a:avLst/>
                    <a:gdLst>
                      <a:gd name="T0" fmla="*/ 2147483647 w 197"/>
                      <a:gd name="T1" fmla="*/ 2147483647 h 119"/>
                      <a:gd name="T2" fmla="*/ 2147483647 w 197"/>
                      <a:gd name="T3" fmla="*/ 2147483647 h 119"/>
                      <a:gd name="T4" fmla="*/ 2147483647 w 197"/>
                      <a:gd name="T5" fmla="*/ 2147483647 h 119"/>
                      <a:gd name="T6" fmla="*/ 2147483647 w 197"/>
                      <a:gd name="T7" fmla="*/ 2147483647 h 119"/>
                      <a:gd name="T8" fmla="*/ 2147483647 w 197"/>
                      <a:gd name="T9" fmla="*/ 2147483647 h 119"/>
                      <a:gd name="T10" fmla="*/ 2147483647 w 197"/>
                      <a:gd name="T11" fmla="*/ 2147483647 h 119"/>
                      <a:gd name="T12" fmla="*/ 2147483647 w 197"/>
                      <a:gd name="T13" fmla="*/ 2147483647 h 119"/>
                      <a:gd name="T14" fmla="*/ 2147483647 w 197"/>
                      <a:gd name="T15" fmla="*/ 2147483647 h 119"/>
                      <a:gd name="T16" fmla="*/ 2147483647 w 197"/>
                      <a:gd name="T17" fmla="*/ 2147483647 h 119"/>
                      <a:gd name="T18" fmla="*/ 2147483647 w 197"/>
                      <a:gd name="T19" fmla="*/ 2147483647 h 119"/>
                      <a:gd name="T20" fmla="*/ 2147483647 w 197"/>
                      <a:gd name="T21" fmla="*/ 2147483647 h 119"/>
                      <a:gd name="T22" fmla="*/ 2147483647 w 197"/>
                      <a:gd name="T23" fmla="*/ 2147483647 h 119"/>
                      <a:gd name="T24" fmla="*/ 2147483647 w 197"/>
                      <a:gd name="T25" fmla="*/ 2147483647 h 119"/>
                      <a:gd name="T26" fmla="*/ 2147483647 w 197"/>
                      <a:gd name="T27" fmla="*/ 2147483647 h 119"/>
                      <a:gd name="T28" fmla="*/ 0 w 197"/>
                      <a:gd name="T29" fmla="*/ 2147483647 h 119"/>
                      <a:gd name="T30" fmla="*/ 0 w 197"/>
                      <a:gd name="T31" fmla="*/ 2147483647 h 119"/>
                      <a:gd name="T32" fmla="*/ 0 w 197"/>
                      <a:gd name="T33" fmla="*/ 2147483647 h 119"/>
                      <a:gd name="T34" fmla="*/ 2147483647 w 197"/>
                      <a:gd name="T35" fmla="*/ 2147483647 h 119"/>
                      <a:gd name="T36" fmla="*/ 2147483647 w 197"/>
                      <a:gd name="T37" fmla="*/ 2147483647 h 119"/>
                      <a:gd name="T38" fmla="*/ 2147483647 w 197"/>
                      <a:gd name="T39" fmla="*/ 2147483647 h 119"/>
                      <a:gd name="T40" fmla="*/ 2147483647 w 197"/>
                      <a:gd name="T41" fmla="*/ 2147483647 h 119"/>
                      <a:gd name="T42" fmla="*/ 2147483647 w 197"/>
                      <a:gd name="T43" fmla="*/ 2147483647 h 119"/>
                      <a:gd name="T44" fmla="*/ 2147483647 w 197"/>
                      <a:gd name="T45" fmla="*/ 2147483647 h 119"/>
                      <a:gd name="T46" fmla="*/ 2147483647 w 197"/>
                      <a:gd name="T47" fmla="*/ 2147483647 h 119"/>
                      <a:gd name="T48" fmla="*/ 2147483647 w 197"/>
                      <a:gd name="T49" fmla="*/ 2147483647 h 119"/>
                      <a:gd name="T50" fmla="*/ 2147483647 w 197"/>
                      <a:gd name="T51" fmla="*/ 2147483647 h 119"/>
                      <a:gd name="T52" fmla="*/ 2147483647 w 197"/>
                      <a:gd name="T53" fmla="*/ 2147483647 h 119"/>
                      <a:gd name="T54" fmla="*/ 2147483647 w 197"/>
                      <a:gd name="T55" fmla="*/ 2147483647 h 119"/>
                      <a:gd name="T56" fmla="*/ 2147483647 w 197"/>
                      <a:gd name="T57" fmla="*/ 2147483647 h 119"/>
                      <a:gd name="T58" fmla="*/ 2147483647 w 197"/>
                      <a:gd name="T59" fmla="*/ 2147483647 h 119"/>
                      <a:gd name="T60" fmla="*/ 2147483647 w 197"/>
                      <a:gd name="T61" fmla="*/ 2147483647 h 119"/>
                      <a:gd name="T62" fmla="*/ 2147483647 w 197"/>
                      <a:gd name="T63" fmla="*/ 0 h 119"/>
                      <a:gd name="T64" fmla="*/ 2147483647 w 197"/>
                      <a:gd name="T65" fmla="*/ 0 h 119"/>
                      <a:gd name="T66" fmla="*/ 2147483647 w 197"/>
                      <a:gd name="T67" fmla="*/ 2147483647 h 119"/>
                      <a:gd name="T68" fmla="*/ 2147483647 w 197"/>
                      <a:gd name="T69" fmla="*/ 2147483647 h 119"/>
                      <a:gd name="T70" fmla="*/ 2147483647 w 197"/>
                      <a:gd name="T71" fmla="*/ 2147483647 h 119"/>
                      <a:gd name="T72" fmla="*/ 2147483647 w 197"/>
                      <a:gd name="T73" fmla="*/ 2147483647 h 119"/>
                      <a:gd name="T74" fmla="*/ 2147483647 w 197"/>
                      <a:gd name="T75" fmla="*/ 2147483647 h 119"/>
                      <a:gd name="T76" fmla="*/ 2147483647 w 197"/>
                      <a:gd name="T77" fmla="*/ 2147483647 h 119"/>
                      <a:gd name="T78" fmla="*/ 2147483647 w 197"/>
                      <a:gd name="T79" fmla="*/ 2147483647 h 119"/>
                      <a:gd name="T80" fmla="*/ 2147483647 w 197"/>
                      <a:gd name="T81" fmla="*/ 2147483647 h 119"/>
                      <a:gd name="T82" fmla="*/ 2147483647 w 197"/>
                      <a:gd name="T83" fmla="*/ 2147483647 h 119"/>
                      <a:gd name="T84" fmla="*/ 2147483647 w 197"/>
                      <a:gd name="T85" fmla="*/ 2147483647 h 119"/>
                      <a:gd name="T86" fmla="*/ 2147483647 w 197"/>
                      <a:gd name="T87" fmla="*/ 2147483647 h 119"/>
                      <a:gd name="T88" fmla="*/ 2147483647 w 197"/>
                      <a:gd name="T89" fmla="*/ 2147483647 h 119"/>
                      <a:gd name="T90" fmla="*/ 2147483647 w 197"/>
                      <a:gd name="T91" fmla="*/ 2147483647 h 119"/>
                      <a:gd name="T92" fmla="*/ 2147483647 w 197"/>
                      <a:gd name="T93" fmla="*/ 2147483647 h 119"/>
                      <a:gd name="T94" fmla="*/ 2147483647 w 197"/>
                      <a:gd name="T95" fmla="*/ 2147483647 h 119"/>
                      <a:gd name="T96" fmla="*/ 2147483647 w 197"/>
                      <a:gd name="T97" fmla="*/ 2147483647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990034"/>
                  </a:solidFill>
                  <a:ln w="9525">
                    <a:solidFill>
                      <a:srgbClr val="000000"/>
                    </a:solidFill>
                    <a:prstDash val="solid"/>
                    <a:round/>
                    <a:headEnd/>
                    <a:tailEnd/>
                  </a:ln>
                </p:spPr>
                <p:txBody>
                  <a:bodyPr/>
                  <a:lstStyle/>
                  <a:p>
                    <a:endParaRPr lang="en-US"/>
                  </a:p>
                </p:txBody>
              </p:sp>
              <p:sp>
                <p:nvSpPr>
                  <p:cNvPr id="757" name="Freeform 252"/>
                  <p:cNvSpPr>
                    <a:spLocks noChangeAspect="1"/>
                  </p:cNvSpPr>
                  <p:nvPr/>
                </p:nvSpPr>
                <p:spPr bwMode="auto">
                  <a:xfrm>
                    <a:off x="7855432" y="4154652"/>
                    <a:ext cx="151422" cy="211513"/>
                  </a:xfrm>
                  <a:custGeom>
                    <a:avLst/>
                    <a:gdLst>
                      <a:gd name="T0" fmla="*/ 2147483647 w 114"/>
                      <a:gd name="T1" fmla="*/ 2147483647 h 144"/>
                      <a:gd name="T2" fmla="*/ 2147483647 w 114"/>
                      <a:gd name="T3" fmla="*/ 2147483647 h 144"/>
                      <a:gd name="T4" fmla="*/ 0 w 114"/>
                      <a:gd name="T5" fmla="*/ 2147483647 h 144"/>
                      <a:gd name="T6" fmla="*/ 2147483647 w 114"/>
                      <a:gd name="T7" fmla="*/ 2147483647 h 144"/>
                      <a:gd name="T8" fmla="*/ 2147483647 w 114"/>
                      <a:gd name="T9" fmla="*/ 2147483647 h 144"/>
                      <a:gd name="T10" fmla="*/ 2147483647 w 114"/>
                      <a:gd name="T11" fmla="*/ 2147483647 h 144"/>
                      <a:gd name="T12" fmla="*/ 2147483647 w 114"/>
                      <a:gd name="T13" fmla="*/ 2147483647 h 144"/>
                      <a:gd name="T14" fmla="*/ 2147483647 w 114"/>
                      <a:gd name="T15" fmla="*/ 2147483647 h 144"/>
                      <a:gd name="T16" fmla="*/ 2147483647 w 114"/>
                      <a:gd name="T17" fmla="*/ 2147483647 h 144"/>
                      <a:gd name="T18" fmla="*/ 2147483647 w 114"/>
                      <a:gd name="T19" fmla="*/ 2147483647 h 144"/>
                      <a:gd name="T20" fmla="*/ 2147483647 w 114"/>
                      <a:gd name="T21" fmla="*/ 2147483647 h 144"/>
                      <a:gd name="T22" fmla="*/ 2147483647 w 114"/>
                      <a:gd name="T23" fmla="*/ 2147483647 h 144"/>
                      <a:gd name="T24" fmla="*/ 2147483647 w 114"/>
                      <a:gd name="T25" fmla="*/ 2147483647 h 144"/>
                      <a:gd name="T26" fmla="*/ 2147483647 w 114"/>
                      <a:gd name="T27" fmla="*/ 2147483647 h 144"/>
                      <a:gd name="T28" fmla="*/ 2147483647 w 114"/>
                      <a:gd name="T29" fmla="*/ 2147483647 h 144"/>
                      <a:gd name="T30" fmla="*/ 2147483647 w 114"/>
                      <a:gd name="T31" fmla="*/ 2147483647 h 144"/>
                      <a:gd name="T32" fmla="*/ 2147483647 w 114"/>
                      <a:gd name="T33" fmla="*/ 2147483647 h 144"/>
                      <a:gd name="T34" fmla="*/ 2147483647 w 114"/>
                      <a:gd name="T35" fmla="*/ 2147483647 h 144"/>
                      <a:gd name="T36" fmla="*/ 2147483647 w 114"/>
                      <a:gd name="T37" fmla="*/ 2147483647 h 144"/>
                      <a:gd name="T38" fmla="*/ 2147483647 w 114"/>
                      <a:gd name="T39" fmla="*/ 2147483647 h 144"/>
                      <a:gd name="T40" fmla="*/ 2147483647 w 114"/>
                      <a:gd name="T41" fmla="*/ 2147483647 h 144"/>
                      <a:gd name="T42" fmla="*/ 2147483647 w 114"/>
                      <a:gd name="T43" fmla="*/ 0 h 144"/>
                      <a:gd name="T44" fmla="*/ 2147483647 w 114"/>
                      <a:gd name="T45" fmla="*/ 0 h 144"/>
                      <a:gd name="T46" fmla="*/ 2147483647 w 114"/>
                      <a:gd name="T47" fmla="*/ 2147483647 h 144"/>
                      <a:gd name="T48" fmla="*/ 2147483647 w 114"/>
                      <a:gd name="T49" fmla="*/ 2147483647 h 144"/>
                      <a:gd name="T50" fmla="*/ 2147483647 w 114"/>
                      <a:gd name="T51" fmla="*/ 2147483647 h 144"/>
                      <a:gd name="T52" fmla="*/ 2147483647 w 114"/>
                      <a:gd name="T53" fmla="*/ 2147483647 h 144"/>
                      <a:gd name="T54" fmla="*/ 2147483647 w 114"/>
                      <a:gd name="T55" fmla="*/ 2147483647 h 144"/>
                      <a:gd name="T56" fmla="*/ 2147483647 w 114"/>
                      <a:gd name="T57" fmla="*/ 2147483647 h 144"/>
                      <a:gd name="T58" fmla="*/ 2147483647 w 114"/>
                      <a:gd name="T59" fmla="*/ 2147483647 h 144"/>
                      <a:gd name="T60" fmla="*/ 2147483647 w 114"/>
                      <a:gd name="T61" fmla="*/ 2147483647 h 144"/>
                      <a:gd name="T62" fmla="*/ 2147483647 w 114"/>
                      <a:gd name="T63" fmla="*/ 2147483647 h 144"/>
                      <a:gd name="T64" fmla="*/ 2147483647 w 114"/>
                      <a:gd name="T65" fmla="*/ 2147483647 h 144"/>
                      <a:gd name="T66" fmla="*/ 2147483647 w 114"/>
                      <a:gd name="T67" fmla="*/ 2147483647 h 144"/>
                      <a:gd name="T68" fmla="*/ 2147483647 w 114"/>
                      <a:gd name="T69" fmla="*/ 2147483647 h 144"/>
                      <a:gd name="T70" fmla="*/ 2147483647 w 114"/>
                      <a:gd name="T71" fmla="*/ 2147483647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990034"/>
                  </a:solidFill>
                  <a:ln w="9525">
                    <a:solidFill>
                      <a:srgbClr val="000000"/>
                    </a:solidFill>
                    <a:prstDash val="solid"/>
                    <a:round/>
                    <a:headEnd/>
                    <a:tailEnd/>
                  </a:ln>
                </p:spPr>
                <p:txBody>
                  <a:bodyPr/>
                  <a:lstStyle/>
                  <a:p>
                    <a:endParaRPr lang="en-US"/>
                  </a:p>
                </p:txBody>
              </p:sp>
              <p:sp>
                <p:nvSpPr>
                  <p:cNvPr id="758" name="Freeform 253"/>
                  <p:cNvSpPr>
                    <a:spLocks noChangeAspect="1"/>
                  </p:cNvSpPr>
                  <p:nvPr/>
                </p:nvSpPr>
                <p:spPr bwMode="auto">
                  <a:xfrm>
                    <a:off x="7587833" y="4515008"/>
                    <a:ext cx="15664" cy="9140"/>
                  </a:xfrm>
                  <a:custGeom>
                    <a:avLst/>
                    <a:gdLst>
                      <a:gd name="T0" fmla="*/ 2147483647 w 12"/>
                      <a:gd name="T1" fmla="*/ 0 h 6"/>
                      <a:gd name="T2" fmla="*/ 2147483647 w 12"/>
                      <a:gd name="T3" fmla="*/ 0 h 6"/>
                      <a:gd name="T4" fmla="*/ 2147483647 w 12"/>
                      <a:gd name="T5" fmla="*/ 0 h 6"/>
                      <a:gd name="T6" fmla="*/ 0 w 12"/>
                      <a:gd name="T7" fmla="*/ 2147483647 h 6"/>
                      <a:gd name="T8" fmla="*/ 2147483647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759" name="Freeform 254"/>
                  <p:cNvSpPr>
                    <a:spLocks noChangeAspect="1"/>
                  </p:cNvSpPr>
                  <p:nvPr/>
                </p:nvSpPr>
                <p:spPr bwMode="auto">
                  <a:xfrm>
                    <a:off x="5394830" y="3759044"/>
                    <a:ext cx="15664" cy="9140"/>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990034"/>
                  </a:solidFill>
                  <a:ln w="9525">
                    <a:solidFill>
                      <a:srgbClr val="000000"/>
                    </a:solidFill>
                    <a:prstDash val="solid"/>
                    <a:round/>
                    <a:headEnd/>
                    <a:tailEnd/>
                  </a:ln>
                </p:spPr>
                <p:txBody>
                  <a:bodyPr/>
                  <a:lstStyle/>
                  <a:p>
                    <a:endParaRPr lang="en-US"/>
                  </a:p>
                </p:txBody>
              </p:sp>
              <p:sp>
                <p:nvSpPr>
                  <p:cNvPr id="760" name="Freeform 255"/>
                  <p:cNvSpPr>
                    <a:spLocks noChangeAspect="1"/>
                  </p:cNvSpPr>
                  <p:nvPr/>
                </p:nvSpPr>
                <p:spPr bwMode="auto">
                  <a:xfrm>
                    <a:off x="7831936" y="3415660"/>
                    <a:ext cx="31329" cy="16973"/>
                  </a:xfrm>
                  <a:custGeom>
                    <a:avLst/>
                    <a:gdLst>
                      <a:gd name="T0" fmla="*/ 2147483647 w 24"/>
                      <a:gd name="T1" fmla="*/ 2147483647 h 12"/>
                      <a:gd name="T2" fmla="*/ 2147483647 w 24"/>
                      <a:gd name="T3" fmla="*/ 2147483647 h 12"/>
                      <a:gd name="T4" fmla="*/ 2147483647 w 24"/>
                      <a:gd name="T5" fmla="*/ 0 h 12"/>
                      <a:gd name="T6" fmla="*/ 0 w 24"/>
                      <a:gd name="T7" fmla="*/ 2147483647 h 12"/>
                      <a:gd name="T8" fmla="*/ 2147483647 w 24"/>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761" name="Freeform 256"/>
                  <p:cNvSpPr>
                    <a:spLocks noChangeAspect="1"/>
                  </p:cNvSpPr>
                  <p:nvPr/>
                </p:nvSpPr>
                <p:spPr bwMode="auto">
                  <a:xfrm>
                    <a:off x="7766667" y="3337322"/>
                    <a:ext cx="24802" cy="26112"/>
                  </a:xfrm>
                  <a:custGeom>
                    <a:avLst/>
                    <a:gdLst>
                      <a:gd name="T0" fmla="*/ 0 w 18"/>
                      <a:gd name="T1" fmla="*/ 0 h 18"/>
                      <a:gd name="T2" fmla="*/ 2147483647 w 18"/>
                      <a:gd name="T3" fmla="*/ 2147483647 h 18"/>
                      <a:gd name="T4" fmla="*/ 2147483647 w 18"/>
                      <a:gd name="T5" fmla="*/ 2147483647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62" name="Freeform 257"/>
                  <p:cNvSpPr>
                    <a:spLocks noChangeAspect="1"/>
                  </p:cNvSpPr>
                  <p:nvPr/>
                </p:nvSpPr>
                <p:spPr bwMode="auto">
                  <a:xfrm>
                    <a:off x="7869790" y="3441773"/>
                    <a:ext cx="16970" cy="16973"/>
                  </a:xfrm>
                  <a:custGeom>
                    <a:avLst/>
                    <a:gdLst>
                      <a:gd name="T0" fmla="*/ 2147483647 w 12"/>
                      <a:gd name="T1" fmla="*/ 2147483647 h 12"/>
                      <a:gd name="T2" fmla="*/ 0 w 12"/>
                      <a:gd name="T3" fmla="*/ 2147483647 h 12"/>
                      <a:gd name="T4" fmla="*/ 0 w 12"/>
                      <a:gd name="T5" fmla="*/ 0 h 12"/>
                      <a:gd name="T6" fmla="*/ 2147483647 w 12"/>
                      <a:gd name="T7" fmla="*/ 2147483647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763" name="Freeform 258"/>
                  <p:cNvSpPr>
                    <a:spLocks noChangeAspect="1"/>
                  </p:cNvSpPr>
                  <p:nvPr/>
                </p:nvSpPr>
                <p:spPr bwMode="auto">
                  <a:xfrm>
                    <a:off x="7783637" y="3380408"/>
                    <a:ext cx="7832" cy="16973"/>
                  </a:xfrm>
                  <a:custGeom>
                    <a:avLst/>
                    <a:gdLst>
                      <a:gd name="T0" fmla="*/ 2147483647 w 6"/>
                      <a:gd name="T1" fmla="*/ 2147483647 h 12"/>
                      <a:gd name="T2" fmla="*/ 2147483647 w 6"/>
                      <a:gd name="T3" fmla="*/ 0 h 12"/>
                      <a:gd name="T4" fmla="*/ 0 w 6"/>
                      <a:gd name="T5" fmla="*/ 2147483647 h 12"/>
                      <a:gd name="T6" fmla="*/ 0 w 6"/>
                      <a:gd name="T7" fmla="*/ 2147483647 h 12"/>
                      <a:gd name="T8" fmla="*/ 2147483647 w 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64" name="Freeform 259"/>
                  <p:cNvSpPr>
                    <a:spLocks noChangeAspect="1"/>
                  </p:cNvSpPr>
                  <p:nvPr/>
                </p:nvSpPr>
                <p:spPr bwMode="auto">
                  <a:xfrm>
                    <a:off x="7863264" y="3388242"/>
                    <a:ext cx="6527" cy="35252"/>
                  </a:xfrm>
                  <a:custGeom>
                    <a:avLst/>
                    <a:gdLst>
                      <a:gd name="T0" fmla="*/ 0 w 6"/>
                      <a:gd name="T1" fmla="*/ 0 h 24"/>
                      <a:gd name="T2" fmla="*/ 2147483647 w 6"/>
                      <a:gd name="T3" fmla="*/ 2147483647 h 24"/>
                      <a:gd name="T4" fmla="*/ 0 w 6"/>
                      <a:gd name="T5" fmla="*/ 2147483647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765" name="Freeform 260"/>
                  <p:cNvSpPr>
                    <a:spLocks noChangeAspect="1"/>
                  </p:cNvSpPr>
                  <p:nvPr/>
                </p:nvSpPr>
                <p:spPr bwMode="auto">
                  <a:xfrm>
                    <a:off x="7816271" y="3372575"/>
                    <a:ext cx="22191" cy="24807"/>
                  </a:xfrm>
                  <a:custGeom>
                    <a:avLst/>
                    <a:gdLst>
                      <a:gd name="T0" fmla="*/ 2147483647 w 18"/>
                      <a:gd name="T1" fmla="*/ 2147483647 h 17"/>
                      <a:gd name="T2" fmla="*/ 2147483647 w 18"/>
                      <a:gd name="T3" fmla="*/ 2147483647 h 17"/>
                      <a:gd name="T4" fmla="*/ 2147483647 w 18"/>
                      <a:gd name="T5" fmla="*/ 2147483647 h 17"/>
                      <a:gd name="T6" fmla="*/ 0 w 18"/>
                      <a:gd name="T7" fmla="*/ 0 h 17"/>
                      <a:gd name="T8" fmla="*/ 2147483647 w 18"/>
                      <a:gd name="T9" fmla="*/ 2147483647 h 17"/>
                      <a:gd name="T10" fmla="*/ 2147483647 w 18"/>
                      <a:gd name="T11" fmla="*/ 2147483647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p>
                </p:txBody>
              </p:sp>
              <p:sp>
                <p:nvSpPr>
                  <p:cNvPr id="766" name="Freeform 261"/>
                  <p:cNvSpPr>
                    <a:spLocks noChangeAspect="1"/>
                  </p:cNvSpPr>
                  <p:nvPr/>
                </p:nvSpPr>
                <p:spPr bwMode="auto">
                  <a:xfrm>
                    <a:off x="8219626" y="3512277"/>
                    <a:ext cx="7832" cy="1305"/>
                  </a:xfrm>
                  <a:custGeom>
                    <a:avLst/>
                    <a:gdLst>
                      <a:gd name="T0" fmla="*/ 2147483647 w 6"/>
                      <a:gd name="T1" fmla="*/ 0 h 1"/>
                      <a:gd name="T2" fmla="*/ 2147483647 w 6"/>
                      <a:gd name="T3" fmla="*/ 0 h 1"/>
                      <a:gd name="T4" fmla="*/ 2147483647 w 6"/>
                      <a:gd name="T5" fmla="*/ 0 h 1"/>
                      <a:gd name="T6" fmla="*/ 0 w 6"/>
                      <a:gd name="T7" fmla="*/ 0 h 1"/>
                      <a:gd name="T8" fmla="*/ 2147483647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67" name="Freeform 262"/>
                  <p:cNvSpPr>
                    <a:spLocks noChangeAspect="1"/>
                  </p:cNvSpPr>
                  <p:nvPr/>
                </p:nvSpPr>
                <p:spPr bwMode="auto">
                  <a:xfrm>
                    <a:off x="7975525" y="3573643"/>
                    <a:ext cx="6527" cy="27419"/>
                  </a:xfrm>
                  <a:custGeom>
                    <a:avLst/>
                    <a:gdLst>
                      <a:gd name="T0" fmla="*/ 2147483647 w 6"/>
                      <a:gd name="T1" fmla="*/ 2147483647 h 18"/>
                      <a:gd name="T2" fmla="*/ 2147483647 w 6"/>
                      <a:gd name="T3" fmla="*/ 2147483647 h 18"/>
                      <a:gd name="T4" fmla="*/ 2147483647 w 6"/>
                      <a:gd name="T5" fmla="*/ 2147483647 h 18"/>
                      <a:gd name="T6" fmla="*/ 0 w 6"/>
                      <a:gd name="T7" fmla="*/ 0 h 18"/>
                      <a:gd name="T8" fmla="*/ 0 w 6"/>
                      <a:gd name="T9" fmla="*/ 2147483647 h 18"/>
                      <a:gd name="T10" fmla="*/ 2147483647 w 6"/>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768" name="Freeform 263"/>
                  <p:cNvSpPr>
                    <a:spLocks noChangeAspect="1"/>
                  </p:cNvSpPr>
                  <p:nvPr/>
                </p:nvSpPr>
                <p:spPr bwMode="auto">
                  <a:xfrm>
                    <a:off x="7982052" y="3608895"/>
                    <a:ext cx="7832" cy="18279"/>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69" name="Freeform 264"/>
                  <p:cNvSpPr>
                    <a:spLocks noChangeAspect="1"/>
                  </p:cNvSpPr>
                  <p:nvPr/>
                </p:nvSpPr>
                <p:spPr bwMode="auto">
                  <a:xfrm>
                    <a:off x="7997715" y="3618034"/>
                    <a:ext cx="9138" cy="9140"/>
                  </a:xfrm>
                  <a:custGeom>
                    <a:avLst/>
                    <a:gdLst>
                      <a:gd name="T0" fmla="*/ 2147483647 w 6"/>
                      <a:gd name="T1" fmla="*/ 0 h 6"/>
                      <a:gd name="T2" fmla="*/ 0 w 6"/>
                      <a:gd name="T3" fmla="*/ 2147483647 h 6"/>
                      <a:gd name="T4" fmla="*/ 0 w 6"/>
                      <a:gd name="T5" fmla="*/ 2147483647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70" name="Freeform 265"/>
                  <p:cNvSpPr>
                    <a:spLocks noChangeAspect="1"/>
                  </p:cNvSpPr>
                  <p:nvPr/>
                </p:nvSpPr>
                <p:spPr bwMode="auto">
                  <a:xfrm>
                    <a:off x="8006854" y="3688539"/>
                    <a:ext cx="6527" cy="9140"/>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71" name="Freeform 266"/>
                  <p:cNvSpPr>
                    <a:spLocks noChangeAspect="1"/>
                  </p:cNvSpPr>
                  <p:nvPr/>
                </p:nvSpPr>
                <p:spPr bwMode="auto">
                  <a:xfrm>
                    <a:off x="2949893" y="4639043"/>
                    <a:ext cx="32634" cy="26112"/>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0 h 18"/>
                      <a:gd name="T10" fmla="*/ 0 w 24"/>
                      <a:gd name="T11" fmla="*/ 2147483647 h 18"/>
                      <a:gd name="T12" fmla="*/ 0 w 24"/>
                      <a:gd name="T13" fmla="*/ 2147483647 h 18"/>
                      <a:gd name="T14" fmla="*/ 0 w 24"/>
                      <a:gd name="T15" fmla="*/ 2147483647 h 18"/>
                      <a:gd name="T16" fmla="*/ 2147483647 w 24"/>
                      <a:gd name="T17" fmla="*/ 2147483647 h 18"/>
                      <a:gd name="T18" fmla="*/ 2147483647 w 24"/>
                      <a:gd name="T19" fmla="*/ 2147483647 h 18"/>
                      <a:gd name="T20" fmla="*/ 2147483647 w 24"/>
                      <a:gd name="T21" fmla="*/ 2147483647 h 18"/>
                      <a:gd name="T22" fmla="*/ 2147483647 w 24"/>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772" name="Freeform 267"/>
                  <p:cNvSpPr>
                    <a:spLocks noChangeAspect="1"/>
                  </p:cNvSpPr>
                  <p:nvPr/>
                </p:nvSpPr>
                <p:spPr bwMode="auto">
                  <a:xfrm>
                    <a:off x="2926396" y="4648183"/>
                    <a:ext cx="23497" cy="16973"/>
                  </a:xfrm>
                  <a:custGeom>
                    <a:avLst/>
                    <a:gdLst>
                      <a:gd name="T0" fmla="*/ 2147483647 w 18"/>
                      <a:gd name="T1" fmla="*/ 0 h 12"/>
                      <a:gd name="T2" fmla="*/ 0 w 18"/>
                      <a:gd name="T3" fmla="*/ 0 h 12"/>
                      <a:gd name="T4" fmla="*/ 2147483647 w 18"/>
                      <a:gd name="T5" fmla="*/ 0 h 12"/>
                      <a:gd name="T6" fmla="*/ 2147483647 w 18"/>
                      <a:gd name="T7" fmla="*/ 2147483647 h 12"/>
                      <a:gd name="T8" fmla="*/ 0 w 18"/>
                      <a:gd name="T9" fmla="*/ 2147483647 h 12"/>
                      <a:gd name="T10" fmla="*/ 2147483647 w 18"/>
                      <a:gd name="T11" fmla="*/ 2147483647 h 12"/>
                      <a:gd name="T12" fmla="*/ 0 w 18"/>
                      <a:gd name="T13" fmla="*/ 2147483647 h 12"/>
                      <a:gd name="T14" fmla="*/ 2147483647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773" name="Freeform 268"/>
                  <p:cNvSpPr>
                    <a:spLocks noChangeAspect="1"/>
                  </p:cNvSpPr>
                  <p:nvPr/>
                </p:nvSpPr>
                <p:spPr bwMode="auto">
                  <a:xfrm>
                    <a:off x="4405368" y="3644147"/>
                    <a:ext cx="308065" cy="343383"/>
                  </a:xfrm>
                  <a:custGeom>
                    <a:avLst/>
                    <a:gdLst>
                      <a:gd name="T0" fmla="*/ 2147483647 w 233"/>
                      <a:gd name="T1" fmla="*/ 2147483647 h 233"/>
                      <a:gd name="T2" fmla="*/ 2147483647 w 233"/>
                      <a:gd name="T3" fmla="*/ 2147483647 h 233"/>
                      <a:gd name="T4" fmla="*/ 2147483647 w 233"/>
                      <a:gd name="T5" fmla="*/ 2147483647 h 233"/>
                      <a:gd name="T6" fmla="*/ 2147483647 w 233"/>
                      <a:gd name="T7" fmla="*/ 2147483647 h 233"/>
                      <a:gd name="T8" fmla="*/ 2147483647 w 233"/>
                      <a:gd name="T9" fmla="*/ 2147483647 h 233"/>
                      <a:gd name="T10" fmla="*/ 2147483647 w 233"/>
                      <a:gd name="T11" fmla="*/ 2147483647 h 233"/>
                      <a:gd name="T12" fmla="*/ 2147483647 w 233"/>
                      <a:gd name="T13" fmla="*/ 2147483647 h 233"/>
                      <a:gd name="T14" fmla="*/ 2147483647 w 233"/>
                      <a:gd name="T15" fmla="*/ 2147483647 h 233"/>
                      <a:gd name="T16" fmla="*/ 2147483647 w 233"/>
                      <a:gd name="T17" fmla="*/ 2147483647 h 233"/>
                      <a:gd name="T18" fmla="*/ 2147483647 w 233"/>
                      <a:gd name="T19" fmla="*/ 2147483647 h 233"/>
                      <a:gd name="T20" fmla="*/ 2147483647 w 233"/>
                      <a:gd name="T21" fmla="*/ 2147483647 h 233"/>
                      <a:gd name="T22" fmla="*/ 2147483647 w 233"/>
                      <a:gd name="T23" fmla="*/ 2147483647 h 233"/>
                      <a:gd name="T24" fmla="*/ 2147483647 w 233"/>
                      <a:gd name="T25" fmla="*/ 2147483647 h 233"/>
                      <a:gd name="T26" fmla="*/ 2147483647 w 233"/>
                      <a:gd name="T27" fmla="*/ 2147483647 h 233"/>
                      <a:gd name="T28" fmla="*/ 2147483647 w 233"/>
                      <a:gd name="T29" fmla="*/ 2147483647 h 233"/>
                      <a:gd name="T30" fmla="*/ 2147483647 w 233"/>
                      <a:gd name="T31" fmla="*/ 2147483647 h 233"/>
                      <a:gd name="T32" fmla="*/ 2147483647 w 233"/>
                      <a:gd name="T33" fmla="*/ 2147483647 h 233"/>
                      <a:gd name="T34" fmla="*/ 2147483647 w 233"/>
                      <a:gd name="T35" fmla="*/ 2147483647 h 233"/>
                      <a:gd name="T36" fmla="*/ 2147483647 w 233"/>
                      <a:gd name="T37" fmla="*/ 2147483647 h 233"/>
                      <a:gd name="T38" fmla="*/ 2147483647 w 233"/>
                      <a:gd name="T39" fmla="*/ 2147483647 h 233"/>
                      <a:gd name="T40" fmla="*/ 2147483647 w 233"/>
                      <a:gd name="T41" fmla="*/ 2147483647 h 233"/>
                      <a:gd name="T42" fmla="*/ 2147483647 w 233"/>
                      <a:gd name="T43" fmla="*/ 0 h 233"/>
                      <a:gd name="T44" fmla="*/ 0 w 233"/>
                      <a:gd name="T45" fmla="*/ 2147483647 h 233"/>
                      <a:gd name="T46" fmla="*/ 0 w 233"/>
                      <a:gd name="T47" fmla="*/ 2147483647 h 233"/>
                      <a:gd name="T48" fmla="*/ 2147483647 w 233"/>
                      <a:gd name="T49" fmla="*/ 2147483647 h 233"/>
                      <a:gd name="T50" fmla="*/ 2147483647 w 233"/>
                      <a:gd name="T51" fmla="*/ 2147483647 h 233"/>
                      <a:gd name="T52" fmla="*/ 2147483647 w 233"/>
                      <a:gd name="T53" fmla="*/ 2147483647 h 233"/>
                      <a:gd name="T54" fmla="*/ 2147483647 w 233"/>
                      <a:gd name="T55" fmla="*/ 2147483647 h 233"/>
                      <a:gd name="T56" fmla="*/ 2147483647 w 233"/>
                      <a:gd name="T57" fmla="*/ 2147483647 h 233"/>
                      <a:gd name="T58" fmla="*/ 2147483647 w 233"/>
                      <a:gd name="T59" fmla="*/ 2147483647 h 233"/>
                      <a:gd name="T60" fmla="*/ 2147483647 w 233"/>
                      <a:gd name="T61" fmla="*/ 2147483647 h 233"/>
                      <a:gd name="T62" fmla="*/ 2147483647 w 233"/>
                      <a:gd name="T63" fmla="*/ 2147483647 h 233"/>
                      <a:gd name="T64" fmla="*/ 2147483647 w 233"/>
                      <a:gd name="T65" fmla="*/ 2147483647 h 233"/>
                      <a:gd name="T66" fmla="*/ 2147483647 w 233"/>
                      <a:gd name="T67" fmla="*/ 2147483647 h 233"/>
                      <a:gd name="T68" fmla="*/ 2147483647 w 233"/>
                      <a:gd name="T69" fmla="*/ 2147483647 h 233"/>
                      <a:gd name="T70" fmla="*/ 2147483647 w 233"/>
                      <a:gd name="T71" fmla="*/ 2147483647 h 233"/>
                      <a:gd name="T72" fmla="*/ 2147483647 w 233"/>
                      <a:gd name="T73" fmla="*/ 2147483647 h 233"/>
                      <a:gd name="T74" fmla="*/ 2147483647 w 233"/>
                      <a:gd name="T75" fmla="*/ 2147483647 h 233"/>
                      <a:gd name="T76" fmla="*/ 2147483647 w 233"/>
                      <a:gd name="T77" fmla="*/ 2147483647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990034"/>
                  </a:solidFill>
                  <a:ln w="9525">
                    <a:solidFill>
                      <a:srgbClr val="000000"/>
                    </a:solidFill>
                    <a:prstDash val="solid"/>
                    <a:round/>
                    <a:headEnd/>
                    <a:tailEnd/>
                  </a:ln>
                </p:spPr>
                <p:txBody>
                  <a:bodyPr/>
                  <a:lstStyle/>
                  <a:p>
                    <a:endParaRPr lang="en-US"/>
                  </a:p>
                </p:txBody>
              </p:sp>
              <p:sp>
                <p:nvSpPr>
                  <p:cNvPr id="774" name="Freeform 269"/>
                  <p:cNvSpPr>
                    <a:spLocks noChangeAspect="1"/>
                  </p:cNvSpPr>
                  <p:nvPr/>
                </p:nvSpPr>
                <p:spPr bwMode="auto">
                  <a:xfrm>
                    <a:off x="2524345" y="3432634"/>
                    <a:ext cx="291095" cy="379941"/>
                  </a:xfrm>
                  <a:custGeom>
                    <a:avLst/>
                    <a:gdLst>
                      <a:gd name="T0" fmla="*/ 2147483647 w 221"/>
                      <a:gd name="T1" fmla="*/ 2147483647 h 258"/>
                      <a:gd name="T2" fmla="*/ 2147483647 w 221"/>
                      <a:gd name="T3" fmla="*/ 2147483647 h 258"/>
                      <a:gd name="T4" fmla="*/ 2147483647 w 221"/>
                      <a:gd name="T5" fmla="*/ 2147483647 h 258"/>
                      <a:gd name="T6" fmla="*/ 2147483647 w 221"/>
                      <a:gd name="T7" fmla="*/ 2147483647 h 258"/>
                      <a:gd name="T8" fmla="*/ 2147483647 w 221"/>
                      <a:gd name="T9" fmla="*/ 2147483647 h 258"/>
                      <a:gd name="T10" fmla="*/ 2147483647 w 221"/>
                      <a:gd name="T11" fmla="*/ 2147483647 h 258"/>
                      <a:gd name="T12" fmla="*/ 2147483647 w 221"/>
                      <a:gd name="T13" fmla="*/ 2147483647 h 258"/>
                      <a:gd name="T14" fmla="*/ 2147483647 w 221"/>
                      <a:gd name="T15" fmla="*/ 2147483647 h 258"/>
                      <a:gd name="T16" fmla="*/ 2147483647 w 221"/>
                      <a:gd name="T17" fmla="*/ 2147483647 h 258"/>
                      <a:gd name="T18" fmla="*/ 2147483647 w 221"/>
                      <a:gd name="T19" fmla="*/ 2147483647 h 258"/>
                      <a:gd name="T20" fmla="*/ 2147483647 w 221"/>
                      <a:gd name="T21" fmla="*/ 2147483647 h 258"/>
                      <a:gd name="T22" fmla="*/ 2147483647 w 221"/>
                      <a:gd name="T23" fmla="*/ 2147483647 h 258"/>
                      <a:gd name="T24" fmla="*/ 2147483647 w 221"/>
                      <a:gd name="T25" fmla="*/ 2147483647 h 258"/>
                      <a:gd name="T26" fmla="*/ 2147483647 w 221"/>
                      <a:gd name="T27" fmla="*/ 2147483647 h 258"/>
                      <a:gd name="T28" fmla="*/ 2147483647 w 221"/>
                      <a:gd name="T29" fmla="*/ 2147483647 h 258"/>
                      <a:gd name="T30" fmla="*/ 2147483647 w 221"/>
                      <a:gd name="T31" fmla="*/ 2147483647 h 258"/>
                      <a:gd name="T32" fmla="*/ 2147483647 w 221"/>
                      <a:gd name="T33" fmla="*/ 2147483647 h 258"/>
                      <a:gd name="T34" fmla="*/ 2147483647 w 221"/>
                      <a:gd name="T35" fmla="*/ 2147483647 h 258"/>
                      <a:gd name="T36" fmla="*/ 2147483647 w 221"/>
                      <a:gd name="T37" fmla="*/ 2147483647 h 258"/>
                      <a:gd name="T38" fmla="*/ 2147483647 w 221"/>
                      <a:gd name="T39" fmla="*/ 2147483647 h 258"/>
                      <a:gd name="T40" fmla="*/ 2147483647 w 221"/>
                      <a:gd name="T41" fmla="*/ 2147483647 h 258"/>
                      <a:gd name="T42" fmla="*/ 2147483647 w 221"/>
                      <a:gd name="T43" fmla="*/ 2147483647 h 258"/>
                      <a:gd name="T44" fmla="*/ 2147483647 w 221"/>
                      <a:gd name="T45" fmla="*/ 2147483647 h 258"/>
                      <a:gd name="T46" fmla="*/ 2147483647 w 221"/>
                      <a:gd name="T47" fmla="*/ 2147483647 h 258"/>
                      <a:gd name="T48" fmla="*/ 2147483647 w 221"/>
                      <a:gd name="T49" fmla="*/ 2147483647 h 258"/>
                      <a:gd name="T50" fmla="*/ 2147483647 w 221"/>
                      <a:gd name="T51" fmla="*/ 2147483647 h 258"/>
                      <a:gd name="T52" fmla="*/ 2147483647 w 221"/>
                      <a:gd name="T53" fmla="*/ 2147483647 h 258"/>
                      <a:gd name="T54" fmla="*/ 0 w 221"/>
                      <a:gd name="T55" fmla="*/ 2147483647 h 258"/>
                      <a:gd name="T56" fmla="*/ 2147483647 w 221"/>
                      <a:gd name="T57" fmla="*/ 2147483647 h 258"/>
                      <a:gd name="T58" fmla="*/ 2147483647 w 221"/>
                      <a:gd name="T59" fmla="*/ 2147483647 h 258"/>
                      <a:gd name="T60" fmla="*/ 2147483647 w 221"/>
                      <a:gd name="T61" fmla="*/ 2147483647 h 258"/>
                      <a:gd name="T62" fmla="*/ 2147483647 w 221"/>
                      <a:gd name="T63" fmla="*/ 0 h 258"/>
                      <a:gd name="T64" fmla="*/ 2147483647 w 221"/>
                      <a:gd name="T65" fmla="*/ 0 h 258"/>
                      <a:gd name="T66" fmla="*/ 2147483647 w 221"/>
                      <a:gd name="T67" fmla="*/ 2147483647 h 258"/>
                      <a:gd name="T68" fmla="*/ 2147483647 w 221"/>
                      <a:gd name="T69" fmla="*/ 2147483647 h 258"/>
                      <a:gd name="T70" fmla="*/ 2147483647 w 221"/>
                      <a:gd name="T71" fmla="*/ 2147483647 h 258"/>
                      <a:gd name="T72" fmla="*/ 2147483647 w 221"/>
                      <a:gd name="T73" fmla="*/ 2147483647 h 258"/>
                      <a:gd name="T74" fmla="*/ 2147483647 w 221"/>
                      <a:gd name="T75" fmla="*/ 2147483647 h 258"/>
                      <a:gd name="T76" fmla="*/ 2147483647 w 221"/>
                      <a:gd name="T77" fmla="*/ 2147483647 h 258"/>
                      <a:gd name="T78" fmla="*/ 2147483647 w 221"/>
                      <a:gd name="T79" fmla="*/ 2147483647 h 258"/>
                      <a:gd name="T80" fmla="*/ 2147483647 w 221"/>
                      <a:gd name="T81" fmla="*/ 2147483647 h 258"/>
                      <a:gd name="T82" fmla="*/ 2147483647 w 221"/>
                      <a:gd name="T83" fmla="*/ 2147483647 h 258"/>
                      <a:gd name="T84" fmla="*/ 2147483647 w 221"/>
                      <a:gd name="T85" fmla="*/ 2147483647 h 258"/>
                      <a:gd name="T86" fmla="*/ 2147483647 w 221"/>
                      <a:gd name="T87" fmla="*/ 2147483647 h 258"/>
                      <a:gd name="T88" fmla="*/ 2147483647 w 221"/>
                      <a:gd name="T89" fmla="*/ 2147483647 h 258"/>
                      <a:gd name="T90" fmla="*/ 2147483647 w 221"/>
                      <a:gd name="T91" fmla="*/ 2147483647 h 258"/>
                      <a:gd name="T92" fmla="*/ 2147483647 w 221"/>
                      <a:gd name="T93" fmla="*/ 2147483647 h 258"/>
                      <a:gd name="T94" fmla="*/ 2147483647 w 221"/>
                      <a:gd name="T95" fmla="*/ 2147483647 h 258"/>
                      <a:gd name="T96" fmla="*/ 2147483647 w 221"/>
                      <a:gd name="T97" fmla="*/ 2147483647 h 258"/>
                      <a:gd name="T98" fmla="*/ 2147483647 w 221"/>
                      <a:gd name="T99" fmla="*/ 2147483647 h 258"/>
                      <a:gd name="T100" fmla="*/ 2147483647 w 221"/>
                      <a:gd name="T101" fmla="*/ 2147483647 h 258"/>
                      <a:gd name="T102" fmla="*/ 2147483647 w 221"/>
                      <a:gd name="T103" fmla="*/ 2147483647 h 258"/>
                      <a:gd name="T104" fmla="*/ 2147483647 w 221"/>
                      <a:gd name="T105" fmla="*/ 2147483647 h 258"/>
                      <a:gd name="T106" fmla="*/ 2147483647 w 221"/>
                      <a:gd name="T107" fmla="*/ 2147483647 h 258"/>
                      <a:gd name="T108" fmla="*/ 2147483647 w 221"/>
                      <a:gd name="T109" fmla="*/ 2147483647 h 258"/>
                      <a:gd name="T110" fmla="*/ 2147483647 w 221"/>
                      <a:gd name="T111" fmla="*/ 2147483647 h 258"/>
                      <a:gd name="T112" fmla="*/ 2147483647 w 221"/>
                      <a:gd name="T113" fmla="*/ 2147483647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p>
                </p:txBody>
              </p:sp>
              <p:sp>
                <p:nvSpPr>
                  <p:cNvPr id="775" name="Freeform 270"/>
                  <p:cNvSpPr>
                    <a:spLocks noChangeAspect="1"/>
                  </p:cNvSpPr>
                  <p:nvPr/>
                </p:nvSpPr>
                <p:spPr bwMode="auto">
                  <a:xfrm>
                    <a:off x="4589423" y="3671566"/>
                    <a:ext cx="212773" cy="262433"/>
                  </a:xfrm>
                  <a:custGeom>
                    <a:avLst/>
                    <a:gdLst>
                      <a:gd name="T0" fmla="*/ 0 w 161"/>
                      <a:gd name="T1" fmla="*/ 2147483647 h 179"/>
                      <a:gd name="T2" fmla="*/ 0 w 161"/>
                      <a:gd name="T3" fmla="*/ 2147483647 h 179"/>
                      <a:gd name="T4" fmla="*/ 0 w 161"/>
                      <a:gd name="T5" fmla="*/ 2147483647 h 179"/>
                      <a:gd name="T6" fmla="*/ 2147483647 w 161"/>
                      <a:gd name="T7" fmla="*/ 2147483647 h 179"/>
                      <a:gd name="T8" fmla="*/ 2147483647 w 161"/>
                      <a:gd name="T9" fmla="*/ 2147483647 h 179"/>
                      <a:gd name="T10" fmla="*/ 2147483647 w 161"/>
                      <a:gd name="T11" fmla="*/ 2147483647 h 179"/>
                      <a:gd name="T12" fmla="*/ 2147483647 w 161"/>
                      <a:gd name="T13" fmla="*/ 2147483647 h 179"/>
                      <a:gd name="T14" fmla="*/ 2147483647 w 161"/>
                      <a:gd name="T15" fmla="*/ 2147483647 h 179"/>
                      <a:gd name="T16" fmla="*/ 2147483647 w 161"/>
                      <a:gd name="T17" fmla="*/ 0 h 179"/>
                      <a:gd name="T18" fmla="*/ 2147483647 w 161"/>
                      <a:gd name="T19" fmla="*/ 2147483647 h 179"/>
                      <a:gd name="T20" fmla="*/ 2147483647 w 161"/>
                      <a:gd name="T21" fmla="*/ 0 h 179"/>
                      <a:gd name="T22" fmla="*/ 2147483647 w 161"/>
                      <a:gd name="T23" fmla="*/ 0 h 179"/>
                      <a:gd name="T24" fmla="*/ 2147483647 w 161"/>
                      <a:gd name="T25" fmla="*/ 2147483647 h 179"/>
                      <a:gd name="T26" fmla="*/ 2147483647 w 161"/>
                      <a:gd name="T27" fmla="*/ 2147483647 h 179"/>
                      <a:gd name="T28" fmla="*/ 2147483647 w 161"/>
                      <a:gd name="T29" fmla="*/ 2147483647 h 179"/>
                      <a:gd name="T30" fmla="*/ 2147483647 w 161"/>
                      <a:gd name="T31" fmla="*/ 2147483647 h 179"/>
                      <a:gd name="T32" fmla="*/ 2147483647 w 161"/>
                      <a:gd name="T33" fmla="*/ 2147483647 h 179"/>
                      <a:gd name="T34" fmla="*/ 2147483647 w 161"/>
                      <a:gd name="T35" fmla="*/ 2147483647 h 179"/>
                      <a:gd name="T36" fmla="*/ 2147483647 w 161"/>
                      <a:gd name="T37" fmla="*/ 2147483647 h 179"/>
                      <a:gd name="T38" fmla="*/ 2147483647 w 161"/>
                      <a:gd name="T39" fmla="*/ 2147483647 h 179"/>
                      <a:gd name="T40" fmla="*/ 2147483647 w 161"/>
                      <a:gd name="T41" fmla="*/ 2147483647 h 179"/>
                      <a:gd name="T42" fmla="*/ 2147483647 w 161"/>
                      <a:gd name="T43" fmla="*/ 2147483647 h 179"/>
                      <a:gd name="T44" fmla="*/ 2147483647 w 161"/>
                      <a:gd name="T45" fmla="*/ 2147483647 h 179"/>
                      <a:gd name="T46" fmla="*/ 2147483647 w 161"/>
                      <a:gd name="T47" fmla="*/ 2147483647 h 179"/>
                      <a:gd name="T48" fmla="*/ 2147483647 w 161"/>
                      <a:gd name="T49" fmla="*/ 2147483647 h 179"/>
                      <a:gd name="T50" fmla="*/ 2147483647 w 161"/>
                      <a:gd name="T51" fmla="*/ 2147483647 h 179"/>
                      <a:gd name="T52" fmla="*/ 2147483647 w 161"/>
                      <a:gd name="T53" fmla="*/ 2147483647 h 179"/>
                      <a:gd name="T54" fmla="*/ 2147483647 w 161"/>
                      <a:gd name="T55" fmla="*/ 2147483647 h 179"/>
                      <a:gd name="T56" fmla="*/ 2147483647 w 161"/>
                      <a:gd name="T57" fmla="*/ 2147483647 h 179"/>
                      <a:gd name="T58" fmla="*/ 2147483647 w 161"/>
                      <a:gd name="T59" fmla="*/ 2147483647 h 179"/>
                      <a:gd name="T60" fmla="*/ 2147483647 w 161"/>
                      <a:gd name="T61" fmla="*/ 2147483647 h 179"/>
                      <a:gd name="T62" fmla="*/ 2147483647 w 161"/>
                      <a:gd name="T63" fmla="*/ 2147483647 h 179"/>
                      <a:gd name="T64" fmla="*/ 2147483647 w 161"/>
                      <a:gd name="T65" fmla="*/ 2147483647 h 179"/>
                      <a:gd name="T66" fmla="*/ 0 w 161"/>
                      <a:gd name="T67" fmla="*/ 2147483647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990034"/>
                  </a:solidFill>
                  <a:ln w="9525">
                    <a:solidFill>
                      <a:srgbClr val="000000"/>
                    </a:solidFill>
                    <a:prstDash val="solid"/>
                    <a:round/>
                    <a:headEnd/>
                    <a:tailEnd/>
                  </a:ln>
                </p:spPr>
                <p:txBody>
                  <a:bodyPr/>
                  <a:lstStyle/>
                  <a:p>
                    <a:endParaRPr lang="en-US"/>
                  </a:p>
                </p:txBody>
              </p:sp>
              <p:sp>
                <p:nvSpPr>
                  <p:cNvPr id="776" name="Freeform 271"/>
                  <p:cNvSpPr>
                    <a:spLocks noChangeAspect="1"/>
                  </p:cNvSpPr>
                  <p:nvPr/>
                </p:nvSpPr>
                <p:spPr bwMode="auto">
                  <a:xfrm>
                    <a:off x="5132452" y="3477025"/>
                    <a:ext cx="7832" cy="16973"/>
                  </a:xfrm>
                  <a:custGeom>
                    <a:avLst/>
                    <a:gdLst>
                      <a:gd name="T0" fmla="*/ 2147483647 w 6"/>
                      <a:gd name="T1" fmla="*/ 2147483647 h 12"/>
                      <a:gd name="T2" fmla="*/ 0 w 6"/>
                      <a:gd name="T3" fmla="*/ 2147483647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77" name="Freeform 272"/>
                  <p:cNvSpPr>
                    <a:spLocks noChangeAspect="1"/>
                  </p:cNvSpPr>
                  <p:nvPr/>
                </p:nvSpPr>
                <p:spPr bwMode="auto">
                  <a:xfrm>
                    <a:off x="4736929" y="3987530"/>
                    <a:ext cx="56131" cy="52226"/>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778" name="Freeform 273"/>
                  <p:cNvSpPr>
                    <a:spLocks noChangeAspect="1"/>
                  </p:cNvSpPr>
                  <p:nvPr/>
                </p:nvSpPr>
                <p:spPr bwMode="auto">
                  <a:xfrm>
                    <a:off x="5119399" y="3503138"/>
                    <a:ext cx="180140" cy="389080"/>
                  </a:xfrm>
                  <a:custGeom>
                    <a:avLst/>
                    <a:gdLst>
                      <a:gd name="T0" fmla="*/ 2147483647 w 137"/>
                      <a:gd name="T1" fmla="*/ 2147483647 h 264"/>
                      <a:gd name="T2" fmla="*/ 2147483647 w 137"/>
                      <a:gd name="T3" fmla="*/ 2147483647 h 264"/>
                      <a:gd name="T4" fmla="*/ 2147483647 w 137"/>
                      <a:gd name="T5" fmla="*/ 2147483647 h 264"/>
                      <a:gd name="T6" fmla="*/ 2147483647 w 137"/>
                      <a:gd name="T7" fmla="*/ 2147483647 h 264"/>
                      <a:gd name="T8" fmla="*/ 2147483647 w 137"/>
                      <a:gd name="T9" fmla="*/ 2147483647 h 264"/>
                      <a:gd name="T10" fmla="*/ 2147483647 w 137"/>
                      <a:gd name="T11" fmla="*/ 2147483647 h 264"/>
                      <a:gd name="T12" fmla="*/ 2147483647 w 137"/>
                      <a:gd name="T13" fmla="*/ 2147483647 h 264"/>
                      <a:gd name="T14" fmla="*/ 2147483647 w 137"/>
                      <a:gd name="T15" fmla="*/ 2147483647 h 264"/>
                      <a:gd name="T16" fmla="*/ 2147483647 w 137"/>
                      <a:gd name="T17" fmla="*/ 2147483647 h 264"/>
                      <a:gd name="T18" fmla="*/ 0 w 137"/>
                      <a:gd name="T19" fmla="*/ 2147483647 h 264"/>
                      <a:gd name="T20" fmla="*/ 2147483647 w 137"/>
                      <a:gd name="T21" fmla="*/ 2147483647 h 264"/>
                      <a:gd name="T22" fmla="*/ 2147483647 w 137"/>
                      <a:gd name="T23" fmla="*/ 2147483647 h 264"/>
                      <a:gd name="T24" fmla="*/ 2147483647 w 137"/>
                      <a:gd name="T25" fmla="*/ 2147483647 h 264"/>
                      <a:gd name="T26" fmla="*/ 2147483647 w 137"/>
                      <a:gd name="T27" fmla="*/ 2147483647 h 264"/>
                      <a:gd name="T28" fmla="*/ 2147483647 w 137"/>
                      <a:gd name="T29" fmla="*/ 2147483647 h 264"/>
                      <a:gd name="T30" fmla="*/ 2147483647 w 137"/>
                      <a:gd name="T31" fmla="*/ 2147483647 h 264"/>
                      <a:gd name="T32" fmla="*/ 2147483647 w 137"/>
                      <a:gd name="T33" fmla="*/ 2147483647 h 264"/>
                      <a:gd name="T34" fmla="*/ 2147483647 w 137"/>
                      <a:gd name="T35" fmla="*/ 2147483647 h 264"/>
                      <a:gd name="T36" fmla="*/ 2147483647 w 137"/>
                      <a:gd name="T37" fmla="*/ 2147483647 h 264"/>
                      <a:gd name="T38" fmla="*/ 2147483647 w 137"/>
                      <a:gd name="T39" fmla="*/ 2147483647 h 264"/>
                      <a:gd name="T40" fmla="*/ 2147483647 w 137"/>
                      <a:gd name="T41" fmla="*/ 2147483647 h 264"/>
                      <a:gd name="T42" fmla="*/ 2147483647 w 137"/>
                      <a:gd name="T43" fmla="*/ 2147483647 h 264"/>
                      <a:gd name="T44" fmla="*/ 2147483647 w 137"/>
                      <a:gd name="T45" fmla="*/ 2147483647 h 264"/>
                      <a:gd name="T46" fmla="*/ 2147483647 w 137"/>
                      <a:gd name="T47" fmla="*/ 2147483647 h 264"/>
                      <a:gd name="T48" fmla="*/ 2147483647 w 137"/>
                      <a:gd name="T49" fmla="*/ 2147483647 h 264"/>
                      <a:gd name="T50" fmla="*/ 2147483647 w 137"/>
                      <a:gd name="T51" fmla="*/ 2147483647 h 264"/>
                      <a:gd name="T52" fmla="*/ 2147483647 w 137"/>
                      <a:gd name="T53" fmla="*/ 2147483647 h 264"/>
                      <a:gd name="T54" fmla="*/ 2147483647 w 137"/>
                      <a:gd name="T55" fmla="*/ 2147483647 h 264"/>
                      <a:gd name="T56" fmla="*/ 2147483647 w 137"/>
                      <a:gd name="T57" fmla="*/ 2147483647 h 264"/>
                      <a:gd name="T58" fmla="*/ 2147483647 w 137"/>
                      <a:gd name="T59" fmla="*/ 0 h 264"/>
                      <a:gd name="T60" fmla="*/ 2147483647 w 137"/>
                      <a:gd name="T61" fmla="*/ 0 h 264"/>
                      <a:gd name="T62" fmla="*/ 2147483647 w 137"/>
                      <a:gd name="T63" fmla="*/ 2147483647 h 264"/>
                      <a:gd name="T64" fmla="*/ 2147483647 w 137"/>
                      <a:gd name="T65" fmla="*/ 2147483647 h 264"/>
                      <a:gd name="T66" fmla="*/ 2147483647 w 137"/>
                      <a:gd name="T67" fmla="*/ 2147483647 h 264"/>
                      <a:gd name="T68" fmla="*/ 2147483647 w 137"/>
                      <a:gd name="T69" fmla="*/ 2147483647 h 264"/>
                      <a:gd name="T70" fmla="*/ 2147483647 w 137"/>
                      <a:gd name="T71" fmla="*/ 2147483647 h 264"/>
                      <a:gd name="T72" fmla="*/ 2147483647 w 137"/>
                      <a:gd name="T73" fmla="*/ 2147483647 h 264"/>
                      <a:gd name="T74" fmla="*/ 2147483647 w 137"/>
                      <a:gd name="T75" fmla="*/ 2147483647 h 264"/>
                      <a:gd name="T76" fmla="*/ 2147483647 w 137"/>
                      <a:gd name="T77" fmla="*/ 2147483647 h 264"/>
                      <a:gd name="T78" fmla="*/ 2147483647 w 137"/>
                      <a:gd name="T79" fmla="*/ 2147483647 h 264"/>
                      <a:gd name="T80" fmla="*/ 2147483647 w 137"/>
                      <a:gd name="T81" fmla="*/ 2147483647 h 264"/>
                      <a:gd name="T82" fmla="*/ 2147483647 w 137"/>
                      <a:gd name="T83" fmla="*/ 2147483647 h 264"/>
                      <a:gd name="T84" fmla="*/ 2147483647 w 137"/>
                      <a:gd name="T85" fmla="*/ 2147483647 h 264"/>
                      <a:gd name="T86" fmla="*/ 2147483647 w 137"/>
                      <a:gd name="T87" fmla="*/ 2147483647 h 264"/>
                      <a:gd name="T88" fmla="*/ 2147483647 w 137"/>
                      <a:gd name="T89" fmla="*/ 2147483647 h 264"/>
                      <a:gd name="T90" fmla="*/ 2147483647 w 137"/>
                      <a:gd name="T91" fmla="*/ 2147483647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990034"/>
                  </a:solidFill>
                  <a:ln w="9525">
                    <a:solidFill>
                      <a:srgbClr val="000000"/>
                    </a:solidFill>
                    <a:prstDash val="solid"/>
                    <a:round/>
                    <a:headEnd/>
                    <a:tailEnd/>
                  </a:ln>
                </p:spPr>
                <p:txBody>
                  <a:bodyPr/>
                  <a:lstStyle/>
                  <a:p>
                    <a:endParaRPr lang="en-US"/>
                  </a:p>
                </p:txBody>
              </p:sp>
              <p:sp>
                <p:nvSpPr>
                  <p:cNvPr id="779" name="Freeform 274"/>
                  <p:cNvSpPr>
                    <a:spLocks noChangeAspect="1"/>
                  </p:cNvSpPr>
                  <p:nvPr/>
                </p:nvSpPr>
                <p:spPr bwMode="auto">
                  <a:xfrm>
                    <a:off x="4888350" y="3423494"/>
                    <a:ext cx="73100" cy="220653"/>
                  </a:xfrm>
                  <a:custGeom>
                    <a:avLst/>
                    <a:gdLst>
                      <a:gd name="T0" fmla="*/ 2147483647 w 54"/>
                      <a:gd name="T1" fmla="*/ 2147483647 h 150"/>
                      <a:gd name="T2" fmla="*/ 2147483647 w 54"/>
                      <a:gd name="T3" fmla="*/ 2147483647 h 150"/>
                      <a:gd name="T4" fmla="*/ 2147483647 w 54"/>
                      <a:gd name="T5" fmla="*/ 2147483647 h 150"/>
                      <a:gd name="T6" fmla="*/ 2147483647 w 54"/>
                      <a:gd name="T7" fmla="*/ 2147483647 h 150"/>
                      <a:gd name="T8" fmla="*/ 2147483647 w 54"/>
                      <a:gd name="T9" fmla="*/ 2147483647 h 150"/>
                      <a:gd name="T10" fmla="*/ 2147483647 w 54"/>
                      <a:gd name="T11" fmla="*/ 2147483647 h 150"/>
                      <a:gd name="T12" fmla="*/ 2147483647 w 54"/>
                      <a:gd name="T13" fmla="*/ 2147483647 h 150"/>
                      <a:gd name="T14" fmla="*/ 2147483647 w 54"/>
                      <a:gd name="T15" fmla="*/ 2147483647 h 150"/>
                      <a:gd name="T16" fmla="*/ 2147483647 w 54"/>
                      <a:gd name="T17" fmla="*/ 2147483647 h 150"/>
                      <a:gd name="T18" fmla="*/ 2147483647 w 54"/>
                      <a:gd name="T19" fmla="*/ 2147483647 h 150"/>
                      <a:gd name="T20" fmla="*/ 2147483647 w 54"/>
                      <a:gd name="T21" fmla="*/ 2147483647 h 150"/>
                      <a:gd name="T22" fmla="*/ 2147483647 w 54"/>
                      <a:gd name="T23" fmla="*/ 2147483647 h 150"/>
                      <a:gd name="T24" fmla="*/ 2147483647 w 54"/>
                      <a:gd name="T25" fmla="*/ 2147483647 h 150"/>
                      <a:gd name="T26" fmla="*/ 2147483647 w 54"/>
                      <a:gd name="T27" fmla="*/ 2147483647 h 150"/>
                      <a:gd name="T28" fmla="*/ 2147483647 w 54"/>
                      <a:gd name="T29" fmla="*/ 2147483647 h 150"/>
                      <a:gd name="T30" fmla="*/ 2147483647 w 54"/>
                      <a:gd name="T31" fmla="*/ 0 h 150"/>
                      <a:gd name="T32" fmla="*/ 2147483647 w 54"/>
                      <a:gd name="T33" fmla="*/ 0 h 150"/>
                      <a:gd name="T34" fmla="*/ 2147483647 w 54"/>
                      <a:gd name="T35" fmla="*/ 0 h 150"/>
                      <a:gd name="T36" fmla="*/ 2147483647 w 54"/>
                      <a:gd name="T37" fmla="*/ 2147483647 h 150"/>
                      <a:gd name="T38" fmla="*/ 2147483647 w 54"/>
                      <a:gd name="T39" fmla="*/ 2147483647 h 150"/>
                      <a:gd name="T40" fmla="*/ 2147483647 w 54"/>
                      <a:gd name="T41" fmla="*/ 2147483647 h 150"/>
                      <a:gd name="T42" fmla="*/ 2147483647 w 54"/>
                      <a:gd name="T43" fmla="*/ 2147483647 h 150"/>
                      <a:gd name="T44" fmla="*/ 2147483647 w 54"/>
                      <a:gd name="T45" fmla="*/ 2147483647 h 150"/>
                      <a:gd name="T46" fmla="*/ 0 w 54"/>
                      <a:gd name="T47" fmla="*/ 2147483647 h 150"/>
                      <a:gd name="T48" fmla="*/ 2147483647 w 54"/>
                      <a:gd name="T49" fmla="*/ 2147483647 h 150"/>
                      <a:gd name="T50" fmla="*/ 2147483647 w 54"/>
                      <a:gd name="T51" fmla="*/ 2147483647 h 150"/>
                      <a:gd name="T52" fmla="*/ 2147483647 w 54"/>
                      <a:gd name="T53" fmla="*/ 2147483647 h 150"/>
                      <a:gd name="T54" fmla="*/ 2147483647 w 54"/>
                      <a:gd name="T55" fmla="*/ 2147483647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990134"/>
                  </a:solidFill>
                  <a:ln w="9525">
                    <a:solidFill>
                      <a:srgbClr val="000000"/>
                    </a:solidFill>
                    <a:prstDash val="solid"/>
                    <a:round/>
                    <a:headEnd/>
                    <a:tailEnd/>
                  </a:ln>
                </p:spPr>
                <p:txBody>
                  <a:bodyPr/>
                  <a:lstStyle/>
                  <a:p>
                    <a:endParaRPr lang="en-US"/>
                  </a:p>
                </p:txBody>
              </p:sp>
              <p:sp>
                <p:nvSpPr>
                  <p:cNvPr id="780" name="Freeform 275"/>
                  <p:cNvSpPr>
                    <a:spLocks noChangeAspect="1"/>
                  </p:cNvSpPr>
                  <p:nvPr/>
                </p:nvSpPr>
                <p:spPr bwMode="auto">
                  <a:xfrm>
                    <a:off x="4824388" y="3450913"/>
                    <a:ext cx="245407" cy="483086"/>
                  </a:xfrm>
                  <a:custGeom>
                    <a:avLst/>
                    <a:gdLst>
                      <a:gd name="T0" fmla="*/ 2147483647 w 186"/>
                      <a:gd name="T1" fmla="*/ 2147483647 h 329"/>
                      <a:gd name="T2" fmla="*/ 2147483647 w 186"/>
                      <a:gd name="T3" fmla="*/ 2147483647 h 329"/>
                      <a:gd name="T4" fmla="*/ 2147483647 w 186"/>
                      <a:gd name="T5" fmla="*/ 2147483647 h 329"/>
                      <a:gd name="T6" fmla="*/ 2147483647 w 186"/>
                      <a:gd name="T7" fmla="*/ 2147483647 h 329"/>
                      <a:gd name="T8" fmla="*/ 2147483647 w 186"/>
                      <a:gd name="T9" fmla="*/ 2147483647 h 329"/>
                      <a:gd name="T10" fmla="*/ 2147483647 w 186"/>
                      <a:gd name="T11" fmla="*/ 2147483647 h 329"/>
                      <a:gd name="T12" fmla="*/ 2147483647 w 186"/>
                      <a:gd name="T13" fmla="*/ 2147483647 h 329"/>
                      <a:gd name="T14" fmla="*/ 2147483647 w 186"/>
                      <a:gd name="T15" fmla="*/ 0 h 329"/>
                      <a:gd name="T16" fmla="*/ 2147483647 w 186"/>
                      <a:gd name="T17" fmla="*/ 2147483647 h 329"/>
                      <a:gd name="T18" fmla="*/ 2147483647 w 186"/>
                      <a:gd name="T19" fmla="*/ 2147483647 h 329"/>
                      <a:gd name="T20" fmla="*/ 2147483647 w 186"/>
                      <a:gd name="T21" fmla="*/ 2147483647 h 329"/>
                      <a:gd name="T22" fmla="*/ 2147483647 w 186"/>
                      <a:gd name="T23" fmla="*/ 2147483647 h 329"/>
                      <a:gd name="T24" fmla="*/ 2147483647 w 186"/>
                      <a:gd name="T25" fmla="*/ 2147483647 h 329"/>
                      <a:gd name="T26" fmla="*/ 2147483647 w 186"/>
                      <a:gd name="T27" fmla="*/ 2147483647 h 329"/>
                      <a:gd name="T28" fmla="*/ 2147483647 w 186"/>
                      <a:gd name="T29" fmla="*/ 2147483647 h 329"/>
                      <a:gd name="T30" fmla="*/ 2147483647 w 186"/>
                      <a:gd name="T31" fmla="*/ 2147483647 h 329"/>
                      <a:gd name="T32" fmla="*/ 2147483647 w 186"/>
                      <a:gd name="T33" fmla="*/ 2147483647 h 329"/>
                      <a:gd name="T34" fmla="*/ 2147483647 w 186"/>
                      <a:gd name="T35" fmla="*/ 2147483647 h 329"/>
                      <a:gd name="T36" fmla="*/ 2147483647 w 186"/>
                      <a:gd name="T37" fmla="*/ 2147483647 h 329"/>
                      <a:gd name="T38" fmla="*/ 2147483647 w 186"/>
                      <a:gd name="T39" fmla="*/ 2147483647 h 329"/>
                      <a:gd name="T40" fmla="*/ 0 w 186"/>
                      <a:gd name="T41" fmla="*/ 2147483647 h 329"/>
                      <a:gd name="T42" fmla="*/ 2147483647 w 186"/>
                      <a:gd name="T43" fmla="*/ 2147483647 h 329"/>
                      <a:gd name="T44" fmla="*/ 2147483647 w 186"/>
                      <a:gd name="T45" fmla="*/ 2147483647 h 329"/>
                      <a:gd name="T46" fmla="*/ 2147483647 w 186"/>
                      <a:gd name="T47" fmla="*/ 2147483647 h 329"/>
                      <a:gd name="T48" fmla="*/ 2147483647 w 186"/>
                      <a:gd name="T49" fmla="*/ 2147483647 h 329"/>
                      <a:gd name="T50" fmla="*/ 2147483647 w 186"/>
                      <a:gd name="T51" fmla="*/ 2147483647 h 329"/>
                      <a:gd name="T52" fmla="*/ 2147483647 w 186"/>
                      <a:gd name="T53" fmla="*/ 2147483647 h 329"/>
                      <a:gd name="T54" fmla="*/ 2147483647 w 186"/>
                      <a:gd name="T55" fmla="*/ 2147483647 h 329"/>
                      <a:gd name="T56" fmla="*/ 2147483647 w 186"/>
                      <a:gd name="T57" fmla="*/ 2147483647 h 329"/>
                      <a:gd name="T58" fmla="*/ 2147483647 w 186"/>
                      <a:gd name="T59" fmla="*/ 2147483647 h 329"/>
                      <a:gd name="T60" fmla="*/ 2147483647 w 186"/>
                      <a:gd name="T61" fmla="*/ 2147483647 h 329"/>
                      <a:gd name="T62" fmla="*/ 2147483647 w 186"/>
                      <a:gd name="T63" fmla="*/ 2147483647 h 329"/>
                      <a:gd name="T64" fmla="*/ 2147483647 w 186"/>
                      <a:gd name="T65" fmla="*/ 2147483647 h 329"/>
                      <a:gd name="T66" fmla="*/ 2147483647 w 186"/>
                      <a:gd name="T67" fmla="*/ 2147483647 h 329"/>
                      <a:gd name="T68" fmla="*/ 2147483647 w 186"/>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990034"/>
                  </a:solidFill>
                  <a:ln w="9525">
                    <a:solidFill>
                      <a:srgbClr val="000000"/>
                    </a:solidFill>
                    <a:prstDash val="solid"/>
                    <a:round/>
                    <a:headEnd/>
                    <a:tailEnd/>
                  </a:ln>
                </p:spPr>
                <p:txBody>
                  <a:bodyPr/>
                  <a:lstStyle/>
                  <a:p>
                    <a:endParaRPr lang="en-US"/>
                  </a:p>
                </p:txBody>
              </p:sp>
              <p:sp>
                <p:nvSpPr>
                  <p:cNvPr id="781" name="Freeform 276"/>
                  <p:cNvSpPr>
                    <a:spLocks noChangeAspect="1"/>
                  </p:cNvSpPr>
                  <p:nvPr/>
                </p:nvSpPr>
                <p:spPr bwMode="auto">
                  <a:xfrm>
                    <a:off x="4500660" y="3794296"/>
                    <a:ext cx="372028" cy="369496"/>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2147483647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0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2" name="Freeform 277"/>
                  <p:cNvSpPr>
                    <a:spLocks noChangeAspect="1"/>
                  </p:cNvSpPr>
                  <p:nvPr/>
                </p:nvSpPr>
                <p:spPr bwMode="auto">
                  <a:xfrm>
                    <a:off x="4500660" y="3794296"/>
                    <a:ext cx="372028" cy="369496"/>
                  </a:xfrm>
                  <a:custGeom>
                    <a:avLst/>
                    <a:gdLst>
                      <a:gd name="T0" fmla="*/ 2147483647 w 281"/>
                      <a:gd name="T1" fmla="*/ 2147483647 h 251"/>
                      <a:gd name="T2" fmla="*/ 2147483647 w 281"/>
                      <a:gd name="T3" fmla="*/ 2147483647 h 251"/>
                      <a:gd name="T4" fmla="*/ 2147483647 w 281"/>
                      <a:gd name="T5" fmla="*/ 2147483647 h 251"/>
                      <a:gd name="T6" fmla="*/ 2147483647 w 281"/>
                      <a:gd name="T7" fmla="*/ 2147483647 h 251"/>
                      <a:gd name="T8" fmla="*/ 2147483647 w 281"/>
                      <a:gd name="T9" fmla="*/ 2147483647 h 251"/>
                      <a:gd name="T10" fmla="*/ 2147483647 w 281"/>
                      <a:gd name="T11" fmla="*/ 2147483647 h 251"/>
                      <a:gd name="T12" fmla="*/ 2147483647 w 281"/>
                      <a:gd name="T13" fmla="*/ 2147483647 h 251"/>
                      <a:gd name="T14" fmla="*/ 2147483647 w 281"/>
                      <a:gd name="T15" fmla="*/ 2147483647 h 251"/>
                      <a:gd name="T16" fmla="*/ 0 w 281"/>
                      <a:gd name="T17" fmla="*/ 2147483647 h 251"/>
                      <a:gd name="T18" fmla="*/ 2147483647 w 281"/>
                      <a:gd name="T19" fmla="*/ 2147483647 h 251"/>
                      <a:gd name="T20" fmla="*/ 2147483647 w 281"/>
                      <a:gd name="T21" fmla="*/ 2147483647 h 251"/>
                      <a:gd name="T22" fmla="*/ 2147483647 w 281"/>
                      <a:gd name="T23" fmla="*/ 2147483647 h 251"/>
                      <a:gd name="T24" fmla="*/ 2147483647 w 281"/>
                      <a:gd name="T25" fmla="*/ 2147483647 h 251"/>
                      <a:gd name="T26" fmla="*/ 2147483647 w 281"/>
                      <a:gd name="T27" fmla="*/ 2147483647 h 251"/>
                      <a:gd name="T28" fmla="*/ 2147483647 w 281"/>
                      <a:gd name="T29" fmla="*/ 2147483647 h 251"/>
                      <a:gd name="T30" fmla="*/ 2147483647 w 281"/>
                      <a:gd name="T31" fmla="*/ 2147483647 h 251"/>
                      <a:gd name="T32" fmla="*/ 2147483647 w 281"/>
                      <a:gd name="T33" fmla="*/ 2147483647 h 251"/>
                      <a:gd name="T34" fmla="*/ 2147483647 w 281"/>
                      <a:gd name="T35" fmla="*/ 2147483647 h 251"/>
                      <a:gd name="T36" fmla="*/ 2147483647 w 281"/>
                      <a:gd name="T37" fmla="*/ 2147483647 h 251"/>
                      <a:gd name="T38" fmla="*/ 2147483647 w 281"/>
                      <a:gd name="T39" fmla="*/ 2147483647 h 251"/>
                      <a:gd name="T40" fmla="*/ 2147483647 w 281"/>
                      <a:gd name="T41" fmla="*/ 2147483647 h 251"/>
                      <a:gd name="T42" fmla="*/ 2147483647 w 281"/>
                      <a:gd name="T43" fmla="*/ 2147483647 h 251"/>
                      <a:gd name="T44" fmla="*/ 2147483647 w 281"/>
                      <a:gd name="T45" fmla="*/ 2147483647 h 251"/>
                      <a:gd name="T46" fmla="*/ 2147483647 w 281"/>
                      <a:gd name="T47" fmla="*/ 2147483647 h 251"/>
                      <a:gd name="T48" fmla="*/ 2147483647 w 281"/>
                      <a:gd name="T49" fmla="*/ 2147483647 h 251"/>
                      <a:gd name="T50" fmla="*/ 2147483647 w 281"/>
                      <a:gd name="T51" fmla="*/ 2147483647 h 251"/>
                      <a:gd name="T52" fmla="*/ 2147483647 w 281"/>
                      <a:gd name="T53" fmla="*/ 2147483647 h 251"/>
                      <a:gd name="T54" fmla="*/ 2147483647 w 281"/>
                      <a:gd name="T55" fmla="*/ 2147483647 h 251"/>
                      <a:gd name="T56" fmla="*/ 2147483647 w 281"/>
                      <a:gd name="T57" fmla="*/ 2147483647 h 251"/>
                      <a:gd name="T58" fmla="*/ 2147483647 w 281"/>
                      <a:gd name="T59" fmla="*/ 2147483647 h 251"/>
                      <a:gd name="T60" fmla="*/ 2147483647 w 281"/>
                      <a:gd name="T61" fmla="*/ 2147483647 h 251"/>
                      <a:gd name="T62" fmla="*/ 2147483647 w 281"/>
                      <a:gd name="T63" fmla="*/ 2147483647 h 251"/>
                      <a:gd name="T64" fmla="*/ 2147483647 w 281"/>
                      <a:gd name="T65" fmla="*/ 2147483647 h 251"/>
                      <a:gd name="T66" fmla="*/ 2147483647 w 281"/>
                      <a:gd name="T67" fmla="*/ 2147483647 h 251"/>
                      <a:gd name="T68" fmla="*/ 2147483647 w 281"/>
                      <a:gd name="T69" fmla="*/ 2147483647 h 251"/>
                      <a:gd name="T70" fmla="*/ 2147483647 w 281"/>
                      <a:gd name="T71" fmla="*/ 2147483647 h 251"/>
                      <a:gd name="T72" fmla="*/ 2147483647 w 281"/>
                      <a:gd name="T73" fmla="*/ 2147483647 h 251"/>
                      <a:gd name="T74" fmla="*/ 2147483647 w 281"/>
                      <a:gd name="T75" fmla="*/ 2147483647 h 251"/>
                      <a:gd name="T76" fmla="*/ 2147483647 w 281"/>
                      <a:gd name="T77" fmla="*/ 2147483647 h 251"/>
                      <a:gd name="T78" fmla="*/ 2147483647 w 281"/>
                      <a:gd name="T79" fmla="*/ 2147483647 h 251"/>
                      <a:gd name="T80" fmla="*/ 2147483647 w 281"/>
                      <a:gd name="T81" fmla="*/ 2147483647 h 251"/>
                      <a:gd name="T82" fmla="*/ 2147483647 w 281"/>
                      <a:gd name="T83" fmla="*/ 2147483647 h 251"/>
                      <a:gd name="T84" fmla="*/ 2147483647 w 281"/>
                      <a:gd name="T85" fmla="*/ 2147483647 h 251"/>
                      <a:gd name="T86" fmla="*/ 2147483647 w 281"/>
                      <a:gd name="T87" fmla="*/ 2147483647 h 251"/>
                      <a:gd name="T88" fmla="*/ 2147483647 w 281"/>
                      <a:gd name="T89" fmla="*/ 2147483647 h 251"/>
                      <a:gd name="T90" fmla="*/ 2147483647 w 281"/>
                      <a:gd name="T91" fmla="*/ 0 h 251"/>
                      <a:gd name="T92" fmla="*/ 2147483647 w 281"/>
                      <a:gd name="T93" fmla="*/ 0 h 251"/>
                      <a:gd name="T94" fmla="*/ 2147483647 w 281"/>
                      <a:gd name="T95" fmla="*/ 2147483647 h 251"/>
                      <a:gd name="T96" fmla="*/ 2147483647 w 281"/>
                      <a:gd name="T97" fmla="*/ 2147483647 h 251"/>
                      <a:gd name="T98" fmla="*/ 2147483647 w 281"/>
                      <a:gd name="T99" fmla="*/ 2147483647 h 251"/>
                      <a:gd name="T100" fmla="*/ 2147483647 w 281"/>
                      <a:gd name="T101" fmla="*/ 2147483647 h 251"/>
                      <a:gd name="T102" fmla="*/ 2147483647 w 281"/>
                      <a:gd name="T103" fmla="*/ 2147483647 h 251"/>
                      <a:gd name="T104" fmla="*/ 2147483647 w 281"/>
                      <a:gd name="T105" fmla="*/ 2147483647 h 251"/>
                      <a:gd name="T106" fmla="*/ 2147483647 w 281"/>
                      <a:gd name="T107" fmla="*/ 2147483647 h 251"/>
                      <a:gd name="T108" fmla="*/ 2147483647 w 281"/>
                      <a:gd name="T109" fmla="*/ 2147483647 h 251"/>
                      <a:gd name="T110" fmla="*/ 2147483647 w 281"/>
                      <a:gd name="T111" fmla="*/ 2147483647 h 251"/>
                      <a:gd name="T112" fmla="*/ 2147483647 w 281"/>
                      <a:gd name="T113" fmla="*/ 2147483647 h 251"/>
                      <a:gd name="T114" fmla="*/ 2147483647 w 281"/>
                      <a:gd name="T115" fmla="*/ 2147483647 h 251"/>
                      <a:gd name="T116" fmla="*/ 2147483647 w 281"/>
                      <a:gd name="T117" fmla="*/ 2147483647 h 251"/>
                      <a:gd name="T118" fmla="*/ 2147483647 w 281"/>
                      <a:gd name="T119" fmla="*/ 2147483647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solidFill>
                    <a:srgbClr val="E1E1E1"/>
                  </a:solidFill>
                  <a:ln w="9525">
                    <a:solidFill>
                      <a:srgbClr val="000000"/>
                    </a:solidFill>
                    <a:prstDash val="solid"/>
                    <a:round/>
                    <a:headEnd/>
                    <a:tailEnd/>
                  </a:ln>
                </p:spPr>
                <p:txBody>
                  <a:bodyPr/>
                  <a:lstStyle/>
                  <a:p>
                    <a:endParaRPr lang="en-US"/>
                  </a:p>
                </p:txBody>
              </p:sp>
              <p:sp>
                <p:nvSpPr>
                  <p:cNvPr id="783" name="Freeform 278"/>
                  <p:cNvSpPr>
                    <a:spLocks noChangeAspect="1"/>
                  </p:cNvSpPr>
                  <p:nvPr/>
                </p:nvSpPr>
                <p:spPr bwMode="auto">
                  <a:xfrm>
                    <a:off x="4736929" y="3987530"/>
                    <a:ext cx="56131" cy="52226"/>
                  </a:xfrm>
                  <a:custGeom>
                    <a:avLst/>
                    <a:gdLst>
                      <a:gd name="T0" fmla="*/ 2147483647 w 42"/>
                      <a:gd name="T1" fmla="*/ 0 h 36"/>
                      <a:gd name="T2" fmla="*/ 0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0 h 36"/>
                      <a:gd name="T14" fmla="*/ 2147483647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solidFill>
                    <a:srgbClr val="990034"/>
                  </a:solidFill>
                  <a:ln w="9525">
                    <a:solidFill>
                      <a:srgbClr val="000000"/>
                    </a:solidFill>
                    <a:prstDash val="solid"/>
                    <a:round/>
                    <a:headEnd/>
                    <a:tailEnd/>
                  </a:ln>
                </p:spPr>
                <p:txBody>
                  <a:bodyPr/>
                  <a:lstStyle/>
                  <a:p>
                    <a:endParaRPr lang="en-US"/>
                  </a:p>
                </p:txBody>
              </p:sp>
              <p:sp>
                <p:nvSpPr>
                  <p:cNvPr id="784" name="Freeform 279"/>
                  <p:cNvSpPr>
                    <a:spLocks noChangeAspect="1"/>
                  </p:cNvSpPr>
                  <p:nvPr/>
                </p:nvSpPr>
                <p:spPr bwMode="auto">
                  <a:xfrm>
                    <a:off x="4461499" y="3812575"/>
                    <a:ext cx="6527" cy="9140"/>
                  </a:xfrm>
                  <a:custGeom>
                    <a:avLst/>
                    <a:gdLst>
                      <a:gd name="T0" fmla="*/ 2147483647 w 6"/>
                      <a:gd name="T1" fmla="*/ 2147483647 h 6"/>
                      <a:gd name="T2" fmla="*/ 0 w 6"/>
                      <a:gd name="T3" fmla="*/ 2147483647 h 6"/>
                      <a:gd name="T4" fmla="*/ 0 w 6"/>
                      <a:gd name="T5" fmla="*/ 0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785" name="Freeform 280"/>
                  <p:cNvSpPr>
                    <a:spLocks noChangeAspect="1"/>
                  </p:cNvSpPr>
                  <p:nvPr/>
                </p:nvSpPr>
                <p:spPr bwMode="auto">
                  <a:xfrm>
                    <a:off x="4833526" y="3898746"/>
                    <a:ext cx="20886" cy="44391"/>
                  </a:xfrm>
                  <a:custGeom>
                    <a:avLst/>
                    <a:gdLst>
                      <a:gd name="T0" fmla="*/ 2147483647 w 18"/>
                      <a:gd name="T1" fmla="*/ 0 h 30"/>
                      <a:gd name="T2" fmla="*/ 0 w 18"/>
                      <a:gd name="T3" fmla="*/ 2147483647 h 30"/>
                      <a:gd name="T4" fmla="*/ 0 w 18"/>
                      <a:gd name="T5" fmla="*/ 2147483647 h 30"/>
                      <a:gd name="T6" fmla="*/ 2147483647 w 18"/>
                      <a:gd name="T7" fmla="*/ 2147483647 h 30"/>
                      <a:gd name="T8" fmla="*/ 2147483647 w 18"/>
                      <a:gd name="T9" fmla="*/ 2147483647 h 30"/>
                      <a:gd name="T10" fmla="*/ 2147483647 w 18"/>
                      <a:gd name="T11" fmla="*/ 2147483647 h 30"/>
                      <a:gd name="T12" fmla="*/ 2147483647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990034"/>
                  </a:solidFill>
                  <a:ln w="9525">
                    <a:solidFill>
                      <a:srgbClr val="000000"/>
                    </a:solidFill>
                    <a:prstDash val="solid"/>
                    <a:round/>
                    <a:headEnd/>
                    <a:tailEnd/>
                  </a:ln>
                </p:spPr>
                <p:txBody>
                  <a:bodyPr/>
                  <a:lstStyle/>
                  <a:p>
                    <a:endParaRPr lang="en-US"/>
                  </a:p>
                </p:txBody>
              </p:sp>
              <p:sp>
                <p:nvSpPr>
                  <p:cNvPr id="786" name="Freeform 281"/>
                  <p:cNvSpPr>
                    <a:spLocks noChangeAspect="1"/>
                  </p:cNvSpPr>
                  <p:nvPr/>
                </p:nvSpPr>
                <p:spPr bwMode="auto">
                  <a:xfrm>
                    <a:off x="4405368" y="3319043"/>
                    <a:ext cx="285874" cy="352522"/>
                  </a:xfrm>
                  <a:custGeom>
                    <a:avLst/>
                    <a:gdLst>
                      <a:gd name="T0" fmla="*/ 2147483647 w 216"/>
                      <a:gd name="T1" fmla="*/ 2147483647 h 239"/>
                      <a:gd name="T2" fmla="*/ 2147483647 w 216"/>
                      <a:gd name="T3" fmla="*/ 2147483647 h 239"/>
                      <a:gd name="T4" fmla="*/ 2147483647 w 216"/>
                      <a:gd name="T5" fmla="*/ 2147483647 h 239"/>
                      <a:gd name="T6" fmla="*/ 2147483647 w 216"/>
                      <a:gd name="T7" fmla="*/ 2147483647 h 239"/>
                      <a:gd name="T8" fmla="*/ 2147483647 w 216"/>
                      <a:gd name="T9" fmla="*/ 2147483647 h 239"/>
                      <a:gd name="T10" fmla="*/ 2147483647 w 216"/>
                      <a:gd name="T11" fmla="*/ 2147483647 h 239"/>
                      <a:gd name="T12" fmla="*/ 2147483647 w 216"/>
                      <a:gd name="T13" fmla="*/ 2147483647 h 239"/>
                      <a:gd name="T14" fmla="*/ 2147483647 w 216"/>
                      <a:gd name="T15" fmla="*/ 2147483647 h 239"/>
                      <a:gd name="T16" fmla="*/ 2147483647 w 216"/>
                      <a:gd name="T17" fmla="*/ 2147483647 h 239"/>
                      <a:gd name="T18" fmla="*/ 2147483647 w 216"/>
                      <a:gd name="T19" fmla="*/ 2147483647 h 239"/>
                      <a:gd name="T20" fmla="*/ 2147483647 w 216"/>
                      <a:gd name="T21" fmla="*/ 2147483647 h 239"/>
                      <a:gd name="T22" fmla="*/ 2147483647 w 216"/>
                      <a:gd name="T23" fmla="*/ 2147483647 h 239"/>
                      <a:gd name="T24" fmla="*/ 2147483647 w 216"/>
                      <a:gd name="T25" fmla="*/ 2147483647 h 239"/>
                      <a:gd name="T26" fmla="*/ 2147483647 w 216"/>
                      <a:gd name="T27" fmla="*/ 2147483647 h 239"/>
                      <a:gd name="T28" fmla="*/ 2147483647 w 216"/>
                      <a:gd name="T29" fmla="*/ 2147483647 h 239"/>
                      <a:gd name="T30" fmla="*/ 0 w 216"/>
                      <a:gd name="T31" fmla="*/ 2147483647 h 239"/>
                      <a:gd name="T32" fmla="*/ 0 w 216"/>
                      <a:gd name="T33" fmla="*/ 2147483647 h 239"/>
                      <a:gd name="T34" fmla="*/ 0 w 216"/>
                      <a:gd name="T35" fmla="*/ 2147483647 h 239"/>
                      <a:gd name="T36" fmla="*/ 2147483647 w 216"/>
                      <a:gd name="T37" fmla="*/ 2147483647 h 239"/>
                      <a:gd name="T38" fmla="*/ 2147483647 w 216"/>
                      <a:gd name="T39" fmla="*/ 2147483647 h 239"/>
                      <a:gd name="T40" fmla="*/ 2147483647 w 216"/>
                      <a:gd name="T41" fmla="*/ 2147483647 h 239"/>
                      <a:gd name="T42" fmla="*/ 2147483647 w 216"/>
                      <a:gd name="T43" fmla="*/ 2147483647 h 239"/>
                      <a:gd name="T44" fmla="*/ 2147483647 w 216"/>
                      <a:gd name="T45" fmla="*/ 2147483647 h 239"/>
                      <a:gd name="T46" fmla="*/ 2147483647 w 216"/>
                      <a:gd name="T47" fmla="*/ 2147483647 h 239"/>
                      <a:gd name="T48" fmla="*/ 2147483647 w 216"/>
                      <a:gd name="T49" fmla="*/ 2147483647 h 239"/>
                      <a:gd name="T50" fmla="*/ 2147483647 w 216"/>
                      <a:gd name="T51" fmla="*/ 2147483647 h 239"/>
                      <a:gd name="T52" fmla="*/ 2147483647 w 216"/>
                      <a:gd name="T53" fmla="*/ 2147483647 h 239"/>
                      <a:gd name="T54" fmla="*/ 2147483647 w 216"/>
                      <a:gd name="T55" fmla="*/ 0 h 239"/>
                      <a:gd name="T56" fmla="*/ 2147483647 w 216"/>
                      <a:gd name="T57" fmla="*/ 0 h 239"/>
                      <a:gd name="T58" fmla="*/ 2147483647 w 216"/>
                      <a:gd name="T59" fmla="*/ 0 h 239"/>
                      <a:gd name="T60" fmla="*/ 2147483647 w 216"/>
                      <a:gd name="T61" fmla="*/ 0 h 239"/>
                      <a:gd name="T62" fmla="*/ 2147483647 w 216"/>
                      <a:gd name="T63" fmla="*/ 0 h 239"/>
                      <a:gd name="T64" fmla="*/ 2147483647 w 216"/>
                      <a:gd name="T65" fmla="*/ 2147483647 h 239"/>
                      <a:gd name="T66" fmla="*/ 2147483647 w 216"/>
                      <a:gd name="T67" fmla="*/ 2147483647 h 239"/>
                      <a:gd name="T68" fmla="*/ 2147483647 w 216"/>
                      <a:gd name="T69" fmla="*/ 2147483647 h 239"/>
                      <a:gd name="T70" fmla="*/ 2147483647 w 216"/>
                      <a:gd name="T71" fmla="*/ 2147483647 h 239"/>
                      <a:gd name="T72" fmla="*/ 2147483647 w 216"/>
                      <a:gd name="T73" fmla="*/ 2147483647 h 239"/>
                      <a:gd name="T74" fmla="*/ 2147483647 w 216"/>
                      <a:gd name="T75" fmla="*/ 2147483647 h 239"/>
                      <a:gd name="T76" fmla="*/ 2147483647 w 216"/>
                      <a:gd name="T77" fmla="*/ 2147483647 h 239"/>
                      <a:gd name="T78" fmla="*/ 2147483647 w 216"/>
                      <a:gd name="T79" fmla="*/ 2147483647 h 239"/>
                      <a:gd name="T80" fmla="*/ 2147483647 w 216"/>
                      <a:gd name="T81" fmla="*/ 2147483647 h 239"/>
                      <a:gd name="T82" fmla="*/ 2147483647 w 216"/>
                      <a:gd name="T83" fmla="*/ 2147483647 h 239"/>
                      <a:gd name="T84" fmla="*/ 2147483647 w 216"/>
                      <a:gd name="T85" fmla="*/ 2147483647 h 239"/>
                      <a:gd name="T86" fmla="*/ 2147483647 w 216"/>
                      <a:gd name="T87" fmla="*/ 2147483647 h 239"/>
                      <a:gd name="T88" fmla="*/ 2147483647 w 216"/>
                      <a:gd name="T89" fmla="*/ 2147483647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US"/>
                  </a:p>
                </p:txBody>
              </p:sp>
              <p:sp>
                <p:nvSpPr>
                  <p:cNvPr id="787" name="Freeform 282"/>
                  <p:cNvSpPr>
                    <a:spLocks noChangeAspect="1"/>
                  </p:cNvSpPr>
                  <p:nvPr/>
                </p:nvSpPr>
                <p:spPr bwMode="auto">
                  <a:xfrm>
                    <a:off x="4414505" y="3275958"/>
                    <a:ext cx="22191" cy="43086"/>
                  </a:xfrm>
                  <a:custGeom>
                    <a:avLst/>
                    <a:gdLst>
                      <a:gd name="T0" fmla="*/ 0 w 18"/>
                      <a:gd name="T1" fmla="*/ 2147483647 h 30"/>
                      <a:gd name="T2" fmla="*/ 0 w 18"/>
                      <a:gd name="T3" fmla="*/ 2147483647 h 30"/>
                      <a:gd name="T4" fmla="*/ 2147483647 w 18"/>
                      <a:gd name="T5" fmla="*/ 0 h 30"/>
                      <a:gd name="T6" fmla="*/ 2147483647 w 18"/>
                      <a:gd name="T7" fmla="*/ 2147483647 h 30"/>
                      <a:gd name="T8" fmla="*/ 2147483647 w 18"/>
                      <a:gd name="T9" fmla="*/ 2147483647 h 30"/>
                      <a:gd name="T10" fmla="*/ 2147483647 w 18"/>
                      <a:gd name="T11" fmla="*/ 2147483647 h 30"/>
                      <a:gd name="T12" fmla="*/ 0 w 18"/>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788" name="Freeform 283"/>
                  <p:cNvSpPr>
                    <a:spLocks noChangeAspect="1"/>
                  </p:cNvSpPr>
                  <p:nvPr/>
                </p:nvSpPr>
                <p:spPr bwMode="auto">
                  <a:xfrm>
                    <a:off x="2421222" y="2992634"/>
                    <a:ext cx="900698" cy="1145045"/>
                  </a:xfrm>
                  <a:custGeom>
                    <a:avLst/>
                    <a:gdLst>
                      <a:gd name="T0" fmla="*/ 2147483647 w 682"/>
                      <a:gd name="T1" fmla="*/ 2147483647 h 778"/>
                      <a:gd name="T2" fmla="*/ 2147483647 w 682"/>
                      <a:gd name="T3" fmla="*/ 2147483647 h 778"/>
                      <a:gd name="T4" fmla="*/ 2147483647 w 682"/>
                      <a:gd name="T5" fmla="*/ 2147483647 h 778"/>
                      <a:gd name="T6" fmla="*/ 2147483647 w 682"/>
                      <a:gd name="T7" fmla="*/ 2147483647 h 778"/>
                      <a:gd name="T8" fmla="*/ 2147483647 w 682"/>
                      <a:gd name="T9" fmla="*/ 2147483647 h 778"/>
                      <a:gd name="T10" fmla="*/ 2147483647 w 682"/>
                      <a:gd name="T11" fmla="*/ 2147483647 h 778"/>
                      <a:gd name="T12" fmla="*/ 2147483647 w 682"/>
                      <a:gd name="T13" fmla="*/ 2147483647 h 778"/>
                      <a:gd name="T14" fmla="*/ 2147483647 w 682"/>
                      <a:gd name="T15" fmla="*/ 2147483647 h 778"/>
                      <a:gd name="T16" fmla="*/ 2147483647 w 682"/>
                      <a:gd name="T17" fmla="*/ 2147483647 h 778"/>
                      <a:gd name="T18" fmla="*/ 2147483647 w 682"/>
                      <a:gd name="T19" fmla="*/ 2147483647 h 778"/>
                      <a:gd name="T20" fmla="*/ 2147483647 w 682"/>
                      <a:gd name="T21" fmla="*/ 2147483647 h 778"/>
                      <a:gd name="T22" fmla="*/ 2147483647 w 682"/>
                      <a:gd name="T23" fmla="*/ 2147483647 h 778"/>
                      <a:gd name="T24" fmla="*/ 2147483647 w 682"/>
                      <a:gd name="T25" fmla="*/ 2147483647 h 778"/>
                      <a:gd name="T26" fmla="*/ 2147483647 w 682"/>
                      <a:gd name="T27" fmla="*/ 2147483647 h 778"/>
                      <a:gd name="T28" fmla="*/ 2147483647 w 682"/>
                      <a:gd name="T29" fmla="*/ 2147483647 h 778"/>
                      <a:gd name="T30" fmla="*/ 2147483647 w 682"/>
                      <a:gd name="T31" fmla="*/ 2147483647 h 778"/>
                      <a:gd name="T32" fmla="*/ 2147483647 w 682"/>
                      <a:gd name="T33" fmla="*/ 2147483647 h 778"/>
                      <a:gd name="T34" fmla="*/ 2147483647 w 682"/>
                      <a:gd name="T35" fmla="*/ 2147483647 h 778"/>
                      <a:gd name="T36" fmla="*/ 2147483647 w 682"/>
                      <a:gd name="T37" fmla="*/ 2147483647 h 778"/>
                      <a:gd name="T38" fmla="*/ 2147483647 w 682"/>
                      <a:gd name="T39" fmla="*/ 2147483647 h 778"/>
                      <a:gd name="T40" fmla="*/ 2147483647 w 682"/>
                      <a:gd name="T41" fmla="*/ 2147483647 h 778"/>
                      <a:gd name="T42" fmla="*/ 2147483647 w 682"/>
                      <a:gd name="T43" fmla="*/ 2147483647 h 778"/>
                      <a:gd name="T44" fmla="*/ 2147483647 w 682"/>
                      <a:gd name="T45" fmla="*/ 2147483647 h 778"/>
                      <a:gd name="T46" fmla="*/ 2147483647 w 682"/>
                      <a:gd name="T47" fmla="*/ 2147483647 h 778"/>
                      <a:gd name="T48" fmla="*/ 2147483647 w 682"/>
                      <a:gd name="T49" fmla="*/ 2147483647 h 778"/>
                      <a:gd name="T50" fmla="*/ 2147483647 w 682"/>
                      <a:gd name="T51" fmla="*/ 2147483647 h 778"/>
                      <a:gd name="T52" fmla="*/ 2147483647 w 682"/>
                      <a:gd name="T53" fmla="*/ 2147483647 h 778"/>
                      <a:gd name="T54" fmla="*/ 2147483647 w 682"/>
                      <a:gd name="T55" fmla="*/ 2147483647 h 778"/>
                      <a:gd name="T56" fmla="*/ 2147483647 w 682"/>
                      <a:gd name="T57" fmla="*/ 2147483647 h 778"/>
                      <a:gd name="T58" fmla="*/ 2147483647 w 682"/>
                      <a:gd name="T59" fmla="*/ 2147483647 h 778"/>
                      <a:gd name="T60" fmla="*/ 2147483647 w 682"/>
                      <a:gd name="T61" fmla="*/ 2147483647 h 778"/>
                      <a:gd name="T62" fmla="*/ 2147483647 w 682"/>
                      <a:gd name="T63" fmla="*/ 2147483647 h 778"/>
                      <a:gd name="T64" fmla="*/ 2147483647 w 682"/>
                      <a:gd name="T65" fmla="*/ 2147483647 h 778"/>
                      <a:gd name="T66" fmla="*/ 2147483647 w 682"/>
                      <a:gd name="T67" fmla="*/ 2147483647 h 778"/>
                      <a:gd name="T68" fmla="*/ 2147483647 w 682"/>
                      <a:gd name="T69" fmla="*/ 2147483647 h 778"/>
                      <a:gd name="T70" fmla="*/ 2147483647 w 682"/>
                      <a:gd name="T71" fmla="*/ 2147483647 h 778"/>
                      <a:gd name="T72" fmla="*/ 2147483647 w 682"/>
                      <a:gd name="T73" fmla="*/ 2147483647 h 778"/>
                      <a:gd name="T74" fmla="*/ 2147483647 w 682"/>
                      <a:gd name="T75" fmla="*/ 2147483647 h 778"/>
                      <a:gd name="T76" fmla="*/ 2147483647 w 682"/>
                      <a:gd name="T77" fmla="*/ 2147483647 h 778"/>
                      <a:gd name="T78" fmla="*/ 2147483647 w 682"/>
                      <a:gd name="T79" fmla="*/ 2147483647 h 778"/>
                      <a:gd name="T80" fmla="*/ 2147483647 w 682"/>
                      <a:gd name="T81" fmla="*/ 2147483647 h 778"/>
                      <a:gd name="T82" fmla="*/ 2147483647 w 682"/>
                      <a:gd name="T83" fmla="*/ 2147483647 h 778"/>
                      <a:gd name="T84" fmla="*/ 2147483647 w 682"/>
                      <a:gd name="T85" fmla="*/ 2147483647 h 778"/>
                      <a:gd name="T86" fmla="*/ 2147483647 w 682"/>
                      <a:gd name="T87" fmla="*/ 2147483647 h 778"/>
                      <a:gd name="T88" fmla="*/ 2147483647 w 682"/>
                      <a:gd name="T89" fmla="*/ 2147483647 h 778"/>
                      <a:gd name="T90" fmla="*/ 2147483647 w 682"/>
                      <a:gd name="T91" fmla="*/ 2147483647 h 778"/>
                      <a:gd name="T92" fmla="*/ 2147483647 w 682"/>
                      <a:gd name="T93" fmla="*/ 2147483647 h 778"/>
                      <a:gd name="T94" fmla="*/ 2147483647 w 682"/>
                      <a:gd name="T95" fmla="*/ 2147483647 h 778"/>
                      <a:gd name="T96" fmla="*/ 2147483647 w 682"/>
                      <a:gd name="T97" fmla="*/ 2147483647 h 778"/>
                      <a:gd name="T98" fmla="*/ 2147483647 w 682"/>
                      <a:gd name="T99" fmla="*/ 2147483647 h 778"/>
                      <a:gd name="T100" fmla="*/ 2147483647 w 682"/>
                      <a:gd name="T101" fmla="*/ 2147483647 h 778"/>
                      <a:gd name="T102" fmla="*/ 2147483647 w 682"/>
                      <a:gd name="T103" fmla="*/ 2147483647 h 778"/>
                      <a:gd name="T104" fmla="*/ 2147483647 w 682"/>
                      <a:gd name="T105" fmla="*/ 2147483647 h 778"/>
                      <a:gd name="T106" fmla="*/ 2147483647 w 682"/>
                      <a:gd name="T107" fmla="*/ 2147483647 h 778"/>
                      <a:gd name="T108" fmla="*/ 2147483647 w 682"/>
                      <a:gd name="T109" fmla="*/ 2147483647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US"/>
                  </a:p>
                </p:txBody>
              </p:sp>
              <p:sp>
                <p:nvSpPr>
                  <p:cNvPr id="789" name="Freeform 284"/>
                  <p:cNvSpPr>
                    <a:spLocks noChangeAspect="1"/>
                  </p:cNvSpPr>
                  <p:nvPr/>
                </p:nvSpPr>
                <p:spPr bwMode="auto">
                  <a:xfrm>
                    <a:off x="2949893" y="3151922"/>
                    <a:ext cx="54824" cy="44391"/>
                  </a:xfrm>
                  <a:custGeom>
                    <a:avLst/>
                    <a:gdLst>
                      <a:gd name="T0" fmla="*/ 2147483647 w 41"/>
                      <a:gd name="T1" fmla="*/ 2147483647 h 30"/>
                      <a:gd name="T2" fmla="*/ 2147483647 w 41"/>
                      <a:gd name="T3" fmla="*/ 2147483647 h 30"/>
                      <a:gd name="T4" fmla="*/ 2147483647 w 41"/>
                      <a:gd name="T5" fmla="*/ 2147483647 h 30"/>
                      <a:gd name="T6" fmla="*/ 2147483647 w 41"/>
                      <a:gd name="T7" fmla="*/ 2147483647 h 30"/>
                      <a:gd name="T8" fmla="*/ 0 w 41"/>
                      <a:gd name="T9" fmla="*/ 2147483647 h 30"/>
                      <a:gd name="T10" fmla="*/ 2147483647 w 41"/>
                      <a:gd name="T11" fmla="*/ 2147483647 h 30"/>
                      <a:gd name="T12" fmla="*/ 0 w 41"/>
                      <a:gd name="T13" fmla="*/ 2147483647 h 30"/>
                      <a:gd name="T14" fmla="*/ 2147483647 w 41"/>
                      <a:gd name="T15" fmla="*/ 0 h 30"/>
                      <a:gd name="T16" fmla="*/ 2147483647 w 41"/>
                      <a:gd name="T17" fmla="*/ 0 h 30"/>
                      <a:gd name="T18" fmla="*/ 2147483647 w 41"/>
                      <a:gd name="T19" fmla="*/ 2147483647 h 30"/>
                      <a:gd name="T20" fmla="*/ 2147483647 w 41"/>
                      <a:gd name="T21" fmla="*/ 2147483647 h 30"/>
                      <a:gd name="T22" fmla="*/ 2147483647 w 41"/>
                      <a:gd name="T23" fmla="*/ 2147483647 h 30"/>
                      <a:gd name="T24" fmla="*/ 2147483647 w 41"/>
                      <a:gd name="T25" fmla="*/ 2147483647 h 30"/>
                      <a:gd name="T26" fmla="*/ 2147483647 w 41"/>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US"/>
                  </a:p>
                </p:txBody>
              </p:sp>
              <p:sp>
                <p:nvSpPr>
                  <p:cNvPr id="790" name="Freeform 285"/>
                  <p:cNvSpPr>
                    <a:spLocks noChangeAspect="1"/>
                  </p:cNvSpPr>
                  <p:nvPr/>
                </p:nvSpPr>
                <p:spPr bwMode="auto">
                  <a:xfrm>
                    <a:off x="4349237" y="3072278"/>
                    <a:ext cx="48298" cy="44391"/>
                  </a:xfrm>
                  <a:custGeom>
                    <a:avLst/>
                    <a:gdLst>
                      <a:gd name="T0" fmla="*/ 2147483647 w 36"/>
                      <a:gd name="T1" fmla="*/ 2147483647 h 30"/>
                      <a:gd name="T2" fmla="*/ 0 w 36"/>
                      <a:gd name="T3" fmla="*/ 2147483647 h 30"/>
                      <a:gd name="T4" fmla="*/ 2147483647 w 36"/>
                      <a:gd name="T5" fmla="*/ 2147483647 h 30"/>
                      <a:gd name="T6" fmla="*/ 2147483647 w 36"/>
                      <a:gd name="T7" fmla="*/ 0 h 30"/>
                      <a:gd name="T8" fmla="*/ 2147483647 w 36"/>
                      <a:gd name="T9" fmla="*/ 2147483647 h 30"/>
                      <a:gd name="T10" fmla="*/ 2147483647 w 36"/>
                      <a:gd name="T11" fmla="*/ 2147483647 h 30"/>
                      <a:gd name="T12" fmla="*/ 2147483647 w 36"/>
                      <a:gd name="T13" fmla="*/ 2147483647 h 30"/>
                      <a:gd name="T14" fmla="*/ 2147483647 w 36"/>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990034"/>
                  </a:solidFill>
                  <a:ln w="9525">
                    <a:solidFill>
                      <a:srgbClr val="000000"/>
                    </a:solidFill>
                    <a:prstDash val="solid"/>
                    <a:round/>
                    <a:headEnd/>
                    <a:tailEnd/>
                  </a:ln>
                </p:spPr>
                <p:txBody>
                  <a:bodyPr/>
                  <a:lstStyle/>
                  <a:p>
                    <a:endParaRPr lang="en-US"/>
                  </a:p>
                </p:txBody>
              </p:sp>
              <p:sp>
                <p:nvSpPr>
                  <p:cNvPr id="791" name="Freeform 286"/>
                  <p:cNvSpPr>
                    <a:spLocks noChangeAspect="1"/>
                  </p:cNvSpPr>
                  <p:nvPr/>
                </p:nvSpPr>
                <p:spPr bwMode="auto">
                  <a:xfrm>
                    <a:off x="4325741" y="3037026"/>
                    <a:ext cx="15664" cy="9140"/>
                  </a:xfrm>
                  <a:custGeom>
                    <a:avLst/>
                    <a:gdLst>
                      <a:gd name="T0" fmla="*/ 2147483647 w 12"/>
                      <a:gd name="T1" fmla="*/ 0 h 6"/>
                      <a:gd name="T2" fmla="*/ 2147483647 w 12"/>
                      <a:gd name="T3" fmla="*/ 0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792" name="Freeform 287"/>
                  <p:cNvSpPr>
                    <a:spLocks noChangeAspect="1"/>
                  </p:cNvSpPr>
                  <p:nvPr/>
                </p:nvSpPr>
                <p:spPr bwMode="auto">
                  <a:xfrm>
                    <a:off x="4333574" y="3081417"/>
                    <a:ext cx="134452" cy="176261"/>
                  </a:xfrm>
                  <a:custGeom>
                    <a:avLst/>
                    <a:gdLst>
                      <a:gd name="T0" fmla="*/ 2147483647 w 102"/>
                      <a:gd name="T1" fmla="*/ 2147483647 h 120"/>
                      <a:gd name="T2" fmla="*/ 2147483647 w 102"/>
                      <a:gd name="T3" fmla="*/ 2147483647 h 120"/>
                      <a:gd name="T4" fmla="*/ 2147483647 w 102"/>
                      <a:gd name="T5" fmla="*/ 2147483647 h 120"/>
                      <a:gd name="T6" fmla="*/ 2147483647 w 102"/>
                      <a:gd name="T7" fmla="*/ 2147483647 h 120"/>
                      <a:gd name="T8" fmla="*/ 2147483647 w 102"/>
                      <a:gd name="T9" fmla="*/ 2147483647 h 120"/>
                      <a:gd name="T10" fmla="*/ 2147483647 w 102"/>
                      <a:gd name="T11" fmla="*/ 2147483647 h 120"/>
                      <a:gd name="T12" fmla="*/ 0 w 102"/>
                      <a:gd name="T13" fmla="*/ 2147483647 h 120"/>
                      <a:gd name="T14" fmla="*/ 2147483647 w 102"/>
                      <a:gd name="T15" fmla="*/ 2147483647 h 120"/>
                      <a:gd name="T16" fmla="*/ 2147483647 w 102"/>
                      <a:gd name="T17" fmla="*/ 2147483647 h 120"/>
                      <a:gd name="T18" fmla="*/ 2147483647 w 102"/>
                      <a:gd name="T19" fmla="*/ 2147483647 h 120"/>
                      <a:gd name="T20" fmla="*/ 2147483647 w 102"/>
                      <a:gd name="T21" fmla="*/ 2147483647 h 120"/>
                      <a:gd name="T22" fmla="*/ 2147483647 w 102"/>
                      <a:gd name="T23" fmla="*/ 2147483647 h 120"/>
                      <a:gd name="T24" fmla="*/ 2147483647 w 102"/>
                      <a:gd name="T25" fmla="*/ 2147483647 h 120"/>
                      <a:gd name="T26" fmla="*/ 2147483647 w 102"/>
                      <a:gd name="T27" fmla="*/ 2147483647 h 120"/>
                      <a:gd name="T28" fmla="*/ 2147483647 w 102"/>
                      <a:gd name="T29" fmla="*/ 2147483647 h 120"/>
                      <a:gd name="T30" fmla="*/ 2147483647 w 102"/>
                      <a:gd name="T31" fmla="*/ 2147483647 h 120"/>
                      <a:gd name="T32" fmla="*/ 2147483647 w 102"/>
                      <a:gd name="T33" fmla="*/ 2147483647 h 120"/>
                      <a:gd name="T34" fmla="*/ 2147483647 w 102"/>
                      <a:gd name="T35" fmla="*/ 2147483647 h 120"/>
                      <a:gd name="T36" fmla="*/ 2147483647 w 102"/>
                      <a:gd name="T37" fmla="*/ 2147483647 h 120"/>
                      <a:gd name="T38" fmla="*/ 2147483647 w 102"/>
                      <a:gd name="T39" fmla="*/ 2147483647 h 120"/>
                      <a:gd name="T40" fmla="*/ 2147483647 w 102"/>
                      <a:gd name="T41" fmla="*/ 2147483647 h 120"/>
                      <a:gd name="T42" fmla="*/ 2147483647 w 102"/>
                      <a:gd name="T43" fmla="*/ 2147483647 h 120"/>
                      <a:gd name="T44" fmla="*/ 2147483647 w 102"/>
                      <a:gd name="T45" fmla="*/ 2147483647 h 120"/>
                      <a:gd name="T46" fmla="*/ 2147483647 w 102"/>
                      <a:gd name="T47" fmla="*/ 2147483647 h 120"/>
                      <a:gd name="T48" fmla="*/ 2147483647 w 102"/>
                      <a:gd name="T49" fmla="*/ 2147483647 h 120"/>
                      <a:gd name="T50" fmla="*/ 2147483647 w 102"/>
                      <a:gd name="T51" fmla="*/ 2147483647 h 120"/>
                      <a:gd name="T52" fmla="*/ 2147483647 w 102"/>
                      <a:gd name="T53" fmla="*/ 2147483647 h 120"/>
                      <a:gd name="T54" fmla="*/ 2147483647 w 102"/>
                      <a:gd name="T55" fmla="*/ 2147483647 h 120"/>
                      <a:gd name="T56" fmla="*/ 2147483647 w 102"/>
                      <a:gd name="T57" fmla="*/ 2147483647 h 120"/>
                      <a:gd name="T58" fmla="*/ 2147483647 w 102"/>
                      <a:gd name="T59" fmla="*/ 2147483647 h 120"/>
                      <a:gd name="T60" fmla="*/ 2147483647 w 102"/>
                      <a:gd name="T61" fmla="*/ 2147483647 h 120"/>
                      <a:gd name="T62" fmla="*/ 2147483647 w 102"/>
                      <a:gd name="T63" fmla="*/ 2147483647 h 120"/>
                      <a:gd name="T64" fmla="*/ 2147483647 w 102"/>
                      <a:gd name="T65" fmla="*/ 2147483647 h 120"/>
                      <a:gd name="T66" fmla="*/ 2147483647 w 102"/>
                      <a:gd name="T67" fmla="*/ 0 h 120"/>
                      <a:gd name="T68" fmla="*/ 2147483647 w 102"/>
                      <a:gd name="T69" fmla="*/ 0 h 120"/>
                      <a:gd name="T70" fmla="*/ 2147483647 w 102"/>
                      <a:gd name="T71" fmla="*/ 2147483647 h 120"/>
                      <a:gd name="T72" fmla="*/ 2147483647 w 102"/>
                      <a:gd name="T73" fmla="*/ 2147483647 h 120"/>
                      <a:gd name="T74" fmla="*/ 2147483647 w 102"/>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990034"/>
                  </a:solidFill>
                  <a:ln w="9525">
                    <a:solidFill>
                      <a:srgbClr val="000000"/>
                    </a:solidFill>
                    <a:prstDash val="solid"/>
                    <a:round/>
                    <a:headEnd/>
                    <a:tailEnd/>
                  </a:ln>
                </p:spPr>
                <p:txBody>
                  <a:bodyPr/>
                  <a:lstStyle/>
                  <a:p>
                    <a:endParaRPr lang="en-US"/>
                  </a:p>
                </p:txBody>
              </p:sp>
              <p:sp>
                <p:nvSpPr>
                  <p:cNvPr id="793" name="Freeform 288"/>
                  <p:cNvSpPr>
                    <a:spLocks noChangeAspect="1"/>
                  </p:cNvSpPr>
                  <p:nvPr/>
                </p:nvSpPr>
                <p:spPr bwMode="auto">
                  <a:xfrm>
                    <a:off x="2704485" y="3714651"/>
                    <a:ext cx="197109" cy="237626"/>
                  </a:xfrm>
                  <a:custGeom>
                    <a:avLst/>
                    <a:gdLst>
                      <a:gd name="T0" fmla="*/ 2147483647 w 150"/>
                      <a:gd name="T1" fmla="*/ 2147483647 h 161"/>
                      <a:gd name="T2" fmla="*/ 2147483647 w 150"/>
                      <a:gd name="T3" fmla="*/ 2147483647 h 161"/>
                      <a:gd name="T4" fmla="*/ 0 w 150"/>
                      <a:gd name="T5" fmla="*/ 2147483647 h 161"/>
                      <a:gd name="T6" fmla="*/ 2147483647 w 150"/>
                      <a:gd name="T7" fmla="*/ 2147483647 h 161"/>
                      <a:gd name="T8" fmla="*/ 2147483647 w 150"/>
                      <a:gd name="T9" fmla="*/ 2147483647 h 161"/>
                      <a:gd name="T10" fmla="*/ 2147483647 w 150"/>
                      <a:gd name="T11" fmla="*/ 2147483647 h 161"/>
                      <a:gd name="T12" fmla="*/ 2147483647 w 150"/>
                      <a:gd name="T13" fmla="*/ 2147483647 h 161"/>
                      <a:gd name="T14" fmla="*/ 2147483647 w 150"/>
                      <a:gd name="T15" fmla="*/ 2147483647 h 161"/>
                      <a:gd name="T16" fmla="*/ 2147483647 w 150"/>
                      <a:gd name="T17" fmla="*/ 2147483647 h 161"/>
                      <a:gd name="T18" fmla="*/ 2147483647 w 150"/>
                      <a:gd name="T19" fmla="*/ 2147483647 h 161"/>
                      <a:gd name="T20" fmla="*/ 2147483647 w 150"/>
                      <a:gd name="T21" fmla="*/ 2147483647 h 161"/>
                      <a:gd name="T22" fmla="*/ 2147483647 w 150"/>
                      <a:gd name="T23" fmla="*/ 2147483647 h 161"/>
                      <a:gd name="T24" fmla="*/ 2147483647 w 150"/>
                      <a:gd name="T25" fmla="*/ 2147483647 h 161"/>
                      <a:gd name="T26" fmla="*/ 2147483647 w 150"/>
                      <a:gd name="T27" fmla="*/ 2147483647 h 161"/>
                      <a:gd name="T28" fmla="*/ 2147483647 w 150"/>
                      <a:gd name="T29" fmla="*/ 2147483647 h 161"/>
                      <a:gd name="T30" fmla="*/ 2147483647 w 150"/>
                      <a:gd name="T31" fmla="*/ 2147483647 h 161"/>
                      <a:gd name="T32" fmla="*/ 2147483647 w 150"/>
                      <a:gd name="T33" fmla="*/ 2147483647 h 161"/>
                      <a:gd name="T34" fmla="*/ 2147483647 w 150"/>
                      <a:gd name="T35" fmla="*/ 2147483647 h 161"/>
                      <a:gd name="T36" fmla="*/ 2147483647 w 150"/>
                      <a:gd name="T37" fmla="*/ 2147483647 h 161"/>
                      <a:gd name="T38" fmla="*/ 2147483647 w 150"/>
                      <a:gd name="T39" fmla="*/ 2147483647 h 161"/>
                      <a:gd name="T40" fmla="*/ 2147483647 w 150"/>
                      <a:gd name="T41" fmla="*/ 2147483647 h 161"/>
                      <a:gd name="T42" fmla="*/ 2147483647 w 150"/>
                      <a:gd name="T43" fmla="*/ 2147483647 h 161"/>
                      <a:gd name="T44" fmla="*/ 2147483647 w 150"/>
                      <a:gd name="T45" fmla="*/ 2147483647 h 161"/>
                      <a:gd name="T46" fmla="*/ 2147483647 w 150"/>
                      <a:gd name="T47" fmla="*/ 2147483647 h 161"/>
                      <a:gd name="T48" fmla="*/ 2147483647 w 150"/>
                      <a:gd name="T49" fmla="*/ 2147483647 h 161"/>
                      <a:gd name="T50" fmla="*/ 2147483647 w 150"/>
                      <a:gd name="T51" fmla="*/ 2147483647 h 161"/>
                      <a:gd name="T52" fmla="*/ 2147483647 w 150"/>
                      <a:gd name="T53" fmla="*/ 2147483647 h 161"/>
                      <a:gd name="T54" fmla="*/ 2147483647 w 150"/>
                      <a:gd name="T55" fmla="*/ 0 h 161"/>
                      <a:gd name="T56" fmla="*/ 2147483647 w 150"/>
                      <a:gd name="T57" fmla="*/ 2147483647 h 161"/>
                      <a:gd name="T58" fmla="*/ 2147483647 w 150"/>
                      <a:gd name="T59" fmla="*/ 2147483647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794" name="Rectangle 289"/>
                  <p:cNvSpPr>
                    <a:spLocks noChangeAspect="1" noChangeArrowheads="1"/>
                  </p:cNvSpPr>
                  <p:nvPr/>
                </p:nvSpPr>
                <p:spPr bwMode="auto">
                  <a:xfrm>
                    <a:off x="4286580" y="3133643"/>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795" name="Rectangle 290"/>
                  <p:cNvSpPr>
                    <a:spLocks noChangeAspect="1" noChangeArrowheads="1"/>
                  </p:cNvSpPr>
                  <p:nvPr/>
                </p:nvSpPr>
                <p:spPr bwMode="auto">
                  <a:xfrm>
                    <a:off x="4302245" y="3098391"/>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796" name="Freeform 291"/>
                  <p:cNvSpPr>
                    <a:spLocks noChangeAspect="1"/>
                  </p:cNvSpPr>
                  <p:nvPr/>
                </p:nvSpPr>
                <p:spPr bwMode="auto">
                  <a:xfrm>
                    <a:off x="4816555" y="3178034"/>
                    <a:ext cx="253240" cy="308131"/>
                  </a:xfrm>
                  <a:custGeom>
                    <a:avLst/>
                    <a:gdLst>
                      <a:gd name="T0" fmla="*/ 2147483647 w 192"/>
                      <a:gd name="T1" fmla="*/ 2147483647 h 209"/>
                      <a:gd name="T2" fmla="*/ 2147483647 w 192"/>
                      <a:gd name="T3" fmla="*/ 2147483647 h 209"/>
                      <a:gd name="T4" fmla="*/ 2147483647 w 192"/>
                      <a:gd name="T5" fmla="*/ 2147483647 h 209"/>
                      <a:gd name="T6" fmla="*/ 2147483647 w 192"/>
                      <a:gd name="T7" fmla="*/ 2147483647 h 209"/>
                      <a:gd name="T8" fmla="*/ 2147483647 w 192"/>
                      <a:gd name="T9" fmla="*/ 0 h 209"/>
                      <a:gd name="T10" fmla="*/ 2147483647 w 192"/>
                      <a:gd name="T11" fmla="*/ 0 h 209"/>
                      <a:gd name="T12" fmla="*/ 2147483647 w 192"/>
                      <a:gd name="T13" fmla="*/ 0 h 209"/>
                      <a:gd name="T14" fmla="*/ 2147483647 w 192"/>
                      <a:gd name="T15" fmla="*/ 0 h 209"/>
                      <a:gd name="T16" fmla="*/ 2147483647 w 192"/>
                      <a:gd name="T17" fmla="*/ 0 h 209"/>
                      <a:gd name="T18" fmla="*/ 2147483647 w 192"/>
                      <a:gd name="T19" fmla="*/ 2147483647 h 209"/>
                      <a:gd name="T20" fmla="*/ 2147483647 w 192"/>
                      <a:gd name="T21" fmla="*/ 2147483647 h 209"/>
                      <a:gd name="T22" fmla="*/ 2147483647 w 192"/>
                      <a:gd name="T23" fmla="*/ 2147483647 h 209"/>
                      <a:gd name="T24" fmla="*/ 2147483647 w 192"/>
                      <a:gd name="T25" fmla="*/ 2147483647 h 209"/>
                      <a:gd name="T26" fmla="*/ 2147483647 w 192"/>
                      <a:gd name="T27" fmla="*/ 2147483647 h 209"/>
                      <a:gd name="T28" fmla="*/ 2147483647 w 192"/>
                      <a:gd name="T29" fmla="*/ 2147483647 h 209"/>
                      <a:gd name="T30" fmla="*/ 0 w 192"/>
                      <a:gd name="T31" fmla="*/ 2147483647 h 209"/>
                      <a:gd name="T32" fmla="*/ 0 w 192"/>
                      <a:gd name="T33" fmla="*/ 2147483647 h 209"/>
                      <a:gd name="T34" fmla="*/ 2147483647 w 192"/>
                      <a:gd name="T35" fmla="*/ 2147483647 h 209"/>
                      <a:gd name="T36" fmla="*/ 2147483647 w 192"/>
                      <a:gd name="T37" fmla="*/ 2147483647 h 209"/>
                      <a:gd name="T38" fmla="*/ 2147483647 w 192"/>
                      <a:gd name="T39" fmla="*/ 2147483647 h 209"/>
                      <a:gd name="T40" fmla="*/ 2147483647 w 192"/>
                      <a:gd name="T41" fmla="*/ 2147483647 h 209"/>
                      <a:gd name="T42" fmla="*/ 2147483647 w 192"/>
                      <a:gd name="T43" fmla="*/ 2147483647 h 209"/>
                      <a:gd name="T44" fmla="*/ 2147483647 w 192"/>
                      <a:gd name="T45" fmla="*/ 2147483647 h 209"/>
                      <a:gd name="T46" fmla="*/ 2147483647 w 192"/>
                      <a:gd name="T47" fmla="*/ 2147483647 h 209"/>
                      <a:gd name="T48" fmla="*/ 2147483647 w 192"/>
                      <a:gd name="T49" fmla="*/ 2147483647 h 209"/>
                      <a:gd name="T50" fmla="*/ 2147483647 w 192"/>
                      <a:gd name="T51" fmla="*/ 2147483647 h 209"/>
                      <a:gd name="T52" fmla="*/ 2147483647 w 192"/>
                      <a:gd name="T53" fmla="*/ 2147483647 h 209"/>
                      <a:gd name="T54" fmla="*/ 2147483647 w 192"/>
                      <a:gd name="T55" fmla="*/ 2147483647 h 209"/>
                      <a:gd name="T56" fmla="*/ 2147483647 w 192"/>
                      <a:gd name="T57" fmla="*/ 2147483647 h 209"/>
                      <a:gd name="T58" fmla="*/ 2147483647 w 192"/>
                      <a:gd name="T59" fmla="*/ 2147483647 h 209"/>
                      <a:gd name="T60" fmla="*/ 2147483647 w 192"/>
                      <a:gd name="T61" fmla="*/ 2147483647 h 209"/>
                      <a:gd name="T62" fmla="*/ 2147483647 w 192"/>
                      <a:gd name="T63" fmla="*/ 2147483647 h 209"/>
                      <a:gd name="T64" fmla="*/ 2147483647 w 192"/>
                      <a:gd name="T65" fmla="*/ 2147483647 h 209"/>
                      <a:gd name="T66" fmla="*/ 2147483647 w 192"/>
                      <a:gd name="T67" fmla="*/ 2147483647 h 209"/>
                      <a:gd name="T68" fmla="*/ 2147483647 w 192"/>
                      <a:gd name="T69" fmla="*/ 2147483647 h 209"/>
                      <a:gd name="T70" fmla="*/ 2147483647 w 192"/>
                      <a:gd name="T71" fmla="*/ 2147483647 h 209"/>
                      <a:gd name="T72" fmla="*/ 2147483647 w 192"/>
                      <a:gd name="T73" fmla="*/ 2147483647 h 209"/>
                      <a:gd name="T74" fmla="*/ 2147483647 w 192"/>
                      <a:gd name="T75" fmla="*/ 2147483647 h 209"/>
                      <a:gd name="T76" fmla="*/ 2147483647 w 192"/>
                      <a:gd name="T77" fmla="*/ 2147483647 h 209"/>
                      <a:gd name="T78" fmla="*/ 2147483647 w 192"/>
                      <a:gd name="T79" fmla="*/ 2147483647 h 209"/>
                      <a:gd name="T80" fmla="*/ 2147483647 w 192"/>
                      <a:gd name="T81" fmla="*/ 2147483647 h 209"/>
                      <a:gd name="T82" fmla="*/ 2147483647 w 192"/>
                      <a:gd name="T83" fmla="*/ 2147483647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US"/>
                  </a:p>
                </p:txBody>
              </p:sp>
              <p:sp>
                <p:nvSpPr>
                  <p:cNvPr id="797" name="Freeform 292"/>
                  <p:cNvSpPr>
                    <a:spLocks noChangeAspect="1"/>
                  </p:cNvSpPr>
                  <p:nvPr/>
                </p:nvSpPr>
                <p:spPr bwMode="auto">
                  <a:xfrm>
                    <a:off x="5047605" y="3319043"/>
                    <a:ext cx="7832" cy="18279"/>
                  </a:xfrm>
                  <a:custGeom>
                    <a:avLst/>
                    <a:gdLst>
                      <a:gd name="T0" fmla="*/ 2147483647 w 6"/>
                      <a:gd name="T1" fmla="*/ 2147483647 h 12"/>
                      <a:gd name="T2" fmla="*/ 0 w 6"/>
                      <a:gd name="T3" fmla="*/ 0 h 12"/>
                      <a:gd name="T4" fmla="*/ 0 w 6"/>
                      <a:gd name="T5" fmla="*/ 0 h 12"/>
                      <a:gd name="T6" fmla="*/ 2147483647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798" name="Freeform 293"/>
                  <p:cNvSpPr>
                    <a:spLocks noChangeAspect="1"/>
                  </p:cNvSpPr>
                  <p:nvPr/>
                </p:nvSpPr>
                <p:spPr bwMode="auto">
                  <a:xfrm>
                    <a:off x="4824388" y="3020052"/>
                    <a:ext cx="118787" cy="167122"/>
                  </a:xfrm>
                  <a:custGeom>
                    <a:avLst/>
                    <a:gdLst>
                      <a:gd name="T0" fmla="*/ 2147483647 w 90"/>
                      <a:gd name="T1" fmla="*/ 2147483647 h 114"/>
                      <a:gd name="T2" fmla="*/ 2147483647 w 90"/>
                      <a:gd name="T3" fmla="*/ 0 h 114"/>
                      <a:gd name="T4" fmla="*/ 2147483647 w 90"/>
                      <a:gd name="T5" fmla="*/ 2147483647 h 114"/>
                      <a:gd name="T6" fmla="*/ 2147483647 w 90"/>
                      <a:gd name="T7" fmla="*/ 2147483647 h 114"/>
                      <a:gd name="T8" fmla="*/ 2147483647 w 90"/>
                      <a:gd name="T9" fmla="*/ 2147483647 h 114"/>
                      <a:gd name="T10" fmla="*/ 2147483647 w 90"/>
                      <a:gd name="T11" fmla="*/ 2147483647 h 114"/>
                      <a:gd name="T12" fmla="*/ 2147483647 w 90"/>
                      <a:gd name="T13" fmla="*/ 2147483647 h 114"/>
                      <a:gd name="T14" fmla="*/ 2147483647 w 90"/>
                      <a:gd name="T15" fmla="*/ 2147483647 h 114"/>
                      <a:gd name="T16" fmla="*/ 2147483647 w 90"/>
                      <a:gd name="T17" fmla="*/ 2147483647 h 114"/>
                      <a:gd name="T18" fmla="*/ 2147483647 w 90"/>
                      <a:gd name="T19" fmla="*/ 2147483647 h 114"/>
                      <a:gd name="T20" fmla="*/ 2147483647 w 90"/>
                      <a:gd name="T21" fmla="*/ 2147483647 h 114"/>
                      <a:gd name="T22" fmla="*/ 2147483647 w 90"/>
                      <a:gd name="T23" fmla="*/ 2147483647 h 114"/>
                      <a:gd name="T24" fmla="*/ 0 w 90"/>
                      <a:gd name="T25" fmla="*/ 2147483647 h 114"/>
                      <a:gd name="T26" fmla="*/ 0 w 90"/>
                      <a:gd name="T27" fmla="*/ 2147483647 h 114"/>
                      <a:gd name="T28" fmla="*/ 2147483647 w 90"/>
                      <a:gd name="T29" fmla="*/ 2147483647 h 114"/>
                      <a:gd name="T30" fmla="*/ 2147483647 w 90"/>
                      <a:gd name="T31" fmla="*/ 2147483647 h 114"/>
                      <a:gd name="T32" fmla="*/ 2147483647 w 90"/>
                      <a:gd name="T33" fmla="*/ 2147483647 h 114"/>
                      <a:gd name="T34" fmla="*/ 2147483647 w 90"/>
                      <a:gd name="T35" fmla="*/ 2147483647 h 114"/>
                      <a:gd name="T36" fmla="*/ 2147483647 w 90"/>
                      <a:gd name="T37" fmla="*/ 2147483647 h 114"/>
                      <a:gd name="T38" fmla="*/ 2147483647 w 90"/>
                      <a:gd name="T39" fmla="*/ 2147483647 h 114"/>
                      <a:gd name="T40" fmla="*/ 2147483647 w 90"/>
                      <a:gd name="T41" fmla="*/ 2147483647 h 114"/>
                      <a:gd name="T42" fmla="*/ 2147483647 w 90"/>
                      <a:gd name="T43" fmla="*/ 2147483647 h 114"/>
                      <a:gd name="T44" fmla="*/ 2147483647 w 90"/>
                      <a:gd name="T45" fmla="*/ 2147483647 h 114"/>
                      <a:gd name="T46" fmla="*/ 2147483647 w 90"/>
                      <a:gd name="T47" fmla="*/ 2147483647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US"/>
                  </a:p>
                </p:txBody>
              </p:sp>
              <p:sp>
                <p:nvSpPr>
                  <p:cNvPr id="799" name="Freeform 294"/>
                  <p:cNvSpPr>
                    <a:spLocks noChangeAspect="1"/>
                  </p:cNvSpPr>
                  <p:nvPr/>
                </p:nvSpPr>
                <p:spPr bwMode="auto">
                  <a:xfrm>
                    <a:off x="4414505" y="2992634"/>
                    <a:ext cx="449043" cy="545757"/>
                  </a:xfrm>
                  <a:custGeom>
                    <a:avLst/>
                    <a:gdLst>
                      <a:gd name="T0" fmla="*/ 2147483647 w 341"/>
                      <a:gd name="T1" fmla="*/ 2147483647 h 371"/>
                      <a:gd name="T2" fmla="*/ 2147483647 w 341"/>
                      <a:gd name="T3" fmla="*/ 2147483647 h 371"/>
                      <a:gd name="T4" fmla="*/ 2147483647 w 341"/>
                      <a:gd name="T5" fmla="*/ 2147483647 h 371"/>
                      <a:gd name="T6" fmla="*/ 2147483647 w 341"/>
                      <a:gd name="T7" fmla="*/ 2147483647 h 371"/>
                      <a:gd name="T8" fmla="*/ 2147483647 w 341"/>
                      <a:gd name="T9" fmla="*/ 2147483647 h 371"/>
                      <a:gd name="T10" fmla="*/ 2147483647 w 341"/>
                      <a:gd name="T11" fmla="*/ 2147483647 h 371"/>
                      <a:gd name="T12" fmla="*/ 2147483647 w 341"/>
                      <a:gd name="T13" fmla="*/ 2147483647 h 371"/>
                      <a:gd name="T14" fmla="*/ 2147483647 w 341"/>
                      <a:gd name="T15" fmla="*/ 2147483647 h 371"/>
                      <a:gd name="T16" fmla="*/ 2147483647 w 341"/>
                      <a:gd name="T17" fmla="*/ 2147483647 h 371"/>
                      <a:gd name="T18" fmla="*/ 2147483647 w 341"/>
                      <a:gd name="T19" fmla="*/ 2147483647 h 371"/>
                      <a:gd name="T20" fmla="*/ 2147483647 w 341"/>
                      <a:gd name="T21" fmla="*/ 2147483647 h 371"/>
                      <a:gd name="T22" fmla="*/ 2147483647 w 341"/>
                      <a:gd name="T23" fmla="*/ 2147483647 h 371"/>
                      <a:gd name="T24" fmla="*/ 2147483647 w 341"/>
                      <a:gd name="T25" fmla="*/ 2147483647 h 371"/>
                      <a:gd name="T26" fmla="*/ 2147483647 w 341"/>
                      <a:gd name="T27" fmla="*/ 2147483647 h 371"/>
                      <a:gd name="T28" fmla="*/ 2147483647 w 341"/>
                      <a:gd name="T29" fmla="*/ 2147483647 h 371"/>
                      <a:gd name="T30" fmla="*/ 2147483647 w 341"/>
                      <a:gd name="T31" fmla="*/ 2147483647 h 371"/>
                      <a:gd name="T32" fmla="*/ 2147483647 w 341"/>
                      <a:gd name="T33" fmla="*/ 2147483647 h 371"/>
                      <a:gd name="T34" fmla="*/ 2147483647 w 341"/>
                      <a:gd name="T35" fmla="*/ 2147483647 h 371"/>
                      <a:gd name="T36" fmla="*/ 2147483647 w 341"/>
                      <a:gd name="T37" fmla="*/ 2147483647 h 371"/>
                      <a:gd name="T38" fmla="*/ 2147483647 w 341"/>
                      <a:gd name="T39" fmla="*/ 2147483647 h 371"/>
                      <a:gd name="T40" fmla="*/ 2147483647 w 341"/>
                      <a:gd name="T41" fmla="*/ 2147483647 h 371"/>
                      <a:gd name="T42" fmla="*/ 2147483647 w 341"/>
                      <a:gd name="T43" fmla="*/ 2147483647 h 371"/>
                      <a:gd name="T44" fmla="*/ 0 w 341"/>
                      <a:gd name="T45" fmla="*/ 2147483647 h 371"/>
                      <a:gd name="T46" fmla="*/ 2147483647 w 341"/>
                      <a:gd name="T47" fmla="*/ 2147483647 h 371"/>
                      <a:gd name="T48" fmla="*/ 2147483647 w 341"/>
                      <a:gd name="T49" fmla="*/ 2147483647 h 371"/>
                      <a:gd name="T50" fmla="*/ 2147483647 w 341"/>
                      <a:gd name="T51" fmla="*/ 2147483647 h 371"/>
                      <a:gd name="T52" fmla="*/ 2147483647 w 341"/>
                      <a:gd name="T53" fmla="*/ 2147483647 h 371"/>
                      <a:gd name="T54" fmla="*/ 2147483647 w 341"/>
                      <a:gd name="T55" fmla="*/ 2147483647 h 371"/>
                      <a:gd name="T56" fmla="*/ 2147483647 w 341"/>
                      <a:gd name="T57" fmla="*/ 2147483647 h 371"/>
                      <a:gd name="T58" fmla="*/ 2147483647 w 341"/>
                      <a:gd name="T59" fmla="*/ 2147483647 h 371"/>
                      <a:gd name="T60" fmla="*/ 2147483647 w 341"/>
                      <a:gd name="T61" fmla="*/ 2147483647 h 371"/>
                      <a:gd name="T62" fmla="*/ 2147483647 w 341"/>
                      <a:gd name="T63" fmla="*/ 0 h 371"/>
                      <a:gd name="T64" fmla="*/ 2147483647 w 341"/>
                      <a:gd name="T65" fmla="*/ 2147483647 h 371"/>
                      <a:gd name="T66" fmla="*/ 2147483647 w 341"/>
                      <a:gd name="T67" fmla="*/ 2147483647 h 371"/>
                      <a:gd name="T68" fmla="*/ 2147483647 w 341"/>
                      <a:gd name="T69" fmla="*/ 2147483647 h 371"/>
                      <a:gd name="T70" fmla="*/ 2147483647 w 341"/>
                      <a:gd name="T71" fmla="*/ 0 h 371"/>
                      <a:gd name="T72" fmla="*/ 2147483647 w 341"/>
                      <a:gd name="T73" fmla="*/ 0 h 371"/>
                      <a:gd name="T74" fmla="*/ 2147483647 w 341"/>
                      <a:gd name="T75" fmla="*/ 2147483647 h 371"/>
                      <a:gd name="T76" fmla="*/ 2147483647 w 341"/>
                      <a:gd name="T77" fmla="*/ 2147483647 h 371"/>
                      <a:gd name="T78" fmla="*/ 2147483647 w 341"/>
                      <a:gd name="T79" fmla="*/ 2147483647 h 371"/>
                      <a:gd name="T80" fmla="*/ 2147483647 w 341"/>
                      <a:gd name="T81" fmla="*/ 2147483647 h 371"/>
                      <a:gd name="T82" fmla="*/ 2147483647 w 341"/>
                      <a:gd name="T83" fmla="*/ 2147483647 h 371"/>
                      <a:gd name="T84" fmla="*/ 2147483647 w 341"/>
                      <a:gd name="T85" fmla="*/ 2147483647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p>
                </p:txBody>
              </p:sp>
              <p:sp>
                <p:nvSpPr>
                  <p:cNvPr id="800" name="Freeform 295"/>
                  <p:cNvSpPr>
                    <a:spLocks noChangeAspect="1"/>
                  </p:cNvSpPr>
                  <p:nvPr/>
                </p:nvSpPr>
                <p:spPr bwMode="auto">
                  <a:xfrm>
                    <a:off x="4636417" y="3388242"/>
                    <a:ext cx="274125" cy="283323"/>
                  </a:xfrm>
                  <a:custGeom>
                    <a:avLst/>
                    <a:gdLst>
                      <a:gd name="T0" fmla="*/ 2147483647 w 209"/>
                      <a:gd name="T1" fmla="*/ 2147483647 h 192"/>
                      <a:gd name="T2" fmla="*/ 2147483647 w 209"/>
                      <a:gd name="T3" fmla="*/ 2147483647 h 192"/>
                      <a:gd name="T4" fmla="*/ 2147483647 w 209"/>
                      <a:gd name="T5" fmla="*/ 2147483647 h 192"/>
                      <a:gd name="T6" fmla="*/ 2147483647 w 209"/>
                      <a:gd name="T7" fmla="*/ 2147483647 h 192"/>
                      <a:gd name="T8" fmla="*/ 2147483647 w 209"/>
                      <a:gd name="T9" fmla="*/ 2147483647 h 192"/>
                      <a:gd name="T10" fmla="*/ 0 w 209"/>
                      <a:gd name="T11" fmla="*/ 2147483647 h 192"/>
                      <a:gd name="T12" fmla="*/ 2147483647 w 209"/>
                      <a:gd name="T13" fmla="*/ 2147483647 h 192"/>
                      <a:gd name="T14" fmla="*/ 2147483647 w 209"/>
                      <a:gd name="T15" fmla="*/ 2147483647 h 192"/>
                      <a:gd name="T16" fmla="*/ 2147483647 w 209"/>
                      <a:gd name="T17" fmla="*/ 2147483647 h 192"/>
                      <a:gd name="T18" fmla="*/ 2147483647 w 209"/>
                      <a:gd name="T19" fmla="*/ 2147483647 h 192"/>
                      <a:gd name="T20" fmla="*/ 2147483647 w 209"/>
                      <a:gd name="T21" fmla="*/ 2147483647 h 192"/>
                      <a:gd name="T22" fmla="*/ 2147483647 w 209"/>
                      <a:gd name="T23" fmla="*/ 2147483647 h 192"/>
                      <a:gd name="T24" fmla="*/ 2147483647 w 209"/>
                      <a:gd name="T25" fmla="*/ 2147483647 h 192"/>
                      <a:gd name="T26" fmla="*/ 2147483647 w 209"/>
                      <a:gd name="T27" fmla="*/ 2147483647 h 192"/>
                      <a:gd name="T28" fmla="*/ 2147483647 w 209"/>
                      <a:gd name="T29" fmla="*/ 2147483647 h 192"/>
                      <a:gd name="T30" fmla="*/ 2147483647 w 209"/>
                      <a:gd name="T31" fmla="*/ 2147483647 h 192"/>
                      <a:gd name="T32" fmla="*/ 2147483647 w 209"/>
                      <a:gd name="T33" fmla="*/ 2147483647 h 192"/>
                      <a:gd name="T34" fmla="*/ 2147483647 w 209"/>
                      <a:gd name="T35" fmla="*/ 2147483647 h 192"/>
                      <a:gd name="T36" fmla="*/ 2147483647 w 209"/>
                      <a:gd name="T37" fmla="*/ 2147483647 h 192"/>
                      <a:gd name="T38" fmla="*/ 2147483647 w 209"/>
                      <a:gd name="T39" fmla="*/ 2147483647 h 192"/>
                      <a:gd name="T40" fmla="*/ 2147483647 w 209"/>
                      <a:gd name="T41" fmla="*/ 2147483647 h 192"/>
                      <a:gd name="T42" fmla="*/ 2147483647 w 209"/>
                      <a:gd name="T43" fmla="*/ 2147483647 h 192"/>
                      <a:gd name="T44" fmla="*/ 2147483647 w 209"/>
                      <a:gd name="T45" fmla="*/ 2147483647 h 192"/>
                      <a:gd name="T46" fmla="*/ 2147483647 w 209"/>
                      <a:gd name="T47" fmla="*/ 2147483647 h 192"/>
                      <a:gd name="T48" fmla="*/ 2147483647 w 209"/>
                      <a:gd name="T49" fmla="*/ 2147483647 h 192"/>
                      <a:gd name="T50" fmla="*/ 2147483647 w 209"/>
                      <a:gd name="T51" fmla="*/ 2147483647 h 192"/>
                      <a:gd name="T52" fmla="*/ 2147483647 w 209"/>
                      <a:gd name="T53" fmla="*/ 2147483647 h 192"/>
                      <a:gd name="T54" fmla="*/ 2147483647 w 209"/>
                      <a:gd name="T55" fmla="*/ 2147483647 h 192"/>
                      <a:gd name="T56" fmla="*/ 2147483647 w 209"/>
                      <a:gd name="T57" fmla="*/ 2147483647 h 192"/>
                      <a:gd name="T58" fmla="*/ 2147483647 w 209"/>
                      <a:gd name="T59" fmla="*/ 0 h 192"/>
                      <a:gd name="T60" fmla="*/ 2147483647 w 209"/>
                      <a:gd name="T61" fmla="*/ 0 h 192"/>
                      <a:gd name="T62" fmla="*/ 2147483647 w 209"/>
                      <a:gd name="T63" fmla="*/ 2147483647 h 192"/>
                      <a:gd name="T64" fmla="*/ 2147483647 w 209"/>
                      <a:gd name="T65" fmla="*/ 2147483647 h 192"/>
                      <a:gd name="T66" fmla="*/ 2147483647 w 209"/>
                      <a:gd name="T67" fmla="*/ 2147483647 h 192"/>
                      <a:gd name="T68" fmla="*/ 2147483647 w 209"/>
                      <a:gd name="T69" fmla="*/ 2147483647 h 192"/>
                      <a:gd name="T70" fmla="*/ 2147483647 w 209"/>
                      <a:gd name="T71" fmla="*/ 2147483647 h 192"/>
                      <a:gd name="T72" fmla="*/ 2147483647 w 209"/>
                      <a:gd name="T73" fmla="*/ 2147483647 h 192"/>
                      <a:gd name="T74" fmla="*/ 2147483647 w 209"/>
                      <a:gd name="T75" fmla="*/ 2147483647 h 192"/>
                      <a:gd name="T76" fmla="*/ 2147483647 w 209"/>
                      <a:gd name="T77" fmla="*/ 2147483647 h 192"/>
                      <a:gd name="T78" fmla="*/ 2147483647 w 209"/>
                      <a:gd name="T79" fmla="*/ 2147483647 h 192"/>
                      <a:gd name="T80" fmla="*/ 2147483647 w 209"/>
                      <a:gd name="T81" fmla="*/ 2147483647 h 192"/>
                      <a:gd name="T82" fmla="*/ 2147483647 w 209"/>
                      <a:gd name="T83" fmla="*/ 2147483647 h 192"/>
                      <a:gd name="T84" fmla="*/ 2147483647 w 209"/>
                      <a:gd name="T85" fmla="*/ 2147483647 h 192"/>
                      <a:gd name="T86" fmla="*/ 2147483647 w 209"/>
                      <a:gd name="T87" fmla="*/ 2147483647 h 192"/>
                      <a:gd name="T88" fmla="*/ 2147483647 w 209"/>
                      <a:gd name="T89" fmla="*/ 2147483647 h 192"/>
                      <a:gd name="T90" fmla="*/ 2147483647 w 209"/>
                      <a:gd name="T91" fmla="*/ 2147483647 h 192"/>
                      <a:gd name="T92" fmla="*/ 2147483647 w 209"/>
                      <a:gd name="T93" fmla="*/ 2147483647 h 192"/>
                      <a:gd name="T94" fmla="*/ 2147483647 w 209"/>
                      <a:gd name="T95" fmla="*/ 2147483647 h 192"/>
                      <a:gd name="T96" fmla="*/ 2147483647 w 209"/>
                      <a:gd name="T97" fmla="*/ 2147483647 h 192"/>
                      <a:gd name="T98" fmla="*/ 2147483647 w 209"/>
                      <a:gd name="T99" fmla="*/ 2147483647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990034"/>
                  </a:solidFill>
                  <a:ln w="9525">
                    <a:solidFill>
                      <a:srgbClr val="000000"/>
                    </a:solidFill>
                    <a:prstDash val="solid"/>
                    <a:round/>
                    <a:headEnd/>
                    <a:tailEnd/>
                  </a:ln>
                </p:spPr>
                <p:txBody>
                  <a:bodyPr/>
                  <a:lstStyle/>
                  <a:p>
                    <a:endParaRPr lang="en-US"/>
                  </a:p>
                </p:txBody>
              </p:sp>
              <p:sp>
                <p:nvSpPr>
                  <p:cNvPr id="801" name="Freeform 296"/>
                  <p:cNvSpPr>
                    <a:spLocks noChangeAspect="1"/>
                  </p:cNvSpPr>
                  <p:nvPr/>
                </p:nvSpPr>
                <p:spPr bwMode="auto">
                  <a:xfrm>
                    <a:off x="4713433" y="3601061"/>
                    <a:ext cx="174918" cy="202374"/>
                  </a:xfrm>
                  <a:custGeom>
                    <a:avLst/>
                    <a:gdLst>
                      <a:gd name="T0" fmla="*/ 2147483647 w 132"/>
                      <a:gd name="T1" fmla="*/ 2147483647 h 138"/>
                      <a:gd name="T2" fmla="*/ 2147483647 w 132"/>
                      <a:gd name="T3" fmla="*/ 2147483647 h 138"/>
                      <a:gd name="T4" fmla="*/ 2147483647 w 132"/>
                      <a:gd name="T5" fmla="*/ 2147483647 h 138"/>
                      <a:gd name="T6" fmla="*/ 2147483647 w 132"/>
                      <a:gd name="T7" fmla="*/ 2147483647 h 138"/>
                      <a:gd name="T8" fmla="*/ 2147483647 w 132"/>
                      <a:gd name="T9" fmla="*/ 2147483647 h 138"/>
                      <a:gd name="T10" fmla="*/ 2147483647 w 132"/>
                      <a:gd name="T11" fmla="*/ 2147483647 h 138"/>
                      <a:gd name="T12" fmla="*/ 2147483647 w 132"/>
                      <a:gd name="T13" fmla="*/ 2147483647 h 138"/>
                      <a:gd name="T14" fmla="*/ 2147483647 w 132"/>
                      <a:gd name="T15" fmla="*/ 2147483647 h 138"/>
                      <a:gd name="T16" fmla="*/ 0 w 132"/>
                      <a:gd name="T17" fmla="*/ 2147483647 h 138"/>
                      <a:gd name="T18" fmla="*/ 2147483647 w 132"/>
                      <a:gd name="T19" fmla="*/ 2147483647 h 138"/>
                      <a:gd name="T20" fmla="*/ 2147483647 w 132"/>
                      <a:gd name="T21" fmla="*/ 2147483647 h 138"/>
                      <a:gd name="T22" fmla="*/ 2147483647 w 132"/>
                      <a:gd name="T23" fmla="*/ 2147483647 h 138"/>
                      <a:gd name="T24" fmla="*/ 2147483647 w 132"/>
                      <a:gd name="T25" fmla="*/ 2147483647 h 138"/>
                      <a:gd name="T26" fmla="*/ 2147483647 w 132"/>
                      <a:gd name="T27" fmla="*/ 2147483647 h 138"/>
                      <a:gd name="T28" fmla="*/ 2147483647 w 132"/>
                      <a:gd name="T29" fmla="*/ 0 h 138"/>
                      <a:gd name="T30" fmla="*/ 2147483647 w 132"/>
                      <a:gd name="T31" fmla="*/ 2147483647 h 138"/>
                      <a:gd name="T32" fmla="*/ 2147483647 w 132"/>
                      <a:gd name="T33" fmla="*/ 2147483647 h 138"/>
                      <a:gd name="T34" fmla="*/ 2147483647 w 132"/>
                      <a:gd name="T35" fmla="*/ 2147483647 h 138"/>
                      <a:gd name="T36" fmla="*/ 2147483647 w 132"/>
                      <a:gd name="T37" fmla="*/ 2147483647 h 138"/>
                      <a:gd name="T38" fmla="*/ 2147483647 w 132"/>
                      <a:gd name="T39" fmla="*/ 2147483647 h 138"/>
                      <a:gd name="T40" fmla="*/ 2147483647 w 132"/>
                      <a:gd name="T41" fmla="*/ 2147483647 h 138"/>
                      <a:gd name="T42" fmla="*/ 2147483647 w 132"/>
                      <a:gd name="T43" fmla="*/ 2147483647 h 138"/>
                      <a:gd name="T44" fmla="*/ 2147483647 w 132"/>
                      <a:gd name="T45" fmla="*/ 2147483647 h 138"/>
                      <a:gd name="T46" fmla="*/ 2147483647 w 132"/>
                      <a:gd name="T47" fmla="*/ 2147483647 h 138"/>
                      <a:gd name="T48" fmla="*/ 2147483647 w 132"/>
                      <a:gd name="T49" fmla="*/ 2147483647 h 138"/>
                      <a:gd name="T50" fmla="*/ 2147483647 w 132"/>
                      <a:gd name="T51" fmla="*/ 2147483647 h 138"/>
                      <a:gd name="T52" fmla="*/ 2147483647 w 132"/>
                      <a:gd name="T53" fmla="*/ 2147483647 h 138"/>
                      <a:gd name="T54" fmla="*/ 2147483647 w 132"/>
                      <a:gd name="T55" fmla="*/ 2147483647 h 138"/>
                      <a:gd name="T56" fmla="*/ 2147483647 w 132"/>
                      <a:gd name="T57" fmla="*/ 2147483647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990034"/>
                  </a:solidFill>
                  <a:ln w="9525">
                    <a:solidFill>
                      <a:srgbClr val="000000"/>
                    </a:solidFill>
                    <a:prstDash val="solid"/>
                    <a:round/>
                    <a:headEnd/>
                    <a:tailEnd/>
                  </a:ln>
                </p:spPr>
                <p:txBody>
                  <a:bodyPr/>
                  <a:lstStyle/>
                  <a:p>
                    <a:endParaRPr lang="en-US"/>
                  </a:p>
                </p:txBody>
              </p:sp>
              <p:sp>
                <p:nvSpPr>
                  <p:cNvPr id="802" name="Freeform 297"/>
                  <p:cNvSpPr>
                    <a:spLocks noChangeAspect="1"/>
                  </p:cNvSpPr>
                  <p:nvPr/>
                </p:nvSpPr>
                <p:spPr bwMode="auto">
                  <a:xfrm>
                    <a:off x="2840242" y="4031922"/>
                    <a:ext cx="117483" cy="131869"/>
                  </a:xfrm>
                  <a:custGeom>
                    <a:avLst/>
                    <a:gdLst>
                      <a:gd name="T0" fmla="*/ 2147483647 w 90"/>
                      <a:gd name="T1" fmla="*/ 2147483647 h 90"/>
                      <a:gd name="T2" fmla="*/ 2147483647 w 90"/>
                      <a:gd name="T3" fmla="*/ 2147483647 h 90"/>
                      <a:gd name="T4" fmla="*/ 2147483647 w 90"/>
                      <a:gd name="T5" fmla="*/ 2147483647 h 90"/>
                      <a:gd name="T6" fmla="*/ 2147483647 w 90"/>
                      <a:gd name="T7" fmla="*/ 2147483647 h 90"/>
                      <a:gd name="T8" fmla="*/ 2147483647 w 90"/>
                      <a:gd name="T9" fmla="*/ 2147483647 h 90"/>
                      <a:gd name="T10" fmla="*/ 2147483647 w 90"/>
                      <a:gd name="T11" fmla="*/ 0 h 90"/>
                      <a:gd name="T12" fmla="*/ 2147483647 w 90"/>
                      <a:gd name="T13" fmla="*/ 0 h 90"/>
                      <a:gd name="T14" fmla="*/ 2147483647 w 90"/>
                      <a:gd name="T15" fmla="*/ 0 h 90"/>
                      <a:gd name="T16" fmla="*/ 2147483647 w 90"/>
                      <a:gd name="T17" fmla="*/ 2147483647 h 90"/>
                      <a:gd name="T18" fmla="*/ 2147483647 w 90"/>
                      <a:gd name="T19" fmla="*/ 2147483647 h 90"/>
                      <a:gd name="T20" fmla="*/ 2147483647 w 90"/>
                      <a:gd name="T21" fmla="*/ 2147483647 h 90"/>
                      <a:gd name="T22" fmla="*/ 0 w 90"/>
                      <a:gd name="T23" fmla="*/ 2147483647 h 90"/>
                      <a:gd name="T24" fmla="*/ 2147483647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p>
                </p:txBody>
              </p:sp>
              <p:sp>
                <p:nvSpPr>
                  <p:cNvPr id="803" name="Freeform 298"/>
                  <p:cNvSpPr>
                    <a:spLocks noChangeAspect="1"/>
                  </p:cNvSpPr>
                  <p:nvPr/>
                </p:nvSpPr>
                <p:spPr bwMode="auto">
                  <a:xfrm>
                    <a:off x="2562202" y="3786461"/>
                    <a:ext cx="364194" cy="887834"/>
                  </a:xfrm>
                  <a:custGeom>
                    <a:avLst/>
                    <a:gdLst>
                      <a:gd name="T0" fmla="*/ 2147483647 w 276"/>
                      <a:gd name="T1" fmla="*/ 2147483647 h 604"/>
                      <a:gd name="T2" fmla="*/ 2147483647 w 276"/>
                      <a:gd name="T3" fmla="*/ 2147483647 h 604"/>
                      <a:gd name="T4" fmla="*/ 2147483647 w 276"/>
                      <a:gd name="T5" fmla="*/ 2147483647 h 604"/>
                      <a:gd name="T6" fmla="*/ 2147483647 w 276"/>
                      <a:gd name="T7" fmla="*/ 2147483647 h 604"/>
                      <a:gd name="T8" fmla="*/ 2147483647 w 276"/>
                      <a:gd name="T9" fmla="*/ 2147483647 h 604"/>
                      <a:gd name="T10" fmla="*/ 2147483647 w 276"/>
                      <a:gd name="T11" fmla="*/ 2147483647 h 604"/>
                      <a:gd name="T12" fmla="*/ 2147483647 w 276"/>
                      <a:gd name="T13" fmla="*/ 2147483647 h 604"/>
                      <a:gd name="T14" fmla="*/ 2147483647 w 276"/>
                      <a:gd name="T15" fmla="*/ 2147483647 h 604"/>
                      <a:gd name="T16" fmla="*/ 2147483647 w 276"/>
                      <a:gd name="T17" fmla="*/ 2147483647 h 604"/>
                      <a:gd name="T18" fmla="*/ 2147483647 w 276"/>
                      <a:gd name="T19" fmla="*/ 2147483647 h 604"/>
                      <a:gd name="T20" fmla="*/ 2147483647 w 276"/>
                      <a:gd name="T21" fmla="*/ 2147483647 h 604"/>
                      <a:gd name="T22" fmla="*/ 2147483647 w 276"/>
                      <a:gd name="T23" fmla="*/ 2147483647 h 604"/>
                      <a:gd name="T24" fmla="*/ 2147483647 w 276"/>
                      <a:gd name="T25" fmla="*/ 2147483647 h 604"/>
                      <a:gd name="T26" fmla="*/ 2147483647 w 276"/>
                      <a:gd name="T27" fmla="*/ 2147483647 h 604"/>
                      <a:gd name="T28" fmla="*/ 2147483647 w 276"/>
                      <a:gd name="T29" fmla="*/ 2147483647 h 604"/>
                      <a:gd name="T30" fmla="*/ 2147483647 w 276"/>
                      <a:gd name="T31" fmla="*/ 2147483647 h 604"/>
                      <a:gd name="T32" fmla="*/ 2147483647 w 276"/>
                      <a:gd name="T33" fmla="*/ 2147483647 h 604"/>
                      <a:gd name="T34" fmla="*/ 2147483647 w 276"/>
                      <a:gd name="T35" fmla="*/ 2147483647 h 604"/>
                      <a:gd name="T36" fmla="*/ 2147483647 w 276"/>
                      <a:gd name="T37" fmla="*/ 2147483647 h 604"/>
                      <a:gd name="T38" fmla="*/ 2147483647 w 276"/>
                      <a:gd name="T39" fmla="*/ 2147483647 h 604"/>
                      <a:gd name="T40" fmla="*/ 2147483647 w 276"/>
                      <a:gd name="T41" fmla="*/ 2147483647 h 604"/>
                      <a:gd name="T42" fmla="*/ 2147483647 w 276"/>
                      <a:gd name="T43" fmla="*/ 2147483647 h 604"/>
                      <a:gd name="T44" fmla="*/ 2147483647 w 276"/>
                      <a:gd name="T45" fmla="*/ 2147483647 h 604"/>
                      <a:gd name="T46" fmla="*/ 2147483647 w 276"/>
                      <a:gd name="T47" fmla="*/ 2147483647 h 604"/>
                      <a:gd name="T48" fmla="*/ 2147483647 w 276"/>
                      <a:gd name="T49" fmla="*/ 2147483647 h 604"/>
                      <a:gd name="T50" fmla="*/ 2147483647 w 276"/>
                      <a:gd name="T51" fmla="*/ 2147483647 h 604"/>
                      <a:gd name="T52" fmla="*/ 2147483647 w 276"/>
                      <a:gd name="T53" fmla="*/ 2147483647 h 604"/>
                      <a:gd name="T54" fmla="*/ 2147483647 w 276"/>
                      <a:gd name="T55" fmla="*/ 2147483647 h 604"/>
                      <a:gd name="T56" fmla="*/ 2147483647 w 276"/>
                      <a:gd name="T57" fmla="*/ 2147483647 h 604"/>
                      <a:gd name="T58" fmla="*/ 2147483647 w 276"/>
                      <a:gd name="T59" fmla="*/ 2147483647 h 604"/>
                      <a:gd name="T60" fmla="*/ 2147483647 w 276"/>
                      <a:gd name="T61" fmla="*/ 2147483647 h 604"/>
                      <a:gd name="T62" fmla="*/ 2147483647 w 276"/>
                      <a:gd name="T63" fmla="*/ 2147483647 h 604"/>
                      <a:gd name="T64" fmla="*/ 2147483647 w 276"/>
                      <a:gd name="T65" fmla="*/ 2147483647 h 604"/>
                      <a:gd name="T66" fmla="*/ 2147483647 w 276"/>
                      <a:gd name="T67" fmla="*/ 2147483647 h 604"/>
                      <a:gd name="T68" fmla="*/ 2147483647 w 276"/>
                      <a:gd name="T69" fmla="*/ 2147483647 h 604"/>
                      <a:gd name="T70" fmla="*/ 2147483647 w 276"/>
                      <a:gd name="T71" fmla="*/ 2147483647 h 604"/>
                      <a:gd name="T72" fmla="*/ 2147483647 w 276"/>
                      <a:gd name="T73" fmla="*/ 0 h 604"/>
                      <a:gd name="T74" fmla="*/ 2147483647 w 276"/>
                      <a:gd name="T75" fmla="*/ 2147483647 h 604"/>
                      <a:gd name="T76" fmla="*/ 2147483647 w 276"/>
                      <a:gd name="T77" fmla="*/ 2147483647 h 604"/>
                      <a:gd name="T78" fmla="*/ 2147483647 w 276"/>
                      <a:gd name="T79" fmla="*/ 2147483647 h 604"/>
                      <a:gd name="T80" fmla="*/ 2147483647 w 276"/>
                      <a:gd name="T81" fmla="*/ 2147483647 h 604"/>
                      <a:gd name="T82" fmla="*/ 2147483647 w 276"/>
                      <a:gd name="T83" fmla="*/ 2147483647 h 604"/>
                      <a:gd name="T84" fmla="*/ 2147483647 w 276"/>
                      <a:gd name="T85" fmla="*/ 2147483647 h 604"/>
                      <a:gd name="T86" fmla="*/ 2147483647 w 276"/>
                      <a:gd name="T87" fmla="*/ 2147483647 h 604"/>
                      <a:gd name="T88" fmla="*/ 2147483647 w 276"/>
                      <a:gd name="T89" fmla="*/ 2147483647 h 604"/>
                      <a:gd name="T90" fmla="*/ 2147483647 w 276"/>
                      <a:gd name="T91" fmla="*/ 2147483647 h 604"/>
                      <a:gd name="T92" fmla="*/ 2147483647 w 276"/>
                      <a:gd name="T93" fmla="*/ 2147483647 h 604"/>
                      <a:gd name="T94" fmla="*/ 2147483647 w 276"/>
                      <a:gd name="T95" fmla="*/ 2147483647 h 604"/>
                      <a:gd name="T96" fmla="*/ 2147483647 w 276"/>
                      <a:gd name="T97" fmla="*/ 2147483647 h 604"/>
                      <a:gd name="T98" fmla="*/ 2147483647 w 276"/>
                      <a:gd name="T99" fmla="*/ 2147483647 h 604"/>
                      <a:gd name="T100" fmla="*/ 2147483647 w 276"/>
                      <a:gd name="T101" fmla="*/ 2147483647 h 604"/>
                      <a:gd name="T102" fmla="*/ 2147483647 w 276"/>
                      <a:gd name="T103" fmla="*/ 2147483647 h 604"/>
                      <a:gd name="T104" fmla="*/ 2147483647 w 276"/>
                      <a:gd name="T105" fmla="*/ 2147483647 h 604"/>
                      <a:gd name="T106" fmla="*/ 2147483647 w 276"/>
                      <a:gd name="T107" fmla="*/ 2147483647 h 604"/>
                      <a:gd name="T108" fmla="*/ 2147483647 w 276"/>
                      <a:gd name="T109" fmla="*/ 2147483647 h 604"/>
                      <a:gd name="T110" fmla="*/ 2147483647 w 276"/>
                      <a:gd name="T111" fmla="*/ 2147483647 h 604"/>
                      <a:gd name="T112" fmla="*/ 2147483647 w 276"/>
                      <a:gd name="T113" fmla="*/ 2147483647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p>
                </p:txBody>
              </p:sp>
              <p:sp>
                <p:nvSpPr>
                  <p:cNvPr id="804" name="Freeform 299"/>
                  <p:cNvSpPr>
                    <a:spLocks noChangeAspect="1"/>
                  </p:cNvSpPr>
                  <p:nvPr/>
                </p:nvSpPr>
                <p:spPr bwMode="auto">
                  <a:xfrm>
                    <a:off x="2774975" y="4683435"/>
                    <a:ext cx="88765" cy="61365"/>
                  </a:xfrm>
                  <a:custGeom>
                    <a:avLst/>
                    <a:gdLst>
                      <a:gd name="T0" fmla="*/ 2147483647 w 66"/>
                      <a:gd name="T1" fmla="*/ 2147483647 h 42"/>
                      <a:gd name="T2" fmla="*/ 0 w 66"/>
                      <a:gd name="T3" fmla="*/ 0 h 42"/>
                      <a:gd name="T4" fmla="*/ 2147483647 w 66"/>
                      <a:gd name="T5" fmla="*/ 2147483647 h 42"/>
                      <a:gd name="T6" fmla="*/ 2147483647 w 66"/>
                      <a:gd name="T7" fmla="*/ 2147483647 h 42"/>
                      <a:gd name="T8" fmla="*/ 2147483647 w 66"/>
                      <a:gd name="T9" fmla="*/ 2147483647 h 42"/>
                      <a:gd name="T10" fmla="*/ 2147483647 w 66"/>
                      <a:gd name="T11" fmla="*/ 2147483647 h 42"/>
                      <a:gd name="T12" fmla="*/ 2147483647 w 66"/>
                      <a:gd name="T13" fmla="*/ 2147483647 h 42"/>
                      <a:gd name="T14" fmla="*/ 2147483647 w 66"/>
                      <a:gd name="T15" fmla="*/ 2147483647 h 42"/>
                      <a:gd name="T16" fmla="*/ 2147483647 w 66"/>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42">
                        <a:moveTo>
                          <a:pt x="6" y="6"/>
                        </a:moveTo>
                        <a:lnTo>
                          <a:pt x="0" y="0"/>
                        </a:lnTo>
                        <a:lnTo>
                          <a:pt x="6" y="18"/>
                        </a:lnTo>
                        <a:lnTo>
                          <a:pt x="18" y="42"/>
                        </a:lnTo>
                        <a:lnTo>
                          <a:pt x="42" y="42"/>
                        </a:lnTo>
                        <a:lnTo>
                          <a:pt x="66" y="42"/>
                        </a:lnTo>
                        <a:lnTo>
                          <a:pt x="60" y="36"/>
                        </a:lnTo>
                        <a:lnTo>
                          <a:pt x="30" y="24"/>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805" name="Freeform 300"/>
                  <p:cNvSpPr>
                    <a:spLocks noChangeAspect="1"/>
                  </p:cNvSpPr>
                  <p:nvPr/>
                </p:nvSpPr>
                <p:spPr bwMode="auto">
                  <a:xfrm>
                    <a:off x="2524345" y="3662426"/>
                    <a:ext cx="250629" cy="1047122"/>
                  </a:xfrm>
                  <a:custGeom>
                    <a:avLst/>
                    <a:gdLst>
                      <a:gd name="T0" fmla="*/ 2147483647 w 191"/>
                      <a:gd name="T1" fmla="*/ 2147483647 h 712"/>
                      <a:gd name="T2" fmla="*/ 2147483647 w 191"/>
                      <a:gd name="T3" fmla="*/ 2147483647 h 712"/>
                      <a:gd name="T4" fmla="*/ 2147483647 w 191"/>
                      <a:gd name="T5" fmla="*/ 2147483647 h 712"/>
                      <a:gd name="T6" fmla="*/ 2147483647 w 191"/>
                      <a:gd name="T7" fmla="*/ 2147483647 h 712"/>
                      <a:gd name="T8" fmla="*/ 2147483647 w 191"/>
                      <a:gd name="T9" fmla="*/ 2147483647 h 712"/>
                      <a:gd name="T10" fmla="*/ 2147483647 w 191"/>
                      <a:gd name="T11" fmla="*/ 2147483647 h 712"/>
                      <a:gd name="T12" fmla="*/ 2147483647 w 191"/>
                      <a:gd name="T13" fmla="*/ 2147483647 h 712"/>
                      <a:gd name="T14" fmla="*/ 2147483647 w 191"/>
                      <a:gd name="T15" fmla="*/ 2147483647 h 712"/>
                      <a:gd name="T16" fmla="*/ 2147483647 w 191"/>
                      <a:gd name="T17" fmla="*/ 2147483647 h 712"/>
                      <a:gd name="T18" fmla="*/ 2147483647 w 191"/>
                      <a:gd name="T19" fmla="*/ 2147483647 h 712"/>
                      <a:gd name="T20" fmla="*/ 2147483647 w 191"/>
                      <a:gd name="T21" fmla="*/ 2147483647 h 712"/>
                      <a:gd name="T22" fmla="*/ 2147483647 w 191"/>
                      <a:gd name="T23" fmla="*/ 2147483647 h 712"/>
                      <a:gd name="T24" fmla="*/ 2147483647 w 191"/>
                      <a:gd name="T25" fmla="*/ 2147483647 h 712"/>
                      <a:gd name="T26" fmla="*/ 2147483647 w 191"/>
                      <a:gd name="T27" fmla="*/ 2147483647 h 712"/>
                      <a:gd name="T28" fmla="*/ 2147483647 w 191"/>
                      <a:gd name="T29" fmla="*/ 2147483647 h 712"/>
                      <a:gd name="T30" fmla="*/ 2147483647 w 191"/>
                      <a:gd name="T31" fmla="*/ 2147483647 h 712"/>
                      <a:gd name="T32" fmla="*/ 2147483647 w 191"/>
                      <a:gd name="T33" fmla="*/ 2147483647 h 712"/>
                      <a:gd name="T34" fmla="*/ 2147483647 w 191"/>
                      <a:gd name="T35" fmla="*/ 2147483647 h 712"/>
                      <a:gd name="T36" fmla="*/ 2147483647 w 191"/>
                      <a:gd name="T37" fmla="*/ 2147483647 h 712"/>
                      <a:gd name="T38" fmla="*/ 2147483647 w 191"/>
                      <a:gd name="T39" fmla="*/ 2147483647 h 712"/>
                      <a:gd name="T40" fmla="*/ 2147483647 w 191"/>
                      <a:gd name="T41" fmla="*/ 2147483647 h 712"/>
                      <a:gd name="T42" fmla="*/ 2147483647 w 191"/>
                      <a:gd name="T43" fmla="*/ 2147483647 h 712"/>
                      <a:gd name="T44" fmla="*/ 2147483647 w 191"/>
                      <a:gd name="T45" fmla="*/ 2147483647 h 712"/>
                      <a:gd name="T46" fmla="*/ 2147483647 w 191"/>
                      <a:gd name="T47" fmla="*/ 2147483647 h 712"/>
                      <a:gd name="T48" fmla="*/ 2147483647 w 191"/>
                      <a:gd name="T49" fmla="*/ 2147483647 h 712"/>
                      <a:gd name="T50" fmla="*/ 2147483647 w 191"/>
                      <a:gd name="T51" fmla="*/ 2147483647 h 712"/>
                      <a:gd name="T52" fmla="*/ 2147483647 w 191"/>
                      <a:gd name="T53" fmla="*/ 2147483647 h 712"/>
                      <a:gd name="T54" fmla="*/ 2147483647 w 191"/>
                      <a:gd name="T55" fmla="*/ 2147483647 h 712"/>
                      <a:gd name="T56" fmla="*/ 2147483647 w 191"/>
                      <a:gd name="T57" fmla="*/ 2147483647 h 712"/>
                      <a:gd name="T58" fmla="*/ 2147483647 w 191"/>
                      <a:gd name="T59" fmla="*/ 2147483647 h 712"/>
                      <a:gd name="T60" fmla="*/ 2147483647 w 191"/>
                      <a:gd name="T61" fmla="*/ 2147483647 h 712"/>
                      <a:gd name="T62" fmla="*/ 2147483647 w 191"/>
                      <a:gd name="T63" fmla="*/ 2147483647 h 712"/>
                      <a:gd name="T64" fmla="*/ 2147483647 w 191"/>
                      <a:gd name="T65" fmla="*/ 2147483647 h 712"/>
                      <a:gd name="T66" fmla="*/ 2147483647 w 191"/>
                      <a:gd name="T67" fmla="*/ 2147483647 h 712"/>
                      <a:gd name="T68" fmla="*/ 2147483647 w 191"/>
                      <a:gd name="T69" fmla="*/ 2147483647 h 712"/>
                      <a:gd name="T70" fmla="*/ 2147483647 w 191"/>
                      <a:gd name="T71" fmla="*/ 2147483647 h 712"/>
                      <a:gd name="T72" fmla="*/ 2147483647 w 191"/>
                      <a:gd name="T73" fmla="*/ 2147483647 h 712"/>
                      <a:gd name="T74" fmla="*/ 2147483647 w 191"/>
                      <a:gd name="T75" fmla="*/ 2147483647 h 712"/>
                      <a:gd name="T76" fmla="*/ 2147483647 w 191"/>
                      <a:gd name="T77" fmla="*/ 2147483647 h 712"/>
                      <a:gd name="T78" fmla="*/ 2147483647 w 191"/>
                      <a:gd name="T79" fmla="*/ 2147483647 h 712"/>
                      <a:gd name="T80" fmla="*/ 2147483647 w 191"/>
                      <a:gd name="T81" fmla="*/ 2147483647 h 712"/>
                      <a:gd name="T82" fmla="*/ 0 w 191"/>
                      <a:gd name="T83" fmla="*/ 2147483647 h 712"/>
                      <a:gd name="T84" fmla="*/ 2147483647 w 191"/>
                      <a:gd name="T85" fmla="*/ 2147483647 h 712"/>
                      <a:gd name="T86" fmla="*/ 2147483647 w 191"/>
                      <a:gd name="T87" fmla="*/ 2147483647 h 712"/>
                      <a:gd name="T88" fmla="*/ 2147483647 w 191"/>
                      <a:gd name="T89" fmla="*/ 2147483647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712">
                        <a:moveTo>
                          <a:pt x="12" y="251"/>
                        </a:moveTo>
                        <a:lnTo>
                          <a:pt x="12" y="269"/>
                        </a:lnTo>
                        <a:lnTo>
                          <a:pt x="18" y="281"/>
                        </a:lnTo>
                        <a:lnTo>
                          <a:pt x="18" y="311"/>
                        </a:lnTo>
                        <a:lnTo>
                          <a:pt x="18" y="347"/>
                        </a:lnTo>
                        <a:lnTo>
                          <a:pt x="12" y="365"/>
                        </a:lnTo>
                        <a:lnTo>
                          <a:pt x="12" y="383"/>
                        </a:lnTo>
                        <a:lnTo>
                          <a:pt x="12" y="389"/>
                        </a:lnTo>
                        <a:lnTo>
                          <a:pt x="18" y="407"/>
                        </a:lnTo>
                        <a:lnTo>
                          <a:pt x="18" y="425"/>
                        </a:lnTo>
                        <a:lnTo>
                          <a:pt x="24" y="443"/>
                        </a:lnTo>
                        <a:lnTo>
                          <a:pt x="24" y="461"/>
                        </a:lnTo>
                        <a:lnTo>
                          <a:pt x="35" y="479"/>
                        </a:lnTo>
                        <a:lnTo>
                          <a:pt x="41" y="479"/>
                        </a:lnTo>
                        <a:lnTo>
                          <a:pt x="47" y="479"/>
                        </a:lnTo>
                        <a:lnTo>
                          <a:pt x="53" y="473"/>
                        </a:lnTo>
                        <a:lnTo>
                          <a:pt x="53" y="485"/>
                        </a:lnTo>
                        <a:lnTo>
                          <a:pt x="53" y="491"/>
                        </a:lnTo>
                        <a:lnTo>
                          <a:pt x="53" y="497"/>
                        </a:lnTo>
                        <a:lnTo>
                          <a:pt x="53" y="509"/>
                        </a:lnTo>
                        <a:lnTo>
                          <a:pt x="59" y="520"/>
                        </a:lnTo>
                        <a:lnTo>
                          <a:pt x="59" y="526"/>
                        </a:lnTo>
                        <a:lnTo>
                          <a:pt x="65" y="532"/>
                        </a:lnTo>
                        <a:lnTo>
                          <a:pt x="59" y="544"/>
                        </a:lnTo>
                        <a:lnTo>
                          <a:pt x="65" y="550"/>
                        </a:lnTo>
                        <a:lnTo>
                          <a:pt x="65" y="556"/>
                        </a:lnTo>
                        <a:lnTo>
                          <a:pt x="65" y="568"/>
                        </a:lnTo>
                        <a:lnTo>
                          <a:pt x="59" y="574"/>
                        </a:lnTo>
                        <a:lnTo>
                          <a:pt x="59" y="568"/>
                        </a:lnTo>
                        <a:lnTo>
                          <a:pt x="53" y="568"/>
                        </a:lnTo>
                        <a:lnTo>
                          <a:pt x="53" y="562"/>
                        </a:lnTo>
                        <a:lnTo>
                          <a:pt x="47" y="562"/>
                        </a:lnTo>
                        <a:lnTo>
                          <a:pt x="35" y="580"/>
                        </a:lnTo>
                        <a:lnTo>
                          <a:pt x="41" y="580"/>
                        </a:lnTo>
                        <a:lnTo>
                          <a:pt x="47" y="574"/>
                        </a:lnTo>
                        <a:lnTo>
                          <a:pt x="53" y="580"/>
                        </a:lnTo>
                        <a:lnTo>
                          <a:pt x="65" y="586"/>
                        </a:lnTo>
                        <a:lnTo>
                          <a:pt x="59" y="592"/>
                        </a:lnTo>
                        <a:lnTo>
                          <a:pt x="65" y="592"/>
                        </a:lnTo>
                        <a:lnTo>
                          <a:pt x="59" y="598"/>
                        </a:lnTo>
                        <a:lnTo>
                          <a:pt x="71" y="598"/>
                        </a:lnTo>
                        <a:lnTo>
                          <a:pt x="77" y="592"/>
                        </a:lnTo>
                        <a:lnTo>
                          <a:pt x="83" y="604"/>
                        </a:lnTo>
                        <a:lnTo>
                          <a:pt x="71" y="604"/>
                        </a:lnTo>
                        <a:lnTo>
                          <a:pt x="65" y="604"/>
                        </a:lnTo>
                        <a:lnTo>
                          <a:pt x="71" y="616"/>
                        </a:lnTo>
                        <a:lnTo>
                          <a:pt x="77" y="628"/>
                        </a:lnTo>
                        <a:lnTo>
                          <a:pt x="77" y="634"/>
                        </a:lnTo>
                        <a:lnTo>
                          <a:pt x="83" y="640"/>
                        </a:lnTo>
                        <a:lnTo>
                          <a:pt x="77" y="646"/>
                        </a:lnTo>
                        <a:lnTo>
                          <a:pt x="89" y="652"/>
                        </a:lnTo>
                        <a:lnTo>
                          <a:pt x="95" y="658"/>
                        </a:lnTo>
                        <a:lnTo>
                          <a:pt x="95" y="664"/>
                        </a:lnTo>
                        <a:lnTo>
                          <a:pt x="101" y="664"/>
                        </a:lnTo>
                        <a:lnTo>
                          <a:pt x="107" y="670"/>
                        </a:lnTo>
                        <a:lnTo>
                          <a:pt x="101" y="670"/>
                        </a:lnTo>
                        <a:lnTo>
                          <a:pt x="107" y="676"/>
                        </a:lnTo>
                        <a:lnTo>
                          <a:pt x="113" y="682"/>
                        </a:lnTo>
                        <a:lnTo>
                          <a:pt x="119" y="688"/>
                        </a:lnTo>
                        <a:lnTo>
                          <a:pt x="119" y="694"/>
                        </a:lnTo>
                        <a:lnTo>
                          <a:pt x="125" y="700"/>
                        </a:lnTo>
                        <a:lnTo>
                          <a:pt x="131" y="700"/>
                        </a:lnTo>
                        <a:lnTo>
                          <a:pt x="125" y="706"/>
                        </a:lnTo>
                        <a:lnTo>
                          <a:pt x="137" y="706"/>
                        </a:lnTo>
                        <a:lnTo>
                          <a:pt x="161" y="712"/>
                        </a:lnTo>
                        <a:lnTo>
                          <a:pt x="161" y="694"/>
                        </a:lnTo>
                        <a:lnTo>
                          <a:pt x="173" y="682"/>
                        </a:lnTo>
                        <a:lnTo>
                          <a:pt x="191" y="688"/>
                        </a:lnTo>
                        <a:lnTo>
                          <a:pt x="161" y="676"/>
                        </a:lnTo>
                        <a:lnTo>
                          <a:pt x="131" y="676"/>
                        </a:lnTo>
                        <a:lnTo>
                          <a:pt x="125" y="670"/>
                        </a:lnTo>
                        <a:lnTo>
                          <a:pt x="113" y="652"/>
                        </a:lnTo>
                        <a:lnTo>
                          <a:pt x="107" y="652"/>
                        </a:lnTo>
                        <a:lnTo>
                          <a:pt x="89" y="628"/>
                        </a:lnTo>
                        <a:lnTo>
                          <a:pt x="101" y="616"/>
                        </a:lnTo>
                        <a:lnTo>
                          <a:pt x="95" y="592"/>
                        </a:lnTo>
                        <a:lnTo>
                          <a:pt x="95" y="568"/>
                        </a:lnTo>
                        <a:lnTo>
                          <a:pt x="89" y="550"/>
                        </a:lnTo>
                        <a:lnTo>
                          <a:pt x="89" y="544"/>
                        </a:lnTo>
                        <a:lnTo>
                          <a:pt x="83" y="538"/>
                        </a:lnTo>
                        <a:lnTo>
                          <a:pt x="89" y="532"/>
                        </a:lnTo>
                        <a:lnTo>
                          <a:pt x="77" y="526"/>
                        </a:lnTo>
                        <a:lnTo>
                          <a:pt x="71" y="509"/>
                        </a:lnTo>
                        <a:lnTo>
                          <a:pt x="65" y="497"/>
                        </a:lnTo>
                        <a:lnTo>
                          <a:pt x="65" y="479"/>
                        </a:lnTo>
                        <a:lnTo>
                          <a:pt x="53" y="455"/>
                        </a:lnTo>
                        <a:lnTo>
                          <a:pt x="53" y="431"/>
                        </a:lnTo>
                        <a:lnTo>
                          <a:pt x="59" y="419"/>
                        </a:lnTo>
                        <a:lnTo>
                          <a:pt x="53" y="407"/>
                        </a:lnTo>
                        <a:lnTo>
                          <a:pt x="47" y="377"/>
                        </a:lnTo>
                        <a:lnTo>
                          <a:pt x="53" y="365"/>
                        </a:lnTo>
                        <a:lnTo>
                          <a:pt x="47" y="347"/>
                        </a:lnTo>
                        <a:lnTo>
                          <a:pt x="53" y="323"/>
                        </a:lnTo>
                        <a:lnTo>
                          <a:pt x="47" y="311"/>
                        </a:lnTo>
                        <a:lnTo>
                          <a:pt x="41" y="293"/>
                        </a:lnTo>
                        <a:lnTo>
                          <a:pt x="29" y="281"/>
                        </a:lnTo>
                        <a:lnTo>
                          <a:pt x="35" y="269"/>
                        </a:lnTo>
                        <a:lnTo>
                          <a:pt x="35" y="251"/>
                        </a:lnTo>
                        <a:lnTo>
                          <a:pt x="35" y="239"/>
                        </a:lnTo>
                        <a:lnTo>
                          <a:pt x="35" y="227"/>
                        </a:lnTo>
                        <a:lnTo>
                          <a:pt x="41" y="209"/>
                        </a:lnTo>
                        <a:lnTo>
                          <a:pt x="47" y="191"/>
                        </a:lnTo>
                        <a:lnTo>
                          <a:pt x="53" y="185"/>
                        </a:lnTo>
                        <a:lnTo>
                          <a:pt x="47" y="173"/>
                        </a:lnTo>
                        <a:lnTo>
                          <a:pt x="41" y="144"/>
                        </a:lnTo>
                        <a:lnTo>
                          <a:pt x="47" y="132"/>
                        </a:lnTo>
                        <a:lnTo>
                          <a:pt x="59" y="126"/>
                        </a:lnTo>
                        <a:lnTo>
                          <a:pt x="65" y="108"/>
                        </a:lnTo>
                        <a:lnTo>
                          <a:pt x="59" y="102"/>
                        </a:lnTo>
                        <a:lnTo>
                          <a:pt x="47" y="102"/>
                        </a:lnTo>
                        <a:lnTo>
                          <a:pt x="41" y="84"/>
                        </a:lnTo>
                        <a:lnTo>
                          <a:pt x="35" y="66"/>
                        </a:lnTo>
                        <a:lnTo>
                          <a:pt x="29" y="48"/>
                        </a:lnTo>
                        <a:lnTo>
                          <a:pt x="29" y="36"/>
                        </a:lnTo>
                        <a:lnTo>
                          <a:pt x="24" y="18"/>
                        </a:lnTo>
                        <a:lnTo>
                          <a:pt x="18" y="6"/>
                        </a:lnTo>
                        <a:lnTo>
                          <a:pt x="12" y="0"/>
                        </a:lnTo>
                        <a:lnTo>
                          <a:pt x="6" y="6"/>
                        </a:lnTo>
                        <a:lnTo>
                          <a:pt x="0" y="12"/>
                        </a:lnTo>
                        <a:lnTo>
                          <a:pt x="0" y="42"/>
                        </a:lnTo>
                        <a:lnTo>
                          <a:pt x="6" y="66"/>
                        </a:lnTo>
                        <a:lnTo>
                          <a:pt x="6" y="84"/>
                        </a:lnTo>
                        <a:lnTo>
                          <a:pt x="6" y="108"/>
                        </a:lnTo>
                        <a:lnTo>
                          <a:pt x="6" y="120"/>
                        </a:lnTo>
                        <a:lnTo>
                          <a:pt x="6" y="144"/>
                        </a:lnTo>
                        <a:lnTo>
                          <a:pt x="12" y="161"/>
                        </a:lnTo>
                        <a:lnTo>
                          <a:pt x="6" y="221"/>
                        </a:lnTo>
                        <a:lnTo>
                          <a:pt x="12" y="233"/>
                        </a:lnTo>
                        <a:lnTo>
                          <a:pt x="12" y="251"/>
                        </a:lnTo>
                        <a:close/>
                      </a:path>
                    </a:pathLst>
                  </a:custGeom>
                  <a:solidFill>
                    <a:srgbClr val="E1E1E1"/>
                  </a:solidFill>
                  <a:ln w="9525">
                    <a:solidFill>
                      <a:srgbClr val="000000"/>
                    </a:solidFill>
                    <a:prstDash val="solid"/>
                    <a:round/>
                    <a:headEnd/>
                    <a:tailEnd/>
                  </a:ln>
                </p:spPr>
                <p:txBody>
                  <a:bodyPr/>
                  <a:lstStyle/>
                  <a:p>
                    <a:endParaRPr lang="en-US"/>
                  </a:p>
                </p:txBody>
              </p:sp>
              <p:sp>
                <p:nvSpPr>
                  <p:cNvPr id="806" name="Freeform 301"/>
                  <p:cNvSpPr>
                    <a:spLocks noChangeAspect="1"/>
                  </p:cNvSpPr>
                  <p:nvPr/>
                </p:nvSpPr>
                <p:spPr bwMode="auto">
                  <a:xfrm>
                    <a:off x="2562202" y="4366165"/>
                    <a:ext cx="15664" cy="44391"/>
                  </a:xfrm>
                  <a:custGeom>
                    <a:avLst/>
                    <a:gdLst>
                      <a:gd name="T0" fmla="*/ 2147483647 w 12"/>
                      <a:gd name="T1" fmla="*/ 0 h 30"/>
                      <a:gd name="T2" fmla="*/ 0 w 12"/>
                      <a:gd name="T3" fmla="*/ 2147483647 h 30"/>
                      <a:gd name="T4" fmla="*/ 2147483647 w 12"/>
                      <a:gd name="T5" fmla="*/ 2147483647 h 30"/>
                      <a:gd name="T6" fmla="*/ 2147483647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807" name="Freeform 302"/>
                  <p:cNvSpPr>
                    <a:spLocks noChangeAspect="1"/>
                  </p:cNvSpPr>
                  <p:nvPr/>
                </p:nvSpPr>
                <p:spPr bwMode="auto">
                  <a:xfrm>
                    <a:off x="2600057" y="4568539"/>
                    <a:ext cx="24802" cy="35252"/>
                  </a:xfrm>
                  <a:custGeom>
                    <a:avLst/>
                    <a:gdLst>
                      <a:gd name="T0" fmla="*/ 2147483647 w 18"/>
                      <a:gd name="T1" fmla="*/ 0 h 24"/>
                      <a:gd name="T2" fmla="*/ 0 w 18"/>
                      <a:gd name="T3" fmla="*/ 2147483647 h 24"/>
                      <a:gd name="T4" fmla="*/ 2147483647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808" name="Freeform 303"/>
                  <p:cNvSpPr>
                    <a:spLocks noChangeAspect="1"/>
                  </p:cNvSpPr>
                  <p:nvPr/>
                </p:nvSpPr>
                <p:spPr bwMode="auto">
                  <a:xfrm>
                    <a:off x="2252832" y="3098391"/>
                    <a:ext cx="126620" cy="194540"/>
                  </a:xfrm>
                  <a:custGeom>
                    <a:avLst/>
                    <a:gdLst>
                      <a:gd name="T0" fmla="*/ 0 w 96"/>
                      <a:gd name="T1" fmla="*/ 2147483647 h 132"/>
                      <a:gd name="T2" fmla="*/ 0 w 96"/>
                      <a:gd name="T3" fmla="*/ 2147483647 h 132"/>
                      <a:gd name="T4" fmla="*/ 0 w 96"/>
                      <a:gd name="T5" fmla="*/ 2147483647 h 132"/>
                      <a:gd name="T6" fmla="*/ 2147483647 w 96"/>
                      <a:gd name="T7" fmla="*/ 2147483647 h 132"/>
                      <a:gd name="T8" fmla="*/ 2147483647 w 96"/>
                      <a:gd name="T9" fmla="*/ 2147483647 h 132"/>
                      <a:gd name="T10" fmla="*/ 2147483647 w 96"/>
                      <a:gd name="T11" fmla="*/ 2147483647 h 132"/>
                      <a:gd name="T12" fmla="*/ 2147483647 w 96"/>
                      <a:gd name="T13" fmla="*/ 2147483647 h 132"/>
                      <a:gd name="T14" fmla="*/ 2147483647 w 96"/>
                      <a:gd name="T15" fmla="*/ 2147483647 h 132"/>
                      <a:gd name="T16" fmla="*/ 2147483647 w 96"/>
                      <a:gd name="T17" fmla="*/ 2147483647 h 132"/>
                      <a:gd name="T18" fmla="*/ 2147483647 w 96"/>
                      <a:gd name="T19" fmla="*/ 2147483647 h 132"/>
                      <a:gd name="T20" fmla="*/ 2147483647 w 96"/>
                      <a:gd name="T21" fmla="*/ 2147483647 h 132"/>
                      <a:gd name="T22" fmla="*/ 2147483647 w 96"/>
                      <a:gd name="T23" fmla="*/ 2147483647 h 132"/>
                      <a:gd name="T24" fmla="*/ 2147483647 w 96"/>
                      <a:gd name="T25" fmla="*/ 2147483647 h 132"/>
                      <a:gd name="T26" fmla="*/ 2147483647 w 96"/>
                      <a:gd name="T27" fmla="*/ 2147483647 h 132"/>
                      <a:gd name="T28" fmla="*/ 2147483647 w 96"/>
                      <a:gd name="T29" fmla="*/ 2147483647 h 132"/>
                      <a:gd name="T30" fmla="*/ 2147483647 w 96"/>
                      <a:gd name="T31" fmla="*/ 2147483647 h 132"/>
                      <a:gd name="T32" fmla="*/ 2147483647 w 96"/>
                      <a:gd name="T33" fmla="*/ 2147483647 h 132"/>
                      <a:gd name="T34" fmla="*/ 2147483647 w 96"/>
                      <a:gd name="T35" fmla="*/ 2147483647 h 132"/>
                      <a:gd name="T36" fmla="*/ 2147483647 w 96"/>
                      <a:gd name="T37" fmla="*/ 2147483647 h 132"/>
                      <a:gd name="T38" fmla="*/ 2147483647 w 96"/>
                      <a:gd name="T39" fmla="*/ 2147483647 h 132"/>
                      <a:gd name="T40" fmla="*/ 2147483647 w 96"/>
                      <a:gd name="T41" fmla="*/ 2147483647 h 132"/>
                      <a:gd name="T42" fmla="*/ 2147483647 w 96"/>
                      <a:gd name="T43" fmla="*/ 2147483647 h 132"/>
                      <a:gd name="T44" fmla="*/ 2147483647 w 96"/>
                      <a:gd name="T45" fmla="*/ 2147483647 h 132"/>
                      <a:gd name="T46" fmla="*/ 2147483647 w 96"/>
                      <a:gd name="T47" fmla="*/ 2147483647 h 132"/>
                      <a:gd name="T48" fmla="*/ 2147483647 w 96"/>
                      <a:gd name="T49" fmla="*/ 2147483647 h 132"/>
                      <a:gd name="T50" fmla="*/ 2147483647 w 96"/>
                      <a:gd name="T51" fmla="*/ 2147483647 h 132"/>
                      <a:gd name="T52" fmla="*/ 2147483647 w 96"/>
                      <a:gd name="T53" fmla="*/ 2147483647 h 132"/>
                      <a:gd name="T54" fmla="*/ 2147483647 w 96"/>
                      <a:gd name="T55" fmla="*/ 2147483647 h 132"/>
                      <a:gd name="T56" fmla="*/ 2147483647 w 96"/>
                      <a:gd name="T57" fmla="*/ 2147483647 h 132"/>
                      <a:gd name="T58" fmla="*/ 2147483647 w 96"/>
                      <a:gd name="T59" fmla="*/ 2147483647 h 132"/>
                      <a:gd name="T60" fmla="*/ 2147483647 w 96"/>
                      <a:gd name="T61" fmla="*/ 0 h 132"/>
                      <a:gd name="T62" fmla="*/ 2147483647 w 96"/>
                      <a:gd name="T63" fmla="*/ 2147483647 h 132"/>
                      <a:gd name="T64" fmla="*/ 2147483647 w 96"/>
                      <a:gd name="T65" fmla="*/ 2147483647 h 132"/>
                      <a:gd name="T66" fmla="*/ 2147483647 w 96"/>
                      <a:gd name="T67" fmla="*/ 2147483647 h 132"/>
                      <a:gd name="T68" fmla="*/ 2147483647 w 96"/>
                      <a:gd name="T69" fmla="*/ 2147483647 h 132"/>
                      <a:gd name="T70" fmla="*/ 0 w 96"/>
                      <a:gd name="T71" fmla="*/ 2147483647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US"/>
                  </a:p>
                </p:txBody>
              </p:sp>
              <p:sp>
                <p:nvSpPr>
                  <p:cNvPr id="809" name="Freeform 304"/>
                  <p:cNvSpPr>
                    <a:spLocks noChangeAspect="1"/>
                  </p:cNvSpPr>
                  <p:nvPr/>
                </p:nvSpPr>
                <p:spPr bwMode="auto">
                  <a:xfrm>
                    <a:off x="2000897" y="3142782"/>
                    <a:ext cx="15664" cy="27419"/>
                  </a:xfrm>
                  <a:custGeom>
                    <a:avLst/>
                    <a:gdLst>
                      <a:gd name="T0" fmla="*/ 0 w 12"/>
                      <a:gd name="T1" fmla="*/ 0 h 18"/>
                      <a:gd name="T2" fmla="*/ 2147483647 w 12"/>
                      <a:gd name="T3" fmla="*/ 2147483647 h 18"/>
                      <a:gd name="T4" fmla="*/ 0 w 12"/>
                      <a:gd name="T5" fmla="*/ 2147483647 h 18"/>
                      <a:gd name="T6" fmla="*/ 2147483647 w 12"/>
                      <a:gd name="T7" fmla="*/ 2147483647 h 18"/>
                      <a:gd name="T8" fmla="*/ 2147483647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810" name="Freeform 305"/>
                  <p:cNvSpPr>
                    <a:spLocks noChangeAspect="1"/>
                  </p:cNvSpPr>
                  <p:nvPr/>
                </p:nvSpPr>
                <p:spPr bwMode="auto">
                  <a:xfrm>
                    <a:off x="2268495" y="3222426"/>
                    <a:ext cx="7832" cy="9140"/>
                  </a:xfrm>
                  <a:custGeom>
                    <a:avLst/>
                    <a:gdLst>
                      <a:gd name="T0" fmla="*/ 2147483647 w 6"/>
                      <a:gd name="T1" fmla="*/ 0 h 6"/>
                      <a:gd name="T2" fmla="*/ 0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811" name="Freeform 306"/>
                  <p:cNvSpPr>
                    <a:spLocks noChangeAspect="1"/>
                  </p:cNvSpPr>
                  <p:nvPr/>
                </p:nvSpPr>
                <p:spPr bwMode="auto">
                  <a:xfrm>
                    <a:off x="2024394" y="3161061"/>
                    <a:ext cx="9138" cy="9140"/>
                  </a:xfrm>
                  <a:custGeom>
                    <a:avLst/>
                    <a:gdLst>
                      <a:gd name="T0" fmla="*/ 2147483647 w 6"/>
                      <a:gd name="T1" fmla="*/ 2147483647 h 6"/>
                      <a:gd name="T2" fmla="*/ 2147483647 w 6"/>
                      <a:gd name="T3" fmla="*/ 2147483647 h 6"/>
                      <a:gd name="T4" fmla="*/ 0 w 6"/>
                      <a:gd name="T5" fmla="*/ 0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812" name="Freeform 307"/>
                  <p:cNvSpPr>
                    <a:spLocks noChangeAspect="1"/>
                  </p:cNvSpPr>
                  <p:nvPr/>
                </p:nvSpPr>
                <p:spPr bwMode="auto">
                  <a:xfrm>
                    <a:off x="2246304" y="3142782"/>
                    <a:ext cx="298927" cy="536617"/>
                  </a:xfrm>
                  <a:custGeom>
                    <a:avLst/>
                    <a:gdLst>
                      <a:gd name="T0" fmla="*/ 2147483647 w 228"/>
                      <a:gd name="T1" fmla="*/ 2147483647 h 365"/>
                      <a:gd name="T2" fmla="*/ 2147483647 w 228"/>
                      <a:gd name="T3" fmla="*/ 2147483647 h 365"/>
                      <a:gd name="T4" fmla="*/ 2147483647 w 228"/>
                      <a:gd name="T5" fmla="*/ 2147483647 h 365"/>
                      <a:gd name="T6" fmla="*/ 2147483647 w 228"/>
                      <a:gd name="T7" fmla="*/ 2147483647 h 365"/>
                      <a:gd name="T8" fmla="*/ 2147483647 w 228"/>
                      <a:gd name="T9" fmla="*/ 2147483647 h 365"/>
                      <a:gd name="T10" fmla="*/ 2147483647 w 228"/>
                      <a:gd name="T11" fmla="*/ 2147483647 h 365"/>
                      <a:gd name="T12" fmla="*/ 2147483647 w 228"/>
                      <a:gd name="T13" fmla="*/ 2147483647 h 365"/>
                      <a:gd name="T14" fmla="*/ 2147483647 w 228"/>
                      <a:gd name="T15" fmla="*/ 2147483647 h 365"/>
                      <a:gd name="T16" fmla="*/ 2147483647 w 228"/>
                      <a:gd name="T17" fmla="*/ 2147483647 h 365"/>
                      <a:gd name="T18" fmla="*/ 2147483647 w 228"/>
                      <a:gd name="T19" fmla="*/ 2147483647 h 365"/>
                      <a:gd name="T20" fmla="*/ 2147483647 w 228"/>
                      <a:gd name="T21" fmla="*/ 2147483647 h 365"/>
                      <a:gd name="T22" fmla="*/ 2147483647 w 228"/>
                      <a:gd name="T23" fmla="*/ 2147483647 h 365"/>
                      <a:gd name="T24" fmla="*/ 2147483647 w 228"/>
                      <a:gd name="T25" fmla="*/ 2147483647 h 365"/>
                      <a:gd name="T26" fmla="*/ 2147483647 w 228"/>
                      <a:gd name="T27" fmla="*/ 2147483647 h 365"/>
                      <a:gd name="T28" fmla="*/ 2147483647 w 228"/>
                      <a:gd name="T29" fmla="*/ 2147483647 h 365"/>
                      <a:gd name="T30" fmla="*/ 2147483647 w 228"/>
                      <a:gd name="T31" fmla="*/ 2147483647 h 365"/>
                      <a:gd name="T32" fmla="*/ 2147483647 w 228"/>
                      <a:gd name="T33" fmla="*/ 2147483647 h 365"/>
                      <a:gd name="T34" fmla="*/ 2147483647 w 228"/>
                      <a:gd name="T35" fmla="*/ 2147483647 h 365"/>
                      <a:gd name="T36" fmla="*/ 2147483647 w 228"/>
                      <a:gd name="T37" fmla="*/ 2147483647 h 365"/>
                      <a:gd name="T38" fmla="*/ 2147483647 w 228"/>
                      <a:gd name="T39" fmla="*/ 2147483647 h 365"/>
                      <a:gd name="T40" fmla="*/ 2147483647 w 228"/>
                      <a:gd name="T41" fmla="*/ 2147483647 h 365"/>
                      <a:gd name="T42" fmla="*/ 2147483647 w 228"/>
                      <a:gd name="T43" fmla="*/ 2147483647 h 365"/>
                      <a:gd name="T44" fmla="*/ 2147483647 w 228"/>
                      <a:gd name="T45" fmla="*/ 2147483647 h 365"/>
                      <a:gd name="T46" fmla="*/ 2147483647 w 228"/>
                      <a:gd name="T47" fmla="*/ 2147483647 h 365"/>
                      <a:gd name="T48" fmla="*/ 2147483647 w 228"/>
                      <a:gd name="T49" fmla="*/ 2147483647 h 365"/>
                      <a:gd name="T50" fmla="*/ 2147483647 w 228"/>
                      <a:gd name="T51" fmla="*/ 2147483647 h 365"/>
                      <a:gd name="T52" fmla="*/ 2147483647 w 228"/>
                      <a:gd name="T53" fmla="*/ 2147483647 h 365"/>
                      <a:gd name="T54" fmla="*/ 2147483647 w 228"/>
                      <a:gd name="T55" fmla="*/ 2147483647 h 365"/>
                      <a:gd name="T56" fmla="*/ 2147483647 w 228"/>
                      <a:gd name="T57" fmla="*/ 2147483647 h 365"/>
                      <a:gd name="T58" fmla="*/ 2147483647 w 228"/>
                      <a:gd name="T59" fmla="*/ 2147483647 h 365"/>
                      <a:gd name="T60" fmla="*/ 2147483647 w 228"/>
                      <a:gd name="T61" fmla="*/ 2147483647 h 365"/>
                      <a:gd name="T62" fmla="*/ 2147483647 w 228"/>
                      <a:gd name="T63" fmla="*/ 2147483647 h 365"/>
                      <a:gd name="T64" fmla="*/ 2147483647 w 228"/>
                      <a:gd name="T65" fmla="*/ 2147483647 h 365"/>
                      <a:gd name="T66" fmla="*/ 2147483647 w 228"/>
                      <a:gd name="T67" fmla="*/ 2147483647 h 365"/>
                      <a:gd name="T68" fmla="*/ 2147483647 w 228"/>
                      <a:gd name="T69" fmla="*/ 2147483647 h 365"/>
                      <a:gd name="T70" fmla="*/ 2147483647 w 228"/>
                      <a:gd name="T71" fmla="*/ 2147483647 h 365"/>
                      <a:gd name="T72" fmla="*/ 2147483647 w 228"/>
                      <a:gd name="T73" fmla="*/ 2147483647 h 365"/>
                      <a:gd name="T74" fmla="*/ 2147483647 w 228"/>
                      <a:gd name="T75" fmla="*/ 2147483647 h 365"/>
                      <a:gd name="T76" fmla="*/ 2147483647 w 228"/>
                      <a:gd name="T77" fmla="*/ 2147483647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US"/>
                  </a:p>
                </p:txBody>
              </p:sp>
              <p:sp>
                <p:nvSpPr>
                  <p:cNvPr id="813" name="Freeform 308"/>
                  <p:cNvSpPr>
                    <a:spLocks noChangeAspect="1"/>
                  </p:cNvSpPr>
                  <p:nvPr/>
                </p:nvSpPr>
                <p:spPr bwMode="auto">
                  <a:xfrm>
                    <a:off x="5719864" y="1595601"/>
                    <a:ext cx="1185266" cy="958339"/>
                  </a:xfrm>
                  <a:custGeom>
                    <a:avLst/>
                    <a:gdLst>
                      <a:gd name="T0" fmla="*/ 2147483647 w 897"/>
                      <a:gd name="T1" fmla="*/ 2147483647 h 652"/>
                      <a:gd name="T2" fmla="*/ 2147483647 w 897"/>
                      <a:gd name="T3" fmla="*/ 2147483647 h 652"/>
                      <a:gd name="T4" fmla="*/ 2147483647 w 897"/>
                      <a:gd name="T5" fmla="*/ 2147483647 h 652"/>
                      <a:gd name="T6" fmla="*/ 2147483647 w 897"/>
                      <a:gd name="T7" fmla="*/ 2147483647 h 652"/>
                      <a:gd name="T8" fmla="*/ 2147483647 w 897"/>
                      <a:gd name="T9" fmla="*/ 2147483647 h 652"/>
                      <a:gd name="T10" fmla="*/ 2147483647 w 897"/>
                      <a:gd name="T11" fmla="*/ 2147483647 h 652"/>
                      <a:gd name="T12" fmla="*/ 2147483647 w 897"/>
                      <a:gd name="T13" fmla="*/ 2147483647 h 652"/>
                      <a:gd name="T14" fmla="*/ 2147483647 w 897"/>
                      <a:gd name="T15" fmla="*/ 2147483647 h 652"/>
                      <a:gd name="T16" fmla="*/ 2147483647 w 897"/>
                      <a:gd name="T17" fmla="*/ 2147483647 h 652"/>
                      <a:gd name="T18" fmla="*/ 2147483647 w 897"/>
                      <a:gd name="T19" fmla="*/ 2147483647 h 652"/>
                      <a:gd name="T20" fmla="*/ 2147483647 w 897"/>
                      <a:gd name="T21" fmla="*/ 2147483647 h 652"/>
                      <a:gd name="T22" fmla="*/ 2147483647 w 897"/>
                      <a:gd name="T23" fmla="*/ 2147483647 h 652"/>
                      <a:gd name="T24" fmla="*/ 2147483647 w 897"/>
                      <a:gd name="T25" fmla="*/ 2147483647 h 652"/>
                      <a:gd name="T26" fmla="*/ 2147483647 w 897"/>
                      <a:gd name="T27" fmla="*/ 2147483647 h 652"/>
                      <a:gd name="T28" fmla="*/ 2147483647 w 897"/>
                      <a:gd name="T29" fmla="*/ 2147483647 h 652"/>
                      <a:gd name="T30" fmla="*/ 2147483647 w 897"/>
                      <a:gd name="T31" fmla="*/ 2147483647 h 652"/>
                      <a:gd name="T32" fmla="*/ 2147483647 w 897"/>
                      <a:gd name="T33" fmla="*/ 2147483647 h 652"/>
                      <a:gd name="T34" fmla="*/ 2147483647 w 897"/>
                      <a:gd name="T35" fmla="*/ 2147483647 h 652"/>
                      <a:gd name="T36" fmla="*/ 2147483647 w 897"/>
                      <a:gd name="T37" fmla="*/ 2147483647 h 652"/>
                      <a:gd name="T38" fmla="*/ 2147483647 w 897"/>
                      <a:gd name="T39" fmla="*/ 2147483647 h 652"/>
                      <a:gd name="T40" fmla="*/ 2147483647 w 897"/>
                      <a:gd name="T41" fmla="*/ 2147483647 h 652"/>
                      <a:gd name="T42" fmla="*/ 2147483647 w 897"/>
                      <a:gd name="T43" fmla="*/ 2147483647 h 652"/>
                      <a:gd name="T44" fmla="*/ 2147483647 w 897"/>
                      <a:gd name="T45" fmla="*/ 2147483647 h 652"/>
                      <a:gd name="T46" fmla="*/ 2147483647 w 897"/>
                      <a:gd name="T47" fmla="*/ 0 h 652"/>
                      <a:gd name="T48" fmla="*/ 2147483647 w 897"/>
                      <a:gd name="T49" fmla="*/ 2147483647 h 652"/>
                      <a:gd name="T50" fmla="*/ 2147483647 w 897"/>
                      <a:gd name="T51" fmla="*/ 2147483647 h 652"/>
                      <a:gd name="T52" fmla="*/ 2147483647 w 897"/>
                      <a:gd name="T53" fmla="*/ 2147483647 h 652"/>
                      <a:gd name="T54" fmla="*/ 2147483647 w 897"/>
                      <a:gd name="T55" fmla="*/ 2147483647 h 652"/>
                      <a:gd name="T56" fmla="*/ 2147483647 w 897"/>
                      <a:gd name="T57" fmla="*/ 2147483647 h 652"/>
                      <a:gd name="T58" fmla="*/ 2147483647 w 897"/>
                      <a:gd name="T59" fmla="*/ 2147483647 h 652"/>
                      <a:gd name="T60" fmla="*/ 2147483647 w 897"/>
                      <a:gd name="T61" fmla="*/ 2147483647 h 652"/>
                      <a:gd name="T62" fmla="*/ 2147483647 w 897"/>
                      <a:gd name="T63" fmla="*/ 2147483647 h 652"/>
                      <a:gd name="T64" fmla="*/ 2147483647 w 897"/>
                      <a:gd name="T65" fmla="*/ 2147483647 h 652"/>
                      <a:gd name="T66" fmla="*/ 2147483647 w 897"/>
                      <a:gd name="T67" fmla="*/ 2147483647 h 652"/>
                      <a:gd name="T68" fmla="*/ 2147483647 w 897"/>
                      <a:gd name="T69" fmla="*/ 2147483647 h 652"/>
                      <a:gd name="T70" fmla="*/ 2147483647 w 897"/>
                      <a:gd name="T71" fmla="*/ 2147483647 h 652"/>
                      <a:gd name="T72" fmla="*/ 2147483647 w 897"/>
                      <a:gd name="T73" fmla="*/ 2147483647 h 652"/>
                      <a:gd name="T74" fmla="*/ 2147483647 w 897"/>
                      <a:gd name="T75" fmla="*/ 2147483647 h 652"/>
                      <a:gd name="T76" fmla="*/ 2147483647 w 897"/>
                      <a:gd name="T77" fmla="*/ 2147483647 h 652"/>
                      <a:gd name="T78" fmla="*/ 2147483647 w 897"/>
                      <a:gd name="T79" fmla="*/ 2147483647 h 652"/>
                      <a:gd name="T80" fmla="*/ 2147483647 w 897"/>
                      <a:gd name="T81" fmla="*/ 2147483647 h 652"/>
                      <a:gd name="T82" fmla="*/ 2147483647 w 897"/>
                      <a:gd name="T83" fmla="*/ 2147483647 h 652"/>
                      <a:gd name="T84" fmla="*/ 2147483647 w 897"/>
                      <a:gd name="T85" fmla="*/ 2147483647 h 652"/>
                      <a:gd name="T86" fmla="*/ 2147483647 w 897"/>
                      <a:gd name="T87" fmla="*/ 2147483647 h 652"/>
                      <a:gd name="T88" fmla="*/ 2147483647 w 897"/>
                      <a:gd name="T89" fmla="*/ 2147483647 h 652"/>
                      <a:gd name="T90" fmla="*/ 2147483647 w 897"/>
                      <a:gd name="T91" fmla="*/ 2147483647 h 652"/>
                      <a:gd name="T92" fmla="*/ 2147483647 w 897"/>
                      <a:gd name="T93" fmla="*/ 2147483647 h 652"/>
                      <a:gd name="T94" fmla="*/ 2147483647 w 897"/>
                      <a:gd name="T95" fmla="*/ 2147483647 h 652"/>
                      <a:gd name="T96" fmla="*/ 2147483647 w 897"/>
                      <a:gd name="T97" fmla="*/ 2147483647 h 652"/>
                      <a:gd name="T98" fmla="*/ 2147483647 w 897"/>
                      <a:gd name="T99" fmla="*/ 2147483647 h 652"/>
                      <a:gd name="T100" fmla="*/ 2147483647 w 897"/>
                      <a:gd name="T101" fmla="*/ 2147483647 h 652"/>
                      <a:gd name="T102" fmla="*/ 2147483647 w 897"/>
                      <a:gd name="T103" fmla="*/ 2147483647 h 652"/>
                      <a:gd name="T104" fmla="*/ 2147483647 w 897"/>
                      <a:gd name="T105" fmla="*/ 2147483647 h 652"/>
                      <a:gd name="T106" fmla="*/ 2147483647 w 897"/>
                      <a:gd name="T107" fmla="*/ 2147483647 h 652"/>
                      <a:gd name="T108" fmla="*/ 2147483647 w 897"/>
                      <a:gd name="T109" fmla="*/ 2147483647 h 652"/>
                      <a:gd name="T110" fmla="*/ 2147483647 w 897"/>
                      <a:gd name="T111" fmla="*/ 2147483647 h 652"/>
                      <a:gd name="T112" fmla="*/ 2147483647 w 897"/>
                      <a:gd name="T113" fmla="*/ 2147483647 h 652"/>
                      <a:gd name="T114" fmla="*/ 2147483647 w 897"/>
                      <a:gd name="T115" fmla="*/ 2147483647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990034"/>
                  </a:solidFill>
                  <a:ln w="9525">
                    <a:solidFill>
                      <a:srgbClr val="000000"/>
                    </a:solidFill>
                    <a:prstDash val="solid"/>
                    <a:round/>
                    <a:headEnd/>
                    <a:tailEnd/>
                  </a:ln>
                </p:spPr>
                <p:txBody>
                  <a:bodyPr/>
                  <a:lstStyle/>
                  <a:p>
                    <a:endParaRPr lang="en-US"/>
                  </a:p>
                </p:txBody>
              </p:sp>
              <p:sp>
                <p:nvSpPr>
                  <p:cNvPr id="814" name="Freeform 309"/>
                  <p:cNvSpPr>
                    <a:spLocks noChangeAspect="1"/>
                  </p:cNvSpPr>
                  <p:nvPr/>
                </p:nvSpPr>
                <p:spPr bwMode="auto">
                  <a:xfrm>
                    <a:off x="6620562" y="2561773"/>
                    <a:ext cx="56131" cy="44391"/>
                  </a:xfrm>
                  <a:custGeom>
                    <a:avLst/>
                    <a:gdLst>
                      <a:gd name="T0" fmla="*/ 2147483647 w 42"/>
                      <a:gd name="T1" fmla="*/ 0 h 30"/>
                      <a:gd name="T2" fmla="*/ 2147483647 w 42"/>
                      <a:gd name="T3" fmla="*/ 0 h 30"/>
                      <a:gd name="T4" fmla="*/ 0 w 42"/>
                      <a:gd name="T5" fmla="*/ 2147483647 h 30"/>
                      <a:gd name="T6" fmla="*/ 0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0 h 30"/>
                      <a:gd name="T18" fmla="*/ 2147483647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990034"/>
                  </a:solidFill>
                  <a:ln w="9525">
                    <a:solidFill>
                      <a:srgbClr val="000000"/>
                    </a:solidFill>
                    <a:prstDash val="solid"/>
                    <a:round/>
                    <a:headEnd/>
                    <a:tailEnd/>
                  </a:ln>
                </p:spPr>
                <p:txBody>
                  <a:bodyPr/>
                  <a:lstStyle/>
                  <a:p>
                    <a:endParaRPr lang="en-US"/>
                  </a:p>
                </p:txBody>
              </p:sp>
              <p:sp>
                <p:nvSpPr>
                  <p:cNvPr id="815" name="Freeform 310"/>
                  <p:cNvSpPr>
                    <a:spLocks noChangeAspect="1"/>
                  </p:cNvSpPr>
                  <p:nvPr/>
                </p:nvSpPr>
                <p:spPr bwMode="auto">
                  <a:xfrm>
                    <a:off x="7017391" y="1929845"/>
                    <a:ext cx="198415" cy="237626"/>
                  </a:xfrm>
                  <a:custGeom>
                    <a:avLst/>
                    <a:gdLst>
                      <a:gd name="T0" fmla="*/ 2147483647 w 150"/>
                      <a:gd name="T1" fmla="*/ 2147483647 h 162"/>
                      <a:gd name="T2" fmla="*/ 2147483647 w 150"/>
                      <a:gd name="T3" fmla="*/ 2147483647 h 162"/>
                      <a:gd name="T4" fmla="*/ 2147483647 w 150"/>
                      <a:gd name="T5" fmla="*/ 2147483647 h 162"/>
                      <a:gd name="T6" fmla="*/ 2147483647 w 150"/>
                      <a:gd name="T7" fmla="*/ 2147483647 h 162"/>
                      <a:gd name="T8" fmla="*/ 2147483647 w 150"/>
                      <a:gd name="T9" fmla="*/ 2147483647 h 162"/>
                      <a:gd name="T10" fmla="*/ 2147483647 w 150"/>
                      <a:gd name="T11" fmla="*/ 2147483647 h 162"/>
                      <a:gd name="T12" fmla="*/ 2147483647 w 150"/>
                      <a:gd name="T13" fmla="*/ 2147483647 h 162"/>
                      <a:gd name="T14" fmla="*/ 2147483647 w 150"/>
                      <a:gd name="T15" fmla="*/ 2147483647 h 162"/>
                      <a:gd name="T16" fmla="*/ 2147483647 w 150"/>
                      <a:gd name="T17" fmla="*/ 2147483647 h 162"/>
                      <a:gd name="T18" fmla="*/ 2147483647 w 150"/>
                      <a:gd name="T19" fmla="*/ 2147483647 h 162"/>
                      <a:gd name="T20" fmla="*/ 2147483647 w 150"/>
                      <a:gd name="T21" fmla="*/ 2147483647 h 162"/>
                      <a:gd name="T22" fmla="*/ 2147483647 w 150"/>
                      <a:gd name="T23" fmla="*/ 2147483647 h 162"/>
                      <a:gd name="T24" fmla="*/ 2147483647 w 150"/>
                      <a:gd name="T25" fmla="*/ 2147483647 h 162"/>
                      <a:gd name="T26" fmla="*/ 2147483647 w 150"/>
                      <a:gd name="T27" fmla="*/ 2147483647 h 162"/>
                      <a:gd name="T28" fmla="*/ 2147483647 w 150"/>
                      <a:gd name="T29" fmla="*/ 2147483647 h 162"/>
                      <a:gd name="T30" fmla="*/ 2147483647 w 150"/>
                      <a:gd name="T31" fmla="*/ 2147483647 h 162"/>
                      <a:gd name="T32" fmla="*/ 2147483647 w 150"/>
                      <a:gd name="T33" fmla="*/ 2147483647 h 162"/>
                      <a:gd name="T34" fmla="*/ 2147483647 w 150"/>
                      <a:gd name="T35" fmla="*/ 2147483647 h 162"/>
                      <a:gd name="T36" fmla="*/ 2147483647 w 150"/>
                      <a:gd name="T37" fmla="*/ 2147483647 h 162"/>
                      <a:gd name="T38" fmla="*/ 0 w 150"/>
                      <a:gd name="T39" fmla="*/ 2147483647 h 162"/>
                      <a:gd name="T40" fmla="*/ 0 w 150"/>
                      <a:gd name="T41" fmla="*/ 2147483647 h 162"/>
                      <a:gd name="T42" fmla="*/ 2147483647 w 150"/>
                      <a:gd name="T43" fmla="*/ 2147483647 h 162"/>
                      <a:gd name="T44" fmla="*/ 2147483647 w 150"/>
                      <a:gd name="T45" fmla="*/ 2147483647 h 162"/>
                      <a:gd name="T46" fmla="*/ 2147483647 w 150"/>
                      <a:gd name="T47" fmla="*/ 2147483647 h 162"/>
                      <a:gd name="T48" fmla="*/ 2147483647 w 150"/>
                      <a:gd name="T49" fmla="*/ 2147483647 h 162"/>
                      <a:gd name="T50" fmla="*/ 2147483647 w 150"/>
                      <a:gd name="T51" fmla="*/ 2147483647 h 162"/>
                      <a:gd name="T52" fmla="*/ 2147483647 w 150"/>
                      <a:gd name="T53" fmla="*/ 2147483647 h 162"/>
                      <a:gd name="T54" fmla="*/ 2147483647 w 150"/>
                      <a:gd name="T55" fmla="*/ 2147483647 h 162"/>
                      <a:gd name="T56" fmla="*/ 2147483647 w 150"/>
                      <a:gd name="T57" fmla="*/ 2147483647 h 162"/>
                      <a:gd name="T58" fmla="*/ 2147483647 w 150"/>
                      <a:gd name="T59" fmla="*/ 2147483647 h 162"/>
                      <a:gd name="T60" fmla="*/ 2147483647 w 150"/>
                      <a:gd name="T61" fmla="*/ 2147483647 h 162"/>
                      <a:gd name="T62" fmla="*/ 2147483647 w 150"/>
                      <a:gd name="T63" fmla="*/ 2147483647 h 162"/>
                      <a:gd name="T64" fmla="*/ 2147483647 w 150"/>
                      <a:gd name="T65" fmla="*/ 2147483647 h 162"/>
                      <a:gd name="T66" fmla="*/ 2147483647 w 150"/>
                      <a:gd name="T67" fmla="*/ 2147483647 h 162"/>
                      <a:gd name="T68" fmla="*/ 2147483647 w 150"/>
                      <a:gd name="T69" fmla="*/ 2147483647 h 162"/>
                      <a:gd name="T70" fmla="*/ 2147483647 w 150"/>
                      <a:gd name="T71" fmla="*/ 2147483647 h 162"/>
                      <a:gd name="T72" fmla="*/ 2147483647 w 150"/>
                      <a:gd name="T73" fmla="*/ 2147483647 h 162"/>
                      <a:gd name="T74" fmla="*/ 2147483647 w 150"/>
                      <a:gd name="T75" fmla="*/ 2147483647 h 162"/>
                      <a:gd name="T76" fmla="*/ 2147483647 w 150"/>
                      <a:gd name="T77" fmla="*/ 2147483647 h 162"/>
                      <a:gd name="T78" fmla="*/ 2147483647 w 150"/>
                      <a:gd name="T79" fmla="*/ 2147483647 h 162"/>
                      <a:gd name="T80" fmla="*/ 2147483647 w 150"/>
                      <a:gd name="T81" fmla="*/ 2147483647 h 162"/>
                      <a:gd name="T82" fmla="*/ 2147483647 w 150"/>
                      <a:gd name="T83" fmla="*/ 0 h 162"/>
                      <a:gd name="T84" fmla="*/ 2147483647 w 150"/>
                      <a:gd name="T85" fmla="*/ 2147483647 h 162"/>
                      <a:gd name="T86" fmla="*/ 2147483647 w 150"/>
                      <a:gd name="T87" fmla="*/ 2147483647 h 162"/>
                      <a:gd name="T88" fmla="*/ 2147483647 w 150"/>
                      <a:gd name="T89" fmla="*/ 2147483647 h 162"/>
                      <a:gd name="T90" fmla="*/ 2147483647 w 150"/>
                      <a:gd name="T91" fmla="*/ 2147483647 h 162"/>
                      <a:gd name="T92" fmla="*/ 2147483647 w 150"/>
                      <a:gd name="T93" fmla="*/ 2147483647 h 162"/>
                      <a:gd name="T94" fmla="*/ 2147483647 w 150"/>
                      <a:gd name="T95" fmla="*/ 2147483647 h 162"/>
                      <a:gd name="T96" fmla="*/ 2147483647 w 150"/>
                      <a:gd name="T97" fmla="*/ 2147483647 h 162"/>
                      <a:gd name="T98" fmla="*/ 2147483647 w 150"/>
                      <a:gd name="T99" fmla="*/ 2147483647 h 162"/>
                      <a:gd name="T100" fmla="*/ 2147483647 w 150"/>
                      <a:gd name="T101" fmla="*/ 2147483647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990034"/>
                  </a:solidFill>
                  <a:ln w="9525">
                    <a:solidFill>
                      <a:srgbClr val="000000"/>
                    </a:solidFill>
                    <a:prstDash val="solid"/>
                    <a:round/>
                    <a:headEnd/>
                    <a:tailEnd/>
                  </a:ln>
                </p:spPr>
                <p:txBody>
                  <a:bodyPr/>
                  <a:lstStyle/>
                  <a:p>
                    <a:endParaRPr lang="en-US"/>
                  </a:p>
                </p:txBody>
              </p:sp>
              <p:sp>
                <p:nvSpPr>
                  <p:cNvPr id="816" name="Freeform 311"/>
                  <p:cNvSpPr>
                    <a:spLocks noChangeAspect="1"/>
                  </p:cNvSpPr>
                  <p:nvPr/>
                </p:nvSpPr>
                <p:spPr bwMode="auto">
                  <a:xfrm>
                    <a:off x="7087880" y="1814949"/>
                    <a:ext cx="112261" cy="114896"/>
                  </a:xfrm>
                  <a:custGeom>
                    <a:avLst/>
                    <a:gdLst>
                      <a:gd name="T0" fmla="*/ 2147483647 w 84"/>
                      <a:gd name="T1" fmla="*/ 2147483647 h 78"/>
                      <a:gd name="T2" fmla="*/ 2147483647 w 84"/>
                      <a:gd name="T3" fmla="*/ 2147483647 h 78"/>
                      <a:gd name="T4" fmla="*/ 2147483647 w 84"/>
                      <a:gd name="T5" fmla="*/ 2147483647 h 78"/>
                      <a:gd name="T6" fmla="*/ 0 w 84"/>
                      <a:gd name="T7" fmla="*/ 0 h 78"/>
                      <a:gd name="T8" fmla="*/ 0 w 84"/>
                      <a:gd name="T9" fmla="*/ 2147483647 h 78"/>
                      <a:gd name="T10" fmla="*/ 2147483647 w 84"/>
                      <a:gd name="T11" fmla="*/ 2147483647 h 78"/>
                      <a:gd name="T12" fmla="*/ 2147483647 w 84"/>
                      <a:gd name="T13" fmla="*/ 2147483647 h 78"/>
                      <a:gd name="T14" fmla="*/ 2147483647 w 84"/>
                      <a:gd name="T15" fmla="*/ 2147483647 h 78"/>
                      <a:gd name="T16" fmla="*/ 2147483647 w 84"/>
                      <a:gd name="T17" fmla="*/ 2147483647 h 78"/>
                      <a:gd name="T18" fmla="*/ 2147483647 w 84"/>
                      <a:gd name="T19" fmla="*/ 2147483647 h 78"/>
                      <a:gd name="T20" fmla="*/ 2147483647 w 84"/>
                      <a:gd name="T21" fmla="*/ 2147483647 h 78"/>
                      <a:gd name="T22" fmla="*/ 2147483647 w 84"/>
                      <a:gd name="T23" fmla="*/ 2147483647 h 78"/>
                      <a:gd name="T24" fmla="*/ 2147483647 w 84"/>
                      <a:gd name="T25" fmla="*/ 2147483647 h 78"/>
                      <a:gd name="T26" fmla="*/ 2147483647 w 84"/>
                      <a:gd name="T27" fmla="*/ 2147483647 h 78"/>
                      <a:gd name="T28" fmla="*/ 2147483647 w 84"/>
                      <a:gd name="T29" fmla="*/ 2147483647 h 78"/>
                      <a:gd name="T30" fmla="*/ 2147483647 w 84"/>
                      <a:gd name="T31" fmla="*/ 2147483647 h 78"/>
                      <a:gd name="T32" fmla="*/ 2147483647 w 84"/>
                      <a:gd name="T33" fmla="*/ 2147483647 h 78"/>
                      <a:gd name="T34" fmla="*/ 2147483647 w 84"/>
                      <a:gd name="T35" fmla="*/ 2147483647 h 78"/>
                      <a:gd name="T36" fmla="*/ 2147483647 w 84"/>
                      <a:gd name="T37" fmla="*/ 2147483647 h 78"/>
                      <a:gd name="T38" fmla="*/ 2147483647 w 84"/>
                      <a:gd name="T39" fmla="*/ 2147483647 h 78"/>
                      <a:gd name="T40" fmla="*/ 2147483647 w 84"/>
                      <a:gd name="T41" fmla="*/ 2147483647 h 78"/>
                      <a:gd name="T42" fmla="*/ 2147483647 w 84"/>
                      <a:gd name="T43" fmla="*/ 2147483647 h 78"/>
                      <a:gd name="T44" fmla="*/ 2147483647 w 84"/>
                      <a:gd name="T45" fmla="*/ 2147483647 h 78"/>
                      <a:gd name="T46" fmla="*/ 2147483647 w 84"/>
                      <a:gd name="T47" fmla="*/ 2147483647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990034"/>
                  </a:solidFill>
                  <a:ln w="9525">
                    <a:solidFill>
                      <a:srgbClr val="000000"/>
                    </a:solidFill>
                    <a:prstDash val="solid"/>
                    <a:round/>
                    <a:headEnd/>
                    <a:tailEnd/>
                  </a:ln>
                </p:spPr>
                <p:txBody>
                  <a:bodyPr/>
                  <a:lstStyle/>
                  <a:p>
                    <a:endParaRPr lang="en-US"/>
                  </a:p>
                </p:txBody>
              </p:sp>
              <p:sp>
                <p:nvSpPr>
                  <p:cNvPr id="817" name="Freeform 312"/>
                  <p:cNvSpPr>
                    <a:spLocks noChangeAspect="1"/>
                  </p:cNvSpPr>
                  <p:nvPr/>
                </p:nvSpPr>
                <p:spPr bwMode="auto">
                  <a:xfrm>
                    <a:off x="6992589" y="2150497"/>
                    <a:ext cx="63963" cy="87478"/>
                  </a:xfrm>
                  <a:custGeom>
                    <a:avLst/>
                    <a:gdLst>
                      <a:gd name="T0" fmla="*/ 2147483647 w 48"/>
                      <a:gd name="T1" fmla="*/ 2147483647 h 60"/>
                      <a:gd name="T2" fmla="*/ 2147483647 w 48"/>
                      <a:gd name="T3" fmla="*/ 2147483647 h 60"/>
                      <a:gd name="T4" fmla="*/ 2147483647 w 48"/>
                      <a:gd name="T5" fmla="*/ 2147483647 h 60"/>
                      <a:gd name="T6" fmla="*/ 2147483647 w 48"/>
                      <a:gd name="T7" fmla="*/ 2147483647 h 60"/>
                      <a:gd name="T8" fmla="*/ 2147483647 w 48"/>
                      <a:gd name="T9" fmla="*/ 2147483647 h 60"/>
                      <a:gd name="T10" fmla="*/ 2147483647 w 48"/>
                      <a:gd name="T11" fmla="*/ 2147483647 h 60"/>
                      <a:gd name="T12" fmla="*/ 2147483647 w 48"/>
                      <a:gd name="T13" fmla="*/ 2147483647 h 60"/>
                      <a:gd name="T14" fmla="*/ 2147483647 w 48"/>
                      <a:gd name="T15" fmla="*/ 2147483647 h 60"/>
                      <a:gd name="T16" fmla="*/ 2147483647 w 48"/>
                      <a:gd name="T17" fmla="*/ 2147483647 h 60"/>
                      <a:gd name="T18" fmla="*/ 2147483647 w 48"/>
                      <a:gd name="T19" fmla="*/ 2147483647 h 60"/>
                      <a:gd name="T20" fmla="*/ 2147483647 w 48"/>
                      <a:gd name="T21" fmla="*/ 2147483647 h 60"/>
                      <a:gd name="T22" fmla="*/ 2147483647 w 48"/>
                      <a:gd name="T23" fmla="*/ 2147483647 h 60"/>
                      <a:gd name="T24" fmla="*/ 2147483647 w 48"/>
                      <a:gd name="T25" fmla="*/ 2147483647 h 60"/>
                      <a:gd name="T26" fmla="*/ 2147483647 w 48"/>
                      <a:gd name="T27" fmla="*/ 2147483647 h 60"/>
                      <a:gd name="T28" fmla="*/ 0 w 48"/>
                      <a:gd name="T29" fmla="*/ 2147483647 h 60"/>
                      <a:gd name="T30" fmla="*/ 2147483647 w 48"/>
                      <a:gd name="T31" fmla="*/ 0 h 60"/>
                      <a:gd name="T32" fmla="*/ 2147483647 w 48"/>
                      <a:gd name="T33" fmla="*/ 2147483647 h 60"/>
                      <a:gd name="T34" fmla="*/ 2147483647 w 48"/>
                      <a:gd name="T35" fmla="*/ 2147483647 h 60"/>
                      <a:gd name="T36" fmla="*/ 2147483647 w 48"/>
                      <a:gd name="T37" fmla="*/ 2147483647 h 60"/>
                      <a:gd name="T38" fmla="*/ 2147483647 w 48"/>
                      <a:gd name="T39" fmla="*/ 2147483647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990034"/>
                  </a:solidFill>
                  <a:ln w="9525">
                    <a:solidFill>
                      <a:srgbClr val="000000"/>
                    </a:solidFill>
                    <a:prstDash val="solid"/>
                    <a:round/>
                    <a:headEnd/>
                    <a:tailEnd/>
                  </a:ln>
                </p:spPr>
                <p:txBody>
                  <a:bodyPr/>
                  <a:lstStyle/>
                  <a:p>
                    <a:endParaRPr lang="en-US"/>
                  </a:p>
                </p:txBody>
              </p:sp>
              <p:sp>
                <p:nvSpPr>
                  <p:cNvPr id="818" name="Freeform 313"/>
                  <p:cNvSpPr>
                    <a:spLocks noChangeAspect="1"/>
                  </p:cNvSpPr>
                  <p:nvPr/>
                </p:nvSpPr>
                <p:spPr bwMode="auto">
                  <a:xfrm>
                    <a:off x="7048719" y="2141358"/>
                    <a:ext cx="54824" cy="44391"/>
                  </a:xfrm>
                  <a:custGeom>
                    <a:avLst/>
                    <a:gdLst>
                      <a:gd name="T0" fmla="*/ 2147483647 w 42"/>
                      <a:gd name="T1" fmla="*/ 2147483647 h 30"/>
                      <a:gd name="T2" fmla="*/ 2147483647 w 42"/>
                      <a:gd name="T3" fmla="*/ 2147483647 h 30"/>
                      <a:gd name="T4" fmla="*/ 2147483647 w 42"/>
                      <a:gd name="T5" fmla="*/ 2147483647 h 30"/>
                      <a:gd name="T6" fmla="*/ 2147483647 w 42"/>
                      <a:gd name="T7" fmla="*/ 2147483647 h 30"/>
                      <a:gd name="T8" fmla="*/ 2147483647 w 42"/>
                      <a:gd name="T9" fmla="*/ 2147483647 h 30"/>
                      <a:gd name="T10" fmla="*/ 0 w 42"/>
                      <a:gd name="T11" fmla="*/ 2147483647 h 30"/>
                      <a:gd name="T12" fmla="*/ 2147483647 w 42"/>
                      <a:gd name="T13" fmla="*/ 2147483647 h 30"/>
                      <a:gd name="T14" fmla="*/ 2147483647 w 42"/>
                      <a:gd name="T15" fmla="*/ 2147483647 h 30"/>
                      <a:gd name="T16" fmla="*/ 2147483647 w 42"/>
                      <a:gd name="T17" fmla="*/ 0 h 30"/>
                      <a:gd name="T18" fmla="*/ 2147483647 w 42"/>
                      <a:gd name="T19" fmla="*/ 2147483647 h 30"/>
                      <a:gd name="T20" fmla="*/ 2147483647 w 42"/>
                      <a:gd name="T21" fmla="*/ 2147483647 h 30"/>
                      <a:gd name="T22" fmla="*/ 2147483647 w 42"/>
                      <a:gd name="T23" fmla="*/ 2147483647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990034"/>
                  </a:solidFill>
                  <a:ln w="9525">
                    <a:solidFill>
                      <a:srgbClr val="000000"/>
                    </a:solidFill>
                    <a:prstDash val="solid"/>
                    <a:round/>
                    <a:headEnd/>
                    <a:tailEnd/>
                  </a:ln>
                </p:spPr>
                <p:txBody>
                  <a:bodyPr/>
                  <a:lstStyle/>
                  <a:p>
                    <a:endParaRPr lang="en-US"/>
                  </a:p>
                </p:txBody>
              </p:sp>
              <p:sp>
                <p:nvSpPr>
                  <p:cNvPr id="819" name="Freeform 314"/>
                  <p:cNvSpPr>
                    <a:spLocks noChangeAspect="1"/>
                  </p:cNvSpPr>
                  <p:nvPr/>
                </p:nvSpPr>
                <p:spPr bwMode="auto">
                  <a:xfrm>
                    <a:off x="7017391" y="2360705"/>
                    <a:ext cx="7832" cy="16973"/>
                  </a:xfrm>
                  <a:custGeom>
                    <a:avLst/>
                    <a:gdLst>
                      <a:gd name="T0" fmla="*/ 0 w 6"/>
                      <a:gd name="T1" fmla="*/ 2147483647 h 12"/>
                      <a:gd name="T2" fmla="*/ 2147483647 w 6"/>
                      <a:gd name="T3" fmla="*/ 0 h 12"/>
                      <a:gd name="T4" fmla="*/ 2147483647 w 6"/>
                      <a:gd name="T5" fmla="*/ 0 h 12"/>
                      <a:gd name="T6" fmla="*/ 0 w 6"/>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820" name="Freeform 315"/>
                  <p:cNvSpPr>
                    <a:spLocks noChangeAspect="1"/>
                  </p:cNvSpPr>
                  <p:nvPr/>
                </p:nvSpPr>
                <p:spPr bwMode="auto">
                  <a:xfrm>
                    <a:off x="7128347" y="2026462"/>
                    <a:ext cx="6527" cy="9140"/>
                  </a:xfrm>
                  <a:custGeom>
                    <a:avLst/>
                    <a:gdLst>
                      <a:gd name="T0" fmla="*/ 2147483647 w 6"/>
                      <a:gd name="T1" fmla="*/ 2147483647 h 6"/>
                      <a:gd name="T2" fmla="*/ 0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821" name="Freeform 316"/>
                  <p:cNvSpPr>
                    <a:spLocks noChangeAspect="1"/>
                  </p:cNvSpPr>
                  <p:nvPr/>
                </p:nvSpPr>
                <p:spPr bwMode="auto">
                  <a:xfrm>
                    <a:off x="7008254" y="2194889"/>
                    <a:ext cx="9138" cy="7834"/>
                  </a:xfrm>
                  <a:custGeom>
                    <a:avLst/>
                    <a:gdLst>
                      <a:gd name="T0" fmla="*/ 2147483647 w 6"/>
                      <a:gd name="T1" fmla="*/ 0 h 6"/>
                      <a:gd name="T2" fmla="*/ 2147483647 w 6"/>
                      <a:gd name="T3" fmla="*/ 2147483647 h 6"/>
                      <a:gd name="T4" fmla="*/ 0 w 6"/>
                      <a:gd name="T5" fmla="*/ 0 h 6"/>
                      <a:gd name="T6" fmla="*/ 214748364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822" name="Freeform 317"/>
                  <p:cNvSpPr>
                    <a:spLocks noChangeAspect="1"/>
                  </p:cNvSpPr>
                  <p:nvPr/>
                </p:nvSpPr>
                <p:spPr bwMode="auto">
                  <a:xfrm>
                    <a:off x="6804618" y="1885453"/>
                    <a:ext cx="100512" cy="150148"/>
                  </a:xfrm>
                  <a:custGeom>
                    <a:avLst/>
                    <a:gdLst>
                      <a:gd name="T0" fmla="*/ 2147483647 w 77"/>
                      <a:gd name="T1" fmla="*/ 2147483647 h 102"/>
                      <a:gd name="T2" fmla="*/ 2147483647 w 77"/>
                      <a:gd name="T3" fmla="*/ 2147483647 h 102"/>
                      <a:gd name="T4" fmla="*/ 0 w 77"/>
                      <a:gd name="T5" fmla="*/ 2147483647 h 102"/>
                      <a:gd name="T6" fmla="*/ 2147483647 w 77"/>
                      <a:gd name="T7" fmla="*/ 2147483647 h 102"/>
                      <a:gd name="T8" fmla="*/ 2147483647 w 77"/>
                      <a:gd name="T9" fmla="*/ 2147483647 h 102"/>
                      <a:gd name="T10" fmla="*/ 2147483647 w 77"/>
                      <a:gd name="T11" fmla="*/ 2147483647 h 102"/>
                      <a:gd name="T12" fmla="*/ 2147483647 w 77"/>
                      <a:gd name="T13" fmla="*/ 2147483647 h 102"/>
                      <a:gd name="T14" fmla="*/ 2147483647 w 77"/>
                      <a:gd name="T15" fmla="*/ 2147483647 h 102"/>
                      <a:gd name="T16" fmla="*/ 2147483647 w 77"/>
                      <a:gd name="T17" fmla="*/ 2147483647 h 102"/>
                      <a:gd name="T18" fmla="*/ 2147483647 w 77"/>
                      <a:gd name="T19" fmla="*/ 2147483647 h 102"/>
                      <a:gd name="T20" fmla="*/ 2147483647 w 77"/>
                      <a:gd name="T21" fmla="*/ 0 h 102"/>
                      <a:gd name="T22" fmla="*/ 2147483647 w 77"/>
                      <a:gd name="T23" fmla="*/ 2147483647 h 102"/>
                      <a:gd name="T24" fmla="*/ 2147483647 w 77"/>
                      <a:gd name="T25" fmla="*/ 2147483647 h 102"/>
                      <a:gd name="T26" fmla="*/ 2147483647 w 77"/>
                      <a:gd name="T27" fmla="*/ 2147483647 h 102"/>
                      <a:gd name="T28" fmla="*/ 2147483647 w 77"/>
                      <a:gd name="T29" fmla="*/ 2147483647 h 102"/>
                      <a:gd name="T30" fmla="*/ 2147483647 w 77"/>
                      <a:gd name="T31" fmla="*/ 2147483647 h 102"/>
                      <a:gd name="T32" fmla="*/ 2147483647 w 77"/>
                      <a:gd name="T33" fmla="*/ 2147483647 h 102"/>
                      <a:gd name="T34" fmla="*/ 2147483647 w 77"/>
                      <a:gd name="T35" fmla="*/ 2147483647 h 102"/>
                      <a:gd name="T36" fmla="*/ 2147483647 w 77"/>
                      <a:gd name="T37" fmla="*/ 2147483647 h 102"/>
                      <a:gd name="T38" fmla="*/ 2147483647 w 77"/>
                      <a:gd name="T39" fmla="*/ 2147483647 h 102"/>
                      <a:gd name="T40" fmla="*/ 2147483647 w 77"/>
                      <a:gd name="T41" fmla="*/ 2147483647 h 102"/>
                      <a:gd name="T42" fmla="*/ 2147483647 w 77"/>
                      <a:gd name="T43" fmla="*/ 2147483647 h 102"/>
                      <a:gd name="T44" fmla="*/ 2147483647 w 77"/>
                      <a:gd name="T45" fmla="*/ 2147483647 h 102"/>
                      <a:gd name="T46" fmla="*/ 2147483647 w 77"/>
                      <a:gd name="T47" fmla="*/ 2147483647 h 102"/>
                      <a:gd name="T48" fmla="*/ 2147483647 w 77"/>
                      <a:gd name="T49" fmla="*/ 2147483647 h 102"/>
                      <a:gd name="T50" fmla="*/ 2147483647 w 77"/>
                      <a:gd name="T51" fmla="*/ 2147483647 h 102"/>
                      <a:gd name="T52" fmla="*/ 2147483647 w 77"/>
                      <a:gd name="T53" fmla="*/ 2147483647 h 102"/>
                      <a:gd name="T54" fmla="*/ 2147483647 w 77"/>
                      <a:gd name="T55" fmla="*/ 2147483647 h 102"/>
                      <a:gd name="T56" fmla="*/ 2147483647 w 77"/>
                      <a:gd name="T57" fmla="*/ 2147483647 h 102"/>
                      <a:gd name="T58" fmla="*/ 2147483647 w 77"/>
                      <a:gd name="T59" fmla="*/ 2147483647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990034"/>
                  </a:solidFill>
                  <a:ln w="9525">
                    <a:solidFill>
                      <a:srgbClr val="000000"/>
                    </a:solidFill>
                    <a:prstDash val="solid"/>
                    <a:round/>
                    <a:headEnd/>
                    <a:tailEnd/>
                  </a:ln>
                </p:spPr>
                <p:txBody>
                  <a:bodyPr/>
                  <a:lstStyle/>
                  <a:p>
                    <a:endParaRPr lang="en-US"/>
                  </a:p>
                </p:txBody>
              </p:sp>
              <p:sp>
                <p:nvSpPr>
                  <p:cNvPr id="823" name="Freeform 318"/>
                  <p:cNvSpPr>
                    <a:spLocks noChangeAspect="1"/>
                  </p:cNvSpPr>
                  <p:nvPr/>
                </p:nvSpPr>
                <p:spPr bwMode="auto">
                  <a:xfrm>
                    <a:off x="6873801" y="2017323"/>
                    <a:ext cx="96597" cy="124036"/>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2147483647 h 84"/>
                      <a:gd name="T12" fmla="*/ 2147483647 w 72"/>
                      <a:gd name="T13" fmla="*/ 2147483647 h 84"/>
                      <a:gd name="T14" fmla="*/ 2147483647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2147483647 w 72"/>
                      <a:gd name="T29" fmla="*/ 2147483647 h 84"/>
                      <a:gd name="T30" fmla="*/ 2147483647 w 72"/>
                      <a:gd name="T31" fmla="*/ 2147483647 h 84"/>
                      <a:gd name="T32" fmla="*/ 2147483647 w 72"/>
                      <a:gd name="T33" fmla="*/ 2147483647 h 84"/>
                      <a:gd name="T34" fmla="*/ 0 w 72"/>
                      <a:gd name="T35" fmla="*/ 2147483647 h 84"/>
                      <a:gd name="T36" fmla="*/ 2147483647 w 72"/>
                      <a:gd name="T37" fmla="*/ 2147483647 h 84"/>
                      <a:gd name="T38" fmla="*/ 2147483647 w 72"/>
                      <a:gd name="T39" fmla="*/ 2147483647 h 84"/>
                      <a:gd name="T40" fmla="*/ 2147483647 w 72"/>
                      <a:gd name="T41" fmla="*/ 0 h 84"/>
                      <a:gd name="T42" fmla="*/ 2147483647 w 72"/>
                      <a:gd name="T43" fmla="*/ 2147483647 h 84"/>
                      <a:gd name="T44" fmla="*/ 2147483647 w 72"/>
                      <a:gd name="T45" fmla="*/ 2147483647 h 84"/>
                      <a:gd name="T46" fmla="*/ 2147483647 w 72"/>
                      <a:gd name="T47" fmla="*/ 2147483647 h 84"/>
                      <a:gd name="T48" fmla="*/ 2147483647 w 72"/>
                      <a:gd name="T49" fmla="*/ 2147483647 h 84"/>
                      <a:gd name="T50" fmla="*/ 2147483647 w 72"/>
                      <a:gd name="T51" fmla="*/ 2147483647 h 84"/>
                      <a:gd name="T52" fmla="*/ 2147483647 w 72"/>
                      <a:gd name="T53" fmla="*/ 2147483647 h 84"/>
                      <a:gd name="T54" fmla="*/ 2147483647 w 72"/>
                      <a:gd name="T55" fmla="*/ 2147483647 h 84"/>
                      <a:gd name="T56" fmla="*/ 2147483647 w 72"/>
                      <a:gd name="T57" fmla="*/ 2147483647 h 84"/>
                      <a:gd name="T58" fmla="*/ 2147483647 w 72"/>
                      <a:gd name="T59" fmla="*/ 2147483647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990034"/>
                  </a:solidFill>
                  <a:ln w="9525">
                    <a:solidFill>
                      <a:srgbClr val="000000"/>
                    </a:solidFill>
                    <a:prstDash val="solid"/>
                    <a:round/>
                    <a:headEnd/>
                    <a:tailEnd/>
                  </a:ln>
                </p:spPr>
                <p:txBody>
                  <a:bodyPr/>
                  <a:lstStyle/>
                  <a:p>
                    <a:endParaRPr lang="en-US"/>
                  </a:p>
                </p:txBody>
              </p:sp>
              <p:sp>
                <p:nvSpPr>
                  <p:cNvPr id="824" name="Freeform 319"/>
                  <p:cNvSpPr>
                    <a:spLocks noChangeAspect="1"/>
                  </p:cNvSpPr>
                  <p:nvPr/>
                </p:nvSpPr>
                <p:spPr bwMode="auto">
                  <a:xfrm>
                    <a:off x="6865969" y="2405097"/>
                    <a:ext cx="32634" cy="95312"/>
                  </a:xfrm>
                  <a:custGeom>
                    <a:avLst/>
                    <a:gdLst>
                      <a:gd name="T0" fmla="*/ 2147483647 w 24"/>
                      <a:gd name="T1" fmla="*/ 2147483647 h 66"/>
                      <a:gd name="T2" fmla="*/ 0 w 24"/>
                      <a:gd name="T3" fmla="*/ 2147483647 h 66"/>
                      <a:gd name="T4" fmla="*/ 0 w 24"/>
                      <a:gd name="T5" fmla="*/ 2147483647 h 66"/>
                      <a:gd name="T6" fmla="*/ 2147483647 w 24"/>
                      <a:gd name="T7" fmla="*/ 2147483647 h 66"/>
                      <a:gd name="T8" fmla="*/ 2147483647 w 24"/>
                      <a:gd name="T9" fmla="*/ 0 h 66"/>
                      <a:gd name="T10" fmla="*/ 2147483647 w 24"/>
                      <a:gd name="T11" fmla="*/ 2147483647 h 66"/>
                      <a:gd name="T12" fmla="*/ 2147483647 w 24"/>
                      <a:gd name="T13" fmla="*/ 2147483647 h 66"/>
                      <a:gd name="T14" fmla="*/ 2147483647 w 24"/>
                      <a:gd name="T15" fmla="*/ 2147483647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990034"/>
                  </a:solidFill>
                  <a:ln w="9525">
                    <a:solidFill>
                      <a:srgbClr val="000000"/>
                    </a:solidFill>
                    <a:prstDash val="solid"/>
                    <a:round/>
                    <a:headEnd/>
                    <a:tailEnd/>
                  </a:ln>
                </p:spPr>
                <p:txBody>
                  <a:bodyPr/>
                  <a:lstStyle/>
                  <a:p>
                    <a:endParaRPr lang="en-US"/>
                  </a:p>
                </p:txBody>
              </p:sp>
              <p:sp>
                <p:nvSpPr>
                  <p:cNvPr id="825" name="Freeform 320"/>
                  <p:cNvSpPr>
                    <a:spLocks noChangeAspect="1"/>
                  </p:cNvSpPr>
                  <p:nvPr/>
                </p:nvSpPr>
                <p:spPr bwMode="auto">
                  <a:xfrm>
                    <a:off x="5915668" y="1630854"/>
                    <a:ext cx="687924" cy="298991"/>
                  </a:xfrm>
                  <a:custGeom>
                    <a:avLst/>
                    <a:gdLst>
                      <a:gd name="T0" fmla="*/ 2147483647 w 520"/>
                      <a:gd name="T1" fmla="*/ 2147483647 h 203"/>
                      <a:gd name="T2" fmla="*/ 2147483647 w 520"/>
                      <a:gd name="T3" fmla="*/ 2147483647 h 203"/>
                      <a:gd name="T4" fmla="*/ 2147483647 w 520"/>
                      <a:gd name="T5" fmla="*/ 2147483647 h 203"/>
                      <a:gd name="T6" fmla="*/ 2147483647 w 520"/>
                      <a:gd name="T7" fmla="*/ 2147483647 h 203"/>
                      <a:gd name="T8" fmla="*/ 2147483647 w 520"/>
                      <a:gd name="T9" fmla="*/ 2147483647 h 203"/>
                      <a:gd name="T10" fmla="*/ 2147483647 w 520"/>
                      <a:gd name="T11" fmla="*/ 2147483647 h 203"/>
                      <a:gd name="T12" fmla="*/ 2147483647 w 520"/>
                      <a:gd name="T13" fmla="*/ 2147483647 h 203"/>
                      <a:gd name="T14" fmla="*/ 2147483647 w 520"/>
                      <a:gd name="T15" fmla="*/ 2147483647 h 203"/>
                      <a:gd name="T16" fmla="*/ 2147483647 w 520"/>
                      <a:gd name="T17" fmla="*/ 2147483647 h 203"/>
                      <a:gd name="T18" fmla="*/ 0 w 520"/>
                      <a:gd name="T19" fmla="*/ 2147483647 h 203"/>
                      <a:gd name="T20" fmla="*/ 2147483647 w 520"/>
                      <a:gd name="T21" fmla="*/ 2147483647 h 203"/>
                      <a:gd name="T22" fmla="*/ 2147483647 w 520"/>
                      <a:gd name="T23" fmla="*/ 2147483647 h 203"/>
                      <a:gd name="T24" fmla="*/ 2147483647 w 520"/>
                      <a:gd name="T25" fmla="*/ 2147483647 h 203"/>
                      <a:gd name="T26" fmla="*/ 2147483647 w 520"/>
                      <a:gd name="T27" fmla="*/ 2147483647 h 203"/>
                      <a:gd name="T28" fmla="*/ 2147483647 w 520"/>
                      <a:gd name="T29" fmla="*/ 2147483647 h 203"/>
                      <a:gd name="T30" fmla="*/ 2147483647 w 520"/>
                      <a:gd name="T31" fmla="*/ 2147483647 h 203"/>
                      <a:gd name="T32" fmla="*/ 2147483647 w 520"/>
                      <a:gd name="T33" fmla="*/ 2147483647 h 203"/>
                      <a:gd name="T34" fmla="*/ 2147483647 w 520"/>
                      <a:gd name="T35" fmla="*/ 2147483647 h 203"/>
                      <a:gd name="T36" fmla="*/ 2147483647 w 520"/>
                      <a:gd name="T37" fmla="*/ 2147483647 h 203"/>
                      <a:gd name="T38" fmla="*/ 2147483647 w 520"/>
                      <a:gd name="T39" fmla="*/ 2147483647 h 203"/>
                      <a:gd name="T40" fmla="*/ 2147483647 w 520"/>
                      <a:gd name="T41" fmla="*/ 2147483647 h 203"/>
                      <a:gd name="T42" fmla="*/ 2147483647 w 520"/>
                      <a:gd name="T43" fmla="*/ 2147483647 h 203"/>
                      <a:gd name="T44" fmla="*/ 2147483647 w 520"/>
                      <a:gd name="T45" fmla="*/ 2147483647 h 203"/>
                      <a:gd name="T46" fmla="*/ 2147483647 w 520"/>
                      <a:gd name="T47" fmla="*/ 2147483647 h 203"/>
                      <a:gd name="T48" fmla="*/ 2147483647 w 520"/>
                      <a:gd name="T49" fmla="*/ 2147483647 h 203"/>
                      <a:gd name="T50" fmla="*/ 2147483647 w 520"/>
                      <a:gd name="T51" fmla="*/ 2147483647 h 203"/>
                      <a:gd name="T52" fmla="*/ 2147483647 w 520"/>
                      <a:gd name="T53" fmla="*/ 2147483647 h 203"/>
                      <a:gd name="T54" fmla="*/ 2147483647 w 520"/>
                      <a:gd name="T55" fmla="*/ 2147483647 h 203"/>
                      <a:gd name="T56" fmla="*/ 2147483647 w 520"/>
                      <a:gd name="T57" fmla="*/ 2147483647 h 203"/>
                      <a:gd name="T58" fmla="*/ 2147483647 w 520"/>
                      <a:gd name="T59" fmla="*/ 2147483647 h 203"/>
                      <a:gd name="T60" fmla="*/ 2147483647 w 520"/>
                      <a:gd name="T61" fmla="*/ 2147483647 h 203"/>
                      <a:gd name="T62" fmla="*/ 2147483647 w 520"/>
                      <a:gd name="T63" fmla="*/ 2147483647 h 203"/>
                      <a:gd name="T64" fmla="*/ 2147483647 w 520"/>
                      <a:gd name="T65" fmla="*/ 2147483647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990034"/>
                  </a:solidFill>
                  <a:ln w="9525">
                    <a:solidFill>
                      <a:srgbClr val="000000"/>
                    </a:solidFill>
                    <a:prstDash val="solid"/>
                    <a:round/>
                    <a:headEnd/>
                    <a:tailEnd/>
                  </a:ln>
                </p:spPr>
                <p:txBody>
                  <a:bodyPr/>
                  <a:lstStyle/>
                  <a:p>
                    <a:endParaRPr lang="en-US"/>
                  </a:p>
                </p:txBody>
              </p:sp>
              <p:sp>
                <p:nvSpPr>
                  <p:cNvPr id="826" name="Freeform 321"/>
                  <p:cNvSpPr>
                    <a:spLocks noChangeAspect="1"/>
                  </p:cNvSpPr>
                  <p:nvPr/>
                </p:nvSpPr>
                <p:spPr bwMode="auto">
                  <a:xfrm>
                    <a:off x="5085460" y="1534237"/>
                    <a:ext cx="815849" cy="404748"/>
                  </a:xfrm>
                  <a:custGeom>
                    <a:avLst/>
                    <a:gdLst>
                      <a:gd name="T0" fmla="*/ 2147483647 w 616"/>
                      <a:gd name="T1" fmla="*/ 2147483647 h 275"/>
                      <a:gd name="T2" fmla="*/ 2147483647 w 616"/>
                      <a:gd name="T3" fmla="*/ 2147483647 h 275"/>
                      <a:gd name="T4" fmla="*/ 0 w 616"/>
                      <a:gd name="T5" fmla="*/ 2147483647 h 275"/>
                      <a:gd name="T6" fmla="*/ 2147483647 w 616"/>
                      <a:gd name="T7" fmla="*/ 2147483647 h 275"/>
                      <a:gd name="T8" fmla="*/ 2147483647 w 616"/>
                      <a:gd name="T9" fmla="*/ 2147483647 h 275"/>
                      <a:gd name="T10" fmla="*/ 2147483647 w 616"/>
                      <a:gd name="T11" fmla="*/ 2147483647 h 275"/>
                      <a:gd name="T12" fmla="*/ 2147483647 w 616"/>
                      <a:gd name="T13" fmla="*/ 2147483647 h 275"/>
                      <a:gd name="T14" fmla="*/ 2147483647 w 616"/>
                      <a:gd name="T15" fmla="*/ 2147483647 h 275"/>
                      <a:gd name="T16" fmla="*/ 2147483647 w 616"/>
                      <a:gd name="T17" fmla="*/ 2147483647 h 275"/>
                      <a:gd name="T18" fmla="*/ 2147483647 w 616"/>
                      <a:gd name="T19" fmla="*/ 2147483647 h 275"/>
                      <a:gd name="T20" fmla="*/ 2147483647 w 616"/>
                      <a:gd name="T21" fmla="*/ 2147483647 h 275"/>
                      <a:gd name="T22" fmla="*/ 2147483647 w 616"/>
                      <a:gd name="T23" fmla="*/ 2147483647 h 275"/>
                      <a:gd name="T24" fmla="*/ 2147483647 w 616"/>
                      <a:gd name="T25" fmla="*/ 2147483647 h 275"/>
                      <a:gd name="T26" fmla="*/ 2147483647 w 616"/>
                      <a:gd name="T27" fmla="*/ 0 h 275"/>
                      <a:gd name="T28" fmla="*/ 2147483647 w 616"/>
                      <a:gd name="T29" fmla="*/ 2147483647 h 275"/>
                      <a:gd name="T30" fmla="*/ 2147483647 w 616"/>
                      <a:gd name="T31" fmla="*/ 2147483647 h 275"/>
                      <a:gd name="T32" fmla="*/ 2147483647 w 616"/>
                      <a:gd name="T33" fmla="*/ 2147483647 h 275"/>
                      <a:gd name="T34" fmla="*/ 2147483647 w 616"/>
                      <a:gd name="T35" fmla="*/ 2147483647 h 275"/>
                      <a:gd name="T36" fmla="*/ 2147483647 w 616"/>
                      <a:gd name="T37" fmla="*/ 2147483647 h 275"/>
                      <a:gd name="T38" fmla="*/ 2147483647 w 616"/>
                      <a:gd name="T39" fmla="*/ 2147483647 h 275"/>
                      <a:gd name="T40" fmla="*/ 2147483647 w 616"/>
                      <a:gd name="T41" fmla="*/ 2147483647 h 275"/>
                      <a:gd name="T42" fmla="*/ 2147483647 w 616"/>
                      <a:gd name="T43" fmla="*/ 2147483647 h 275"/>
                      <a:gd name="T44" fmla="*/ 2147483647 w 616"/>
                      <a:gd name="T45" fmla="*/ 2147483647 h 275"/>
                      <a:gd name="T46" fmla="*/ 2147483647 w 616"/>
                      <a:gd name="T47" fmla="*/ 2147483647 h 275"/>
                      <a:gd name="T48" fmla="*/ 2147483647 w 616"/>
                      <a:gd name="T49" fmla="*/ 2147483647 h 275"/>
                      <a:gd name="T50" fmla="*/ 2147483647 w 616"/>
                      <a:gd name="T51" fmla="*/ 2147483647 h 275"/>
                      <a:gd name="T52" fmla="*/ 2147483647 w 616"/>
                      <a:gd name="T53" fmla="*/ 2147483647 h 275"/>
                      <a:gd name="T54" fmla="*/ 2147483647 w 616"/>
                      <a:gd name="T55" fmla="*/ 2147483647 h 275"/>
                      <a:gd name="T56" fmla="*/ 2147483647 w 616"/>
                      <a:gd name="T57" fmla="*/ 2147483647 h 275"/>
                      <a:gd name="T58" fmla="*/ 2147483647 w 616"/>
                      <a:gd name="T59" fmla="*/ 2147483647 h 275"/>
                      <a:gd name="T60" fmla="*/ 2147483647 w 616"/>
                      <a:gd name="T61" fmla="*/ 2147483647 h 275"/>
                      <a:gd name="T62" fmla="*/ 2147483647 w 616"/>
                      <a:gd name="T63" fmla="*/ 2147483647 h 275"/>
                      <a:gd name="T64" fmla="*/ 2147483647 w 616"/>
                      <a:gd name="T65" fmla="*/ 2147483647 h 275"/>
                      <a:gd name="T66" fmla="*/ 2147483647 w 616"/>
                      <a:gd name="T67" fmla="*/ 2147483647 h 275"/>
                      <a:gd name="T68" fmla="*/ 2147483647 w 616"/>
                      <a:gd name="T69" fmla="*/ 2147483647 h 275"/>
                      <a:gd name="T70" fmla="*/ 2147483647 w 616"/>
                      <a:gd name="T71" fmla="*/ 2147483647 h 275"/>
                      <a:gd name="T72" fmla="*/ 2147483647 w 616"/>
                      <a:gd name="T73" fmla="*/ 2147483647 h 275"/>
                      <a:gd name="T74" fmla="*/ 2147483647 w 616"/>
                      <a:gd name="T75" fmla="*/ 2147483647 h 275"/>
                      <a:gd name="T76" fmla="*/ 2147483647 w 616"/>
                      <a:gd name="T77" fmla="*/ 2147483647 h 275"/>
                      <a:gd name="T78" fmla="*/ 2147483647 w 616"/>
                      <a:gd name="T79" fmla="*/ 2147483647 h 275"/>
                      <a:gd name="T80" fmla="*/ 2147483647 w 616"/>
                      <a:gd name="T81" fmla="*/ 2147483647 h 275"/>
                      <a:gd name="T82" fmla="*/ 2147483647 w 616"/>
                      <a:gd name="T83" fmla="*/ 2147483647 h 275"/>
                      <a:gd name="T84" fmla="*/ 2147483647 w 616"/>
                      <a:gd name="T85" fmla="*/ 2147483647 h 275"/>
                      <a:gd name="T86" fmla="*/ 2147483647 w 616"/>
                      <a:gd name="T87" fmla="*/ 2147483647 h 275"/>
                      <a:gd name="T88" fmla="*/ 2147483647 w 616"/>
                      <a:gd name="T89" fmla="*/ 2147483647 h 275"/>
                      <a:gd name="T90" fmla="*/ 2147483647 w 616"/>
                      <a:gd name="T91" fmla="*/ 2147483647 h 275"/>
                      <a:gd name="T92" fmla="*/ 2147483647 w 616"/>
                      <a:gd name="T93" fmla="*/ 2147483647 h 275"/>
                      <a:gd name="T94" fmla="*/ 2147483647 w 616"/>
                      <a:gd name="T95" fmla="*/ 2147483647 h 275"/>
                      <a:gd name="T96" fmla="*/ 2147483647 w 616"/>
                      <a:gd name="T97" fmla="*/ 2147483647 h 275"/>
                      <a:gd name="T98" fmla="*/ 2147483647 w 616"/>
                      <a:gd name="T99" fmla="*/ 2147483647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990034"/>
                  </a:solidFill>
                  <a:ln w="9525">
                    <a:solidFill>
                      <a:srgbClr val="000000"/>
                    </a:solidFill>
                    <a:prstDash val="solid"/>
                    <a:round/>
                    <a:headEnd/>
                    <a:tailEnd/>
                  </a:ln>
                </p:spPr>
                <p:txBody>
                  <a:bodyPr/>
                  <a:lstStyle/>
                  <a:p>
                    <a:endParaRPr lang="en-US"/>
                  </a:p>
                </p:txBody>
              </p:sp>
              <p:sp>
                <p:nvSpPr>
                  <p:cNvPr id="827" name="Freeform 322"/>
                  <p:cNvSpPr>
                    <a:spLocks noChangeAspect="1"/>
                  </p:cNvSpPr>
                  <p:nvPr/>
                </p:nvSpPr>
                <p:spPr bwMode="auto">
                  <a:xfrm>
                    <a:off x="4961451" y="1859340"/>
                    <a:ext cx="171002" cy="70505"/>
                  </a:xfrm>
                  <a:custGeom>
                    <a:avLst/>
                    <a:gdLst>
                      <a:gd name="T0" fmla="*/ 2147483647 w 131"/>
                      <a:gd name="T1" fmla="*/ 2147483647 h 48"/>
                      <a:gd name="T2" fmla="*/ 0 w 131"/>
                      <a:gd name="T3" fmla="*/ 0 h 48"/>
                      <a:gd name="T4" fmla="*/ 0 w 131"/>
                      <a:gd name="T5" fmla="*/ 0 h 48"/>
                      <a:gd name="T6" fmla="*/ 2147483647 w 131"/>
                      <a:gd name="T7" fmla="*/ 0 h 48"/>
                      <a:gd name="T8" fmla="*/ 2147483647 w 131"/>
                      <a:gd name="T9" fmla="*/ 0 h 48"/>
                      <a:gd name="T10" fmla="*/ 2147483647 w 131"/>
                      <a:gd name="T11" fmla="*/ 2147483647 h 48"/>
                      <a:gd name="T12" fmla="*/ 2147483647 w 131"/>
                      <a:gd name="T13" fmla="*/ 2147483647 h 48"/>
                      <a:gd name="T14" fmla="*/ 2147483647 w 131"/>
                      <a:gd name="T15" fmla="*/ 2147483647 h 48"/>
                      <a:gd name="T16" fmla="*/ 2147483647 w 131"/>
                      <a:gd name="T17" fmla="*/ 2147483647 h 48"/>
                      <a:gd name="T18" fmla="*/ 2147483647 w 131"/>
                      <a:gd name="T19" fmla="*/ 2147483647 h 48"/>
                      <a:gd name="T20" fmla="*/ 2147483647 w 131"/>
                      <a:gd name="T21" fmla="*/ 2147483647 h 48"/>
                      <a:gd name="T22" fmla="*/ 2147483647 w 131"/>
                      <a:gd name="T23" fmla="*/ 2147483647 h 48"/>
                      <a:gd name="T24" fmla="*/ 2147483647 w 131"/>
                      <a:gd name="T25" fmla="*/ 2147483647 h 48"/>
                      <a:gd name="T26" fmla="*/ 2147483647 w 131"/>
                      <a:gd name="T27" fmla="*/ 2147483647 h 48"/>
                      <a:gd name="T28" fmla="*/ 2147483647 w 131"/>
                      <a:gd name="T29" fmla="*/ 2147483647 h 48"/>
                      <a:gd name="T30" fmla="*/ 2147483647 w 131"/>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990134"/>
                  </a:solidFill>
                  <a:ln w="9525">
                    <a:solidFill>
                      <a:srgbClr val="000000"/>
                    </a:solidFill>
                    <a:prstDash val="solid"/>
                    <a:round/>
                    <a:headEnd/>
                    <a:tailEnd/>
                  </a:ln>
                </p:spPr>
                <p:txBody>
                  <a:bodyPr/>
                  <a:lstStyle/>
                  <a:p>
                    <a:endParaRPr lang="en-US"/>
                  </a:p>
                </p:txBody>
              </p:sp>
              <p:sp>
                <p:nvSpPr>
                  <p:cNvPr id="828" name="Freeform 323"/>
                  <p:cNvSpPr>
                    <a:spLocks noChangeAspect="1"/>
                  </p:cNvSpPr>
                  <p:nvPr/>
                </p:nvSpPr>
                <p:spPr bwMode="auto">
                  <a:xfrm>
                    <a:off x="5623268" y="1876313"/>
                    <a:ext cx="215385" cy="114896"/>
                  </a:xfrm>
                  <a:custGeom>
                    <a:avLst/>
                    <a:gdLst>
                      <a:gd name="T0" fmla="*/ 2147483647 w 162"/>
                      <a:gd name="T1" fmla="*/ 2147483647 h 78"/>
                      <a:gd name="T2" fmla="*/ 2147483647 w 162"/>
                      <a:gd name="T3" fmla="*/ 2147483647 h 78"/>
                      <a:gd name="T4" fmla="*/ 2147483647 w 162"/>
                      <a:gd name="T5" fmla="*/ 2147483647 h 78"/>
                      <a:gd name="T6" fmla="*/ 0 w 162"/>
                      <a:gd name="T7" fmla="*/ 2147483647 h 78"/>
                      <a:gd name="T8" fmla="*/ 2147483647 w 162"/>
                      <a:gd name="T9" fmla="*/ 2147483647 h 78"/>
                      <a:gd name="T10" fmla="*/ 2147483647 w 162"/>
                      <a:gd name="T11" fmla="*/ 2147483647 h 78"/>
                      <a:gd name="T12" fmla="*/ 2147483647 w 162"/>
                      <a:gd name="T13" fmla="*/ 2147483647 h 78"/>
                      <a:gd name="T14" fmla="*/ 2147483647 w 162"/>
                      <a:gd name="T15" fmla="*/ 0 h 78"/>
                      <a:gd name="T16" fmla="*/ 2147483647 w 162"/>
                      <a:gd name="T17" fmla="*/ 2147483647 h 78"/>
                      <a:gd name="T18" fmla="*/ 2147483647 w 162"/>
                      <a:gd name="T19" fmla="*/ 2147483647 h 78"/>
                      <a:gd name="T20" fmla="*/ 2147483647 w 162"/>
                      <a:gd name="T21" fmla="*/ 0 h 78"/>
                      <a:gd name="T22" fmla="*/ 2147483647 w 162"/>
                      <a:gd name="T23" fmla="*/ 0 h 78"/>
                      <a:gd name="T24" fmla="*/ 2147483647 w 162"/>
                      <a:gd name="T25" fmla="*/ 2147483647 h 78"/>
                      <a:gd name="T26" fmla="*/ 2147483647 w 162"/>
                      <a:gd name="T27" fmla="*/ 2147483647 h 78"/>
                      <a:gd name="T28" fmla="*/ 2147483647 w 162"/>
                      <a:gd name="T29" fmla="*/ 2147483647 h 78"/>
                      <a:gd name="T30" fmla="*/ 2147483647 w 162"/>
                      <a:gd name="T31" fmla="*/ 2147483647 h 78"/>
                      <a:gd name="T32" fmla="*/ 2147483647 w 162"/>
                      <a:gd name="T33" fmla="*/ 2147483647 h 78"/>
                      <a:gd name="T34" fmla="*/ 2147483647 w 162"/>
                      <a:gd name="T35" fmla="*/ 2147483647 h 78"/>
                      <a:gd name="T36" fmla="*/ 2147483647 w 162"/>
                      <a:gd name="T37" fmla="*/ 2147483647 h 78"/>
                      <a:gd name="T38" fmla="*/ 2147483647 w 162"/>
                      <a:gd name="T39" fmla="*/ 2147483647 h 78"/>
                      <a:gd name="T40" fmla="*/ 2147483647 w 162"/>
                      <a:gd name="T41" fmla="*/ 2147483647 h 78"/>
                      <a:gd name="T42" fmla="*/ 2147483647 w 162"/>
                      <a:gd name="T43" fmla="*/ 2147483647 h 78"/>
                      <a:gd name="T44" fmla="*/ 2147483647 w 162"/>
                      <a:gd name="T45" fmla="*/ 2147483647 h 78"/>
                      <a:gd name="T46" fmla="*/ 2147483647 w 162"/>
                      <a:gd name="T47" fmla="*/ 2147483647 h 78"/>
                      <a:gd name="T48" fmla="*/ 2147483647 w 162"/>
                      <a:gd name="T49" fmla="*/ 2147483647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990034"/>
                  </a:solidFill>
                  <a:ln w="9525">
                    <a:solidFill>
                      <a:srgbClr val="000000"/>
                    </a:solidFill>
                    <a:prstDash val="solid"/>
                    <a:round/>
                    <a:headEnd/>
                    <a:tailEnd/>
                  </a:ln>
                </p:spPr>
                <p:txBody>
                  <a:bodyPr/>
                  <a:lstStyle/>
                  <a:p>
                    <a:endParaRPr lang="en-US"/>
                  </a:p>
                </p:txBody>
              </p:sp>
              <p:sp>
                <p:nvSpPr>
                  <p:cNvPr id="829" name="Freeform 324"/>
                  <p:cNvSpPr>
                    <a:spLocks noChangeAspect="1"/>
                  </p:cNvSpPr>
                  <p:nvPr/>
                </p:nvSpPr>
                <p:spPr bwMode="auto">
                  <a:xfrm>
                    <a:off x="5235576" y="1894592"/>
                    <a:ext cx="325034" cy="220653"/>
                  </a:xfrm>
                  <a:custGeom>
                    <a:avLst/>
                    <a:gdLst>
                      <a:gd name="T0" fmla="*/ 2147483647 w 245"/>
                      <a:gd name="T1" fmla="*/ 2147483647 h 150"/>
                      <a:gd name="T2" fmla="*/ 2147483647 w 245"/>
                      <a:gd name="T3" fmla="*/ 2147483647 h 150"/>
                      <a:gd name="T4" fmla="*/ 2147483647 w 245"/>
                      <a:gd name="T5" fmla="*/ 2147483647 h 150"/>
                      <a:gd name="T6" fmla="*/ 2147483647 w 245"/>
                      <a:gd name="T7" fmla="*/ 2147483647 h 150"/>
                      <a:gd name="T8" fmla="*/ 2147483647 w 245"/>
                      <a:gd name="T9" fmla="*/ 2147483647 h 150"/>
                      <a:gd name="T10" fmla="*/ 2147483647 w 245"/>
                      <a:gd name="T11" fmla="*/ 2147483647 h 150"/>
                      <a:gd name="T12" fmla="*/ 2147483647 w 245"/>
                      <a:gd name="T13" fmla="*/ 2147483647 h 150"/>
                      <a:gd name="T14" fmla="*/ 2147483647 w 245"/>
                      <a:gd name="T15" fmla="*/ 2147483647 h 150"/>
                      <a:gd name="T16" fmla="*/ 2147483647 w 245"/>
                      <a:gd name="T17" fmla="*/ 2147483647 h 150"/>
                      <a:gd name="T18" fmla="*/ 2147483647 w 245"/>
                      <a:gd name="T19" fmla="*/ 2147483647 h 150"/>
                      <a:gd name="T20" fmla="*/ 2147483647 w 245"/>
                      <a:gd name="T21" fmla="*/ 2147483647 h 150"/>
                      <a:gd name="T22" fmla="*/ 2147483647 w 245"/>
                      <a:gd name="T23" fmla="*/ 2147483647 h 150"/>
                      <a:gd name="T24" fmla="*/ 2147483647 w 245"/>
                      <a:gd name="T25" fmla="*/ 2147483647 h 150"/>
                      <a:gd name="T26" fmla="*/ 2147483647 w 245"/>
                      <a:gd name="T27" fmla="*/ 2147483647 h 150"/>
                      <a:gd name="T28" fmla="*/ 2147483647 w 245"/>
                      <a:gd name="T29" fmla="*/ 2147483647 h 150"/>
                      <a:gd name="T30" fmla="*/ 2147483647 w 245"/>
                      <a:gd name="T31" fmla="*/ 2147483647 h 150"/>
                      <a:gd name="T32" fmla="*/ 2147483647 w 245"/>
                      <a:gd name="T33" fmla="*/ 2147483647 h 150"/>
                      <a:gd name="T34" fmla="*/ 2147483647 w 245"/>
                      <a:gd name="T35" fmla="*/ 2147483647 h 150"/>
                      <a:gd name="T36" fmla="*/ 2147483647 w 245"/>
                      <a:gd name="T37" fmla="*/ 2147483647 h 150"/>
                      <a:gd name="T38" fmla="*/ 2147483647 w 245"/>
                      <a:gd name="T39" fmla="*/ 2147483647 h 150"/>
                      <a:gd name="T40" fmla="*/ 2147483647 w 245"/>
                      <a:gd name="T41" fmla="*/ 2147483647 h 150"/>
                      <a:gd name="T42" fmla="*/ 2147483647 w 245"/>
                      <a:gd name="T43" fmla="*/ 2147483647 h 150"/>
                      <a:gd name="T44" fmla="*/ 2147483647 w 245"/>
                      <a:gd name="T45" fmla="*/ 2147483647 h 150"/>
                      <a:gd name="T46" fmla="*/ 2147483647 w 245"/>
                      <a:gd name="T47" fmla="*/ 2147483647 h 150"/>
                      <a:gd name="T48" fmla="*/ 2147483647 w 245"/>
                      <a:gd name="T49" fmla="*/ 2147483647 h 150"/>
                      <a:gd name="T50" fmla="*/ 2147483647 w 245"/>
                      <a:gd name="T51" fmla="*/ 2147483647 h 150"/>
                      <a:gd name="T52" fmla="*/ 2147483647 w 245"/>
                      <a:gd name="T53" fmla="*/ 2147483647 h 150"/>
                      <a:gd name="T54" fmla="*/ 2147483647 w 245"/>
                      <a:gd name="T55" fmla="*/ 2147483647 h 150"/>
                      <a:gd name="T56" fmla="*/ 2147483647 w 245"/>
                      <a:gd name="T57" fmla="*/ 2147483647 h 150"/>
                      <a:gd name="T58" fmla="*/ 2147483647 w 245"/>
                      <a:gd name="T59" fmla="*/ 2147483647 h 150"/>
                      <a:gd name="T60" fmla="*/ 2147483647 w 245"/>
                      <a:gd name="T61" fmla="*/ 2147483647 h 150"/>
                      <a:gd name="T62" fmla="*/ 2147483647 w 245"/>
                      <a:gd name="T63" fmla="*/ 2147483647 h 150"/>
                      <a:gd name="T64" fmla="*/ 2147483647 w 245"/>
                      <a:gd name="T65" fmla="*/ 2147483647 h 150"/>
                      <a:gd name="T66" fmla="*/ 2147483647 w 245"/>
                      <a:gd name="T67" fmla="*/ 2147483647 h 150"/>
                      <a:gd name="T68" fmla="*/ 2147483647 w 245"/>
                      <a:gd name="T69" fmla="*/ 2147483647 h 150"/>
                      <a:gd name="T70" fmla="*/ 2147483647 w 245"/>
                      <a:gd name="T71" fmla="*/ 0 h 150"/>
                      <a:gd name="T72" fmla="*/ 0 w 245"/>
                      <a:gd name="T73" fmla="*/ 0 h 150"/>
                      <a:gd name="T74" fmla="*/ 2147483647 w 245"/>
                      <a:gd name="T75" fmla="*/ 0 h 150"/>
                      <a:gd name="T76" fmla="*/ 2147483647 w 245"/>
                      <a:gd name="T77" fmla="*/ 2147483647 h 150"/>
                      <a:gd name="T78" fmla="*/ 2147483647 w 245"/>
                      <a:gd name="T79" fmla="*/ 2147483647 h 150"/>
                      <a:gd name="T80" fmla="*/ 2147483647 w 245"/>
                      <a:gd name="T81" fmla="*/ 2147483647 h 150"/>
                      <a:gd name="T82" fmla="*/ 2147483647 w 245"/>
                      <a:gd name="T83" fmla="*/ 2147483647 h 150"/>
                      <a:gd name="T84" fmla="*/ 2147483647 w 245"/>
                      <a:gd name="T85" fmla="*/ 2147483647 h 150"/>
                      <a:gd name="T86" fmla="*/ 2147483647 w 245"/>
                      <a:gd name="T87" fmla="*/ 2147483647 h 150"/>
                      <a:gd name="T88" fmla="*/ 2147483647 w 245"/>
                      <a:gd name="T89" fmla="*/ 0 h 150"/>
                      <a:gd name="T90" fmla="*/ 2147483647 w 245"/>
                      <a:gd name="T91" fmla="*/ 2147483647 h 150"/>
                      <a:gd name="T92" fmla="*/ 2147483647 w 245"/>
                      <a:gd name="T93" fmla="*/ 2147483647 h 150"/>
                      <a:gd name="T94" fmla="*/ 2147483647 w 245"/>
                      <a:gd name="T95" fmla="*/ 2147483647 h 150"/>
                      <a:gd name="T96" fmla="*/ 2147483647 w 245"/>
                      <a:gd name="T97" fmla="*/ 2147483647 h 150"/>
                      <a:gd name="T98" fmla="*/ 2147483647 w 245"/>
                      <a:gd name="T99" fmla="*/ 2147483647 h 150"/>
                      <a:gd name="T100" fmla="*/ 2147483647 w 245"/>
                      <a:gd name="T101" fmla="*/ 2147483647 h 150"/>
                      <a:gd name="T102" fmla="*/ 2147483647 w 245"/>
                      <a:gd name="T103" fmla="*/ 2147483647 h 150"/>
                      <a:gd name="T104" fmla="*/ 2147483647 w 245"/>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990034"/>
                  </a:solidFill>
                  <a:ln w="9525">
                    <a:solidFill>
                      <a:srgbClr val="000000"/>
                    </a:solidFill>
                    <a:prstDash val="solid"/>
                    <a:round/>
                    <a:headEnd/>
                    <a:tailEnd/>
                  </a:ln>
                </p:spPr>
                <p:txBody>
                  <a:bodyPr/>
                  <a:lstStyle/>
                  <a:p>
                    <a:endParaRPr lang="en-US"/>
                  </a:p>
                </p:txBody>
              </p:sp>
              <p:sp>
                <p:nvSpPr>
                  <p:cNvPr id="830" name="Freeform 325"/>
                  <p:cNvSpPr>
                    <a:spLocks noChangeAspect="1"/>
                  </p:cNvSpPr>
                  <p:nvPr/>
                </p:nvSpPr>
                <p:spPr bwMode="auto">
                  <a:xfrm>
                    <a:off x="5466624" y="2017323"/>
                    <a:ext cx="291095" cy="265044"/>
                  </a:xfrm>
                  <a:custGeom>
                    <a:avLst/>
                    <a:gdLst>
                      <a:gd name="T0" fmla="*/ 0 w 221"/>
                      <a:gd name="T1" fmla="*/ 2147483647 h 180"/>
                      <a:gd name="T2" fmla="*/ 0 w 221"/>
                      <a:gd name="T3" fmla="*/ 2147483647 h 180"/>
                      <a:gd name="T4" fmla="*/ 0 w 221"/>
                      <a:gd name="T5" fmla="*/ 2147483647 h 180"/>
                      <a:gd name="T6" fmla="*/ 2147483647 w 221"/>
                      <a:gd name="T7" fmla="*/ 2147483647 h 180"/>
                      <a:gd name="T8" fmla="*/ 2147483647 w 221"/>
                      <a:gd name="T9" fmla="*/ 2147483647 h 180"/>
                      <a:gd name="T10" fmla="*/ 2147483647 w 221"/>
                      <a:gd name="T11" fmla="*/ 2147483647 h 180"/>
                      <a:gd name="T12" fmla="*/ 2147483647 w 221"/>
                      <a:gd name="T13" fmla="*/ 2147483647 h 180"/>
                      <a:gd name="T14" fmla="*/ 2147483647 w 221"/>
                      <a:gd name="T15" fmla="*/ 2147483647 h 180"/>
                      <a:gd name="T16" fmla="*/ 2147483647 w 221"/>
                      <a:gd name="T17" fmla="*/ 2147483647 h 180"/>
                      <a:gd name="T18" fmla="*/ 2147483647 w 221"/>
                      <a:gd name="T19" fmla="*/ 2147483647 h 180"/>
                      <a:gd name="T20" fmla="*/ 2147483647 w 221"/>
                      <a:gd name="T21" fmla="*/ 2147483647 h 180"/>
                      <a:gd name="T22" fmla="*/ 2147483647 w 221"/>
                      <a:gd name="T23" fmla="*/ 2147483647 h 180"/>
                      <a:gd name="T24" fmla="*/ 2147483647 w 221"/>
                      <a:gd name="T25" fmla="*/ 2147483647 h 180"/>
                      <a:gd name="T26" fmla="*/ 2147483647 w 221"/>
                      <a:gd name="T27" fmla="*/ 2147483647 h 180"/>
                      <a:gd name="T28" fmla="*/ 2147483647 w 221"/>
                      <a:gd name="T29" fmla="*/ 2147483647 h 180"/>
                      <a:gd name="T30" fmla="*/ 2147483647 w 221"/>
                      <a:gd name="T31" fmla="*/ 2147483647 h 180"/>
                      <a:gd name="T32" fmla="*/ 2147483647 w 221"/>
                      <a:gd name="T33" fmla="*/ 2147483647 h 180"/>
                      <a:gd name="T34" fmla="*/ 2147483647 w 221"/>
                      <a:gd name="T35" fmla="*/ 2147483647 h 180"/>
                      <a:gd name="T36" fmla="*/ 2147483647 w 221"/>
                      <a:gd name="T37" fmla="*/ 2147483647 h 180"/>
                      <a:gd name="T38" fmla="*/ 2147483647 w 221"/>
                      <a:gd name="T39" fmla="*/ 2147483647 h 180"/>
                      <a:gd name="T40" fmla="*/ 2147483647 w 221"/>
                      <a:gd name="T41" fmla="*/ 2147483647 h 180"/>
                      <a:gd name="T42" fmla="*/ 2147483647 w 221"/>
                      <a:gd name="T43" fmla="*/ 2147483647 h 180"/>
                      <a:gd name="T44" fmla="*/ 2147483647 w 221"/>
                      <a:gd name="T45" fmla="*/ 2147483647 h 180"/>
                      <a:gd name="T46" fmla="*/ 2147483647 w 221"/>
                      <a:gd name="T47" fmla="*/ 2147483647 h 180"/>
                      <a:gd name="T48" fmla="*/ 2147483647 w 221"/>
                      <a:gd name="T49" fmla="*/ 2147483647 h 180"/>
                      <a:gd name="T50" fmla="*/ 2147483647 w 221"/>
                      <a:gd name="T51" fmla="*/ 2147483647 h 180"/>
                      <a:gd name="T52" fmla="*/ 2147483647 w 221"/>
                      <a:gd name="T53" fmla="*/ 2147483647 h 180"/>
                      <a:gd name="T54" fmla="*/ 2147483647 w 221"/>
                      <a:gd name="T55" fmla="*/ 2147483647 h 180"/>
                      <a:gd name="T56" fmla="*/ 2147483647 w 221"/>
                      <a:gd name="T57" fmla="*/ 2147483647 h 180"/>
                      <a:gd name="T58" fmla="*/ 2147483647 w 221"/>
                      <a:gd name="T59" fmla="*/ 2147483647 h 180"/>
                      <a:gd name="T60" fmla="*/ 2147483647 w 221"/>
                      <a:gd name="T61" fmla="*/ 2147483647 h 180"/>
                      <a:gd name="T62" fmla="*/ 2147483647 w 221"/>
                      <a:gd name="T63" fmla="*/ 2147483647 h 180"/>
                      <a:gd name="T64" fmla="*/ 2147483647 w 221"/>
                      <a:gd name="T65" fmla="*/ 2147483647 h 180"/>
                      <a:gd name="T66" fmla="*/ 2147483647 w 221"/>
                      <a:gd name="T67" fmla="*/ 2147483647 h 180"/>
                      <a:gd name="T68" fmla="*/ 2147483647 w 221"/>
                      <a:gd name="T69" fmla="*/ 2147483647 h 180"/>
                      <a:gd name="T70" fmla="*/ 2147483647 w 221"/>
                      <a:gd name="T71" fmla="*/ 2147483647 h 180"/>
                      <a:gd name="T72" fmla="*/ 2147483647 w 221"/>
                      <a:gd name="T73" fmla="*/ 2147483647 h 180"/>
                      <a:gd name="T74" fmla="*/ 2147483647 w 221"/>
                      <a:gd name="T75" fmla="*/ 0 h 180"/>
                      <a:gd name="T76" fmla="*/ 2147483647 w 221"/>
                      <a:gd name="T77" fmla="*/ 2147483647 h 180"/>
                      <a:gd name="T78" fmla="*/ 2147483647 w 221"/>
                      <a:gd name="T79" fmla="*/ 2147483647 h 180"/>
                      <a:gd name="T80" fmla="*/ 2147483647 w 221"/>
                      <a:gd name="T81" fmla="*/ 2147483647 h 180"/>
                      <a:gd name="T82" fmla="*/ 2147483647 w 221"/>
                      <a:gd name="T83" fmla="*/ 2147483647 h 180"/>
                      <a:gd name="T84" fmla="*/ 2147483647 w 221"/>
                      <a:gd name="T85" fmla="*/ 2147483647 h 180"/>
                      <a:gd name="T86" fmla="*/ 2147483647 w 221"/>
                      <a:gd name="T87" fmla="*/ 2147483647 h 180"/>
                      <a:gd name="T88" fmla="*/ 2147483647 w 221"/>
                      <a:gd name="T89" fmla="*/ 2147483647 h 180"/>
                      <a:gd name="T90" fmla="*/ 2147483647 w 221"/>
                      <a:gd name="T91" fmla="*/ 2147483647 h 180"/>
                      <a:gd name="T92" fmla="*/ 2147483647 w 221"/>
                      <a:gd name="T93" fmla="*/ 2147483647 h 180"/>
                      <a:gd name="T94" fmla="*/ 2147483647 w 221"/>
                      <a:gd name="T95" fmla="*/ 2147483647 h 180"/>
                      <a:gd name="T96" fmla="*/ 2147483647 w 221"/>
                      <a:gd name="T97" fmla="*/ 2147483647 h 180"/>
                      <a:gd name="T98" fmla="*/ 2147483647 w 221"/>
                      <a:gd name="T99" fmla="*/ 2147483647 h 180"/>
                      <a:gd name="T100" fmla="*/ 2147483647 w 221"/>
                      <a:gd name="T101" fmla="*/ 2147483647 h 180"/>
                      <a:gd name="T102" fmla="*/ 2147483647 w 221"/>
                      <a:gd name="T103" fmla="*/ 2147483647 h 180"/>
                      <a:gd name="T104" fmla="*/ 2147483647 w 221"/>
                      <a:gd name="T105" fmla="*/ 2147483647 h 180"/>
                      <a:gd name="T106" fmla="*/ 2147483647 w 221"/>
                      <a:gd name="T107" fmla="*/ 2147483647 h 180"/>
                      <a:gd name="T108" fmla="*/ 0 w 221"/>
                      <a:gd name="T109" fmla="*/ 2147483647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990034"/>
                  </a:solidFill>
                  <a:ln w="9525">
                    <a:solidFill>
                      <a:srgbClr val="000000"/>
                    </a:solidFill>
                    <a:prstDash val="solid"/>
                    <a:round/>
                    <a:headEnd/>
                    <a:tailEnd/>
                  </a:ln>
                </p:spPr>
                <p:txBody>
                  <a:bodyPr/>
                  <a:lstStyle/>
                  <a:p>
                    <a:endParaRPr lang="en-US"/>
                  </a:p>
                </p:txBody>
              </p:sp>
              <p:sp>
                <p:nvSpPr>
                  <p:cNvPr id="831" name="Freeform 326"/>
                  <p:cNvSpPr>
                    <a:spLocks noChangeAspect="1"/>
                  </p:cNvSpPr>
                  <p:nvPr/>
                </p:nvSpPr>
                <p:spPr bwMode="auto">
                  <a:xfrm>
                    <a:off x="4840053" y="2106106"/>
                    <a:ext cx="48298" cy="26112"/>
                  </a:xfrm>
                  <a:custGeom>
                    <a:avLst/>
                    <a:gdLst>
                      <a:gd name="T0" fmla="*/ 2147483647 w 36"/>
                      <a:gd name="T1" fmla="*/ 0 h 18"/>
                      <a:gd name="T2" fmla="*/ 2147483647 w 36"/>
                      <a:gd name="T3" fmla="*/ 2147483647 h 18"/>
                      <a:gd name="T4" fmla="*/ 0 w 36"/>
                      <a:gd name="T5" fmla="*/ 2147483647 h 18"/>
                      <a:gd name="T6" fmla="*/ 2147483647 w 36"/>
                      <a:gd name="T7" fmla="*/ 2147483647 h 18"/>
                      <a:gd name="T8" fmla="*/ 2147483647 w 36"/>
                      <a:gd name="T9" fmla="*/ 2147483647 h 18"/>
                      <a:gd name="T10" fmla="*/ 2147483647 w 36"/>
                      <a:gd name="T11" fmla="*/ 2147483647 h 18"/>
                      <a:gd name="T12" fmla="*/ 2147483647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990034"/>
                  </a:solidFill>
                  <a:ln w="9525">
                    <a:solidFill>
                      <a:srgbClr val="000000"/>
                    </a:solidFill>
                    <a:prstDash val="solid"/>
                    <a:round/>
                    <a:headEnd/>
                    <a:tailEnd/>
                  </a:ln>
                </p:spPr>
                <p:txBody>
                  <a:bodyPr/>
                  <a:lstStyle/>
                  <a:p>
                    <a:endParaRPr lang="en-US"/>
                  </a:p>
                </p:txBody>
              </p:sp>
              <p:sp>
                <p:nvSpPr>
                  <p:cNvPr id="832" name="Line 328"/>
                  <p:cNvSpPr>
                    <a:spLocks noChangeAspect="1" noChangeShapeType="1"/>
                  </p:cNvSpPr>
                  <p:nvPr/>
                </p:nvSpPr>
                <p:spPr bwMode="auto">
                  <a:xfrm>
                    <a:off x="5751193" y="2070854"/>
                    <a:ext cx="1305" cy="13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3" name="Line 347"/>
                  <p:cNvSpPr>
                    <a:spLocks noChangeAspect="1" noChangeShapeType="1"/>
                  </p:cNvSpPr>
                  <p:nvPr/>
                </p:nvSpPr>
                <p:spPr bwMode="auto">
                  <a:xfrm flipV="1">
                    <a:off x="5836415" y="2106106"/>
                    <a:ext cx="2238" cy="13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4" name="Freeform 348"/>
                  <p:cNvSpPr>
                    <a:spLocks noChangeAspect="1"/>
                  </p:cNvSpPr>
                  <p:nvPr/>
                </p:nvSpPr>
                <p:spPr bwMode="auto">
                  <a:xfrm>
                    <a:off x="4910543" y="2132218"/>
                    <a:ext cx="24802" cy="44391"/>
                  </a:xfrm>
                  <a:custGeom>
                    <a:avLst/>
                    <a:gdLst>
                      <a:gd name="T0" fmla="*/ 2147483647 w 18"/>
                      <a:gd name="T1" fmla="*/ 2147483647 h 30"/>
                      <a:gd name="T2" fmla="*/ 2147483647 w 18"/>
                      <a:gd name="T3" fmla="*/ 2147483647 h 30"/>
                      <a:gd name="T4" fmla="*/ 0 w 18"/>
                      <a:gd name="T5" fmla="*/ 2147483647 h 30"/>
                      <a:gd name="T6" fmla="*/ 0 w 18"/>
                      <a:gd name="T7" fmla="*/ 2147483647 h 30"/>
                      <a:gd name="T8" fmla="*/ 2147483647 w 18"/>
                      <a:gd name="T9" fmla="*/ 0 h 30"/>
                      <a:gd name="T10" fmla="*/ 2147483647 w 18"/>
                      <a:gd name="T11" fmla="*/ 2147483647 h 30"/>
                      <a:gd name="T12" fmla="*/ 2147483647 w 18"/>
                      <a:gd name="T13" fmla="*/ 2147483647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p>
                </p:txBody>
              </p:sp>
              <p:sp>
                <p:nvSpPr>
                  <p:cNvPr id="835" name="Freeform 349"/>
                  <p:cNvSpPr>
                    <a:spLocks noChangeAspect="1"/>
                  </p:cNvSpPr>
                  <p:nvPr/>
                </p:nvSpPr>
                <p:spPr bwMode="auto">
                  <a:xfrm>
                    <a:off x="4919679" y="2052575"/>
                    <a:ext cx="135757" cy="150148"/>
                  </a:xfrm>
                  <a:custGeom>
                    <a:avLst/>
                    <a:gdLst>
                      <a:gd name="T0" fmla="*/ 2147483647 w 102"/>
                      <a:gd name="T1" fmla="*/ 2147483647 h 102"/>
                      <a:gd name="T2" fmla="*/ 2147483647 w 102"/>
                      <a:gd name="T3" fmla="*/ 2147483647 h 102"/>
                      <a:gd name="T4" fmla="*/ 2147483647 w 102"/>
                      <a:gd name="T5" fmla="*/ 2147483647 h 102"/>
                      <a:gd name="T6" fmla="*/ 2147483647 w 102"/>
                      <a:gd name="T7" fmla="*/ 2147483647 h 102"/>
                      <a:gd name="T8" fmla="*/ 2147483647 w 102"/>
                      <a:gd name="T9" fmla="*/ 2147483647 h 102"/>
                      <a:gd name="T10" fmla="*/ 0 w 102"/>
                      <a:gd name="T11" fmla="*/ 2147483647 h 102"/>
                      <a:gd name="T12" fmla="*/ 0 w 102"/>
                      <a:gd name="T13" fmla="*/ 2147483647 h 102"/>
                      <a:gd name="T14" fmla="*/ 0 w 102"/>
                      <a:gd name="T15" fmla="*/ 2147483647 h 102"/>
                      <a:gd name="T16" fmla="*/ 2147483647 w 102"/>
                      <a:gd name="T17" fmla="*/ 2147483647 h 102"/>
                      <a:gd name="T18" fmla="*/ 2147483647 w 102"/>
                      <a:gd name="T19" fmla="*/ 2147483647 h 102"/>
                      <a:gd name="T20" fmla="*/ 0 w 102"/>
                      <a:gd name="T21" fmla="*/ 2147483647 h 102"/>
                      <a:gd name="T22" fmla="*/ 0 w 102"/>
                      <a:gd name="T23" fmla="*/ 2147483647 h 102"/>
                      <a:gd name="T24" fmla="*/ 2147483647 w 102"/>
                      <a:gd name="T25" fmla="*/ 2147483647 h 102"/>
                      <a:gd name="T26" fmla="*/ 2147483647 w 102"/>
                      <a:gd name="T27" fmla="*/ 2147483647 h 102"/>
                      <a:gd name="T28" fmla="*/ 2147483647 w 102"/>
                      <a:gd name="T29" fmla="*/ 2147483647 h 102"/>
                      <a:gd name="T30" fmla="*/ 2147483647 w 102"/>
                      <a:gd name="T31" fmla="*/ 2147483647 h 102"/>
                      <a:gd name="T32" fmla="*/ 2147483647 w 102"/>
                      <a:gd name="T33" fmla="*/ 2147483647 h 102"/>
                      <a:gd name="T34" fmla="*/ 2147483647 w 102"/>
                      <a:gd name="T35" fmla="*/ 2147483647 h 102"/>
                      <a:gd name="T36" fmla="*/ 2147483647 w 102"/>
                      <a:gd name="T37" fmla="*/ 0 h 102"/>
                      <a:gd name="T38" fmla="*/ 2147483647 w 102"/>
                      <a:gd name="T39" fmla="*/ 2147483647 h 102"/>
                      <a:gd name="T40" fmla="*/ 2147483647 w 102"/>
                      <a:gd name="T41" fmla="*/ 2147483647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990034"/>
                  </a:solidFill>
                  <a:ln w="9525">
                    <a:solidFill>
                      <a:srgbClr val="000000"/>
                    </a:solidFill>
                    <a:prstDash val="solid"/>
                    <a:round/>
                    <a:headEnd/>
                    <a:tailEnd/>
                  </a:ln>
                </p:spPr>
                <p:txBody>
                  <a:bodyPr/>
                  <a:lstStyle/>
                  <a:p>
                    <a:endParaRPr lang="en-US"/>
                  </a:p>
                </p:txBody>
              </p:sp>
              <p:sp>
                <p:nvSpPr>
                  <p:cNvPr id="836" name="Freeform 350"/>
                  <p:cNvSpPr>
                    <a:spLocks noChangeAspect="1"/>
                  </p:cNvSpPr>
                  <p:nvPr/>
                </p:nvSpPr>
                <p:spPr bwMode="auto">
                  <a:xfrm>
                    <a:off x="5584107" y="1929845"/>
                    <a:ext cx="182750" cy="141009"/>
                  </a:xfrm>
                  <a:custGeom>
                    <a:avLst/>
                    <a:gdLst>
                      <a:gd name="T0" fmla="*/ 2147483647 w 138"/>
                      <a:gd name="T1" fmla="*/ 2147483647 h 96"/>
                      <a:gd name="T2" fmla="*/ 2147483647 w 138"/>
                      <a:gd name="T3" fmla="*/ 2147483647 h 96"/>
                      <a:gd name="T4" fmla="*/ 2147483647 w 138"/>
                      <a:gd name="T5" fmla="*/ 2147483647 h 96"/>
                      <a:gd name="T6" fmla="*/ 2147483647 w 138"/>
                      <a:gd name="T7" fmla="*/ 2147483647 h 96"/>
                      <a:gd name="T8" fmla="*/ 2147483647 w 138"/>
                      <a:gd name="T9" fmla="*/ 2147483647 h 96"/>
                      <a:gd name="T10" fmla="*/ 2147483647 w 138"/>
                      <a:gd name="T11" fmla="*/ 2147483647 h 96"/>
                      <a:gd name="T12" fmla="*/ 2147483647 w 138"/>
                      <a:gd name="T13" fmla="*/ 2147483647 h 96"/>
                      <a:gd name="T14" fmla="*/ 2147483647 w 138"/>
                      <a:gd name="T15" fmla="*/ 2147483647 h 96"/>
                      <a:gd name="T16" fmla="*/ 2147483647 w 138"/>
                      <a:gd name="T17" fmla="*/ 2147483647 h 96"/>
                      <a:gd name="T18" fmla="*/ 2147483647 w 138"/>
                      <a:gd name="T19" fmla="*/ 2147483647 h 96"/>
                      <a:gd name="T20" fmla="*/ 2147483647 w 138"/>
                      <a:gd name="T21" fmla="*/ 2147483647 h 96"/>
                      <a:gd name="T22" fmla="*/ 2147483647 w 138"/>
                      <a:gd name="T23" fmla="*/ 2147483647 h 96"/>
                      <a:gd name="T24" fmla="*/ 2147483647 w 138"/>
                      <a:gd name="T25" fmla="*/ 2147483647 h 96"/>
                      <a:gd name="T26" fmla="*/ 2147483647 w 138"/>
                      <a:gd name="T27" fmla="*/ 2147483647 h 96"/>
                      <a:gd name="T28" fmla="*/ 2147483647 w 138"/>
                      <a:gd name="T29" fmla="*/ 2147483647 h 96"/>
                      <a:gd name="T30" fmla="*/ 2147483647 w 138"/>
                      <a:gd name="T31" fmla="*/ 2147483647 h 96"/>
                      <a:gd name="T32" fmla="*/ 0 w 138"/>
                      <a:gd name="T33" fmla="*/ 2147483647 h 96"/>
                      <a:gd name="T34" fmla="*/ 2147483647 w 138"/>
                      <a:gd name="T35" fmla="*/ 2147483647 h 96"/>
                      <a:gd name="T36" fmla="*/ 2147483647 w 138"/>
                      <a:gd name="T37" fmla="*/ 0 h 96"/>
                      <a:gd name="T38" fmla="*/ 2147483647 w 138"/>
                      <a:gd name="T39" fmla="*/ 0 h 96"/>
                      <a:gd name="T40" fmla="*/ 2147483647 w 138"/>
                      <a:gd name="T41" fmla="*/ 2147483647 h 96"/>
                      <a:gd name="T42" fmla="*/ 2147483647 w 138"/>
                      <a:gd name="T43" fmla="*/ 2147483647 h 96"/>
                      <a:gd name="T44" fmla="*/ 2147483647 w 138"/>
                      <a:gd name="T45" fmla="*/ 2147483647 h 96"/>
                      <a:gd name="T46" fmla="*/ 2147483647 w 138"/>
                      <a:gd name="T47" fmla="*/ 2147483647 h 96"/>
                      <a:gd name="T48" fmla="*/ 2147483647 w 138"/>
                      <a:gd name="T49" fmla="*/ 2147483647 h 96"/>
                      <a:gd name="T50" fmla="*/ 2147483647 w 138"/>
                      <a:gd name="T51" fmla="*/ 2147483647 h 96"/>
                      <a:gd name="T52" fmla="*/ 2147483647 w 138"/>
                      <a:gd name="T53" fmla="*/ 2147483647 h 96"/>
                      <a:gd name="T54" fmla="*/ 2147483647 w 138"/>
                      <a:gd name="T55" fmla="*/ 2147483647 h 96"/>
                      <a:gd name="T56" fmla="*/ 2147483647 w 138"/>
                      <a:gd name="T57" fmla="*/ 2147483647 h 96"/>
                      <a:gd name="T58" fmla="*/ 2147483647 w 138"/>
                      <a:gd name="T59" fmla="*/ 2147483647 h 96"/>
                      <a:gd name="T60" fmla="*/ 2147483647 w 138"/>
                      <a:gd name="T61" fmla="*/ 2147483647 h 96"/>
                      <a:gd name="T62" fmla="*/ 2147483647 w 138"/>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990034"/>
                  </a:solidFill>
                  <a:ln w="9525">
                    <a:solidFill>
                      <a:srgbClr val="000000"/>
                    </a:solidFill>
                    <a:prstDash val="solid"/>
                    <a:round/>
                    <a:headEnd/>
                    <a:tailEnd/>
                  </a:ln>
                </p:spPr>
                <p:txBody>
                  <a:bodyPr/>
                  <a:lstStyle/>
                  <a:p>
                    <a:endParaRPr lang="en-US"/>
                  </a:p>
                </p:txBody>
              </p:sp>
              <p:sp>
                <p:nvSpPr>
                  <p:cNvPr id="837" name="Freeform 351"/>
                  <p:cNvSpPr>
                    <a:spLocks noChangeAspect="1"/>
                  </p:cNvSpPr>
                  <p:nvPr/>
                </p:nvSpPr>
                <p:spPr bwMode="auto">
                  <a:xfrm>
                    <a:off x="5299539" y="1805809"/>
                    <a:ext cx="340699" cy="246765"/>
                  </a:xfrm>
                  <a:custGeom>
                    <a:avLst/>
                    <a:gdLst>
                      <a:gd name="T0" fmla="*/ 2147483647 w 257"/>
                      <a:gd name="T1" fmla="*/ 2147483647 h 168"/>
                      <a:gd name="T2" fmla="*/ 2147483647 w 257"/>
                      <a:gd name="T3" fmla="*/ 2147483647 h 168"/>
                      <a:gd name="T4" fmla="*/ 2147483647 w 257"/>
                      <a:gd name="T5" fmla="*/ 2147483647 h 168"/>
                      <a:gd name="T6" fmla="*/ 2147483647 w 257"/>
                      <a:gd name="T7" fmla="*/ 2147483647 h 168"/>
                      <a:gd name="T8" fmla="*/ 2147483647 w 257"/>
                      <a:gd name="T9" fmla="*/ 2147483647 h 168"/>
                      <a:gd name="T10" fmla="*/ 2147483647 w 257"/>
                      <a:gd name="T11" fmla="*/ 2147483647 h 168"/>
                      <a:gd name="T12" fmla="*/ 2147483647 w 257"/>
                      <a:gd name="T13" fmla="*/ 2147483647 h 168"/>
                      <a:gd name="T14" fmla="*/ 2147483647 w 257"/>
                      <a:gd name="T15" fmla="*/ 2147483647 h 168"/>
                      <a:gd name="T16" fmla="*/ 2147483647 w 257"/>
                      <a:gd name="T17" fmla="*/ 2147483647 h 168"/>
                      <a:gd name="T18" fmla="*/ 2147483647 w 257"/>
                      <a:gd name="T19" fmla="*/ 2147483647 h 168"/>
                      <a:gd name="T20" fmla="*/ 2147483647 w 257"/>
                      <a:gd name="T21" fmla="*/ 2147483647 h 168"/>
                      <a:gd name="T22" fmla="*/ 2147483647 w 257"/>
                      <a:gd name="T23" fmla="*/ 2147483647 h 168"/>
                      <a:gd name="T24" fmla="*/ 0 w 257"/>
                      <a:gd name="T25" fmla="*/ 2147483647 h 168"/>
                      <a:gd name="T26" fmla="*/ 2147483647 w 257"/>
                      <a:gd name="T27" fmla="*/ 0 h 168"/>
                      <a:gd name="T28" fmla="*/ 2147483647 w 257"/>
                      <a:gd name="T29" fmla="*/ 2147483647 h 168"/>
                      <a:gd name="T30" fmla="*/ 2147483647 w 257"/>
                      <a:gd name="T31" fmla="*/ 2147483647 h 168"/>
                      <a:gd name="T32" fmla="*/ 2147483647 w 257"/>
                      <a:gd name="T33" fmla="*/ 2147483647 h 168"/>
                      <a:gd name="T34" fmla="*/ 2147483647 w 257"/>
                      <a:gd name="T35" fmla="*/ 2147483647 h 168"/>
                      <a:gd name="T36" fmla="*/ 2147483647 w 257"/>
                      <a:gd name="T37" fmla="*/ 2147483647 h 168"/>
                      <a:gd name="T38" fmla="*/ 2147483647 w 257"/>
                      <a:gd name="T39" fmla="*/ 2147483647 h 168"/>
                      <a:gd name="T40" fmla="*/ 2147483647 w 257"/>
                      <a:gd name="T41" fmla="*/ 2147483647 h 168"/>
                      <a:gd name="T42" fmla="*/ 2147483647 w 257"/>
                      <a:gd name="T43" fmla="*/ 2147483647 h 168"/>
                      <a:gd name="T44" fmla="*/ 2147483647 w 257"/>
                      <a:gd name="T45" fmla="*/ 2147483647 h 168"/>
                      <a:gd name="T46" fmla="*/ 2147483647 w 257"/>
                      <a:gd name="T47" fmla="*/ 2147483647 h 168"/>
                      <a:gd name="T48" fmla="*/ 2147483647 w 257"/>
                      <a:gd name="T49" fmla="*/ 2147483647 h 168"/>
                      <a:gd name="T50" fmla="*/ 2147483647 w 257"/>
                      <a:gd name="T51" fmla="*/ 2147483647 h 168"/>
                      <a:gd name="T52" fmla="*/ 2147483647 w 257"/>
                      <a:gd name="T53" fmla="*/ 2147483647 h 168"/>
                      <a:gd name="T54" fmla="*/ 2147483647 w 257"/>
                      <a:gd name="T55" fmla="*/ 2147483647 h 168"/>
                      <a:gd name="T56" fmla="*/ 2147483647 w 257"/>
                      <a:gd name="T57" fmla="*/ 2147483647 h 168"/>
                      <a:gd name="T58" fmla="*/ 2147483647 w 257"/>
                      <a:gd name="T59" fmla="*/ 2147483647 h 168"/>
                      <a:gd name="T60" fmla="*/ 2147483647 w 257"/>
                      <a:gd name="T61" fmla="*/ 2147483647 h 168"/>
                      <a:gd name="T62" fmla="*/ 2147483647 w 257"/>
                      <a:gd name="T63" fmla="*/ 2147483647 h 168"/>
                      <a:gd name="T64" fmla="*/ 2147483647 w 257"/>
                      <a:gd name="T65" fmla="*/ 2147483647 h 168"/>
                      <a:gd name="T66" fmla="*/ 2147483647 w 257"/>
                      <a:gd name="T67" fmla="*/ 2147483647 h 168"/>
                      <a:gd name="T68" fmla="*/ 2147483647 w 257"/>
                      <a:gd name="T69" fmla="*/ 2147483647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990034"/>
                  </a:solidFill>
                  <a:ln w="9525">
                    <a:solidFill>
                      <a:srgbClr val="000000"/>
                    </a:solidFill>
                    <a:prstDash val="solid"/>
                    <a:round/>
                    <a:headEnd/>
                    <a:tailEnd/>
                  </a:ln>
                </p:spPr>
                <p:txBody>
                  <a:bodyPr/>
                  <a:lstStyle/>
                  <a:p>
                    <a:endParaRPr lang="en-US"/>
                  </a:p>
                </p:txBody>
              </p:sp>
              <p:sp>
                <p:nvSpPr>
                  <p:cNvPr id="838" name="Freeform 352"/>
                  <p:cNvSpPr>
                    <a:spLocks noChangeAspect="1"/>
                  </p:cNvSpPr>
                  <p:nvPr/>
                </p:nvSpPr>
                <p:spPr bwMode="auto">
                  <a:xfrm>
                    <a:off x="4564622" y="1903732"/>
                    <a:ext cx="54824" cy="43086"/>
                  </a:xfrm>
                  <a:custGeom>
                    <a:avLst/>
                    <a:gdLst>
                      <a:gd name="T0" fmla="*/ 2147483647 w 42"/>
                      <a:gd name="T1" fmla="*/ 2147483647 h 30"/>
                      <a:gd name="T2" fmla="*/ 0 w 42"/>
                      <a:gd name="T3" fmla="*/ 2147483647 h 30"/>
                      <a:gd name="T4" fmla="*/ 2147483647 w 42"/>
                      <a:gd name="T5" fmla="*/ 2147483647 h 30"/>
                      <a:gd name="T6" fmla="*/ 2147483647 w 42"/>
                      <a:gd name="T7" fmla="*/ 2147483647 h 30"/>
                      <a:gd name="T8" fmla="*/ 2147483647 w 42"/>
                      <a:gd name="T9" fmla="*/ 2147483647 h 30"/>
                      <a:gd name="T10" fmla="*/ 2147483647 w 42"/>
                      <a:gd name="T11" fmla="*/ 2147483647 h 30"/>
                      <a:gd name="T12" fmla="*/ 2147483647 w 42"/>
                      <a:gd name="T13" fmla="*/ 2147483647 h 30"/>
                      <a:gd name="T14" fmla="*/ 2147483647 w 42"/>
                      <a:gd name="T15" fmla="*/ 2147483647 h 30"/>
                      <a:gd name="T16" fmla="*/ 2147483647 w 42"/>
                      <a:gd name="T17" fmla="*/ 2147483647 h 30"/>
                      <a:gd name="T18" fmla="*/ 2147483647 w 42"/>
                      <a:gd name="T19" fmla="*/ 2147483647 h 30"/>
                      <a:gd name="T20" fmla="*/ 2147483647 w 42"/>
                      <a:gd name="T21" fmla="*/ 0 h 30"/>
                      <a:gd name="T22" fmla="*/ 2147483647 w 42"/>
                      <a:gd name="T23" fmla="*/ 2147483647 h 30"/>
                      <a:gd name="T24" fmla="*/ 2147483647 w 42"/>
                      <a:gd name="T25" fmla="*/ 2147483647 h 30"/>
                      <a:gd name="T26" fmla="*/ 2147483647 w 42"/>
                      <a:gd name="T27" fmla="*/ 2147483647 h 30"/>
                      <a:gd name="T28" fmla="*/ 2147483647 w 42"/>
                      <a:gd name="T29" fmla="*/ 2147483647 h 30"/>
                      <a:gd name="T30" fmla="*/ 2147483647 w 42"/>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990034"/>
                  </a:solidFill>
                  <a:ln w="9525">
                    <a:solidFill>
                      <a:srgbClr val="000000"/>
                    </a:solidFill>
                    <a:prstDash val="solid"/>
                    <a:round/>
                    <a:headEnd/>
                    <a:tailEnd/>
                  </a:ln>
                </p:spPr>
                <p:txBody>
                  <a:bodyPr/>
                  <a:lstStyle/>
                  <a:p>
                    <a:endParaRPr lang="en-US"/>
                  </a:p>
                </p:txBody>
              </p:sp>
              <p:sp>
                <p:nvSpPr>
                  <p:cNvPr id="839" name="Freeform 353"/>
                  <p:cNvSpPr>
                    <a:spLocks noChangeAspect="1"/>
                  </p:cNvSpPr>
                  <p:nvPr/>
                </p:nvSpPr>
                <p:spPr bwMode="auto">
                  <a:xfrm>
                    <a:off x="4603783" y="1850201"/>
                    <a:ext cx="126620" cy="88783"/>
                  </a:xfrm>
                  <a:custGeom>
                    <a:avLst/>
                    <a:gdLst>
                      <a:gd name="T0" fmla="*/ 2147483647 w 95"/>
                      <a:gd name="T1" fmla="*/ 2147483647 h 60"/>
                      <a:gd name="T2" fmla="*/ 2147483647 w 95"/>
                      <a:gd name="T3" fmla="*/ 0 h 60"/>
                      <a:gd name="T4" fmla="*/ 0 w 95"/>
                      <a:gd name="T5" fmla="*/ 2147483647 h 60"/>
                      <a:gd name="T6" fmla="*/ 2147483647 w 95"/>
                      <a:gd name="T7" fmla="*/ 2147483647 h 60"/>
                      <a:gd name="T8" fmla="*/ 0 w 95"/>
                      <a:gd name="T9" fmla="*/ 2147483647 h 60"/>
                      <a:gd name="T10" fmla="*/ 2147483647 w 95"/>
                      <a:gd name="T11" fmla="*/ 2147483647 h 60"/>
                      <a:gd name="T12" fmla="*/ 2147483647 w 95"/>
                      <a:gd name="T13" fmla="*/ 2147483647 h 60"/>
                      <a:gd name="T14" fmla="*/ 2147483647 w 95"/>
                      <a:gd name="T15" fmla="*/ 2147483647 h 60"/>
                      <a:gd name="T16" fmla="*/ 2147483647 w 95"/>
                      <a:gd name="T17" fmla="*/ 2147483647 h 60"/>
                      <a:gd name="T18" fmla="*/ 2147483647 w 95"/>
                      <a:gd name="T19" fmla="*/ 2147483647 h 60"/>
                      <a:gd name="T20" fmla="*/ 2147483647 w 95"/>
                      <a:gd name="T21" fmla="*/ 2147483647 h 60"/>
                      <a:gd name="T22" fmla="*/ 2147483647 w 95"/>
                      <a:gd name="T23" fmla="*/ 2147483647 h 60"/>
                      <a:gd name="T24" fmla="*/ 2147483647 w 95"/>
                      <a:gd name="T25" fmla="*/ 2147483647 h 60"/>
                      <a:gd name="T26" fmla="*/ 2147483647 w 95"/>
                      <a:gd name="T27" fmla="*/ 2147483647 h 60"/>
                      <a:gd name="T28" fmla="*/ 2147483647 w 95"/>
                      <a:gd name="T29" fmla="*/ 2147483647 h 60"/>
                      <a:gd name="T30" fmla="*/ 2147483647 w 95"/>
                      <a:gd name="T31" fmla="*/ 2147483647 h 60"/>
                      <a:gd name="T32" fmla="*/ 2147483647 w 95"/>
                      <a:gd name="T33" fmla="*/ 2147483647 h 60"/>
                      <a:gd name="T34" fmla="*/ 2147483647 w 95"/>
                      <a:gd name="T35" fmla="*/ 2147483647 h 60"/>
                      <a:gd name="T36" fmla="*/ 2147483647 w 95"/>
                      <a:gd name="T37" fmla="*/ 2147483647 h 60"/>
                      <a:gd name="T38" fmla="*/ 2147483647 w 95"/>
                      <a:gd name="T39" fmla="*/ 2147483647 h 60"/>
                      <a:gd name="T40" fmla="*/ 2147483647 w 95"/>
                      <a:gd name="T41" fmla="*/ 2147483647 h 60"/>
                      <a:gd name="T42" fmla="*/ 2147483647 w 95"/>
                      <a:gd name="T43" fmla="*/ 2147483647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990034"/>
                  </a:solidFill>
                  <a:ln w="9525">
                    <a:solidFill>
                      <a:srgbClr val="000000"/>
                    </a:solidFill>
                    <a:prstDash val="solid"/>
                    <a:round/>
                    <a:headEnd/>
                    <a:tailEnd/>
                  </a:ln>
                </p:spPr>
                <p:txBody>
                  <a:bodyPr/>
                  <a:lstStyle/>
                  <a:p>
                    <a:endParaRPr lang="en-US"/>
                  </a:p>
                </p:txBody>
              </p:sp>
              <p:sp>
                <p:nvSpPr>
                  <p:cNvPr id="840" name="Freeform 354"/>
                  <p:cNvSpPr>
                    <a:spLocks noChangeAspect="1"/>
                  </p:cNvSpPr>
                  <p:nvPr/>
                </p:nvSpPr>
                <p:spPr bwMode="auto">
                  <a:xfrm>
                    <a:off x="4538514" y="1903732"/>
                    <a:ext cx="41772" cy="78338"/>
                  </a:xfrm>
                  <a:custGeom>
                    <a:avLst/>
                    <a:gdLst>
                      <a:gd name="T0" fmla="*/ 0 w 30"/>
                      <a:gd name="T1" fmla="*/ 2147483647 h 54"/>
                      <a:gd name="T2" fmla="*/ 2147483647 w 30"/>
                      <a:gd name="T3" fmla="*/ 2147483647 h 54"/>
                      <a:gd name="T4" fmla="*/ 2147483647 w 30"/>
                      <a:gd name="T5" fmla="*/ 2147483647 h 54"/>
                      <a:gd name="T6" fmla="*/ 2147483647 w 30"/>
                      <a:gd name="T7" fmla="*/ 2147483647 h 54"/>
                      <a:gd name="T8" fmla="*/ 2147483647 w 30"/>
                      <a:gd name="T9" fmla="*/ 2147483647 h 54"/>
                      <a:gd name="T10" fmla="*/ 2147483647 w 30"/>
                      <a:gd name="T11" fmla="*/ 2147483647 h 54"/>
                      <a:gd name="T12" fmla="*/ 2147483647 w 30"/>
                      <a:gd name="T13" fmla="*/ 2147483647 h 54"/>
                      <a:gd name="T14" fmla="*/ 2147483647 w 30"/>
                      <a:gd name="T15" fmla="*/ 0 h 54"/>
                      <a:gd name="T16" fmla="*/ 2147483647 w 30"/>
                      <a:gd name="T17" fmla="*/ 0 h 54"/>
                      <a:gd name="T18" fmla="*/ 0 w 30"/>
                      <a:gd name="T19" fmla="*/ 2147483647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990034"/>
                  </a:solidFill>
                  <a:ln w="9525">
                    <a:solidFill>
                      <a:srgbClr val="000000"/>
                    </a:solidFill>
                    <a:prstDash val="solid"/>
                    <a:round/>
                    <a:headEnd/>
                    <a:tailEnd/>
                  </a:ln>
                </p:spPr>
                <p:txBody>
                  <a:bodyPr/>
                  <a:lstStyle/>
                  <a:p>
                    <a:endParaRPr lang="en-US"/>
                  </a:p>
                </p:txBody>
              </p:sp>
              <p:sp>
                <p:nvSpPr>
                  <p:cNvPr id="841" name="Freeform 355"/>
                  <p:cNvSpPr>
                    <a:spLocks noChangeAspect="1"/>
                  </p:cNvSpPr>
                  <p:nvPr/>
                </p:nvSpPr>
                <p:spPr bwMode="auto">
                  <a:xfrm>
                    <a:off x="5047605" y="1929845"/>
                    <a:ext cx="92681" cy="70505"/>
                  </a:xfrm>
                  <a:custGeom>
                    <a:avLst/>
                    <a:gdLst>
                      <a:gd name="T0" fmla="*/ 2147483647 w 71"/>
                      <a:gd name="T1" fmla="*/ 2147483647 h 48"/>
                      <a:gd name="T2" fmla="*/ 0 w 71"/>
                      <a:gd name="T3" fmla="*/ 0 h 48"/>
                      <a:gd name="T4" fmla="*/ 2147483647 w 71"/>
                      <a:gd name="T5" fmla="*/ 0 h 48"/>
                      <a:gd name="T6" fmla="*/ 2147483647 w 71"/>
                      <a:gd name="T7" fmla="*/ 0 h 48"/>
                      <a:gd name="T8" fmla="*/ 2147483647 w 71"/>
                      <a:gd name="T9" fmla="*/ 0 h 48"/>
                      <a:gd name="T10" fmla="*/ 2147483647 w 71"/>
                      <a:gd name="T11" fmla="*/ 2147483647 h 48"/>
                      <a:gd name="T12" fmla="*/ 2147483647 w 71"/>
                      <a:gd name="T13" fmla="*/ 2147483647 h 48"/>
                      <a:gd name="T14" fmla="*/ 2147483647 w 71"/>
                      <a:gd name="T15" fmla="*/ 2147483647 h 48"/>
                      <a:gd name="T16" fmla="*/ 2147483647 w 71"/>
                      <a:gd name="T17" fmla="*/ 2147483647 h 48"/>
                      <a:gd name="T18" fmla="*/ 2147483647 w 71"/>
                      <a:gd name="T19" fmla="*/ 2147483647 h 48"/>
                      <a:gd name="T20" fmla="*/ 2147483647 w 71"/>
                      <a:gd name="T21" fmla="*/ 2147483647 h 48"/>
                      <a:gd name="T22" fmla="*/ 2147483647 w 71"/>
                      <a:gd name="T23" fmla="*/ 2147483647 h 48"/>
                      <a:gd name="T24" fmla="*/ 2147483647 w 71"/>
                      <a:gd name="T25" fmla="*/ 2147483647 h 48"/>
                      <a:gd name="T26" fmla="*/ 2147483647 w 71"/>
                      <a:gd name="T27" fmla="*/ 2147483647 h 48"/>
                      <a:gd name="T28" fmla="*/ 2147483647 w 71"/>
                      <a:gd name="T29" fmla="*/ 2147483647 h 48"/>
                      <a:gd name="T30" fmla="*/ 2147483647 w 71"/>
                      <a:gd name="T31" fmla="*/ 2147483647 h 48"/>
                      <a:gd name="T32" fmla="*/ 2147483647 w 71"/>
                      <a:gd name="T33" fmla="*/ 2147483647 h 48"/>
                      <a:gd name="T34" fmla="*/ 2147483647 w 71"/>
                      <a:gd name="T35" fmla="*/ 2147483647 h 48"/>
                      <a:gd name="T36" fmla="*/ 2147483647 w 71"/>
                      <a:gd name="T37" fmla="*/ 2147483647 h 48"/>
                      <a:gd name="T38" fmla="*/ 2147483647 w 71"/>
                      <a:gd name="T39" fmla="*/ 2147483647 h 48"/>
                      <a:gd name="T40" fmla="*/ 2147483647 w 71"/>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990134"/>
                  </a:solidFill>
                  <a:ln w="9525">
                    <a:solidFill>
                      <a:srgbClr val="000000"/>
                    </a:solidFill>
                    <a:prstDash val="solid"/>
                    <a:round/>
                    <a:headEnd/>
                    <a:tailEnd/>
                  </a:ln>
                </p:spPr>
                <p:txBody>
                  <a:bodyPr/>
                  <a:lstStyle/>
                  <a:p>
                    <a:endParaRPr lang="en-US"/>
                  </a:p>
                </p:txBody>
              </p:sp>
              <p:sp>
                <p:nvSpPr>
                  <p:cNvPr id="842" name="Freeform 356"/>
                  <p:cNvSpPr>
                    <a:spLocks noChangeAspect="1"/>
                  </p:cNvSpPr>
                  <p:nvPr/>
                </p:nvSpPr>
                <p:spPr bwMode="auto">
                  <a:xfrm>
                    <a:off x="5124621" y="1920705"/>
                    <a:ext cx="87459" cy="96617"/>
                  </a:xfrm>
                  <a:custGeom>
                    <a:avLst/>
                    <a:gdLst>
                      <a:gd name="T0" fmla="*/ 2147483647 w 66"/>
                      <a:gd name="T1" fmla="*/ 2147483647 h 66"/>
                      <a:gd name="T2" fmla="*/ 0 w 66"/>
                      <a:gd name="T3" fmla="*/ 2147483647 h 66"/>
                      <a:gd name="T4" fmla="*/ 2147483647 w 66"/>
                      <a:gd name="T5" fmla="*/ 2147483647 h 66"/>
                      <a:gd name="T6" fmla="*/ 0 w 66"/>
                      <a:gd name="T7" fmla="*/ 2147483647 h 66"/>
                      <a:gd name="T8" fmla="*/ 0 w 66"/>
                      <a:gd name="T9" fmla="*/ 2147483647 h 66"/>
                      <a:gd name="T10" fmla="*/ 2147483647 w 66"/>
                      <a:gd name="T11" fmla="*/ 0 h 66"/>
                      <a:gd name="T12" fmla="*/ 2147483647 w 66"/>
                      <a:gd name="T13" fmla="*/ 2147483647 h 66"/>
                      <a:gd name="T14" fmla="*/ 2147483647 w 66"/>
                      <a:gd name="T15" fmla="*/ 2147483647 h 66"/>
                      <a:gd name="T16" fmla="*/ 2147483647 w 66"/>
                      <a:gd name="T17" fmla="*/ 2147483647 h 66"/>
                      <a:gd name="T18" fmla="*/ 2147483647 w 66"/>
                      <a:gd name="T19" fmla="*/ 2147483647 h 66"/>
                      <a:gd name="T20" fmla="*/ 2147483647 w 66"/>
                      <a:gd name="T21" fmla="*/ 2147483647 h 66"/>
                      <a:gd name="T22" fmla="*/ 2147483647 w 66"/>
                      <a:gd name="T23" fmla="*/ 2147483647 h 66"/>
                      <a:gd name="T24" fmla="*/ 2147483647 w 66"/>
                      <a:gd name="T25" fmla="*/ 2147483647 h 66"/>
                      <a:gd name="T26" fmla="*/ 2147483647 w 66"/>
                      <a:gd name="T27" fmla="*/ 2147483647 h 66"/>
                      <a:gd name="T28" fmla="*/ 2147483647 w 66"/>
                      <a:gd name="T29" fmla="*/ 2147483647 h 66"/>
                      <a:gd name="T30" fmla="*/ 2147483647 w 66"/>
                      <a:gd name="T31" fmla="*/ 2147483647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990134"/>
                  </a:solidFill>
                  <a:ln w="9525">
                    <a:solidFill>
                      <a:srgbClr val="000000"/>
                    </a:solidFill>
                    <a:prstDash val="solid"/>
                    <a:round/>
                    <a:headEnd/>
                    <a:tailEnd/>
                  </a:ln>
                </p:spPr>
                <p:txBody>
                  <a:bodyPr/>
                  <a:lstStyle/>
                  <a:p>
                    <a:endParaRPr lang="en-US"/>
                  </a:p>
                </p:txBody>
              </p:sp>
              <p:sp>
                <p:nvSpPr>
                  <p:cNvPr id="843" name="Freeform 357"/>
                  <p:cNvSpPr>
                    <a:spLocks noChangeAspect="1"/>
                  </p:cNvSpPr>
                  <p:nvPr/>
                </p:nvSpPr>
                <p:spPr bwMode="auto">
                  <a:xfrm>
                    <a:off x="5094597" y="1982070"/>
                    <a:ext cx="37856" cy="27419"/>
                  </a:xfrm>
                  <a:custGeom>
                    <a:avLst/>
                    <a:gdLst>
                      <a:gd name="T0" fmla="*/ 2147483647 w 29"/>
                      <a:gd name="T1" fmla="*/ 2147483647 h 18"/>
                      <a:gd name="T2" fmla="*/ 2147483647 w 29"/>
                      <a:gd name="T3" fmla="*/ 2147483647 h 18"/>
                      <a:gd name="T4" fmla="*/ 2147483647 w 29"/>
                      <a:gd name="T5" fmla="*/ 2147483647 h 18"/>
                      <a:gd name="T6" fmla="*/ 0 w 29"/>
                      <a:gd name="T7" fmla="*/ 0 h 18"/>
                      <a:gd name="T8" fmla="*/ 0 w 29"/>
                      <a:gd name="T9" fmla="*/ 0 h 18"/>
                      <a:gd name="T10" fmla="*/ 2147483647 w 29"/>
                      <a:gd name="T11" fmla="*/ 0 h 18"/>
                      <a:gd name="T12" fmla="*/ 2147483647 w 29"/>
                      <a:gd name="T13" fmla="*/ 2147483647 h 18"/>
                      <a:gd name="T14" fmla="*/ 2147483647 w 29"/>
                      <a:gd name="T15" fmla="*/ 2147483647 h 18"/>
                      <a:gd name="T16" fmla="*/ 2147483647 w 29"/>
                      <a:gd name="T17" fmla="*/ 2147483647 h 18"/>
                      <a:gd name="T18" fmla="*/ 2147483647 w 29"/>
                      <a:gd name="T19" fmla="*/ 2147483647 h 18"/>
                      <a:gd name="T20" fmla="*/ 2147483647 w 29"/>
                      <a:gd name="T21" fmla="*/ 2147483647 h 18"/>
                      <a:gd name="T22" fmla="*/ 2147483647 w 29"/>
                      <a:gd name="T23" fmla="*/ 2147483647 h 18"/>
                      <a:gd name="T24" fmla="*/ 2147483647 w 29"/>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E1E1E1"/>
                  </a:solidFill>
                  <a:ln w="9525">
                    <a:solidFill>
                      <a:srgbClr val="000000"/>
                    </a:solidFill>
                    <a:prstDash val="solid"/>
                    <a:round/>
                    <a:headEnd/>
                    <a:tailEnd/>
                  </a:ln>
                </p:spPr>
                <p:txBody>
                  <a:bodyPr/>
                  <a:lstStyle/>
                  <a:p>
                    <a:endParaRPr lang="en-US"/>
                  </a:p>
                </p:txBody>
              </p:sp>
              <p:sp>
                <p:nvSpPr>
                  <p:cNvPr id="844" name="Freeform 358"/>
                  <p:cNvSpPr>
                    <a:spLocks noChangeAspect="1"/>
                  </p:cNvSpPr>
                  <p:nvPr/>
                </p:nvSpPr>
                <p:spPr bwMode="auto">
                  <a:xfrm>
                    <a:off x="4564622" y="1920705"/>
                    <a:ext cx="131841" cy="159288"/>
                  </a:xfrm>
                  <a:custGeom>
                    <a:avLst/>
                    <a:gdLst>
                      <a:gd name="T0" fmla="*/ 2147483647 w 101"/>
                      <a:gd name="T1" fmla="*/ 2147483647 h 108"/>
                      <a:gd name="T2" fmla="*/ 2147483647 w 101"/>
                      <a:gd name="T3" fmla="*/ 2147483647 h 108"/>
                      <a:gd name="T4" fmla="*/ 0 w 101"/>
                      <a:gd name="T5" fmla="*/ 2147483647 h 108"/>
                      <a:gd name="T6" fmla="*/ 2147483647 w 101"/>
                      <a:gd name="T7" fmla="*/ 2147483647 h 108"/>
                      <a:gd name="T8" fmla="*/ 2147483647 w 101"/>
                      <a:gd name="T9" fmla="*/ 2147483647 h 108"/>
                      <a:gd name="T10" fmla="*/ 2147483647 w 101"/>
                      <a:gd name="T11" fmla="*/ 2147483647 h 108"/>
                      <a:gd name="T12" fmla="*/ 2147483647 w 101"/>
                      <a:gd name="T13" fmla="*/ 2147483647 h 108"/>
                      <a:gd name="T14" fmla="*/ 2147483647 w 101"/>
                      <a:gd name="T15" fmla="*/ 2147483647 h 108"/>
                      <a:gd name="T16" fmla="*/ 2147483647 w 101"/>
                      <a:gd name="T17" fmla="*/ 2147483647 h 108"/>
                      <a:gd name="T18" fmla="*/ 2147483647 w 101"/>
                      <a:gd name="T19" fmla="*/ 2147483647 h 108"/>
                      <a:gd name="T20" fmla="*/ 2147483647 w 101"/>
                      <a:gd name="T21" fmla="*/ 0 h 108"/>
                      <a:gd name="T22" fmla="*/ 2147483647 w 101"/>
                      <a:gd name="T23" fmla="*/ 2147483647 h 108"/>
                      <a:gd name="T24" fmla="*/ 2147483647 w 101"/>
                      <a:gd name="T25" fmla="*/ 2147483647 h 108"/>
                      <a:gd name="T26" fmla="*/ 2147483647 w 101"/>
                      <a:gd name="T27" fmla="*/ 2147483647 h 108"/>
                      <a:gd name="T28" fmla="*/ 2147483647 w 101"/>
                      <a:gd name="T29" fmla="*/ 2147483647 h 108"/>
                      <a:gd name="T30" fmla="*/ 2147483647 w 101"/>
                      <a:gd name="T31" fmla="*/ 2147483647 h 108"/>
                      <a:gd name="T32" fmla="*/ 2147483647 w 101"/>
                      <a:gd name="T33" fmla="*/ 2147483647 h 108"/>
                      <a:gd name="T34" fmla="*/ 2147483647 w 101"/>
                      <a:gd name="T35" fmla="*/ 2147483647 h 108"/>
                      <a:gd name="T36" fmla="*/ 2147483647 w 101"/>
                      <a:gd name="T37" fmla="*/ 2147483647 h 108"/>
                      <a:gd name="T38" fmla="*/ 2147483647 w 101"/>
                      <a:gd name="T39" fmla="*/ 2147483647 h 108"/>
                      <a:gd name="T40" fmla="*/ 2147483647 w 101"/>
                      <a:gd name="T41" fmla="*/ 2147483647 h 108"/>
                      <a:gd name="T42" fmla="*/ 2147483647 w 101"/>
                      <a:gd name="T43" fmla="*/ 2147483647 h 108"/>
                      <a:gd name="T44" fmla="*/ 2147483647 w 101"/>
                      <a:gd name="T45" fmla="*/ 2147483647 h 108"/>
                      <a:gd name="T46" fmla="*/ 2147483647 w 101"/>
                      <a:gd name="T47" fmla="*/ 2147483647 h 108"/>
                      <a:gd name="T48" fmla="*/ 2147483647 w 101"/>
                      <a:gd name="T49" fmla="*/ 2147483647 h 108"/>
                      <a:gd name="T50" fmla="*/ 2147483647 w 101"/>
                      <a:gd name="T51" fmla="*/ 2147483647 h 108"/>
                      <a:gd name="T52" fmla="*/ 2147483647 w 101"/>
                      <a:gd name="T53" fmla="*/ 2147483647 h 108"/>
                      <a:gd name="T54" fmla="*/ 2147483647 w 101"/>
                      <a:gd name="T55" fmla="*/ 2147483647 h 108"/>
                      <a:gd name="T56" fmla="*/ 2147483647 w 101"/>
                      <a:gd name="T57" fmla="*/ 2147483647 h 108"/>
                      <a:gd name="T58" fmla="*/ 2147483647 w 101"/>
                      <a:gd name="T59" fmla="*/ 2147483647 h 108"/>
                      <a:gd name="T60" fmla="*/ 2147483647 w 101"/>
                      <a:gd name="T61" fmla="*/ 2147483647 h 108"/>
                      <a:gd name="T62" fmla="*/ 2147483647 w 101"/>
                      <a:gd name="T63" fmla="*/ 2147483647 h 108"/>
                      <a:gd name="T64" fmla="*/ 2147483647 w 101"/>
                      <a:gd name="T65" fmla="*/ 2147483647 h 108"/>
                      <a:gd name="T66" fmla="*/ 2147483647 w 101"/>
                      <a:gd name="T67" fmla="*/ 2147483647 h 108"/>
                      <a:gd name="T68" fmla="*/ 2147483647 w 101"/>
                      <a:gd name="T69" fmla="*/ 2147483647 h 108"/>
                      <a:gd name="T70" fmla="*/ 2147483647 w 101"/>
                      <a:gd name="T71" fmla="*/ 2147483647 h 108"/>
                      <a:gd name="T72" fmla="*/ 2147483647 w 101"/>
                      <a:gd name="T73" fmla="*/ 2147483647 h 108"/>
                      <a:gd name="T74" fmla="*/ 2147483647 w 101"/>
                      <a:gd name="T75" fmla="*/ 2147483647 h 108"/>
                      <a:gd name="T76" fmla="*/ 2147483647 w 101"/>
                      <a:gd name="T77" fmla="*/ 2147483647 h 108"/>
                      <a:gd name="T78" fmla="*/ 2147483647 w 101"/>
                      <a:gd name="T79" fmla="*/ 2147483647 h 108"/>
                      <a:gd name="T80" fmla="*/ 2147483647 w 101"/>
                      <a:gd name="T81" fmla="*/ 2147483647 h 108"/>
                      <a:gd name="T82" fmla="*/ 2147483647 w 101"/>
                      <a:gd name="T83" fmla="*/ 2147483647 h 108"/>
                      <a:gd name="T84" fmla="*/ 2147483647 w 101"/>
                      <a:gd name="T85" fmla="*/ 2147483647 h 108"/>
                      <a:gd name="T86" fmla="*/ 2147483647 w 101"/>
                      <a:gd name="T87" fmla="*/ 2147483647 h 108"/>
                      <a:gd name="T88" fmla="*/ 2147483647 w 101"/>
                      <a:gd name="T89" fmla="*/ 2147483647 h 108"/>
                      <a:gd name="T90" fmla="*/ 2147483647 w 101"/>
                      <a:gd name="T91" fmla="*/ 2147483647 h 108"/>
                      <a:gd name="T92" fmla="*/ 2147483647 w 101"/>
                      <a:gd name="T93" fmla="*/ 2147483647 h 108"/>
                      <a:gd name="T94" fmla="*/ 2147483647 w 101"/>
                      <a:gd name="T95" fmla="*/ 2147483647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990034"/>
                  </a:solidFill>
                  <a:ln w="9525">
                    <a:solidFill>
                      <a:srgbClr val="000000"/>
                    </a:solidFill>
                    <a:prstDash val="solid"/>
                    <a:round/>
                    <a:headEnd/>
                    <a:tailEnd/>
                  </a:ln>
                </p:spPr>
                <p:txBody>
                  <a:bodyPr/>
                  <a:lstStyle/>
                  <a:p>
                    <a:endParaRPr lang="en-US"/>
                  </a:p>
                </p:txBody>
              </p:sp>
              <p:sp>
                <p:nvSpPr>
                  <p:cNvPr id="845" name="Freeform 359"/>
                  <p:cNvSpPr>
                    <a:spLocks noChangeAspect="1"/>
                  </p:cNvSpPr>
                  <p:nvPr/>
                </p:nvSpPr>
                <p:spPr bwMode="auto">
                  <a:xfrm>
                    <a:off x="4650775" y="2106106"/>
                    <a:ext cx="54824" cy="16973"/>
                  </a:xfrm>
                  <a:custGeom>
                    <a:avLst/>
                    <a:gdLst>
                      <a:gd name="T0" fmla="*/ 2147483647 w 41"/>
                      <a:gd name="T1" fmla="*/ 2147483647 h 12"/>
                      <a:gd name="T2" fmla="*/ 2147483647 w 41"/>
                      <a:gd name="T3" fmla="*/ 0 h 12"/>
                      <a:gd name="T4" fmla="*/ 0 w 41"/>
                      <a:gd name="T5" fmla="*/ 0 h 12"/>
                      <a:gd name="T6" fmla="*/ 0 w 41"/>
                      <a:gd name="T7" fmla="*/ 2147483647 h 12"/>
                      <a:gd name="T8" fmla="*/ 2147483647 w 41"/>
                      <a:gd name="T9" fmla="*/ 2147483647 h 12"/>
                      <a:gd name="T10" fmla="*/ 2147483647 w 41"/>
                      <a:gd name="T11" fmla="*/ 2147483647 h 12"/>
                      <a:gd name="T12" fmla="*/ 2147483647 w 41"/>
                      <a:gd name="T13" fmla="*/ 2147483647 h 12"/>
                      <a:gd name="T14" fmla="*/ 2147483647 w 41"/>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E1E1E1"/>
                  </a:solidFill>
                  <a:ln w="9525">
                    <a:solidFill>
                      <a:srgbClr val="000000"/>
                    </a:solidFill>
                    <a:prstDash val="solid"/>
                    <a:round/>
                    <a:headEnd/>
                    <a:tailEnd/>
                  </a:ln>
                </p:spPr>
                <p:txBody>
                  <a:bodyPr/>
                  <a:lstStyle/>
                  <a:p>
                    <a:endParaRPr lang="en-US"/>
                  </a:p>
                </p:txBody>
              </p:sp>
              <p:sp>
                <p:nvSpPr>
                  <p:cNvPr id="846" name="Freeform 360"/>
                  <p:cNvSpPr>
                    <a:spLocks noChangeAspect="1"/>
                  </p:cNvSpPr>
                  <p:nvPr/>
                </p:nvSpPr>
                <p:spPr bwMode="auto">
                  <a:xfrm>
                    <a:off x="4627279" y="2000349"/>
                    <a:ext cx="39161" cy="35252"/>
                  </a:xfrm>
                  <a:custGeom>
                    <a:avLst/>
                    <a:gdLst>
                      <a:gd name="T0" fmla="*/ 2147483647 w 30"/>
                      <a:gd name="T1" fmla="*/ 2147483647 h 24"/>
                      <a:gd name="T2" fmla="*/ 2147483647 w 30"/>
                      <a:gd name="T3" fmla="*/ 2147483647 h 24"/>
                      <a:gd name="T4" fmla="*/ 0 w 30"/>
                      <a:gd name="T5" fmla="*/ 0 h 24"/>
                      <a:gd name="T6" fmla="*/ 2147483647 w 30"/>
                      <a:gd name="T7" fmla="*/ 2147483647 h 24"/>
                      <a:gd name="T8" fmla="*/ 2147483647 w 30"/>
                      <a:gd name="T9" fmla="*/ 2147483647 h 24"/>
                      <a:gd name="T10" fmla="*/ 2147483647 w 30"/>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E1E1E1"/>
                  </a:solidFill>
                  <a:ln w="9525">
                    <a:solidFill>
                      <a:srgbClr val="000000"/>
                    </a:solidFill>
                    <a:prstDash val="solid"/>
                    <a:round/>
                    <a:headEnd/>
                    <a:tailEnd/>
                  </a:ln>
                </p:spPr>
                <p:txBody>
                  <a:bodyPr/>
                  <a:lstStyle/>
                  <a:p>
                    <a:endParaRPr lang="en-US"/>
                  </a:p>
                </p:txBody>
              </p:sp>
              <p:sp>
                <p:nvSpPr>
                  <p:cNvPr id="847" name="Freeform 361"/>
                  <p:cNvSpPr>
                    <a:spLocks noChangeAspect="1"/>
                  </p:cNvSpPr>
                  <p:nvPr/>
                </p:nvSpPr>
                <p:spPr bwMode="auto">
                  <a:xfrm>
                    <a:off x="4691242" y="1991209"/>
                    <a:ext cx="14359" cy="9140"/>
                  </a:xfrm>
                  <a:custGeom>
                    <a:avLst/>
                    <a:gdLst>
                      <a:gd name="T0" fmla="*/ 2147483647 w 11"/>
                      <a:gd name="T1" fmla="*/ 2147483647 h 6"/>
                      <a:gd name="T2" fmla="*/ 2147483647 w 11"/>
                      <a:gd name="T3" fmla="*/ 2147483647 h 6"/>
                      <a:gd name="T4" fmla="*/ 0 w 11"/>
                      <a:gd name="T5" fmla="*/ 0 h 6"/>
                      <a:gd name="T6" fmla="*/ 2147483647 w 11"/>
                      <a:gd name="T7" fmla="*/ 2147483647 h 6"/>
                      <a:gd name="T8" fmla="*/ 2147483647 w 11"/>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E1E1E1"/>
                  </a:solidFill>
                  <a:ln w="9525">
                    <a:solidFill>
                      <a:srgbClr val="000000"/>
                    </a:solidFill>
                    <a:prstDash val="solid"/>
                    <a:round/>
                    <a:headEnd/>
                    <a:tailEnd/>
                  </a:ln>
                </p:spPr>
                <p:txBody>
                  <a:bodyPr/>
                  <a:lstStyle/>
                  <a:p>
                    <a:endParaRPr lang="en-US"/>
                  </a:p>
                </p:txBody>
              </p:sp>
              <p:sp>
                <p:nvSpPr>
                  <p:cNvPr id="848" name="Freeform 362"/>
                  <p:cNvSpPr>
                    <a:spLocks noChangeAspect="1"/>
                  </p:cNvSpPr>
                  <p:nvPr/>
                </p:nvSpPr>
                <p:spPr bwMode="auto">
                  <a:xfrm>
                    <a:off x="4572454" y="2017323"/>
                    <a:ext cx="7832" cy="9140"/>
                  </a:xfrm>
                  <a:custGeom>
                    <a:avLst/>
                    <a:gdLst>
                      <a:gd name="T0" fmla="*/ 0 w 6"/>
                      <a:gd name="T1" fmla="*/ 0 h 6"/>
                      <a:gd name="T2" fmla="*/ 2147483647 w 6"/>
                      <a:gd name="T3" fmla="*/ 2147483647 h 6"/>
                      <a:gd name="T4" fmla="*/ 2147483647 w 6"/>
                      <a:gd name="T5" fmla="*/ 2147483647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849" name="Freeform 363"/>
                  <p:cNvSpPr>
                    <a:spLocks noChangeAspect="1"/>
                  </p:cNvSpPr>
                  <p:nvPr/>
                </p:nvSpPr>
                <p:spPr bwMode="auto">
                  <a:xfrm>
                    <a:off x="4691242" y="2017323"/>
                    <a:ext cx="5221" cy="9140"/>
                  </a:xfrm>
                  <a:custGeom>
                    <a:avLst/>
                    <a:gdLst>
                      <a:gd name="T0" fmla="*/ 2147483647 w 5"/>
                      <a:gd name="T1" fmla="*/ 0 h 6"/>
                      <a:gd name="T2" fmla="*/ 2147483647 w 5"/>
                      <a:gd name="T3" fmla="*/ 2147483647 h 6"/>
                      <a:gd name="T4" fmla="*/ 0 w 5"/>
                      <a:gd name="T5" fmla="*/ 0 h 6"/>
                      <a:gd name="T6" fmla="*/ 2147483647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E1E1E1"/>
                  </a:solidFill>
                  <a:ln w="9525">
                    <a:solidFill>
                      <a:srgbClr val="000000"/>
                    </a:solidFill>
                    <a:prstDash val="solid"/>
                    <a:round/>
                    <a:headEnd/>
                    <a:tailEnd/>
                  </a:ln>
                </p:spPr>
                <p:txBody>
                  <a:bodyPr/>
                  <a:lstStyle/>
                  <a:p>
                    <a:endParaRPr lang="en-US"/>
                  </a:p>
                </p:txBody>
              </p:sp>
              <p:sp>
                <p:nvSpPr>
                  <p:cNvPr id="850" name="Freeform 364"/>
                  <p:cNvSpPr>
                    <a:spLocks noChangeAspect="1"/>
                  </p:cNvSpPr>
                  <p:nvPr/>
                </p:nvSpPr>
                <p:spPr bwMode="auto">
                  <a:xfrm>
                    <a:off x="4270916" y="1771862"/>
                    <a:ext cx="253240" cy="263739"/>
                  </a:xfrm>
                  <a:custGeom>
                    <a:avLst/>
                    <a:gdLst>
                      <a:gd name="T0" fmla="*/ 2147483647 w 192"/>
                      <a:gd name="T1" fmla="*/ 0 h 179"/>
                      <a:gd name="T2" fmla="*/ 2147483647 w 192"/>
                      <a:gd name="T3" fmla="*/ 2147483647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0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2147483647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1" name="Freeform 365"/>
                  <p:cNvSpPr>
                    <a:spLocks noChangeAspect="1"/>
                  </p:cNvSpPr>
                  <p:nvPr/>
                </p:nvSpPr>
                <p:spPr bwMode="auto">
                  <a:xfrm>
                    <a:off x="4270916" y="1771862"/>
                    <a:ext cx="253240" cy="263739"/>
                  </a:xfrm>
                  <a:custGeom>
                    <a:avLst/>
                    <a:gdLst>
                      <a:gd name="T0" fmla="*/ 2147483647 w 192"/>
                      <a:gd name="T1" fmla="*/ 2147483647 h 179"/>
                      <a:gd name="T2" fmla="*/ 2147483647 w 192"/>
                      <a:gd name="T3" fmla="*/ 0 h 179"/>
                      <a:gd name="T4" fmla="*/ 2147483647 w 192"/>
                      <a:gd name="T5" fmla="*/ 2147483647 h 179"/>
                      <a:gd name="T6" fmla="*/ 2147483647 w 192"/>
                      <a:gd name="T7" fmla="*/ 2147483647 h 179"/>
                      <a:gd name="T8" fmla="*/ 2147483647 w 192"/>
                      <a:gd name="T9" fmla="*/ 2147483647 h 179"/>
                      <a:gd name="T10" fmla="*/ 2147483647 w 192"/>
                      <a:gd name="T11" fmla="*/ 2147483647 h 179"/>
                      <a:gd name="T12" fmla="*/ 2147483647 w 192"/>
                      <a:gd name="T13" fmla="*/ 2147483647 h 179"/>
                      <a:gd name="T14" fmla="*/ 2147483647 w 192"/>
                      <a:gd name="T15" fmla="*/ 2147483647 h 179"/>
                      <a:gd name="T16" fmla="*/ 2147483647 w 192"/>
                      <a:gd name="T17" fmla="*/ 2147483647 h 179"/>
                      <a:gd name="T18" fmla="*/ 2147483647 w 192"/>
                      <a:gd name="T19" fmla="*/ 2147483647 h 179"/>
                      <a:gd name="T20" fmla="*/ 2147483647 w 192"/>
                      <a:gd name="T21" fmla="*/ 2147483647 h 179"/>
                      <a:gd name="T22" fmla="*/ 2147483647 w 192"/>
                      <a:gd name="T23" fmla="*/ 2147483647 h 179"/>
                      <a:gd name="T24" fmla="*/ 2147483647 w 192"/>
                      <a:gd name="T25" fmla="*/ 2147483647 h 179"/>
                      <a:gd name="T26" fmla="*/ 0 w 192"/>
                      <a:gd name="T27" fmla="*/ 2147483647 h 179"/>
                      <a:gd name="T28" fmla="*/ 2147483647 w 192"/>
                      <a:gd name="T29" fmla="*/ 2147483647 h 179"/>
                      <a:gd name="T30" fmla="*/ 2147483647 w 192"/>
                      <a:gd name="T31" fmla="*/ 2147483647 h 179"/>
                      <a:gd name="T32" fmla="*/ 2147483647 w 192"/>
                      <a:gd name="T33" fmla="*/ 2147483647 h 179"/>
                      <a:gd name="T34" fmla="*/ 2147483647 w 192"/>
                      <a:gd name="T35" fmla="*/ 2147483647 h 179"/>
                      <a:gd name="T36" fmla="*/ 2147483647 w 192"/>
                      <a:gd name="T37" fmla="*/ 2147483647 h 179"/>
                      <a:gd name="T38" fmla="*/ 2147483647 w 192"/>
                      <a:gd name="T39" fmla="*/ 2147483647 h 179"/>
                      <a:gd name="T40" fmla="*/ 2147483647 w 192"/>
                      <a:gd name="T41" fmla="*/ 2147483647 h 179"/>
                      <a:gd name="T42" fmla="*/ 2147483647 w 192"/>
                      <a:gd name="T43" fmla="*/ 2147483647 h 179"/>
                      <a:gd name="T44" fmla="*/ 2147483647 w 192"/>
                      <a:gd name="T45" fmla="*/ 2147483647 h 179"/>
                      <a:gd name="T46" fmla="*/ 2147483647 w 192"/>
                      <a:gd name="T47" fmla="*/ 2147483647 h 179"/>
                      <a:gd name="T48" fmla="*/ 2147483647 w 192"/>
                      <a:gd name="T49" fmla="*/ 2147483647 h 179"/>
                      <a:gd name="T50" fmla="*/ 2147483647 w 192"/>
                      <a:gd name="T51" fmla="*/ 2147483647 h 179"/>
                      <a:gd name="T52" fmla="*/ 2147483647 w 192"/>
                      <a:gd name="T53" fmla="*/ 2147483647 h 179"/>
                      <a:gd name="T54" fmla="*/ 2147483647 w 192"/>
                      <a:gd name="T55" fmla="*/ 2147483647 h 179"/>
                      <a:gd name="T56" fmla="*/ 2147483647 w 192"/>
                      <a:gd name="T57" fmla="*/ 2147483647 h 179"/>
                      <a:gd name="T58" fmla="*/ 2147483647 w 192"/>
                      <a:gd name="T59" fmla="*/ 2147483647 h 179"/>
                      <a:gd name="T60" fmla="*/ 2147483647 w 192"/>
                      <a:gd name="T61" fmla="*/ 2147483647 h 179"/>
                      <a:gd name="T62" fmla="*/ 2147483647 w 192"/>
                      <a:gd name="T63" fmla="*/ 2147483647 h 179"/>
                      <a:gd name="T64" fmla="*/ 2147483647 w 192"/>
                      <a:gd name="T65" fmla="*/ 2147483647 h 179"/>
                      <a:gd name="T66" fmla="*/ 2147483647 w 192"/>
                      <a:gd name="T67" fmla="*/ 2147483647 h 179"/>
                      <a:gd name="T68" fmla="*/ 2147483647 w 192"/>
                      <a:gd name="T69" fmla="*/ 2147483647 h 179"/>
                      <a:gd name="T70" fmla="*/ 2147483647 w 192"/>
                      <a:gd name="T71" fmla="*/ 2147483647 h 179"/>
                      <a:gd name="T72" fmla="*/ 2147483647 w 192"/>
                      <a:gd name="T73" fmla="*/ 2147483647 h 179"/>
                      <a:gd name="T74" fmla="*/ 2147483647 w 192"/>
                      <a:gd name="T75" fmla="*/ 2147483647 h 179"/>
                      <a:gd name="T76" fmla="*/ 2147483647 w 192"/>
                      <a:gd name="T77" fmla="*/ 2147483647 h 179"/>
                      <a:gd name="T78" fmla="*/ 2147483647 w 192"/>
                      <a:gd name="T79" fmla="*/ 2147483647 h 179"/>
                      <a:gd name="T80" fmla="*/ 2147483647 w 192"/>
                      <a:gd name="T81" fmla="*/ 2147483647 h 179"/>
                      <a:gd name="T82" fmla="*/ 2147483647 w 192"/>
                      <a:gd name="T83" fmla="*/ 2147483647 h 179"/>
                      <a:gd name="T84" fmla="*/ 2147483647 w 192"/>
                      <a:gd name="T85" fmla="*/ 2147483647 h 179"/>
                      <a:gd name="T86" fmla="*/ 2147483647 w 192"/>
                      <a:gd name="T87" fmla="*/ 2147483647 h 179"/>
                      <a:gd name="T88" fmla="*/ 2147483647 w 192"/>
                      <a:gd name="T89" fmla="*/ 2147483647 h 179"/>
                      <a:gd name="T90" fmla="*/ 2147483647 w 192"/>
                      <a:gd name="T91" fmla="*/ 2147483647 h 179"/>
                      <a:gd name="T92" fmla="*/ 2147483647 w 192"/>
                      <a:gd name="T93" fmla="*/ 2147483647 h 179"/>
                      <a:gd name="T94" fmla="*/ 2147483647 w 192"/>
                      <a:gd name="T95" fmla="*/ 2147483647 h 179"/>
                      <a:gd name="T96" fmla="*/ 2147483647 w 192"/>
                      <a:gd name="T97" fmla="*/ 2147483647 h 179"/>
                      <a:gd name="T98" fmla="*/ 2147483647 w 192"/>
                      <a:gd name="T99" fmla="*/ 2147483647 h 179"/>
                      <a:gd name="T100" fmla="*/ 2147483647 w 192"/>
                      <a:gd name="T101" fmla="*/ 2147483647 h 179"/>
                      <a:gd name="T102" fmla="*/ 2147483647 w 192"/>
                      <a:gd name="T103" fmla="*/ 2147483647 h 179"/>
                      <a:gd name="T104" fmla="*/ 2147483647 w 192"/>
                      <a:gd name="T105" fmla="*/ 2147483647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solidFill>
                    <a:srgbClr val="990034"/>
                  </a:solidFill>
                  <a:ln w="9525">
                    <a:solidFill>
                      <a:srgbClr val="000000"/>
                    </a:solidFill>
                    <a:prstDash val="solid"/>
                    <a:round/>
                    <a:headEnd/>
                    <a:tailEnd/>
                  </a:ln>
                </p:spPr>
                <p:txBody>
                  <a:bodyPr/>
                  <a:lstStyle/>
                  <a:p>
                    <a:endParaRPr lang="en-US"/>
                  </a:p>
                </p:txBody>
              </p:sp>
              <p:sp>
                <p:nvSpPr>
                  <p:cNvPr id="852" name="Freeform 366"/>
                  <p:cNvSpPr>
                    <a:spLocks noChangeAspect="1"/>
                  </p:cNvSpPr>
                  <p:nvPr/>
                </p:nvSpPr>
                <p:spPr bwMode="auto">
                  <a:xfrm>
                    <a:off x="4389704" y="1859340"/>
                    <a:ext cx="7832" cy="1305"/>
                  </a:xfrm>
                  <a:custGeom>
                    <a:avLst/>
                    <a:gdLst>
                      <a:gd name="T0" fmla="*/ 2147483647 w 6"/>
                      <a:gd name="T1" fmla="*/ 0 h 1"/>
                      <a:gd name="T2" fmla="*/ 2147483647 w 6"/>
                      <a:gd name="T3" fmla="*/ 0 h 1"/>
                      <a:gd name="T4" fmla="*/ 2147483647 w 6"/>
                      <a:gd name="T5" fmla="*/ 0 h 1"/>
                      <a:gd name="T6" fmla="*/ 0 w 6"/>
                      <a:gd name="T7" fmla="*/ 0 h 1"/>
                      <a:gd name="T8" fmla="*/ 2147483647 w 6"/>
                      <a:gd name="T9" fmla="*/ 0 h 1"/>
                      <a:gd name="T10" fmla="*/ 2147483647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solidFill>
                    <a:srgbClr val="E1E1E1"/>
                  </a:solidFill>
                  <a:ln w="9525">
                    <a:solidFill>
                      <a:srgbClr val="000000"/>
                    </a:solidFill>
                    <a:prstDash val="solid"/>
                    <a:round/>
                    <a:headEnd/>
                    <a:tailEnd/>
                  </a:ln>
                </p:spPr>
                <p:txBody>
                  <a:bodyPr/>
                  <a:lstStyle/>
                  <a:p>
                    <a:endParaRPr lang="en-US"/>
                  </a:p>
                </p:txBody>
              </p:sp>
              <p:sp>
                <p:nvSpPr>
                  <p:cNvPr id="853" name="Freeform 367"/>
                  <p:cNvSpPr>
                    <a:spLocks noChangeAspect="1"/>
                  </p:cNvSpPr>
                  <p:nvPr/>
                </p:nvSpPr>
                <p:spPr bwMode="auto">
                  <a:xfrm>
                    <a:off x="4397537" y="1929845"/>
                    <a:ext cx="0" cy="1305"/>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4" name="Freeform 368"/>
                  <p:cNvSpPr>
                    <a:spLocks noChangeAspect="1"/>
                  </p:cNvSpPr>
                  <p:nvPr/>
                </p:nvSpPr>
                <p:spPr bwMode="auto">
                  <a:xfrm>
                    <a:off x="4405368" y="2026462"/>
                    <a:ext cx="62657" cy="44391"/>
                  </a:xfrm>
                  <a:custGeom>
                    <a:avLst/>
                    <a:gdLst>
                      <a:gd name="T0" fmla="*/ 2147483647 w 48"/>
                      <a:gd name="T1" fmla="*/ 2147483647 h 30"/>
                      <a:gd name="T2" fmla="*/ 2147483647 w 48"/>
                      <a:gd name="T3" fmla="*/ 2147483647 h 30"/>
                      <a:gd name="T4" fmla="*/ 2147483647 w 48"/>
                      <a:gd name="T5" fmla="*/ 2147483647 h 30"/>
                      <a:gd name="T6" fmla="*/ 0 w 48"/>
                      <a:gd name="T7" fmla="*/ 2147483647 h 30"/>
                      <a:gd name="T8" fmla="*/ 0 w 48"/>
                      <a:gd name="T9" fmla="*/ 2147483647 h 30"/>
                      <a:gd name="T10" fmla="*/ 2147483647 w 48"/>
                      <a:gd name="T11" fmla="*/ 0 h 30"/>
                      <a:gd name="T12" fmla="*/ 2147483647 w 48"/>
                      <a:gd name="T13" fmla="*/ 0 h 30"/>
                      <a:gd name="T14" fmla="*/ 2147483647 w 48"/>
                      <a:gd name="T15" fmla="*/ 0 h 30"/>
                      <a:gd name="T16" fmla="*/ 2147483647 w 48"/>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990034"/>
                  </a:solidFill>
                  <a:ln w="9525">
                    <a:solidFill>
                      <a:srgbClr val="000000"/>
                    </a:solidFill>
                    <a:prstDash val="solid"/>
                    <a:round/>
                    <a:headEnd/>
                    <a:tailEnd/>
                  </a:ln>
                </p:spPr>
                <p:txBody>
                  <a:bodyPr/>
                  <a:lstStyle/>
                  <a:p>
                    <a:endParaRPr lang="en-US"/>
                  </a:p>
                </p:txBody>
              </p:sp>
              <p:sp>
                <p:nvSpPr>
                  <p:cNvPr id="855" name="Freeform 369"/>
                  <p:cNvSpPr>
                    <a:spLocks noChangeAspect="1"/>
                  </p:cNvSpPr>
                  <p:nvPr/>
                </p:nvSpPr>
                <p:spPr bwMode="auto">
                  <a:xfrm>
                    <a:off x="4310076" y="1938984"/>
                    <a:ext cx="31329" cy="70505"/>
                  </a:xfrm>
                  <a:custGeom>
                    <a:avLst/>
                    <a:gdLst>
                      <a:gd name="T0" fmla="*/ 2147483647 w 24"/>
                      <a:gd name="T1" fmla="*/ 2147483647 h 48"/>
                      <a:gd name="T2" fmla="*/ 2147483647 w 24"/>
                      <a:gd name="T3" fmla="*/ 2147483647 h 48"/>
                      <a:gd name="T4" fmla="*/ 0 w 24"/>
                      <a:gd name="T5" fmla="*/ 2147483647 h 48"/>
                      <a:gd name="T6" fmla="*/ 0 w 24"/>
                      <a:gd name="T7" fmla="*/ 2147483647 h 48"/>
                      <a:gd name="T8" fmla="*/ 0 w 24"/>
                      <a:gd name="T9" fmla="*/ 2147483647 h 48"/>
                      <a:gd name="T10" fmla="*/ 2147483647 w 24"/>
                      <a:gd name="T11" fmla="*/ 0 h 48"/>
                      <a:gd name="T12" fmla="*/ 2147483647 w 24"/>
                      <a:gd name="T13" fmla="*/ 2147483647 h 48"/>
                      <a:gd name="T14" fmla="*/ 2147483647 w 24"/>
                      <a:gd name="T15" fmla="*/ 2147483647 h 48"/>
                      <a:gd name="T16" fmla="*/ 2147483647 w 24"/>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990034"/>
                  </a:solidFill>
                  <a:ln w="9525">
                    <a:solidFill>
                      <a:srgbClr val="000000"/>
                    </a:solidFill>
                    <a:prstDash val="solid"/>
                    <a:round/>
                    <a:headEnd/>
                    <a:tailEnd/>
                  </a:ln>
                </p:spPr>
                <p:txBody>
                  <a:bodyPr/>
                  <a:lstStyle/>
                  <a:p>
                    <a:endParaRPr lang="en-US"/>
                  </a:p>
                </p:txBody>
              </p:sp>
              <p:sp>
                <p:nvSpPr>
                  <p:cNvPr id="856" name="Rectangle 370"/>
                  <p:cNvSpPr>
                    <a:spLocks noChangeAspect="1" noChangeArrowheads="1"/>
                  </p:cNvSpPr>
                  <p:nvPr/>
                </p:nvSpPr>
                <p:spPr bwMode="auto">
                  <a:xfrm>
                    <a:off x="4286580" y="1867174"/>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857" name="Freeform 371"/>
                  <p:cNvSpPr>
                    <a:spLocks noChangeAspect="1"/>
                  </p:cNvSpPr>
                  <p:nvPr/>
                </p:nvSpPr>
                <p:spPr bwMode="auto">
                  <a:xfrm>
                    <a:off x="4696463" y="1920705"/>
                    <a:ext cx="413798" cy="176261"/>
                  </a:xfrm>
                  <a:custGeom>
                    <a:avLst/>
                    <a:gdLst>
                      <a:gd name="T0" fmla="*/ 2147483647 w 312"/>
                      <a:gd name="T1" fmla="*/ 2147483647 h 120"/>
                      <a:gd name="T2" fmla="*/ 2147483647 w 312"/>
                      <a:gd name="T3" fmla="*/ 2147483647 h 120"/>
                      <a:gd name="T4" fmla="*/ 2147483647 w 312"/>
                      <a:gd name="T5" fmla="*/ 2147483647 h 120"/>
                      <a:gd name="T6" fmla="*/ 2147483647 w 312"/>
                      <a:gd name="T7" fmla="*/ 2147483647 h 120"/>
                      <a:gd name="T8" fmla="*/ 2147483647 w 312"/>
                      <a:gd name="T9" fmla="*/ 2147483647 h 120"/>
                      <a:gd name="T10" fmla="*/ 2147483647 w 312"/>
                      <a:gd name="T11" fmla="*/ 2147483647 h 120"/>
                      <a:gd name="T12" fmla="*/ 2147483647 w 312"/>
                      <a:gd name="T13" fmla="*/ 2147483647 h 120"/>
                      <a:gd name="T14" fmla="*/ 2147483647 w 312"/>
                      <a:gd name="T15" fmla="*/ 2147483647 h 120"/>
                      <a:gd name="T16" fmla="*/ 2147483647 w 312"/>
                      <a:gd name="T17" fmla="*/ 2147483647 h 120"/>
                      <a:gd name="T18" fmla="*/ 2147483647 w 312"/>
                      <a:gd name="T19" fmla="*/ 2147483647 h 120"/>
                      <a:gd name="T20" fmla="*/ 2147483647 w 312"/>
                      <a:gd name="T21" fmla="*/ 2147483647 h 120"/>
                      <a:gd name="T22" fmla="*/ 2147483647 w 312"/>
                      <a:gd name="T23" fmla="*/ 2147483647 h 120"/>
                      <a:gd name="T24" fmla="*/ 2147483647 w 312"/>
                      <a:gd name="T25" fmla="*/ 2147483647 h 120"/>
                      <a:gd name="T26" fmla="*/ 0 w 312"/>
                      <a:gd name="T27" fmla="*/ 2147483647 h 120"/>
                      <a:gd name="T28" fmla="*/ 2147483647 w 312"/>
                      <a:gd name="T29" fmla="*/ 2147483647 h 120"/>
                      <a:gd name="T30" fmla="*/ 2147483647 w 312"/>
                      <a:gd name="T31" fmla="*/ 2147483647 h 120"/>
                      <a:gd name="T32" fmla="*/ 0 w 312"/>
                      <a:gd name="T33" fmla="*/ 2147483647 h 120"/>
                      <a:gd name="T34" fmla="*/ 2147483647 w 312"/>
                      <a:gd name="T35" fmla="*/ 2147483647 h 120"/>
                      <a:gd name="T36" fmla="*/ 2147483647 w 312"/>
                      <a:gd name="T37" fmla="*/ 2147483647 h 120"/>
                      <a:gd name="T38" fmla="*/ 2147483647 w 312"/>
                      <a:gd name="T39" fmla="*/ 2147483647 h 120"/>
                      <a:gd name="T40" fmla="*/ 2147483647 w 312"/>
                      <a:gd name="T41" fmla="*/ 2147483647 h 120"/>
                      <a:gd name="T42" fmla="*/ 2147483647 w 312"/>
                      <a:gd name="T43" fmla="*/ 0 h 120"/>
                      <a:gd name="T44" fmla="*/ 2147483647 w 312"/>
                      <a:gd name="T45" fmla="*/ 0 h 120"/>
                      <a:gd name="T46" fmla="*/ 2147483647 w 312"/>
                      <a:gd name="T47" fmla="*/ 2147483647 h 120"/>
                      <a:gd name="T48" fmla="*/ 2147483647 w 312"/>
                      <a:gd name="T49" fmla="*/ 2147483647 h 120"/>
                      <a:gd name="T50" fmla="*/ 2147483647 w 312"/>
                      <a:gd name="T51" fmla="*/ 2147483647 h 120"/>
                      <a:gd name="T52" fmla="*/ 2147483647 w 312"/>
                      <a:gd name="T53" fmla="*/ 2147483647 h 120"/>
                      <a:gd name="T54" fmla="*/ 2147483647 w 312"/>
                      <a:gd name="T55" fmla="*/ 2147483647 h 120"/>
                      <a:gd name="T56" fmla="*/ 2147483647 w 312"/>
                      <a:gd name="T57" fmla="*/ 2147483647 h 120"/>
                      <a:gd name="T58" fmla="*/ 2147483647 w 312"/>
                      <a:gd name="T59" fmla="*/ 2147483647 h 120"/>
                      <a:gd name="T60" fmla="*/ 2147483647 w 312"/>
                      <a:gd name="T61" fmla="*/ 2147483647 h 120"/>
                      <a:gd name="T62" fmla="*/ 2147483647 w 312"/>
                      <a:gd name="T63" fmla="*/ 2147483647 h 120"/>
                      <a:gd name="T64" fmla="*/ 2147483647 w 312"/>
                      <a:gd name="T65" fmla="*/ 2147483647 h 120"/>
                      <a:gd name="T66" fmla="*/ 2147483647 w 312"/>
                      <a:gd name="T67" fmla="*/ 2147483647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990034"/>
                  </a:solidFill>
                  <a:ln w="9525">
                    <a:solidFill>
                      <a:srgbClr val="000000"/>
                    </a:solidFill>
                    <a:prstDash val="solid"/>
                    <a:round/>
                    <a:headEnd/>
                    <a:tailEnd/>
                  </a:ln>
                </p:spPr>
                <p:txBody>
                  <a:bodyPr/>
                  <a:lstStyle/>
                  <a:p>
                    <a:endParaRPr lang="en-US"/>
                  </a:p>
                </p:txBody>
              </p:sp>
              <p:sp>
                <p:nvSpPr>
                  <p:cNvPr id="858" name="Freeform 372"/>
                  <p:cNvSpPr>
                    <a:spLocks noChangeAspect="1"/>
                  </p:cNvSpPr>
                  <p:nvPr/>
                </p:nvSpPr>
                <p:spPr bwMode="auto">
                  <a:xfrm>
                    <a:off x="4691242" y="1920705"/>
                    <a:ext cx="61352" cy="44391"/>
                  </a:xfrm>
                  <a:custGeom>
                    <a:avLst/>
                    <a:gdLst>
                      <a:gd name="T0" fmla="*/ 2147483647 w 47"/>
                      <a:gd name="T1" fmla="*/ 0 h 30"/>
                      <a:gd name="T2" fmla="*/ 0 w 47"/>
                      <a:gd name="T3" fmla="*/ 0 h 30"/>
                      <a:gd name="T4" fmla="*/ 2147483647 w 47"/>
                      <a:gd name="T5" fmla="*/ 2147483647 h 30"/>
                      <a:gd name="T6" fmla="*/ 0 w 47"/>
                      <a:gd name="T7" fmla="*/ 2147483647 h 30"/>
                      <a:gd name="T8" fmla="*/ 2147483647 w 47"/>
                      <a:gd name="T9" fmla="*/ 2147483647 h 30"/>
                      <a:gd name="T10" fmla="*/ 2147483647 w 47"/>
                      <a:gd name="T11" fmla="*/ 2147483647 h 30"/>
                      <a:gd name="T12" fmla="*/ 2147483647 w 47"/>
                      <a:gd name="T13" fmla="*/ 2147483647 h 30"/>
                      <a:gd name="T14" fmla="*/ 2147483647 w 47"/>
                      <a:gd name="T15" fmla="*/ 2147483647 h 30"/>
                      <a:gd name="T16" fmla="*/ 2147483647 w 47"/>
                      <a:gd name="T17" fmla="*/ 2147483647 h 30"/>
                      <a:gd name="T18" fmla="*/ 2147483647 w 47"/>
                      <a:gd name="T19" fmla="*/ 0 h 30"/>
                      <a:gd name="T20" fmla="*/ 2147483647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990034"/>
                  </a:solidFill>
                  <a:ln w="9525">
                    <a:solidFill>
                      <a:srgbClr val="000000"/>
                    </a:solidFill>
                    <a:prstDash val="solid"/>
                    <a:round/>
                    <a:headEnd/>
                    <a:tailEnd/>
                  </a:ln>
                </p:spPr>
                <p:txBody>
                  <a:bodyPr/>
                  <a:lstStyle/>
                  <a:p>
                    <a:endParaRPr lang="en-US"/>
                  </a:p>
                </p:txBody>
              </p:sp>
              <p:sp>
                <p:nvSpPr>
                  <p:cNvPr id="859" name="Freeform 373"/>
                  <p:cNvSpPr>
                    <a:spLocks noChangeAspect="1"/>
                  </p:cNvSpPr>
                  <p:nvPr/>
                </p:nvSpPr>
                <p:spPr bwMode="auto">
                  <a:xfrm>
                    <a:off x="4589423" y="1515958"/>
                    <a:ext cx="178834" cy="133175"/>
                  </a:xfrm>
                  <a:custGeom>
                    <a:avLst/>
                    <a:gdLst>
                      <a:gd name="T0" fmla="*/ 2147483647 w 137"/>
                      <a:gd name="T1" fmla="*/ 2147483647 h 90"/>
                      <a:gd name="T2" fmla="*/ 2147483647 w 137"/>
                      <a:gd name="T3" fmla="*/ 2147483647 h 90"/>
                      <a:gd name="T4" fmla="*/ 2147483647 w 137"/>
                      <a:gd name="T5" fmla="*/ 2147483647 h 90"/>
                      <a:gd name="T6" fmla="*/ 2147483647 w 137"/>
                      <a:gd name="T7" fmla="*/ 2147483647 h 90"/>
                      <a:gd name="T8" fmla="*/ 2147483647 w 137"/>
                      <a:gd name="T9" fmla="*/ 2147483647 h 90"/>
                      <a:gd name="T10" fmla="*/ 2147483647 w 137"/>
                      <a:gd name="T11" fmla="*/ 2147483647 h 90"/>
                      <a:gd name="T12" fmla="*/ 2147483647 w 137"/>
                      <a:gd name="T13" fmla="*/ 2147483647 h 90"/>
                      <a:gd name="T14" fmla="*/ 2147483647 w 137"/>
                      <a:gd name="T15" fmla="*/ 2147483647 h 90"/>
                      <a:gd name="T16" fmla="*/ 2147483647 w 137"/>
                      <a:gd name="T17" fmla="*/ 2147483647 h 90"/>
                      <a:gd name="T18" fmla="*/ 2147483647 w 137"/>
                      <a:gd name="T19" fmla="*/ 2147483647 h 90"/>
                      <a:gd name="T20" fmla="*/ 2147483647 w 137"/>
                      <a:gd name="T21" fmla="*/ 2147483647 h 90"/>
                      <a:gd name="T22" fmla="*/ 0 w 137"/>
                      <a:gd name="T23" fmla="*/ 2147483647 h 90"/>
                      <a:gd name="T24" fmla="*/ 2147483647 w 137"/>
                      <a:gd name="T25" fmla="*/ 2147483647 h 90"/>
                      <a:gd name="T26" fmla="*/ 2147483647 w 137"/>
                      <a:gd name="T27" fmla="*/ 0 h 90"/>
                      <a:gd name="T28" fmla="*/ 2147483647 w 137"/>
                      <a:gd name="T29" fmla="*/ 2147483647 h 90"/>
                      <a:gd name="T30" fmla="*/ 2147483647 w 137"/>
                      <a:gd name="T31" fmla="*/ 2147483647 h 90"/>
                      <a:gd name="T32" fmla="*/ 2147483647 w 137"/>
                      <a:gd name="T33" fmla="*/ 2147483647 h 90"/>
                      <a:gd name="T34" fmla="*/ 2147483647 w 137"/>
                      <a:gd name="T35" fmla="*/ 2147483647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990034"/>
                  </a:solidFill>
                  <a:ln w="9525">
                    <a:solidFill>
                      <a:srgbClr val="000000"/>
                    </a:solidFill>
                    <a:prstDash val="solid"/>
                    <a:round/>
                    <a:headEnd/>
                    <a:tailEnd/>
                  </a:ln>
                </p:spPr>
                <p:txBody>
                  <a:bodyPr/>
                  <a:lstStyle/>
                  <a:p>
                    <a:endParaRPr lang="en-US"/>
                  </a:p>
                </p:txBody>
              </p:sp>
              <p:sp>
                <p:nvSpPr>
                  <p:cNvPr id="860" name="Freeform 374"/>
                  <p:cNvSpPr>
                    <a:spLocks noChangeAspect="1"/>
                  </p:cNvSpPr>
                  <p:nvPr/>
                </p:nvSpPr>
                <p:spPr bwMode="auto">
                  <a:xfrm>
                    <a:off x="4293107" y="1489844"/>
                    <a:ext cx="48298" cy="61365"/>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0 w 36"/>
                      <a:gd name="T9" fmla="*/ 2147483647 h 42"/>
                      <a:gd name="T10" fmla="*/ 0 w 36"/>
                      <a:gd name="T11" fmla="*/ 2147483647 h 42"/>
                      <a:gd name="T12" fmla="*/ 2147483647 w 36"/>
                      <a:gd name="T13" fmla="*/ 2147483647 h 42"/>
                      <a:gd name="T14" fmla="*/ 2147483647 w 36"/>
                      <a:gd name="T15" fmla="*/ 2147483647 h 42"/>
                      <a:gd name="T16" fmla="*/ 2147483647 w 36"/>
                      <a:gd name="T17" fmla="*/ 2147483647 h 42"/>
                      <a:gd name="T18" fmla="*/ 2147483647 w 36"/>
                      <a:gd name="T19" fmla="*/ 0 h 42"/>
                      <a:gd name="T20" fmla="*/ 2147483647 w 36"/>
                      <a:gd name="T21" fmla="*/ 2147483647 h 42"/>
                      <a:gd name="T22" fmla="*/ 2147483647 w 36"/>
                      <a:gd name="T23" fmla="*/ 2147483647 h 42"/>
                      <a:gd name="T24" fmla="*/ 2147483647 w 36"/>
                      <a:gd name="T25" fmla="*/ 2147483647 h 42"/>
                      <a:gd name="T26" fmla="*/ 2147483647 w 36"/>
                      <a:gd name="T27" fmla="*/ 2147483647 h 42"/>
                      <a:gd name="T28" fmla="*/ 2147483647 w 36"/>
                      <a:gd name="T29" fmla="*/ 2147483647 h 42"/>
                      <a:gd name="T30" fmla="*/ 2147483647 w 36"/>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990034"/>
                  </a:solidFill>
                  <a:ln w="9525">
                    <a:solidFill>
                      <a:srgbClr val="000000"/>
                    </a:solidFill>
                    <a:prstDash val="solid"/>
                    <a:round/>
                    <a:headEnd/>
                    <a:tailEnd/>
                  </a:ln>
                </p:spPr>
                <p:txBody>
                  <a:bodyPr/>
                  <a:lstStyle/>
                  <a:p>
                    <a:endParaRPr lang="en-US"/>
                  </a:p>
                </p:txBody>
              </p:sp>
              <p:sp>
                <p:nvSpPr>
                  <p:cNvPr id="861" name="Freeform 375"/>
                  <p:cNvSpPr>
                    <a:spLocks noChangeAspect="1"/>
                  </p:cNvSpPr>
                  <p:nvPr/>
                </p:nvSpPr>
                <p:spPr bwMode="auto">
                  <a:xfrm>
                    <a:off x="4349237" y="1515958"/>
                    <a:ext cx="24802" cy="27419"/>
                  </a:xfrm>
                  <a:custGeom>
                    <a:avLst/>
                    <a:gdLst>
                      <a:gd name="T0" fmla="*/ 2147483647 w 18"/>
                      <a:gd name="T1" fmla="*/ 2147483647 h 18"/>
                      <a:gd name="T2" fmla="*/ 2147483647 w 18"/>
                      <a:gd name="T3" fmla="*/ 2147483647 h 18"/>
                      <a:gd name="T4" fmla="*/ 2147483647 w 18"/>
                      <a:gd name="T5" fmla="*/ 0 h 18"/>
                      <a:gd name="T6" fmla="*/ 2147483647 w 18"/>
                      <a:gd name="T7" fmla="*/ 2147483647 h 18"/>
                      <a:gd name="T8" fmla="*/ 2147483647 w 18"/>
                      <a:gd name="T9" fmla="*/ 2147483647 h 18"/>
                      <a:gd name="T10" fmla="*/ 0 w 18"/>
                      <a:gd name="T11" fmla="*/ 2147483647 h 18"/>
                      <a:gd name="T12" fmla="*/ 0 w 18"/>
                      <a:gd name="T13" fmla="*/ 2147483647 h 18"/>
                      <a:gd name="T14" fmla="*/ 0 w 18"/>
                      <a:gd name="T15" fmla="*/ 2147483647 h 18"/>
                      <a:gd name="T16" fmla="*/ 2147483647 w 18"/>
                      <a:gd name="T17" fmla="*/ 2147483647 h 18"/>
                      <a:gd name="T18" fmla="*/ 2147483647 w 18"/>
                      <a:gd name="T19" fmla="*/ 2147483647 h 18"/>
                      <a:gd name="T20" fmla="*/ 2147483647 w 18"/>
                      <a:gd name="T21" fmla="*/ 2147483647 h 18"/>
                      <a:gd name="T22" fmla="*/ 2147483647 w 18"/>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862" name="Freeform 376"/>
                  <p:cNvSpPr>
                    <a:spLocks noChangeAspect="1"/>
                  </p:cNvSpPr>
                  <p:nvPr/>
                </p:nvSpPr>
                <p:spPr bwMode="auto">
                  <a:xfrm>
                    <a:off x="4293107" y="1471565"/>
                    <a:ext cx="40465" cy="27419"/>
                  </a:xfrm>
                  <a:custGeom>
                    <a:avLst/>
                    <a:gdLst>
                      <a:gd name="T0" fmla="*/ 2147483647 w 30"/>
                      <a:gd name="T1" fmla="*/ 2147483647 h 18"/>
                      <a:gd name="T2" fmla="*/ 0 w 30"/>
                      <a:gd name="T3" fmla="*/ 2147483647 h 18"/>
                      <a:gd name="T4" fmla="*/ 0 w 30"/>
                      <a:gd name="T5" fmla="*/ 2147483647 h 18"/>
                      <a:gd name="T6" fmla="*/ 0 w 30"/>
                      <a:gd name="T7" fmla="*/ 2147483647 h 18"/>
                      <a:gd name="T8" fmla="*/ 2147483647 w 30"/>
                      <a:gd name="T9" fmla="*/ 2147483647 h 18"/>
                      <a:gd name="T10" fmla="*/ 2147483647 w 30"/>
                      <a:gd name="T11" fmla="*/ 0 h 18"/>
                      <a:gd name="T12" fmla="*/ 2147483647 w 30"/>
                      <a:gd name="T13" fmla="*/ 214748364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863" name="Freeform 377"/>
                  <p:cNvSpPr>
                    <a:spLocks noChangeAspect="1"/>
                  </p:cNvSpPr>
                  <p:nvPr/>
                </p:nvSpPr>
                <p:spPr bwMode="auto">
                  <a:xfrm>
                    <a:off x="4317909" y="1534237"/>
                    <a:ext cx="23497" cy="9140"/>
                  </a:xfrm>
                  <a:custGeom>
                    <a:avLst/>
                    <a:gdLst>
                      <a:gd name="T0" fmla="*/ 2147483647 w 18"/>
                      <a:gd name="T1" fmla="*/ 2147483647 h 6"/>
                      <a:gd name="T2" fmla="*/ 2147483647 w 18"/>
                      <a:gd name="T3" fmla="*/ 0 h 6"/>
                      <a:gd name="T4" fmla="*/ 0 w 18"/>
                      <a:gd name="T5" fmla="*/ 0 h 6"/>
                      <a:gd name="T6" fmla="*/ 2147483647 w 18"/>
                      <a:gd name="T7" fmla="*/ 2147483647 h 6"/>
                      <a:gd name="T8" fmla="*/ 2147483647 w 18"/>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864" name="Rectangle 378"/>
                  <p:cNvSpPr>
                    <a:spLocks noChangeAspect="1" noChangeArrowheads="1"/>
                  </p:cNvSpPr>
                  <p:nvPr/>
                </p:nvSpPr>
                <p:spPr bwMode="auto">
                  <a:xfrm>
                    <a:off x="4366207" y="1551210"/>
                    <a:ext cx="0"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865" name="Freeform 379"/>
                  <p:cNvSpPr>
                    <a:spLocks noChangeAspect="1"/>
                  </p:cNvSpPr>
                  <p:nvPr/>
                </p:nvSpPr>
                <p:spPr bwMode="auto">
                  <a:xfrm>
                    <a:off x="4572454" y="1419340"/>
                    <a:ext cx="87459" cy="52226"/>
                  </a:xfrm>
                  <a:custGeom>
                    <a:avLst/>
                    <a:gdLst>
                      <a:gd name="T0" fmla="*/ 2147483647 w 66"/>
                      <a:gd name="T1" fmla="*/ 2147483647 h 36"/>
                      <a:gd name="T2" fmla="*/ 2147483647 w 66"/>
                      <a:gd name="T3" fmla="*/ 2147483647 h 36"/>
                      <a:gd name="T4" fmla="*/ 2147483647 w 66"/>
                      <a:gd name="T5" fmla="*/ 0 h 36"/>
                      <a:gd name="T6" fmla="*/ 0 w 66"/>
                      <a:gd name="T7" fmla="*/ 2147483647 h 36"/>
                      <a:gd name="T8" fmla="*/ 2147483647 w 66"/>
                      <a:gd name="T9" fmla="*/ 2147483647 h 36"/>
                      <a:gd name="T10" fmla="*/ 2147483647 w 66"/>
                      <a:gd name="T11" fmla="*/ 2147483647 h 36"/>
                      <a:gd name="T12" fmla="*/ 2147483647 w 66"/>
                      <a:gd name="T13" fmla="*/ 2147483647 h 36"/>
                      <a:gd name="T14" fmla="*/ 2147483647 w 66"/>
                      <a:gd name="T15" fmla="*/ 2147483647 h 36"/>
                      <a:gd name="T16" fmla="*/ 2147483647 w 66"/>
                      <a:gd name="T17" fmla="*/ 2147483647 h 36"/>
                      <a:gd name="T18" fmla="*/ 2147483647 w 66"/>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990034"/>
                  </a:solidFill>
                  <a:ln w="9525">
                    <a:solidFill>
                      <a:srgbClr val="000000"/>
                    </a:solidFill>
                    <a:prstDash val="solid"/>
                    <a:round/>
                    <a:headEnd/>
                    <a:tailEnd/>
                  </a:ln>
                </p:spPr>
                <p:txBody>
                  <a:bodyPr/>
                  <a:lstStyle/>
                  <a:p>
                    <a:endParaRPr lang="en-US"/>
                  </a:p>
                </p:txBody>
              </p:sp>
              <p:sp>
                <p:nvSpPr>
                  <p:cNvPr id="866" name="Freeform 380"/>
                  <p:cNvSpPr>
                    <a:spLocks noChangeAspect="1"/>
                  </p:cNvSpPr>
                  <p:nvPr/>
                </p:nvSpPr>
                <p:spPr bwMode="auto">
                  <a:xfrm>
                    <a:off x="4538514" y="1454592"/>
                    <a:ext cx="137063" cy="70505"/>
                  </a:xfrm>
                  <a:custGeom>
                    <a:avLst/>
                    <a:gdLst>
                      <a:gd name="T0" fmla="*/ 2147483647 w 102"/>
                      <a:gd name="T1" fmla="*/ 2147483647 h 48"/>
                      <a:gd name="T2" fmla="*/ 2147483647 w 102"/>
                      <a:gd name="T3" fmla="*/ 2147483647 h 48"/>
                      <a:gd name="T4" fmla="*/ 0 w 102"/>
                      <a:gd name="T5" fmla="*/ 2147483647 h 48"/>
                      <a:gd name="T6" fmla="*/ 0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0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2147483647 w 102"/>
                      <a:gd name="T27" fmla="*/ 2147483647 h 48"/>
                      <a:gd name="T28" fmla="*/ 2147483647 w 102"/>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990034"/>
                  </a:solidFill>
                  <a:ln w="9525">
                    <a:solidFill>
                      <a:srgbClr val="000000"/>
                    </a:solidFill>
                    <a:prstDash val="solid"/>
                    <a:round/>
                    <a:headEnd/>
                    <a:tailEnd/>
                  </a:ln>
                </p:spPr>
                <p:txBody>
                  <a:bodyPr/>
                  <a:lstStyle/>
                  <a:p>
                    <a:endParaRPr lang="en-US"/>
                  </a:p>
                </p:txBody>
              </p:sp>
              <p:sp>
                <p:nvSpPr>
                  <p:cNvPr id="867" name="Freeform 381"/>
                  <p:cNvSpPr>
                    <a:spLocks noChangeAspect="1"/>
                  </p:cNvSpPr>
                  <p:nvPr/>
                </p:nvSpPr>
                <p:spPr bwMode="auto">
                  <a:xfrm>
                    <a:off x="4538514" y="1498984"/>
                    <a:ext cx="112261" cy="70505"/>
                  </a:xfrm>
                  <a:custGeom>
                    <a:avLst/>
                    <a:gdLst>
                      <a:gd name="T0" fmla="*/ 0 w 84"/>
                      <a:gd name="T1" fmla="*/ 2147483647 h 48"/>
                      <a:gd name="T2" fmla="*/ 0 w 84"/>
                      <a:gd name="T3" fmla="*/ 2147483647 h 48"/>
                      <a:gd name="T4" fmla="*/ 0 w 84"/>
                      <a:gd name="T5" fmla="*/ 2147483647 h 48"/>
                      <a:gd name="T6" fmla="*/ 2147483647 w 84"/>
                      <a:gd name="T7" fmla="*/ 2147483647 h 48"/>
                      <a:gd name="T8" fmla="*/ 2147483647 w 84"/>
                      <a:gd name="T9" fmla="*/ 0 h 48"/>
                      <a:gd name="T10" fmla="*/ 2147483647 w 84"/>
                      <a:gd name="T11" fmla="*/ 2147483647 h 48"/>
                      <a:gd name="T12" fmla="*/ 2147483647 w 84"/>
                      <a:gd name="T13" fmla="*/ 2147483647 h 48"/>
                      <a:gd name="T14" fmla="*/ 2147483647 w 84"/>
                      <a:gd name="T15" fmla="*/ 2147483647 h 48"/>
                      <a:gd name="T16" fmla="*/ 2147483647 w 84"/>
                      <a:gd name="T17" fmla="*/ 2147483647 h 48"/>
                      <a:gd name="T18" fmla="*/ 2147483647 w 84"/>
                      <a:gd name="T19" fmla="*/ 2147483647 h 48"/>
                      <a:gd name="T20" fmla="*/ 0 w 84"/>
                      <a:gd name="T21" fmla="*/ 2147483647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990034"/>
                  </a:solidFill>
                  <a:ln w="9525">
                    <a:solidFill>
                      <a:srgbClr val="000000"/>
                    </a:solidFill>
                    <a:prstDash val="solid"/>
                    <a:round/>
                    <a:headEnd/>
                    <a:tailEnd/>
                  </a:ln>
                </p:spPr>
                <p:txBody>
                  <a:bodyPr/>
                  <a:lstStyle/>
                  <a:p>
                    <a:endParaRPr lang="en-US"/>
                  </a:p>
                </p:txBody>
              </p:sp>
              <p:sp>
                <p:nvSpPr>
                  <p:cNvPr id="868" name="Freeform 382"/>
                  <p:cNvSpPr>
                    <a:spLocks noChangeAspect="1"/>
                  </p:cNvSpPr>
                  <p:nvPr/>
                </p:nvSpPr>
                <p:spPr bwMode="auto">
                  <a:xfrm>
                    <a:off x="4200427" y="1595601"/>
                    <a:ext cx="70490" cy="70505"/>
                  </a:xfrm>
                  <a:custGeom>
                    <a:avLst/>
                    <a:gdLst>
                      <a:gd name="T0" fmla="*/ 2147483647 w 53"/>
                      <a:gd name="T1" fmla="*/ 2147483647 h 48"/>
                      <a:gd name="T2" fmla="*/ 2147483647 w 53"/>
                      <a:gd name="T3" fmla="*/ 2147483647 h 48"/>
                      <a:gd name="T4" fmla="*/ 2147483647 w 53"/>
                      <a:gd name="T5" fmla="*/ 2147483647 h 48"/>
                      <a:gd name="T6" fmla="*/ 2147483647 w 53"/>
                      <a:gd name="T7" fmla="*/ 0 h 48"/>
                      <a:gd name="T8" fmla="*/ 2147483647 w 53"/>
                      <a:gd name="T9" fmla="*/ 0 h 48"/>
                      <a:gd name="T10" fmla="*/ 2147483647 w 53"/>
                      <a:gd name="T11" fmla="*/ 2147483647 h 48"/>
                      <a:gd name="T12" fmla="*/ 2147483647 w 53"/>
                      <a:gd name="T13" fmla="*/ 2147483647 h 48"/>
                      <a:gd name="T14" fmla="*/ 0 w 53"/>
                      <a:gd name="T15" fmla="*/ 2147483647 h 48"/>
                      <a:gd name="T16" fmla="*/ 2147483647 w 53"/>
                      <a:gd name="T17" fmla="*/ 2147483647 h 48"/>
                      <a:gd name="T18" fmla="*/ 2147483647 w 53"/>
                      <a:gd name="T19" fmla="*/ 2147483647 h 48"/>
                      <a:gd name="T20" fmla="*/ 2147483647 w 53"/>
                      <a:gd name="T21" fmla="*/ 2147483647 h 48"/>
                      <a:gd name="T22" fmla="*/ 2147483647 w 53"/>
                      <a:gd name="T23" fmla="*/ 2147483647 h 48"/>
                      <a:gd name="T24" fmla="*/ 2147483647 w 53"/>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990034"/>
                  </a:solidFill>
                  <a:ln w="9525">
                    <a:solidFill>
                      <a:srgbClr val="000000"/>
                    </a:solidFill>
                    <a:prstDash val="solid"/>
                    <a:round/>
                    <a:headEnd/>
                    <a:tailEnd/>
                  </a:ln>
                </p:spPr>
                <p:txBody>
                  <a:bodyPr/>
                  <a:lstStyle/>
                  <a:p>
                    <a:endParaRPr lang="en-US"/>
                  </a:p>
                </p:txBody>
              </p:sp>
              <p:sp>
                <p:nvSpPr>
                  <p:cNvPr id="869" name="Freeform 383"/>
                  <p:cNvSpPr>
                    <a:spLocks noChangeAspect="1"/>
                  </p:cNvSpPr>
                  <p:nvPr/>
                </p:nvSpPr>
                <p:spPr bwMode="auto">
                  <a:xfrm>
                    <a:off x="4414505" y="1551210"/>
                    <a:ext cx="197109" cy="159288"/>
                  </a:xfrm>
                  <a:custGeom>
                    <a:avLst/>
                    <a:gdLst>
                      <a:gd name="T0" fmla="*/ 2147483647 w 150"/>
                      <a:gd name="T1" fmla="*/ 2147483647 h 108"/>
                      <a:gd name="T2" fmla="*/ 2147483647 w 150"/>
                      <a:gd name="T3" fmla="*/ 0 h 108"/>
                      <a:gd name="T4" fmla="*/ 2147483647 w 150"/>
                      <a:gd name="T5" fmla="*/ 2147483647 h 108"/>
                      <a:gd name="T6" fmla="*/ 2147483647 w 150"/>
                      <a:gd name="T7" fmla="*/ 2147483647 h 108"/>
                      <a:gd name="T8" fmla="*/ 0 w 150"/>
                      <a:gd name="T9" fmla="*/ 2147483647 h 108"/>
                      <a:gd name="T10" fmla="*/ 2147483647 w 150"/>
                      <a:gd name="T11" fmla="*/ 2147483647 h 108"/>
                      <a:gd name="T12" fmla="*/ 0 w 150"/>
                      <a:gd name="T13" fmla="*/ 2147483647 h 108"/>
                      <a:gd name="T14" fmla="*/ 0 w 150"/>
                      <a:gd name="T15" fmla="*/ 2147483647 h 108"/>
                      <a:gd name="T16" fmla="*/ 2147483647 w 150"/>
                      <a:gd name="T17" fmla="*/ 2147483647 h 108"/>
                      <a:gd name="T18" fmla="*/ 2147483647 w 150"/>
                      <a:gd name="T19" fmla="*/ 2147483647 h 108"/>
                      <a:gd name="T20" fmla="*/ 2147483647 w 150"/>
                      <a:gd name="T21" fmla="*/ 2147483647 h 108"/>
                      <a:gd name="T22" fmla="*/ 2147483647 w 150"/>
                      <a:gd name="T23" fmla="*/ 2147483647 h 108"/>
                      <a:gd name="T24" fmla="*/ 2147483647 w 150"/>
                      <a:gd name="T25" fmla="*/ 2147483647 h 108"/>
                      <a:gd name="T26" fmla="*/ 2147483647 w 150"/>
                      <a:gd name="T27" fmla="*/ 2147483647 h 108"/>
                      <a:gd name="T28" fmla="*/ 2147483647 w 150"/>
                      <a:gd name="T29" fmla="*/ 2147483647 h 108"/>
                      <a:gd name="T30" fmla="*/ 2147483647 w 150"/>
                      <a:gd name="T31" fmla="*/ 2147483647 h 108"/>
                      <a:gd name="T32" fmla="*/ 2147483647 w 150"/>
                      <a:gd name="T33" fmla="*/ 2147483647 h 108"/>
                      <a:gd name="T34" fmla="*/ 2147483647 w 150"/>
                      <a:gd name="T35" fmla="*/ 2147483647 h 108"/>
                      <a:gd name="T36" fmla="*/ 2147483647 w 150"/>
                      <a:gd name="T37" fmla="*/ 2147483647 h 108"/>
                      <a:gd name="T38" fmla="*/ 2147483647 w 150"/>
                      <a:gd name="T39" fmla="*/ 2147483647 h 108"/>
                      <a:gd name="T40" fmla="*/ 2147483647 w 150"/>
                      <a:gd name="T41" fmla="*/ 2147483647 h 108"/>
                      <a:gd name="T42" fmla="*/ 2147483647 w 150"/>
                      <a:gd name="T43" fmla="*/ 2147483647 h 108"/>
                      <a:gd name="T44" fmla="*/ 2147483647 w 150"/>
                      <a:gd name="T45" fmla="*/ 2147483647 h 108"/>
                      <a:gd name="T46" fmla="*/ 2147483647 w 150"/>
                      <a:gd name="T47" fmla="*/ 2147483647 h 108"/>
                      <a:gd name="T48" fmla="*/ 2147483647 w 150"/>
                      <a:gd name="T49" fmla="*/ 2147483647 h 108"/>
                      <a:gd name="T50" fmla="*/ 2147483647 w 150"/>
                      <a:gd name="T51" fmla="*/ 2147483647 h 108"/>
                      <a:gd name="T52" fmla="*/ 2147483647 w 150"/>
                      <a:gd name="T53" fmla="*/ 2147483647 h 108"/>
                      <a:gd name="T54" fmla="*/ 2147483647 w 150"/>
                      <a:gd name="T55" fmla="*/ 2147483647 h 108"/>
                      <a:gd name="T56" fmla="*/ 2147483647 w 150"/>
                      <a:gd name="T57" fmla="*/ 2147483647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990034"/>
                  </a:solidFill>
                  <a:ln w="9525">
                    <a:solidFill>
                      <a:srgbClr val="000000"/>
                    </a:solidFill>
                    <a:prstDash val="solid"/>
                    <a:round/>
                    <a:headEnd/>
                    <a:tailEnd/>
                  </a:ln>
                </p:spPr>
                <p:txBody>
                  <a:bodyPr/>
                  <a:lstStyle/>
                  <a:p>
                    <a:endParaRPr lang="en-US"/>
                  </a:p>
                </p:txBody>
              </p:sp>
              <p:sp>
                <p:nvSpPr>
                  <p:cNvPr id="870" name="Freeform 384"/>
                  <p:cNvSpPr>
                    <a:spLocks noChangeAspect="1"/>
                  </p:cNvSpPr>
                  <p:nvPr/>
                </p:nvSpPr>
                <p:spPr bwMode="auto">
                  <a:xfrm>
                    <a:off x="4556789" y="1736610"/>
                    <a:ext cx="195804" cy="130564"/>
                  </a:xfrm>
                  <a:custGeom>
                    <a:avLst/>
                    <a:gdLst>
                      <a:gd name="T0" fmla="*/ 2147483647 w 149"/>
                      <a:gd name="T1" fmla="*/ 2147483647 h 89"/>
                      <a:gd name="T2" fmla="*/ 2147483647 w 149"/>
                      <a:gd name="T3" fmla="*/ 2147483647 h 89"/>
                      <a:gd name="T4" fmla="*/ 2147483647 w 149"/>
                      <a:gd name="T5" fmla="*/ 2147483647 h 89"/>
                      <a:gd name="T6" fmla="*/ 2147483647 w 149"/>
                      <a:gd name="T7" fmla="*/ 2147483647 h 89"/>
                      <a:gd name="T8" fmla="*/ 2147483647 w 149"/>
                      <a:gd name="T9" fmla="*/ 2147483647 h 89"/>
                      <a:gd name="T10" fmla="*/ 2147483647 w 149"/>
                      <a:gd name="T11" fmla="*/ 2147483647 h 89"/>
                      <a:gd name="T12" fmla="*/ 2147483647 w 149"/>
                      <a:gd name="T13" fmla="*/ 2147483647 h 89"/>
                      <a:gd name="T14" fmla="*/ 2147483647 w 149"/>
                      <a:gd name="T15" fmla="*/ 2147483647 h 89"/>
                      <a:gd name="T16" fmla="*/ 2147483647 w 149"/>
                      <a:gd name="T17" fmla="*/ 2147483647 h 89"/>
                      <a:gd name="T18" fmla="*/ 2147483647 w 149"/>
                      <a:gd name="T19" fmla="*/ 2147483647 h 89"/>
                      <a:gd name="T20" fmla="*/ 2147483647 w 149"/>
                      <a:gd name="T21" fmla="*/ 2147483647 h 89"/>
                      <a:gd name="T22" fmla="*/ 0 w 149"/>
                      <a:gd name="T23" fmla="*/ 2147483647 h 89"/>
                      <a:gd name="T24" fmla="*/ 2147483647 w 149"/>
                      <a:gd name="T25" fmla="*/ 2147483647 h 89"/>
                      <a:gd name="T26" fmla="*/ 2147483647 w 149"/>
                      <a:gd name="T27" fmla="*/ 2147483647 h 89"/>
                      <a:gd name="T28" fmla="*/ 2147483647 w 149"/>
                      <a:gd name="T29" fmla="*/ 2147483647 h 89"/>
                      <a:gd name="T30" fmla="*/ 2147483647 w 149"/>
                      <a:gd name="T31" fmla="*/ 2147483647 h 89"/>
                      <a:gd name="T32" fmla="*/ 2147483647 w 149"/>
                      <a:gd name="T33" fmla="*/ 2147483647 h 89"/>
                      <a:gd name="T34" fmla="*/ 2147483647 w 149"/>
                      <a:gd name="T35" fmla="*/ 0 h 89"/>
                      <a:gd name="T36" fmla="*/ 2147483647 w 149"/>
                      <a:gd name="T37" fmla="*/ 0 h 89"/>
                      <a:gd name="T38" fmla="*/ 2147483647 w 149"/>
                      <a:gd name="T39" fmla="*/ 2147483647 h 89"/>
                      <a:gd name="T40" fmla="*/ 2147483647 w 149"/>
                      <a:gd name="T41" fmla="*/ 2147483647 h 89"/>
                      <a:gd name="T42" fmla="*/ 2147483647 w 149"/>
                      <a:gd name="T43" fmla="*/ 2147483647 h 89"/>
                      <a:gd name="T44" fmla="*/ 2147483647 w 149"/>
                      <a:gd name="T45" fmla="*/ 2147483647 h 89"/>
                      <a:gd name="T46" fmla="*/ 2147483647 w 149"/>
                      <a:gd name="T47" fmla="*/ 2147483647 h 89"/>
                      <a:gd name="T48" fmla="*/ 2147483647 w 149"/>
                      <a:gd name="T49" fmla="*/ 2147483647 h 89"/>
                      <a:gd name="T50" fmla="*/ 2147483647 w 149"/>
                      <a:gd name="T51" fmla="*/ 2147483647 h 89"/>
                      <a:gd name="T52" fmla="*/ 2147483647 w 149"/>
                      <a:gd name="T53" fmla="*/ 2147483647 h 89"/>
                      <a:gd name="T54" fmla="*/ 2147483647 w 149"/>
                      <a:gd name="T55" fmla="*/ 2147483647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990034"/>
                  </a:solidFill>
                  <a:ln w="9525">
                    <a:solidFill>
                      <a:srgbClr val="000000"/>
                    </a:solidFill>
                    <a:prstDash val="solid"/>
                    <a:round/>
                    <a:headEnd/>
                    <a:tailEnd/>
                  </a:ln>
                </p:spPr>
                <p:txBody>
                  <a:bodyPr/>
                  <a:lstStyle/>
                  <a:p>
                    <a:endParaRPr lang="en-US"/>
                  </a:p>
                </p:txBody>
              </p:sp>
              <p:sp>
                <p:nvSpPr>
                  <p:cNvPr id="871" name="Freeform 385"/>
                  <p:cNvSpPr>
                    <a:spLocks noChangeAspect="1"/>
                  </p:cNvSpPr>
                  <p:nvPr/>
                </p:nvSpPr>
                <p:spPr bwMode="auto">
                  <a:xfrm>
                    <a:off x="4380566" y="1656966"/>
                    <a:ext cx="135757" cy="70505"/>
                  </a:xfrm>
                  <a:custGeom>
                    <a:avLst/>
                    <a:gdLst>
                      <a:gd name="T0" fmla="*/ 2147483647 w 102"/>
                      <a:gd name="T1" fmla="*/ 2147483647 h 48"/>
                      <a:gd name="T2" fmla="*/ 2147483647 w 102"/>
                      <a:gd name="T3" fmla="*/ 2147483647 h 48"/>
                      <a:gd name="T4" fmla="*/ 2147483647 w 102"/>
                      <a:gd name="T5" fmla="*/ 2147483647 h 48"/>
                      <a:gd name="T6" fmla="*/ 2147483647 w 102"/>
                      <a:gd name="T7" fmla="*/ 2147483647 h 48"/>
                      <a:gd name="T8" fmla="*/ 2147483647 w 102"/>
                      <a:gd name="T9" fmla="*/ 2147483647 h 48"/>
                      <a:gd name="T10" fmla="*/ 2147483647 w 102"/>
                      <a:gd name="T11" fmla="*/ 2147483647 h 48"/>
                      <a:gd name="T12" fmla="*/ 2147483647 w 102"/>
                      <a:gd name="T13" fmla="*/ 2147483647 h 48"/>
                      <a:gd name="T14" fmla="*/ 2147483647 w 102"/>
                      <a:gd name="T15" fmla="*/ 2147483647 h 48"/>
                      <a:gd name="T16" fmla="*/ 2147483647 w 102"/>
                      <a:gd name="T17" fmla="*/ 2147483647 h 48"/>
                      <a:gd name="T18" fmla="*/ 2147483647 w 102"/>
                      <a:gd name="T19" fmla="*/ 2147483647 h 48"/>
                      <a:gd name="T20" fmla="*/ 2147483647 w 102"/>
                      <a:gd name="T21" fmla="*/ 2147483647 h 48"/>
                      <a:gd name="T22" fmla="*/ 2147483647 w 102"/>
                      <a:gd name="T23" fmla="*/ 2147483647 h 48"/>
                      <a:gd name="T24" fmla="*/ 2147483647 w 102"/>
                      <a:gd name="T25" fmla="*/ 2147483647 h 48"/>
                      <a:gd name="T26" fmla="*/ 0 w 102"/>
                      <a:gd name="T27" fmla="*/ 2147483647 h 48"/>
                      <a:gd name="T28" fmla="*/ 0 w 102"/>
                      <a:gd name="T29" fmla="*/ 2147483647 h 48"/>
                      <a:gd name="T30" fmla="*/ 2147483647 w 102"/>
                      <a:gd name="T31" fmla="*/ 0 h 48"/>
                      <a:gd name="T32" fmla="*/ 2147483647 w 102"/>
                      <a:gd name="T33" fmla="*/ 2147483647 h 48"/>
                      <a:gd name="T34" fmla="*/ 2147483647 w 102"/>
                      <a:gd name="T35" fmla="*/ 0 h 48"/>
                      <a:gd name="T36" fmla="*/ 2147483647 w 102"/>
                      <a:gd name="T37" fmla="*/ 2147483647 h 48"/>
                      <a:gd name="T38" fmla="*/ 2147483647 w 102"/>
                      <a:gd name="T39" fmla="*/ 2147483647 h 48"/>
                      <a:gd name="T40" fmla="*/ 2147483647 w 102"/>
                      <a:gd name="T41" fmla="*/ 2147483647 h 48"/>
                      <a:gd name="T42" fmla="*/ 2147483647 w 102"/>
                      <a:gd name="T43" fmla="*/ 2147483647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990034"/>
                  </a:solidFill>
                  <a:ln w="9525">
                    <a:solidFill>
                      <a:srgbClr val="000000"/>
                    </a:solidFill>
                    <a:prstDash val="solid"/>
                    <a:round/>
                    <a:headEnd/>
                    <a:tailEnd/>
                  </a:ln>
                </p:spPr>
                <p:txBody>
                  <a:bodyPr/>
                  <a:lstStyle/>
                  <a:p>
                    <a:endParaRPr lang="en-US"/>
                  </a:p>
                </p:txBody>
              </p:sp>
              <p:sp>
                <p:nvSpPr>
                  <p:cNvPr id="872" name="Freeform 386"/>
                  <p:cNvSpPr>
                    <a:spLocks noChangeAspect="1"/>
                  </p:cNvSpPr>
                  <p:nvPr/>
                </p:nvSpPr>
                <p:spPr bwMode="auto">
                  <a:xfrm>
                    <a:off x="4184763" y="1649132"/>
                    <a:ext cx="71795" cy="52226"/>
                  </a:xfrm>
                  <a:custGeom>
                    <a:avLst/>
                    <a:gdLst>
                      <a:gd name="T0" fmla="*/ 2147483647 w 54"/>
                      <a:gd name="T1" fmla="*/ 0 h 36"/>
                      <a:gd name="T2" fmla="*/ 0 w 54"/>
                      <a:gd name="T3" fmla="*/ 2147483647 h 36"/>
                      <a:gd name="T4" fmla="*/ 2147483647 w 54"/>
                      <a:gd name="T5" fmla="*/ 2147483647 h 36"/>
                      <a:gd name="T6" fmla="*/ 2147483647 w 54"/>
                      <a:gd name="T7" fmla="*/ 2147483647 h 36"/>
                      <a:gd name="T8" fmla="*/ 2147483647 w 54"/>
                      <a:gd name="T9" fmla="*/ 2147483647 h 36"/>
                      <a:gd name="T10" fmla="*/ 2147483647 w 54"/>
                      <a:gd name="T11" fmla="*/ 2147483647 h 36"/>
                      <a:gd name="T12" fmla="*/ 2147483647 w 54"/>
                      <a:gd name="T13" fmla="*/ 2147483647 h 36"/>
                      <a:gd name="T14" fmla="*/ 2147483647 w 54"/>
                      <a:gd name="T15" fmla="*/ 2147483647 h 36"/>
                      <a:gd name="T16" fmla="*/ 2147483647 w 54"/>
                      <a:gd name="T17" fmla="*/ 2147483647 h 36"/>
                      <a:gd name="T18" fmla="*/ 2147483647 w 54"/>
                      <a:gd name="T19" fmla="*/ 2147483647 h 36"/>
                      <a:gd name="T20" fmla="*/ 2147483647 w 54"/>
                      <a:gd name="T21" fmla="*/ 2147483647 h 36"/>
                      <a:gd name="T22" fmla="*/ 2147483647 w 54"/>
                      <a:gd name="T23" fmla="*/ 2147483647 h 36"/>
                      <a:gd name="T24" fmla="*/ 2147483647 w 54"/>
                      <a:gd name="T25" fmla="*/ 0 h 36"/>
                      <a:gd name="T26" fmla="*/ 2147483647 w 54"/>
                      <a:gd name="T27" fmla="*/ 0 h 36"/>
                      <a:gd name="T28" fmla="*/ 2147483647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990034"/>
                  </a:solidFill>
                  <a:ln w="9525">
                    <a:solidFill>
                      <a:srgbClr val="000000"/>
                    </a:solidFill>
                    <a:prstDash val="solid"/>
                    <a:round/>
                    <a:headEnd/>
                    <a:tailEnd/>
                  </a:ln>
                </p:spPr>
                <p:txBody>
                  <a:bodyPr/>
                  <a:lstStyle/>
                  <a:p>
                    <a:endParaRPr lang="en-US"/>
                  </a:p>
                </p:txBody>
              </p:sp>
              <p:sp>
                <p:nvSpPr>
                  <p:cNvPr id="873" name="Freeform 387"/>
                  <p:cNvSpPr>
                    <a:spLocks noChangeAspect="1"/>
                  </p:cNvSpPr>
                  <p:nvPr/>
                </p:nvSpPr>
                <p:spPr bwMode="auto">
                  <a:xfrm>
                    <a:off x="4256557" y="1551210"/>
                    <a:ext cx="173613" cy="211513"/>
                  </a:xfrm>
                  <a:custGeom>
                    <a:avLst/>
                    <a:gdLst>
                      <a:gd name="T0" fmla="*/ 2147483647 w 131"/>
                      <a:gd name="T1" fmla="*/ 2147483647 h 144"/>
                      <a:gd name="T2" fmla="*/ 2147483647 w 131"/>
                      <a:gd name="T3" fmla="*/ 2147483647 h 144"/>
                      <a:gd name="T4" fmla="*/ 2147483647 w 131"/>
                      <a:gd name="T5" fmla="*/ 2147483647 h 144"/>
                      <a:gd name="T6" fmla="*/ 2147483647 w 131"/>
                      <a:gd name="T7" fmla="*/ 2147483647 h 144"/>
                      <a:gd name="T8" fmla="*/ 2147483647 w 131"/>
                      <a:gd name="T9" fmla="*/ 2147483647 h 144"/>
                      <a:gd name="T10" fmla="*/ 2147483647 w 131"/>
                      <a:gd name="T11" fmla="*/ 2147483647 h 144"/>
                      <a:gd name="T12" fmla="*/ 2147483647 w 131"/>
                      <a:gd name="T13" fmla="*/ 2147483647 h 144"/>
                      <a:gd name="T14" fmla="*/ 2147483647 w 131"/>
                      <a:gd name="T15" fmla="*/ 2147483647 h 144"/>
                      <a:gd name="T16" fmla="*/ 2147483647 w 131"/>
                      <a:gd name="T17" fmla="*/ 0 h 144"/>
                      <a:gd name="T18" fmla="*/ 2147483647 w 131"/>
                      <a:gd name="T19" fmla="*/ 0 h 144"/>
                      <a:gd name="T20" fmla="*/ 2147483647 w 131"/>
                      <a:gd name="T21" fmla="*/ 0 h 144"/>
                      <a:gd name="T22" fmla="*/ 2147483647 w 131"/>
                      <a:gd name="T23" fmla="*/ 2147483647 h 144"/>
                      <a:gd name="T24" fmla="*/ 2147483647 w 131"/>
                      <a:gd name="T25" fmla="*/ 2147483647 h 144"/>
                      <a:gd name="T26" fmla="*/ 2147483647 w 131"/>
                      <a:gd name="T27" fmla="*/ 2147483647 h 144"/>
                      <a:gd name="T28" fmla="*/ 2147483647 w 131"/>
                      <a:gd name="T29" fmla="*/ 2147483647 h 144"/>
                      <a:gd name="T30" fmla="*/ 2147483647 w 131"/>
                      <a:gd name="T31" fmla="*/ 2147483647 h 144"/>
                      <a:gd name="T32" fmla="*/ 2147483647 w 131"/>
                      <a:gd name="T33" fmla="*/ 2147483647 h 144"/>
                      <a:gd name="T34" fmla="*/ 2147483647 w 131"/>
                      <a:gd name="T35" fmla="*/ 2147483647 h 144"/>
                      <a:gd name="T36" fmla="*/ 2147483647 w 131"/>
                      <a:gd name="T37" fmla="*/ 2147483647 h 144"/>
                      <a:gd name="T38" fmla="*/ 2147483647 w 131"/>
                      <a:gd name="T39" fmla="*/ 2147483647 h 144"/>
                      <a:gd name="T40" fmla="*/ 2147483647 w 131"/>
                      <a:gd name="T41" fmla="*/ 2147483647 h 144"/>
                      <a:gd name="T42" fmla="*/ 2147483647 w 131"/>
                      <a:gd name="T43" fmla="*/ 2147483647 h 144"/>
                      <a:gd name="T44" fmla="*/ 2147483647 w 131"/>
                      <a:gd name="T45" fmla="*/ 2147483647 h 144"/>
                      <a:gd name="T46" fmla="*/ 2147483647 w 131"/>
                      <a:gd name="T47" fmla="*/ 2147483647 h 144"/>
                      <a:gd name="T48" fmla="*/ 2147483647 w 131"/>
                      <a:gd name="T49" fmla="*/ 2147483647 h 144"/>
                      <a:gd name="T50" fmla="*/ 2147483647 w 131"/>
                      <a:gd name="T51" fmla="*/ 2147483647 h 144"/>
                      <a:gd name="T52" fmla="*/ 2147483647 w 131"/>
                      <a:gd name="T53" fmla="*/ 2147483647 h 144"/>
                      <a:gd name="T54" fmla="*/ 2147483647 w 131"/>
                      <a:gd name="T55" fmla="*/ 2147483647 h 144"/>
                      <a:gd name="T56" fmla="*/ 2147483647 w 131"/>
                      <a:gd name="T57" fmla="*/ 2147483647 h 144"/>
                      <a:gd name="T58" fmla="*/ 2147483647 w 131"/>
                      <a:gd name="T59" fmla="*/ 2147483647 h 144"/>
                      <a:gd name="T60" fmla="*/ 2147483647 w 131"/>
                      <a:gd name="T61" fmla="*/ 2147483647 h 144"/>
                      <a:gd name="T62" fmla="*/ 2147483647 w 131"/>
                      <a:gd name="T63" fmla="*/ 2147483647 h 144"/>
                      <a:gd name="T64" fmla="*/ 2147483647 w 131"/>
                      <a:gd name="T65" fmla="*/ 2147483647 h 144"/>
                      <a:gd name="T66" fmla="*/ 2147483647 w 131"/>
                      <a:gd name="T67" fmla="*/ 2147483647 h 144"/>
                      <a:gd name="T68" fmla="*/ 2147483647 w 131"/>
                      <a:gd name="T69" fmla="*/ 2147483647 h 144"/>
                      <a:gd name="T70" fmla="*/ 2147483647 w 131"/>
                      <a:gd name="T71" fmla="*/ 2147483647 h 144"/>
                      <a:gd name="T72" fmla="*/ 2147483647 w 131"/>
                      <a:gd name="T73" fmla="*/ 2147483647 h 144"/>
                      <a:gd name="T74" fmla="*/ 2147483647 w 131"/>
                      <a:gd name="T75" fmla="*/ 2147483647 h 144"/>
                      <a:gd name="T76" fmla="*/ 2147483647 w 131"/>
                      <a:gd name="T77" fmla="*/ 2147483647 h 144"/>
                      <a:gd name="T78" fmla="*/ 2147483647 w 131"/>
                      <a:gd name="T79" fmla="*/ 2147483647 h 144"/>
                      <a:gd name="T80" fmla="*/ 2147483647 w 131"/>
                      <a:gd name="T81" fmla="*/ 2147483647 h 144"/>
                      <a:gd name="T82" fmla="*/ 0 w 131"/>
                      <a:gd name="T83" fmla="*/ 2147483647 h 144"/>
                      <a:gd name="T84" fmla="*/ 0 w 131"/>
                      <a:gd name="T85" fmla="*/ 2147483647 h 144"/>
                      <a:gd name="T86" fmla="*/ 0 w 131"/>
                      <a:gd name="T87" fmla="*/ 2147483647 h 144"/>
                      <a:gd name="T88" fmla="*/ 0 w 131"/>
                      <a:gd name="T89" fmla="*/ 2147483647 h 144"/>
                      <a:gd name="T90" fmla="*/ 2147483647 w 131"/>
                      <a:gd name="T91" fmla="*/ 2147483647 h 144"/>
                      <a:gd name="T92" fmla="*/ 2147483647 w 131"/>
                      <a:gd name="T93" fmla="*/ 2147483647 h 144"/>
                      <a:gd name="T94" fmla="*/ 2147483647 w 131"/>
                      <a:gd name="T95" fmla="*/ 2147483647 h 144"/>
                      <a:gd name="T96" fmla="*/ 2147483647 w 131"/>
                      <a:gd name="T97" fmla="*/ 2147483647 h 144"/>
                      <a:gd name="T98" fmla="*/ 2147483647 w 131"/>
                      <a:gd name="T99" fmla="*/ 2147483647 h 144"/>
                      <a:gd name="T100" fmla="*/ 2147483647 w 131"/>
                      <a:gd name="T101" fmla="*/ 2147483647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990034"/>
                  </a:solidFill>
                  <a:ln w="9525">
                    <a:solidFill>
                      <a:srgbClr val="000000"/>
                    </a:solidFill>
                    <a:prstDash val="solid"/>
                    <a:round/>
                    <a:headEnd/>
                    <a:tailEnd/>
                  </a:ln>
                </p:spPr>
                <p:txBody>
                  <a:bodyPr/>
                  <a:lstStyle/>
                  <a:p>
                    <a:endParaRPr lang="en-US"/>
                  </a:p>
                </p:txBody>
              </p:sp>
              <p:sp>
                <p:nvSpPr>
                  <p:cNvPr id="874" name="Freeform 388"/>
                  <p:cNvSpPr>
                    <a:spLocks noChangeAspect="1"/>
                  </p:cNvSpPr>
                  <p:nvPr/>
                </p:nvSpPr>
                <p:spPr bwMode="auto">
                  <a:xfrm>
                    <a:off x="4389704" y="1560349"/>
                    <a:ext cx="7832" cy="9140"/>
                  </a:xfrm>
                  <a:custGeom>
                    <a:avLst/>
                    <a:gdLst>
                      <a:gd name="T0" fmla="*/ 0 w 6"/>
                      <a:gd name="T1" fmla="*/ 2147483647 h 6"/>
                      <a:gd name="T2" fmla="*/ 2147483647 w 6"/>
                      <a:gd name="T3" fmla="*/ 2147483647 h 6"/>
                      <a:gd name="T4" fmla="*/ 2147483647 w 6"/>
                      <a:gd name="T5" fmla="*/ 0 h 6"/>
                      <a:gd name="T6" fmla="*/ 0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875" name="Freeform 389"/>
                  <p:cNvSpPr>
                    <a:spLocks noChangeAspect="1"/>
                  </p:cNvSpPr>
                  <p:nvPr/>
                </p:nvSpPr>
                <p:spPr bwMode="auto">
                  <a:xfrm>
                    <a:off x="4247419" y="1684385"/>
                    <a:ext cx="16970" cy="16973"/>
                  </a:xfrm>
                  <a:custGeom>
                    <a:avLst/>
                    <a:gdLst>
                      <a:gd name="T0" fmla="*/ 2147483647 w 12"/>
                      <a:gd name="T1" fmla="*/ 0 h 12"/>
                      <a:gd name="T2" fmla="*/ 0 w 12"/>
                      <a:gd name="T3" fmla="*/ 2147483647 h 12"/>
                      <a:gd name="T4" fmla="*/ 0 w 12"/>
                      <a:gd name="T5" fmla="*/ 2147483647 h 12"/>
                      <a:gd name="T6" fmla="*/ 2147483647 w 12"/>
                      <a:gd name="T7" fmla="*/ 2147483647 h 12"/>
                      <a:gd name="T8" fmla="*/ 2147483647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876" name="Freeform 390"/>
                  <p:cNvSpPr>
                    <a:spLocks noChangeAspect="1"/>
                  </p:cNvSpPr>
                  <p:nvPr/>
                </p:nvSpPr>
                <p:spPr bwMode="auto">
                  <a:xfrm>
                    <a:off x="4675577" y="1719637"/>
                    <a:ext cx="92681" cy="104451"/>
                  </a:xfrm>
                  <a:custGeom>
                    <a:avLst/>
                    <a:gdLst>
                      <a:gd name="T0" fmla="*/ 2147483647 w 71"/>
                      <a:gd name="T1" fmla="*/ 0 h 71"/>
                      <a:gd name="T2" fmla="*/ 0 w 71"/>
                      <a:gd name="T3" fmla="*/ 2147483647 h 71"/>
                      <a:gd name="T4" fmla="*/ 0 w 71"/>
                      <a:gd name="T5" fmla="*/ 2147483647 h 71"/>
                      <a:gd name="T6" fmla="*/ 2147483647 w 71"/>
                      <a:gd name="T7" fmla="*/ 2147483647 h 71"/>
                      <a:gd name="T8" fmla="*/ 2147483647 w 71"/>
                      <a:gd name="T9" fmla="*/ 2147483647 h 71"/>
                      <a:gd name="T10" fmla="*/ 2147483647 w 71"/>
                      <a:gd name="T11" fmla="*/ 2147483647 h 71"/>
                      <a:gd name="T12" fmla="*/ 2147483647 w 71"/>
                      <a:gd name="T13" fmla="*/ 2147483647 h 71"/>
                      <a:gd name="T14" fmla="*/ 2147483647 w 71"/>
                      <a:gd name="T15" fmla="*/ 2147483647 h 71"/>
                      <a:gd name="T16" fmla="*/ 2147483647 w 71"/>
                      <a:gd name="T17" fmla="*/ 2147483647 h 71"/>
                      <a:gd name="T18" fmla="*/ 2147483647 w 71"/>
                      <a:gd name="T19" fmla="*/ 2147483647 h 71"/>
                      <a:gd name="T20" fmla="*/ 2147483647 w 71"/>
                      <a:gd name="T21" fmla="*/ 2147483647 h 71"/>
                      <a:gd name="T22" fmla="*/ 2147483647 w 71"/>
                      <a:gd name="T23" fmla="*/ 2147483647 h 71"/>
                      <a:gd name="T24" fmla="*/ 2147483647 w 71"/>
                      <a:gd name="T25" fmla="*/ 2147483647 h 71"/>
                      <a:gd name="T26" fmla="*/ 2147483647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990034"/>
                  </a:solidFill>
                  <a:ln w="9525">
                    <a:solidFill>
                      <a:srgbClr val="000000"/>
                    </a:solidFill>
                    <a:prstDash val="solid"/>
                    <a:round/>
                    <a:headEnd/>
                    <a:tailEnd/>
                  </a:ln>
                </p:spPr>
                <p:txBody>
                  <a:bodyPr/>
                  <a:lstStyle/>
                  <a:p>
                    <a:endParaRPr lang="en-US"/>
                  </a:p>
                </p:txBody>
              </p:sp>
              <p:sp>
                <p:nvSpPr>
                  <p:cNvPr id="877" name="Freeform 391"/>
                  <p:cNvSpPr>
                    <a:spLocks noChangeAspect="1"/>
                  </p:cNvSpPr>
                  <p:nvPr/>
                </p:nvSpPr>
                <p:spPr bwMode="auto">
                  <a:xfrm>
                    <a:off x="4222617" y="1129489"/>
                    <a:ext cx="428157" cy="334243"/>
                  </a:xfrm>
                  <a:custGeom>
                    <a:avLst/>
                    <a:gdLst>
                      <a:gd name="T0" fmla="*/ 2147483647 w 323"/>
                      <a:gd name="T1" fmla="*/ 2147483647 h 227"/>
                      <a:gd name="T2" fmla="*/ 2147483647 w 323"/>
                      <a:gd name="T3" fmla="*/ 2147483647 h 227"/>
                      <a:gd name="T4" fmla="*/ 2147483647 w 323"/>
                      <a:gd name="T5" fmla="*/ 2147483647 h 227"/>
                      <a:gd name="T6" fmla="*/ 2147483647 w 323"/>
                      <a:gd name="T7" fmla="*/ 2147483647 h 227"/>
                      <a:gd name="T8" fmla="*/ 2147483647 w 323"/>
                      <a:gd name="T9" fmla="*/ 2147483647 h 227"/>
                      <a:gd name="T10" fmla="*/ 2147483647 w 323"/>
                      <a:gd name="T11" fmla="*/ 2147483647 h 227"/>
                      <a:gd name="T12" fmla="*/ 2147483647 w 323"/>
                      <a:gd name="T13" fmla="*/ 2147483647 h 227"/>
                      <a:gd name="T14" fmla="*/ 2147483647 w 323"/>
                      <a:gd name="T15" fmla="*/ 2147483647 h 227"/>
                      <a:gd name="T16" fmla="*/ 2147483647 w 323"/>
                      <a:gd name="T17" fmla="*/ 2147483647 h 227"/>
                      <a:gd name="T18" fmla="*/ 2147483647 w 323"/>
                      <a:gd name="T19" fmla="*/ 2147483647 h 227"/>
                      <a:gd name="T20" fmla="*/ 2147483647 w 323"/>
                      <a:gd name="T21" fmla="*/ 2147483647 h 227"/>
                      <a:gd name="T22" fmla="*/ 2147483647 w 323"/>
                      <a:gd name="T23" fmla="*/ 2147483647 h 227"/>
                      <a:gd name="T24" fmla="*/ 2147483647 w 323"/>
                      <a:gd name="T25" fmla="*/ 2147483647 h 227"/>
                      <a:gd name="T26" fmla="*/ 2147483647 w 323"/>
                      <a:gd name="T27" fmla="*/ 2147483647 h 227"/>
                      <a:gd name="T28" fmla="*/ 2147483647 w 323"/>
                      <a:gd name="T29" fmla="*/ 2147483647 h 227"/>
                      <a:gd name="T30" fmla="*/ 2147483647 w 323"/>
                      <a:gd name="T31" fmla="*/ 2147483647 h 227"/>
                      <a:gd name="T32" fmla="*/ 2147483647 w 323"/>
                      <a:gd name="T33" fmla="*/ 2147483647 h 227"/>
                      <a:gd name="T34" fmla="*/ 2147483647 w 323"/>
                      <a:gd name="T35" fmla="*/ 2147483647 h 227"/>
                      <a:gd name="T36" fmla="*/ 2147483647 w 323"/>
                      <a:gd name="T37" fmla="*/ 2147483647 h 227"/>
                      <a:gd name="T38" fmla="*/ 2147483647 w 323"/>
                      <a:gd name="T39" fmla="*/ 2147483647 h 227"/>
                      <a:gd name="T40" fmla="*/ 2147483647 w 323"/>
                      <a:gd name="T41" fmla="*/ 2147483647 h 227"/>
                      <a:gd name="T42" fmla="*/ 2147483647 w 323"/>
                      <a:gd name="T43" fmla="*/ 2147483647 h 227"/>
                      <a:gd name="T44" fmla="*/ 2147483647 w 323"/>
                      <a:gd name="T45" fmla="*/ 2147483647 h 227"/>
                      <a:gd name="T46" fmla="*/ 2147483647 w 323"/>
                      <a:gd name="T47" fmla="*/ 2147483647 h 227"/>
                      <a:gd name="T48" fmla="*/ 2147483647 w 323"/>
                      <a:gd name="T49" fmla="*/ 2147483647 h 227"/>
                      <a:gd name="T50" fmla="*/ 0 w 323"/>
                      <a:gd name="T51" fmla="*/ 2147483647 h 227"/>
                      <a:gd name="T52" fmla="*/ 0 w 323"/>
                      <a:gd name="T53" fmla="*/ 2147483647 h 227"/>
                      <a:gd name="T54" fmla="*/ 2147483647 w 323"/>
                      <a:gd name="T55" fmla="*/ 2147483647 h 227"/>
                      <a:gd name="T56" fmla="*/ 2147483647 w 323"/>
                      <a:gd name="T57" fmla="*/ 2147483647 h 227"/>
                      <a:gd name="T58" fmla="*/ 2147483647 w 323"/>
                      <a:gd name="T59" fmla="*/ 2147483647 h 227"/>
                      <a:gd name="T60" fmla="*/ 2147483647 w 323"/>
                      <a:gd name="T61" fmla="*/ 2147483647 h 227"/>
                      <a:gd name="T62" fmla="*/ 2147483647 w 323"/>
                      <a:gd name="T63" fmla="*/ 2147483647 h 227"/>
                      <a:gd name="T64" fmla="*/ 2147483647 w 323"/>
                      <a:gd name="T65" fmla="*/ 2147483647 h 227"/>
                      <a:gd name="T66" fmla="*/ 2147483647 w 323"/>
                      <a:gd name="T67" fmla="*/ 2147483647 h 227"/>
                      <a:gd name="T68" fmla="*/ 2147483647 w 323"/>
                      <a:gd name="T69" fmla="*/ 2147483647 h 227"/>
                      <a:gd name="T70" fmla="*/ 2147483647 w 323"/>
                      <a:gd name="T71" fmla="*/ 2147483647 h 227"/>
                      <a:gd name="T72" fmla="*/ 2147483647 w 323"/>
                      <a:gd name="T73" fmla="*/ 2147483647 h 227"/>
                      <a:gd name="T74" fmla="*/ 2147483647 w 323"/>
                      <a:gd name="T75" fmla="*/ 2147483647 h 227"/>
                      <a:gd name="T76" fmla="*/ 2147483647 w 323"/>
                      <a:gd name="T77" fmla="*/ 2147483647 h 227"/>
                      <a:gd name="T78" fmla="*/ 2147483647 w 323"/>
                      <a:gd name="T79" fmla="*/ 2147483647 h 227"/>
                      <a:gd name="T80" fmla="*/ 2147483647 w 323"/>
                      <a:gd name="T81" fmla="*/ 2147483647 h 227"/>
                      <a:gd name="T82" fmla="*/ 2147483647 w 323"/>
                      <a:gd name="T83" fmla="*/ 2147483647 h 227"/>
                      <a:gd name="T84" fmla="*/ 2147483647 w 323"/>
                      <a:gd name="T85" fmla="*/ 2147483647 h 227"/>
                      <a:gd name="T86" fmla="*/ 2147483647 w 323"/>
                      <a:gd name="T87" fmla="*/ 2147483647 h 227"/>
                      <a:gd name="T88" fmla="*/ 2147483647 w 323"/>
                      <a:gd name="T89" fmla="*/ 2147483647 h 227"/>
                      <a:gd name="T90" fmla="*/ 2147483647 w 323"/>
                      <a:gd name="T91" fmla="*/ 2147483647 h 227"/>
                      <a:gd name="T92" fmla="*/ 2147483647 w 323"/>
                      <a:gd name="T93" fmla="*/ 2147483647 h 227"/>
                      <a:gd name="T94" fmla="*/ 2147483647 w 323"/>
                      <a:gd name="T95" fmla="*/ 2147483647 h 227"/>
                      <a:gd name="T96" fmla="*/ 2147483647 w 323"/>
                      <a:gd name="T97" fmla="*/ 2147483647 h 227"/>
                      <a:gd name="T98" fmla="*/ 2147483647 w 323"/>
                      <a:gd name="T99" fmla="*/ 2147483647 h 227"/>
                      <a:gd name="T100" fmla="*/ 2147483647 w 323"/>
                      <a:gd name="T101" fmla="*/ 2147483647 h 227"/>
                      <a:gd name="T102" fmla="*/ 2147483647 w 323"/>
                      <a:gd name="T103" fmla="*/ 2147483647 h 227"/>
                      <a:gd name="T104" fmla="*/ 2147483647 w 323"/>
                      <a:gd name="T105" fmla="*/ 2147483647 h 227"/>
                      <a:gd name="T106" fmla="*/ 2147483647 w 323"/>
                      <a:gd name="T107" fmla="*/ 2147483647 h 227"/>
                      <a:gd name="T108" fmla="*/ 2147483647 w 323"/>
                      <a:gd name="T109" fmla="*/ 2147483647 h 227"/>
                      <a:gd name="T110" fmla="*/ 2147483647 w 323"/>
                      <a:gd name="T111" fmla="*/ 2147483647 h 227"/>
                      <a:gd name="T112" fmla="*/ 2147483647 w 323"/>
                      <a:gd name="T113" fmla="*/ 2147483647 h 227"/>
                      <a:gd name="T114" fmla="*/ 2147483647 w 323"/>
                      <a:gd name="T115" fmla="*/ 2147483647 h 227"/>
                      <a:gd name="T116" fmla="*/ 2147483647 w 323"/>
                      <a:gd name="T117" fmla="*/ 2147483647 h 227"/>
                      <a:gd name="T118" fmla="*/ 2147483647 w 323"/>
                      <a:gd name="T119" fmla="*/ 2147483647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990034"/>
                  </a:solidFill>
                  <a:ln w="9525">
                    <a:solidFill>
                      <a:srgbClr val="000000"/>
                    </a:solidFill>
                    <a:prstDash val="solid"/>
                    <a:round/>
                    <a:headEnd/>
                    <a:tailEnd/>
                  </a:ln>
                </p:spPr>
                <p:txBody>
                  <a:bodyPr/>
                  <a:lstStyle/>
                  <a:p>
                    <a:endParaRPr lang="en-US"/>
                  </a:p>
                </p:txBody>
              </p:sp>
              <p:sp>
                <p:nvSpPr>
                  <p:cNvPr id="878" name="Freeform 392"/>
                  <p:cNvSpPr>
                    <a:spLocks noChangeAspect="1"/>
                  </p:cNvSpPr>
                  <p:nvPr/>
                </p:nvSpPr>
                <p:spPr bwMode="auto">
                  <a:xfrm>
                    <a:off x="4293107" y="927115"/>
                    <a:ext cx="159254" cy="70505"/>
                  </a:xfrm>
                  <a:custGeom>
                    <a:avLst/>
                    <a:gdLst>
                      <a:gd name="T0" fmla="*/ 2147483647 w 120"/>
                      <a:gd name="T1" fmla="*/ 2147483647 h 48"/>
                      <a:gd name="T2" fmla="*/ 2147483647 w 120"/>
                      <a:gd name="T3" fmla="*/ 2147483647 h 48"/>
                      <a:gd name="T4" fmla="*/ 0 w 120"/>
                      <a:gd name="T5" fmla="*/ 2147483647 h 48"/>
                      <a:gd name="T6" fmla="*/ 0 w 120"/>
                      <a:gd name="T7" fmla="*/ 2147483647 h 48"/>
                      <a:gd name="T8" fmla="*/ 2147483647 w 120"/>
                      <a:gd name="T9" fmla="*/ 2147483647 h 48"/>
                      <a:gd name="T10" fmla="*/ 2147483647 w 120"/>
                      <a:gd name="T11" fmla="*/ 2147483647 h 48"/>
                      <a:gd name="T12" fmla="*/ 2147483647 w 120"/>
                      <a:gd name="T13" fmla="*/ 2147483647 h 48"/>
                      <a:gd name="T14" fmla="*/ 2147483647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2147483647 h 48"/>
                      <a:gd name="T32" fmla="*/ 2147483647 w 120"/>
                      <a:gd name="T33" fmla="*/ 2147483647 h 48"/>
                      <a:gd name="T34" fmla="*/ 2147483647 w 120"/>
                      <a:gd name="T35" fmla="*/ 2147483647 h 48"/>
                      <a:gd name="T36" fmla="*/ 2147483647 w 120"/>
                      <a:gd name="T37" fmla="*/ 2147483647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2147483647 w 120"/>
                      <a:gd name="T55" fmla="*/ 2147483647 h 48"/>
                      <a:gd name="T56" fmla="*/ 2147483647 w 120"/>
                      <a:gd name="T57" fmla="*/ 2147483647 h 48"/>
                      <a:gd name="T58" fmla="*/ 2147483647 w 120"/>
                      <a:gd name="T59" fmla="*/ 2147483647 h 48"/>
                      <a:gd name="T60" fmla="*/ 2147483647 w 120"/>
                      <a:gd name="T61" fmla="*/ 2147483647 h 48"/>
                      <a:gd name="T62" fmla="*/ 2147483647 w 120"/>
                      <a:gd name="T63" fmla="*/ 0 h 48"/>
                      <a:gd name="T64" fmla="*/ 2147483647 w 120"/>
                      <a:gd name="T65" fmla="*/ 2147483647 h 48"/>
                      <a:gd name="T66" fmla="*/ 2147483647 w 120"/>
                      <a:gd name="T67" fmla="*/ 2147483647 h 48"/>
                      <a:gd name="T68" fmla="*/ 2147483647 w 120"/>
                      <a:gd name="T69" fmla="*/ 2147483647 h 48"/>
                      <a:gd name="T70" fmla="*/ 2147483647 w 120"/>
                      <a:gd name="T71" fmla="*/ 2147483647 h 48"/>
                      <a:gd name="T72" fmla="*/ 2147483647 w 120"/>
                      <a:gd name="T73" fmla="*/ 2147483647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990034"/>
                  </a:solidFill>
                  <a:ln w="9525">
                    <a:solidFill>
                      <a:srgbClr val="000000"/>
                    </a:solidFill>
                    <a:prstDash val="solid"/>
                    <a:round/>
                    <a:headEnd/>
                    <a:tailEnd/>
                  </a:ln>
                </p:spPr>
                <p:txBody>
                  <a:bodyPr/>
                  <a:lstStyle/>
                  <a:p>
                    <a:endParaRPr lang="en-US"/>
                  </a:p>
                </p:txBody>
              </p:sp>
              <p:sp>
                <p:nvSpPr>
                  <p:cNvPr id="879" name="Freeform 393"/>
                  <p:cNvSpPr>
                    <a:spLocks noChangeAspect="1"/>
                  </p:cNvSpPr>
                  <p:nvPr/>
                </p:nvSpPr>
                <p:spPr bwMode="auto">
                  <a:xfrm>
                    <a:off x="4397537" y="917975"/>
                    <a:ext cx="126620" cy="26112"/>
                  </a:xfrm>
                  <a:custGeom>
                    <a:avLst/>
                    <a:gdLst>
                      <a:gd name="T0" fmla="*/ 2147483647 w 96"/>
                      <a:gd name="T1" fmla="*/ 2147483647 h 18"/>
                      <a:gd name="T2" fmla="*/ 2147483647 w 96"/>
                      <a:gd name="T3" fmla="*/ 0 h 18"/>
                      <a:gd name="T4" fmla="*/ 2147483647 w 96"/>
                      <a:gd name="T5" fmla="*/ 2147483647 h 18"/>
                      <a:gd name="T6" fmla="*/ 0 w 96"/>
                      <a:gd name="T7" fmla="*/ 2147483647 h 18"/>
                      <a:gd name="T8" fmla="*/ 0 w 96"/>
                      <a:gd name="T9" fmla="*/ 2147483647 h 18"/>
                      <a:gd name="T10" fmla="*/ 2147483647 w 96"/>
                      <a:gd name="T11" fmla="*/ 2147483647 h 18"/>
                      <a:gd name="T12" fmla="*/ 2147483647 w 96"/>
                      <a:gd name="T13" fmla="*/ 2147483647 h 18"/>
                      <a:gd name="T14" fmla="*/ 2147483647 w 96"/>
                      <a:gd name="T15" fmla="*/ 2147483647 h 18"/>
                      <a:gd name="T16" fmla="*/ 2147483647 w 96"/>
                      <a:gd name="T17" fmla="*/ 2147483647 h 18"/>
                      <a:gd name="T18" fmla="*/ 2147483647 w 96"/>
                      <a:gd name="T19" fmla="*/ 2147483647 h 18"/>
                      <a:gd name="T20" fmla="*/ 2147483647 w 96"/>
                      <a:gd name="T21" fmla="*/ 2147483647 h 18"/>
                      <a:gd name="T22" fmla="*/ 2147483647 w 96"/>
                      <a:gd name="T23" fmla="*/ 0 h 18"/>
                      <a:gd name="T24" fmla="*/ 2147483647 w 96"/>
                      <a:gd name="T25" fmla="*/ 0 h 18"/>
                      <a:gd name="T26" fmla="*/ 2147483647 w 96"/>
                      <a:gd name="T27" fmla="*/ 0 h 18"/>
                      <a:gd name="T28" fmla="*/ 2147483647 w 96"/>
                      <a:gd name="T29" fmla="*/ 0 h 18"/>
                      <a:gd name="T30" fmla="*/ 2147483647 w 9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990034"/>
                  </a:solidFill>
                  <a:ln w="9525">
                    <a:solidFill>
                      <a:srgbClr val="000000"/>
                    </a:solidFill>
                    <a:prstDash val="solid"/>
                    <a:round/>
                    <a:headEnd/>
                    <a:tailEnd/>
                  </a:ln>
                </p:spPr>
                <p:txBody>
                  <a:bodyPr/>
                  <a:lstStyle/>
                  <a:p>
                    <a:endParaRPr lang="en-US"/>
                  </a:p>
                </p:txBody>
              </p:sp>
              <p:sp>
                <p:nvSpPr>
                  <p:cNvPr id="880" name="Freeform 394"/>
                  <p:cNvSpPr>
                    <a:spLocks noChangeAspect="1"/>
                  </p:cNvSpPr>
                  <p:nvPr/>
                </p:nvSpPr>
                <p:spPr bwMode="auto">
                  <a:xfrm>
                    <a:off x="4444529" y="970201"/>
                    <a:ext cx="63963" cy="9140"/>
                  </a:xfrm>
                  <a:custGeom>
                    <a:avLst/>
                    <a:gdLst>
                      <a:gd name="T0" fmla="*/ 2147483647 w 48"/>
                      <a:gd name="T1" fmla="*/ 2147483647 h 6"/>
                      <a:gd name="T2" fmla="*/ 2147483647 w 48"/>
                      <a:gd name="T3" fmla="*/ 2147483647 h 6"/>
                      <a:gd name="T4" fmla="*/ 2147483647 w 48"/>
                      <a:gd name="T5" fmla="*/ 2147483647 h 6"/>
                      <a:gd name="T6" fmla="*/ 2147483647 w 48"/>
                      <a:gd name="T7" fmla="*/ 0 h 6"/>
                      <a:gd name="T8" fmla="*/ 0 w 48"/>
                      <a:gd name="T9" fmla="*/ 0 h 6"/>
                      <a:gd name="T10" fmla="*/ 2147483647 w 48"/>
                      <a:gd name="T11" fmla="*/ 0 h 6"/>
                      <a:gd name="T12" fmla="*/ 2147483647 w 48"/>
                      <a:gd name="T13" fmla="*/ 0 h 6"/>
                      <a:gd name="T14" fmla="*/ 2147483647 w 48"/>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990034"/>
                  </a:solidFill>
                  <a:ln w="9525">
                    <a:solidFill>
                      <a:srgbClr val="000000"/>
                    </a:solidFill>
                    <a:prstDash val="solid"/>
                    <a:round/>
                    <a:headEnd/>
                    <a:tailEnd/>
                  </a:ln>
                </p:spPr>
                <p:txBody>
                  <a:bodyPr/>
                  <a:lstStyle/>
                  <a:p>
                    <a:endParaRPr lang="en-US"/>
                  </a:p>
                </p:txBody>
              </p:sp>
              <p:sp>
                <p:nvSpPr>
                  <p:cNvPr id="881" name="Freeform 395"/>
                  <p:cNvSpPr>
                    <a:spLocks noChangeAspect="1"/>
                  </p:cNvSpPr>
                  <p:nvPr/>
                </p:nvSpPr>
                <p:spPr bwMode="auto">
                  <a:xfrm>
                    <a:off x="4389704" y="1183020"/>
                    <a:ext cx="24802" cy="7834"/>
                  </a:xfrm>
                  <a:custGeom>
                    <a:avLst/>
                    <a:gdLst>
                      <a:gd name="T0" fmla="*/ 2147483647 w 18"/>
                      <a:gd name="T1" fmla="*/ 0 h 6"/>
                      <a:gd name="T2" fmla="*/ 2147483647 w 18"/>
                      <a:gd name="T3" fmla="*/ 2147483647 h 6"/>
                      <a:gd name="T4" fmla="*/ 0 w 18"/>
                      <a:gd name="T5" fmla="*/ 2147483647 h 6"/>
                      <a:gd name="T6" fmla="*/ 2147483647 w 18"/>
                      <a:gd name="T7" fmla="*/ 2147483647 h 6"/>
                      <a:gd name="T8" fmla="*/ 2147483647 w 18"/>
                      <a:gd name="T9" fmla="*/ 2147483647 h 6"/>
                      <a:gd name="T10" fmla="*/ 2147483647 w 18"/>
                      <a:gd name="T11" fmla="*/ 0 h 6"/>
                      <a:gd name="T12" fmla="*/ 2147483647 w 18"/>
                      <a:gd name="T13" fmla="*/ 2147483647 h 6"/>
                      <a:gd name="T14" fmla="*/ 2147483647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882" name="Freeform 396"/>
                  <p:cNvSpPr>
                    <a:spLocks noChangeAspect="1"/>
                  </p:cNvSpPr>
                  <p:nvPr/>
                </p:nvSpPr>
                <p:spPr bwMode="auto">
                  <a:xfrm>
                    <a:off x="4477163" y="1155601"/>
                    <a:ext cx="228438" cy="254600"/>
                  </a:xfrm>
                  <a:custGeom>
                    <a:avLst/>
                    <a:gdLst>
                      <a:gd name="T0" fmla="*/ 2147483647 w 173"/>
                      <a:gd name="T1" fmla="*/ 2147483647 h 173"/>
                      <a:gd name="T2" fmla="*/ 2147483647 w 173"/>
                      <a:gd name="T3" fmla="*/ 2147483647 h 173"/>
                      <a:gd name="T4" fmla="*/ 2147483647 w 173"/>
                      <a:gd name="T5" fmla="*/ 2147483647 h 173"/>
                      <a:gd name="T6" fmla="*/ 2147483647 w 173"/>
                      <a:gd name="T7" fmla="*/ 2147483647 h 173"/>
                      <a:gd name="T8" fmla="*/ 2147483647 w 173"/>
                      <a:gd name="T9" fmla="*/ 2147483647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0 h 173"/>
                      <a:gd name="T20" fmla="*/ 2147483647 w 173"/>
                      <a:gd name="T21" fmla="*/ 2147483647 h 173"/>
                      <a:gd name="T22" fmla="*/ 2147483647 w 173"/>
                      <a:gd name="T23" fmla="*/ 2147483647 h 173"/>
                      <a:gd name="T24" fmla="*/ 2147483647 w 173"/>
                      <a:gd name="T25" fmla="*/ 2147483647 h 173"/>
                      <a:gd name="T26" fmla="*/ 2147483647 w 173"/>
                      <a:gd name="T27" fmla="*/ 2147483647 h 173"/>
                      <a:gd name="T28" fmla="*/ 2147483647 w 173"/>
                      <a:gd name="T29" fmla="*/ 2147483647 h 173"/>
                      <a:gd name="T30" fmla="*/ 2147483647 w 173"/>
                      <a:gd name="T31" fmla="*/ 2147483647 h 173"/>
                      <a:gd name="T32" fmla="*/ 0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2147483647 w 173"/>
                      <a:gd name="T45" fmla="*/ 2147483647 h 173"/>
                      <a:gd name="T46" fmla="*/ 2147483647 w 173"/>
                      <a:gd name="T47" fmla="*/ 2147483647 h 173"/>
                      <a:gd name="T48" fmla="*/ 2147483647 w 173"/>
                      <a:gd name="T49" fmla="*/ 2147483647 h 173"/>
                      <a:gd name="T50" fmla="*/ 2147483647 w 173"/>
                      <a:gd name="T51" fmla="*/ 2147483647 h 173"/>
                      <a:gd name="T52" fmla="*/ 2147483647 w 173"/>
                      <a:gd name="T53" fmla="*/ 2147483647 h 173"/>
                      <a:gd name="T54" fmla="*/ 2147483647 w 173"/>
                      <a:gd name="T55" fmla="*/ 2147483647 h 173"/>
                      <a:gd name="T56" fmla="*/ 2147483647 w 173"/>
                      <a:gd name="T57" fmla="*/ 2147483647 h 173"/>
                      <a:gd name="T58" fmla="*/ 2147483647 w 173"/>
                      <a:gd name="T59" fmla="*/ 2147483647 h 173"/>
                      <a:gd name="T60" fmla="*/ 2147483647 w 173"/>
                      <a:gd name="T61" fmla="*/ 2147483647 h 173"/>
                      <a:gd name="T62" fmla="*/ 2147483647 w 173"/>
                      <a:gd name="T63" fmla="*/ 2147483647 h 173"/>
                      <a:gd name="T64" fmla="*/ 2147483647 w 173"/>
                      <a:gd name="T65" fmla="*/ 2147483647 h 173"/>
                      <a:gd name="T66" fmla="*/ 2147483647 w 173"/>
                      <a:gd name="T67" fmla="*/ 2147483647 h 173"/>
                      <a:gd name="T68" fmla="*/ 2147483647 w 173"/>
                      <a:gd name="T69" fmla="*/ 2147483647 h 173"/>
                      <a:gd name="T70" fmla="*/ 2147483647 w 173"/>
                      <a:gd name="T71" fmla="*/ 2147483647 h 173"/>
                      <a:gd name="T72" fmla="*/ 2147483647 w 173"/>
                      <a:gd name="T73" fmla="*/ 2147483647 h 173"/>
                      <a:gd name="T74" fmla="*/ 2147483647 w 173"/>
                      <a:gd name="T75" fmla="*/ 2147483647 h 173"/>
                      <a:gd name="T76" fmla="*/ 2147483647 w 173"/>
                      <a:gd name="T77" fmla="*/ 2147483647 h 173"/>
                      <a:gd name="T78" fmla="*/ 2147483647 w 173"/>
                      <a:gd name="T79" fmla="*/ 2147483647 h 173"/>
                      <a:gd name="T80" fmla="*/ 2147483647 w 173"/>
                      <a:gd name="T81" fmla="*/ 2147483647 h 173"/>
                      <a:gd name="T82" fmla="*/ 2147483647 w 173"/>
                      <a:gd name="T83" fmla="*/ 2147483647 h 173"/>
                      <a:gd name="T84" fmla="*/ 2147483647 w 173"/>
                      <a:gd name="T85" fmla="*/ 2147483647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990034"/>
                  </a:solidFill>
                  <a:ln w="9525">
                    <a:solidFill>
                      <a:srgbClr val="000000"/>
                    </a:solidFill>
                    <a:prstDash val="solid"/>
                    <a:round/>
                    <a:headEnd/>
                    <a:tailEnd/>
                  </a:ln>
                </p:spPr>
                <p:txBody>
                  <a:bodyPr/>
                  <a:lstStyle/>
                  <a:p>
                    <a:endParaRPr lang="en-US"/>
                  </a:p>
                </p:txBody>
              </p:sp>
              <p:sp>
                <p:nvSpPr>
                  <p:cNvPr id="883" name="Rectangle 397"/>
                  <p:cNvSpPr>
                    <a:spLocks noChangeAspect="1" noChangeArrowheads="1"/>
                  </p:cNvSpPr>
                  <p:nvPr/>
                </p:nvSpPr>
                <p:spPr bwMode="auto">
                  <a:xfrm>
                    <a:off x="4325741" y="1762723"/>
                    <a:ext cx="0" cy="914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884" name="Freeform 398"/>
                  <p:cNvSpPr>
                    <a:spLocks noChangeAspect="1"/>
                  </p:cNvSpPr>
                  <p:nvPr/>
                </p:nvSpPr>
                <p:spPr bwMode="auto">
                  <a:xfrm>
                    <a:off x="4325741" y="1719637"/>
                    <a:ext cx="159254" cy="70505"/>
                  </a:xfrm>
                  <a:custGeom>
                    <a:avLst/>
                    <a:gdLst>
                      <a:gd name="T0" fmla="*/ 2147483647 w 120"/>
                      <a:gd name="T1" fmla="*/ 2147483647 h 48"/>
                      <a:gd name="T2" fmla="*/ 2147483647 w 120"/>
                      <a:gd name="T3" fmla="*/ 2147483647 h 48"/>
                      <a:gd name="T4" fmla="*/ 2147483647 w 120"/>
                      <a:gd name="T5" fmla="*/ 2147483647 h 48"/>
                      <a:gd name="T6" fmla="*/ 2147483647 w 120"/>
                      <a:gd name="T7" fmla="*/ 2147483647 h 48"/>
                      <a:gd name="T8" fmla="*/ 0 w 120"/>
                      <a:gd name="T9" fmla="*/ 2147483647 h 48"/>
                      <a:gd name="T10" fmla="*/ 0 w 120"/>
                      <a:gd name="T11" fmla="*/ 2147483647 h 48"/>
                      <a:gd name="T12" fmla="*/ 0 w 120"/>
                      <a:gd name="T13" fmla="*/ 2147483647 h 48"/>
                      <a:gd name="T14" fmla="*/ 0 w 120"/>
                      <a:gd name="T15" fmla="*/ 2147483647 h 48"/>
                      <a:gd name="T16" fmla="*/ 2147483647 w 120"/>
                      <a:gd name="T17" fmla="*/ 2147483647 h 48"/>
                      <a:gd name="T18" fmla="*/ 2147483647 w 120"/>
                      <a:gd name="T19" fmla="*/ 2147483647 h 48"/>
                      <a:gd name="T20" fmla="*/ 2147483647 w 120"/>
                      <a:gd name="T21" fmla="*/ 2147483647 h 48"/>
                      <a:gd name="T22" fmla="*/ 2147483647 w 120"/>
                      <a:gd name="T23" fmla="*/ 2147483647 h 48"/>
                      <a:gd name="T24" fmla="*/ 2147483647 w 120"/>
                      <a:gd name="T25" fmla="*/ 2147483647 h 48"/>
                      <a:gd name="T26" fmla="*/ 2147483647 w 120"/>
                      <a:gd name="T27" fmla="*/ 2147483647 h 48"/>
                      <a:gd name="T28" fmla="*/ 2147483647 w 120"/>
                      <a:gd name="T29" fmla="*/ 2147483647 h 48"/>
                      <a:gd name="T30" fmla="*/ 2147483647 w 120"/>
                      <a:gd name="T31" fmla="*/ 0 h 48"/>
                      <a:gd name="T32" fmla="*/ 2147483647 w 120"/>
                      <a:gd name="T33" fmla="*/ 2147483647 h 48"/>
                      <a:gd name="T34" fmla="*/ 2147483647 w 120"/>
                      <a:gd name="T35" fmla="*/ 0 h 48"/>
                      <a:gd name="T36" fmla="*/ 2147483647 w 120"/>
                      <a:gd name="T37" fmla="*/ 0 h 48"/>
                      <a:gd name="T38" fmla="*/ 2147483647 w 120"/>
                      <a:gd name="T39" fmla="*/ 2147483647 h 48"/>
                      <a:gd name="T40" fmla="*/ 2147483647 w 120"/>
                      <a:gd name="T41" fmla="*/ 2147483647 h 48"/>
                      <a:gd name="T42" fmla="*/ 2147483647 w 120"/>
                      <a:gd name="T43" fmla="*/ 2147483647 h 48"/>
                      <a:gd name="T44" fmla="*/ 2147483647 w 120"/>
                      <a:gd name="T45" fmla="*/ 2147483647 h 48"/>
                      <a:gd name="T46" fmla="*/ 2147483647 w 120"/>
                      <a:gd name="T47" fmla="*/ 2147483647 h 48"/>
                      <a:gd name="T48" fmla="*/ 2147483647 w 120"/>
                      <a:gd name="T49" fmla="*/ 2147483647 h 48"/>
                      <a:gd name="T50" fmla="*/ 2147483647 w 120"/>
                      <a:gd name="T51" fmla="*/ 2147483647 h 48"/>
                      <a:gd name="T52" fmla="*/ 2147483647 w 120"/>
                      <a:gd name="T53" fmla="*/ 2147483647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990034"/>
                  </a:solidFill>
                  <a:ln w="9525">
                    <a:solidFill>
                      <a:srgbClr val="000000"/>
                    </a:solidFill>
                    <a:prstDash val="solid"/>
                    <a:round/>
                    <a:headEnd/>
                    <a:tailEnd/>
                  </a:ln>
                </p:spPr>
                <p:txBody>
                  <a:bodyPr/>
                  <a:lstStyle/>
                  <a:p>
                    <a:endParaRPr lang="en-US"/>
                  </a:p>
                </p:txBody>
              </p:sp>
              <p:sp>
                <p:nvSpPr>
                  <p:cNvPr id="885" name="Freeform 399"/>
                  <p:cNvSpPr>
                    <a:spLocks noChangeAspect="1"/>
                  </p:cNvSpPr>
                  <p:nvPr/>
                </p:nvSpPr>
                <p:spPr bwMode="auto">
                  <a:xfrm>
                    <a:off x="4461499" y="1824088"/>
                    <a:ext cx="86153" cy="79644"/>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2147483647 h 54"/>
                      <a:gd name="T12" fmla="*/ 2147483647 w 66"/>
                      <a:gd name="T13" fmla="*/ 2147483647 h 54"/>
                      <a:gd name="T14" fmla="*/ 2147483647 w 66"/>
                      <a:gd name="T15" fmla="*/ 2147483647 h 54"/>
                      <a:gd name="T16" fmla="*/ 2147483647 w 66"/>
                      <a:gd name="T17" fmla="*/ 2147483647 h 54"/>
                      <a:gd name="T18" fmla="*/ 2147483647 w 66"/>
                      <a:gd name="T19" fmla="*/ 2147483647 h 54"/>
                      <a:gd name="T20" fmla="*/ 2147483647 w 66"/>
                      <a:gd name="T21" fmla="*/ 2147483647 h 54"/>
                      <a:gd name="T22" fmla="*/ 2147483647 w 66"/>
                      <a:gd name="T23" fmla="*/ 2147483647 h 54"/>
                      <a:gd name="T24" fmla="*/ 2147483647 w 66"/>
                      <a:gd name="T25" fmla="*/ 2147483647 h 54"/>
                      <a:gd name="T26" fmla="*/ 2147483647 w 66"/>
                      <a:gd name="T27" fmla="*/ 2147483647 h 54"/>
                      <a:gd name="T28" fmla="*/ 2147483647 w 66"/>
                      <a:gd name="T29" fmla="*/ 2147483647 h 54"/>
                      <a:gd name="T30" fmla="*/ 2147483647 w 66"/>
                      <a:gd name="T31" fmla="*/ 2147483647 h 54"/>
                      <a:gd name="T32" fmla="*/ 2147483647 w 66"/>
                      <a:gd name="T33" fmla="*/ 2147483647 h 54"/>
                      <a:gd name="T34" fmla="*/ 2147483647 w 66"/>
                      <a:gd name="T35" fmla="*/ 2147483647 h 54"/>
                      <a:gd name="T36" fmla="*/ 2147483647 w 66"/>
                      <a:gd name="T37" fmla="*/ 2147483647 h 54"/>
                      <a:gd name="T38" fmla="*/ 2147483647 w 66"/>
                      <a:gd name="T39" fmla="*/ 2147483647 h 54"/>
                      <a:gd name="T40" fmla="*/ 2147483647 w 66"/>
                      <a:gd name="T41" fmla="*/ 2147483647 h 54"/>
                      <a:gd name="T42" fmla="*/ 2147483647 w 66"/>
                      <a:gd name="T43" fmla="*/ 2147483647 h 54"/>
                      <a:gd name="T44" fmla="*/ 2147483647 w 66"/>
                      <a:gd name="T45" fmla="*/ 2147483647 h 54"/>
                      <a:gd name="T46" fmla="*/ 2147483647 w 66"/>
                      <a:gd name="T47" fmla="*/ 2147483647 h 54"/>
                      <a:gd name="T48" fmla="*/ 2147483647 w 66"/>
                      <a:gd name="T49" fmla="*/ 2147483647 h 54"/>
                      <a:gd name="T50" fmla="*/ 2147483647 w 66"/>
                      <a:gd name="T51" fmla="*/ 2147483647 h 54"/>
                      <a:gd name="T52" fmla="*/ 2147483647 w 66"/>
                      <a:gd name="T53" fmla="*/ 2147483647 h 54"/>
                      <a:gd name="T54" fmla="*/ 2147483647 w 66"/>
                      <a:gd name="T55" fmla="*/ 2147483647 h 54"/>
                      <a:gd name="T56" fmla="*/ 2147483647 w 66"/>
                      <a:gd name="T57" fmla="*/ 2147483647 h 54"/>
                      <a:gd name="T58" fmla="*/ 0 w 66"/>
                      <a:gd name="T59" fmla="*/ 2147483647 h 54"/>
                      <a:gd name="T60" fmla="*/ 0 w 66"/>
                      <a:gd name="T61" fmla="*/ 0 h 54"/>
                      <a:gd name="T62" fmla="*/ 2147483647 w 66"/>
                      <a:gd name="T63" fmla="*/ 0 h 54"/>
                      <a:gd name="T64" fmla="*/ 2147483647 w 66"/>
                      <a:gd name="T65" fmla="*/ 2147483647 h 54"/>
                      <a:gd name="T66" fmla="*/ 2147483647 w 66"/>
                      <a:gd name="T67" fmla="*/ 0 h 54"/>
                      <a:gd name="T68" fmla="*/ 2147483647 w 66"/>
                      <a:gd name="T69" fmla="*/ 0 h 54"/>
                      <a:gd name="T70" fmla="*/ 2147483647 w 66"/>
                      <a:gd name="T71" fmla="*/ 0 h 54"/>
                      <a:gd name="T72" fmla="*/ 2147483647 w 66"/>
                      <a:gd name="T73" fmla="*/ 0 h 54"/>
                      <a:gd name="T74" fmla="*/ 2147483647 w 66"/>
                      <a:gd name="T75" fmla="*/ 0 h 54"/>
                      <a:gd name="T76" fmla="*/ 2147483647 w 66"/>
                      <a:gd name="T77" fmla="*/ 0 h 54"/>
                      <a:gd name="T78" fmla="*/ 2147483647 w 66"/>
                      <a:gd name="T79" fmla="*/ 0 h 54"/>
                      <a:gd name="T80" fmla="*/ 2147483647 w 66"/>
                      <a:gd name="T81" fmla="*/ 0 h 54"/>
                      <a:gd name="T82" fmla="*/ 2147483647 w 66"/>
                      <a:gd name="T83" fmla="*/ 0 h 54"/>
                      <a:gd name="T84" fmla="*/ 2147483647 w 66"/>
                      <a:gd name="T85" fmla="*/ 2147483647 h 54"/>
                      <a:gd name="T86" fmla="*/ 2147483647 w 66"/>
                      <a:gd name="T87" fmla="*/ 2147483647 h 54"/>
                      <a:gd name="T88" fmla="*/ 2147483647 w 66"/>
                      <a:gd name="T89" fmla="*/ 2147483647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990034"/>
                  </a:solidFill>
                  <a:ln w="9525">
                    <a:solidFill>
                      <a:srgbClr val="000000"/>
                    </a:solidFill>
                    <a:prstDash val="solid"/>
                    <a:round/>
                    <a:headEnd/>
                    <a:tailEnd/>
                  </a:ln>
                </p:spPr>
                <p:txBody>
                  <a:bodyPr/>
                  <a:lstStyle/>
                  <a:p>
                    <a:endParaRPr lang="en-US"/>
                  </a:p>
                </p:txBody>
              </p:sp>
              <p:sp>
                <p:nvSpPr>
                  <p:cNvPr id="886" name="Freeform 400"/>
                  <p:cNvSpPr>
                    <a:spLocks noChangeAspect="1"/>
                  </p:cNvSpPr>
                  <p:nvPr/>
                </p:nvSpPr>
                <p:spPr bwMode="auto">
                  <a:xfrm>
                    <a:off x="4414505" y="1781002"/>
                    <a:ext cx="124009" cy="104451"/>
                  </a:xfrm>
                  <a:custGeom>
                    <a:avLst/>
                    <a:gdLst>
                      <a:gd name="T0" fmla="*/ 2147483647 w 96"/>
                      <a:gd name="T1" fmla="*/ 2147483647 h 71"/>
                      <a:gd name="T2" fmla="*/ 2147483647 w 96"/>
                      <a:gd name="T3" fmla="*/ 2147483647 h 71"/>
                      <a:gd name="T4" fmla="*/ 2147483647 w 96"/>
                      <a:gd name="T5" fmla="*/ 2147483647 h 71"/>
                      <a:gd name="T6" fmla="*/ 2147483647 w 96"/>
                      <a:gd name="T7" fmla="*/ 2147483647 h 71"/>
                      <a:gd name="T8" fmla="*/ 2147483647 w 96"/>
                      <a:gd name="T9" fmla="*/ 2147483647 h 71"/>
                      <a:gd name="T10" fmla="*/ 2147483647 w 96"/>
                      <a:gd name="T11" fmla="*/ 2147483647 h 71"/>
                      <a:gd name="T12" fmla="*/ 2147483647 w 96"/>
                      <a:gd name="T13" fmla="*/ 2147483647 h 71"/>
                      <a:gd name="T14" fmla="*/ 2147483647 w 96"/>
                      <a:gd name="T15" fmla="*/ 2147483647 h 71"/>
                      <a:gd name="T16" fmla="*/ 2147483647 w 96"/>
                      <a:gd name="T17" fmla="*/ 2147483647 h 71"/>
                      <a:gd name="T18" fmla="*/ 2147483647 w 96"/>
                      <a:gd name="T19" fmla="*/ 2147483647 h 71"/>
                      <a:gd name="T20" fmla="*/ 2147483647 w 96"/>
                      <a:gd name="T21" fmla="*/ 2147483647 h 71"/>
                      <a:gd name="T22" fmla="*/ 2147483647 w 96"/>
                      <a:gd name="T23" fmla="*/ 0 h 71"/>
                      <a:gd name="T24" fmla="*/ 2147483647 w 96"/>
                      <a:gd name="T25" fmla="*/ 2147483647 h 71"/>
                      <a:gd name="T26" fmla="*/ 2147483647 w 96"/>
                      <a:gd name="T27" fmla="*/ 2147483647 h 71"/>
                      <a:gd name="T28" fmla="*/ 2147483647 w 96"/>
                      <a:gd name="T29" fmla="*/ 2147483647 h 71"/>
                      <a:gd name="T30" fmla="*/ 2147483647 w 96"/>
                      <a:gd name="T31" fmla="*/ 2147483647 h 71"/>
                      <a:gd name="T32" fmla="*/ 2147483647 w 96"/>
                      <a:gd name="T33" fmla="*/ 2147483647 h 71"/>
                      <a:gd name="T34" fmla="*/ 2147483647 w 96"/>
                      <a:gd name="T35" fmla="*/ 2147483647 h 71"/>
                      <a:gd name="T36" fmla="*/ 2147483647 w 96"/>
                      <a:gd name="T37" fmla="*/ 2147483647 h 71"/>
                      <a:gd name="T38" fmla="*/ 2147483647 w 96"/>
                      <a:gd name="T39" fmla="*/ 2147483647 h 71"/>
                      <a:gd name="T40" fmla="*/ 2147483647 w 96"/>
                      <a:gd name="T41" fmla="*/ 2147483647 h 71"/>
                      <a:gd name="T42" fmla="*/ 2147483647 w 96"/>
                      <a:gd name="T43" fmla="*/ 2147483647 h 71"/>
                      <a:gd name="T44" fmla="*/ 2147483647 w 96"/>
                      <a:gd name="T45" fmla="*/ 2147483647 h 71"/>
                      <a:gd name="T46" fmla="*/ 2147483647 w 96"/>
                      <a:gd name="T47" fmla="*/ 2147483647 h 71"/>
                      <a:gd name="T48" fmla="*/ 2147483647 w 96"/>
                      <a:gd name="T49" fmla="*/ 2147483647 h 71"/>
                      <a:gd name="T50" fmla="*/ 2147483647 w 96"/>
                      <a:gd name="T51" fmla="*/ 2147483647 h 71"/>
                      <a:gd name="T52" fmla="*/ 2147483647 w 96"/>
                      <a:gd name="T53" fmla="*/ 2147483647 h 71"/>
                      <a:gd name="T54" fmla="*/ 2147483647 w 96"/>
                      <a:gd name="T55" fmla="*/ 2147483647 h 71"/>
                      <a:gd name="T56" fmla="*/ 2147483647 w 96"/>
                      <a:gd name="T57" fmla="*/ 2147483647 h 71"/>
                      <a:gd name="T58" fmla="*/ 2147483647 w 96"/>
                      <a:gd name="T59" fmla="*/ 2147483647 h 71"/>
                      <a:gd name="T60" fmla="*/ 2147483647 w 96"/>
                      <a:gd name="T61" fmla="*/ 2147483647 h 71"/>
                      <a:gd name="T62" fmla="*/ 0 w 96"/>
                      <a:gd name="T63" fmla="*/ 2147483647 h 71"/>
                      <a:gd name="T64" fmla="*/ 2147483647 w 96"/>
                      <a:gd name="T65" fmla="*/ 2147483647 h 71"/>
                      <a:gd name="T66" fmla="*/ 2147483647 w 96"/>
                      <a:gd name="T67" fmla="*/ 2147483647 h 71"/>
                      <a:gd name="T68" fmla="*/ 2147483647 w 96"/>
                      <a:gd name="T69" fmla="*/ 2147483647 h 71"/>
                      <a:gd name="T70" fmla="*/ 2147483647 w 96"/>
                      <a:gd name="T71" fmla="*/ 2147483647 h 71"/>
                      <a:gd name="T72" fmla="*/ 2147483647 w 96"/>
                      <a:gd name="T73" fmla="*/ 2147483647 h 71"/>
                      <a:gd name="T74" fmla="*/ 2147483647 w 96"/>
                      <a:gd name="T75" fmla="*/ 2147483647 h 71"/>
                      <a:gd name="T76" fmla="*/ 2147483647 w 96"/>
                      <a:gd name="T77" fmla="*/ 2147483647 h 71"/>
                      <a:gd name="T78" fmla="*/ 2147483647 w 96"/>
                      <a:gd name="T79" fmla="*/ 2147483647 h 71"/>
                      <a:gd name="T80" fmla="*/ 2147483647 w 96"/>
                      <a:gd name="T81" fmla="*/ 2147483647 h 71"/>
                      <a:gd name="T82" fmla="*/ 2147483647 w 96"/>
                      <a:gd name="T83" fmla="*/ 2147483647 h 71"/>
                      <a:gd name="T84" fmla="*/ 2147483647 w 96"/>
                      <a:gd name="T85" fmla="*/ 2147483647 h 71"/>
                      <a:gd name="T86" fmla="*/ 2147483647 w 96"/>
                      <a:gd name="T87" fmla="*/ 2147483647 h 71"/>
                      <a:gd name="T88" fmla="*/ 2147483647 w 96"/>
                      <a:gd name="T89" fmla="*/ 2147483647 h 71"/>
                      <a:gd name="T90" fmla="*/ 2147483647 w 96"/>
                      <a:gd name="T91" fmla="*/ 2147483647 h 71"/>
                      <a:gd name="T92" fmla="*/ 2147483647 w 96"/>
                      <a:gd name="T93" fmla="*/ 2147483647 h 71"/>
                      <a:gd name="T94" fmla="*/ 2147483647 w 96"/>
                      <a:gd name="T95" fmla="*/ 2147483647 h 71"/>
                      <a:gd name="T96" fmla="*/ 2147483647 w 96"/>
                      <a:gd name="T97" fmla="*/ 2147483647 h 71"/>
                      <a:gd name="T98" fmla="*/ 2147483647 w 96"/>
                      <a:gd name="T99" fmla="*/ 2147483647 h 71"/>
                      <a:gd name="T100" fmla="*/ 2147483647 w 96"/>
                      <a:gd name="T101" fmla="*/ 2147483647 h 71"/>
                      <a:gd name="T102" fmla="*/ 2147483647 w 96"/>
                      <a:gd name="T103" fmla="*/ 2147483647 h 71"/>
                      <a:gd name="T104" fmla="*/ 2147483647 w 96"/>
                      <a:gd name="T105" fmla="*/ 2147483647 h 71"/>
                      <a:gd name="T106" fmla="*/ 2147483647 w 96"/>
                      <a:gd name="T107" fmla="*/ 2147483647 h 71"/>
                      <a:gd name="T108" fmla="*/ 2147483647 w 96"/>
                      <a:gd name="T109" fmla="*/ 2147483647 h 71"/>
                      <a:gd name="T110" fmla="*/ 2147483647 w 96"/>
                      <a:gd name="T111" fmla="*/ 2147483647 h 71"/>
                      <a:gd name="T112" fmla="*/ 2147483647 w 96"/>
                      <a:gd name="T113" fmla="*/ 2147483647 h 71"/>
                      <a:gd name="T114" fmla="*/ 2147483647 w 96"/>
                      <a:gd name="T115" fmla="*/ 2147483647 h 71"/>
                      <a:gd name="T116" fmla="*/ 2147483647 w 96"/>
                      <a:gd name="T117" fmla="*/ 2147483647 h 71"/>
                      <a:gd name="T118" fmla="*/ 2147483647 w 96"/>
                      <a:gd name="T119" fmla="*/ 2147483647 h 71"/>
                      <a:gd name="T120" fmla="*/ 2147483647 w 96"/>
                      <a:gd name="T121" fmla="*/ 2147483647 h 71"/>
                      <a:gd name="T122" fmla="*/ 2147483647 w 96"/>
                      <a:gd name="T123" fmla="*/ 2147483647 h 71"/>
                      <a:gd name="T124" fmla="*/ 2147483647 w 96"/>
                      <a:gd name="T125" fmla="*/ 2147483647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990034"/>
                  </a:solidFill>
                  <a:ln w="9525">
                    <a:solidFill>
                      <a:srgbClr val="000000"/>
                    </a:solidFill>
                    <a:prstDash val="solid"/>
                    <a:round/>
                    <a:headEnd/>
                    <a:tailEnd/>
                  </a:ln>
                </p:spPr>
                <p:txBody>
                  <a:bodyPr/>
                  <a:lstStyle/>
                  <a:p>
                    <a:endParaRPr lang="en-US"/>
                  </a:p>
                </p:txBody>
              </p:sp>
              <p:sp>
                <p:nvSpPr>
                  <p:cNvPr id="887" name="Freeform 401"/>
                  <p:cNvSpPr>
                    <a:spLocks noChangeAspect="1"/>
                  </p:cNvSpPr>
                  <p:nvPr/>
                </p:nvSpPr>
                <p:spPr bwMode="auto">
                  <a:xfrm>
                    <a:off x="4491522" y="1885453"/>
                    <a:ext cx="32634" cy="18279"/>
                  </a:xfrm>
                  <a:custGeom>
                    <a:avLst/>
                    <a:gdLst>
                      <a:gd name="T0" fmla="*/ 2147483647 w 24"/>
                      <a:gd name="T1" fmla="*/ 2147483647 h 12"/>
                      <a:gd name="T2" fmla="*/ 2147483647 w 24"/>
                      <a:gd name="T3" fmla="*/ 2147483647 h 12"/>
                      <a:gd name="T4" fmla="*/ 2147483647 w 24"/>
                      <a:gd name="T5" fmla="*/ 2147483647 h 12"/>
                      <a:gd name="T6" fmla="*/ 2147483647 w 24"/>
                      <a:gd name="T7" fmla="*/ 2147483647 h 12"/>
                      <a:gd name="T8" fmla="*/ 2147483647 w 24"/>
                      <a:gd name="T9" fmla="*/ 0 h 12"/>
                      <a:gd name="T10" fmla="*/ 2147483647 w 24"/>
                      <a:gd name="T11" fmla="*/ 2147483647 h 12"/>
                      <a:gd name="T12" fmla="*/ 0 w 24"/>
                      <a:gd name="T13" fmla="*/ 0 h 12"/>
                      <a:gd name="T14" fmla="*/ 2147483647 w 24"/>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888" name="Freeform 402"/>
                  <p:cNvSpPr>
                    <a:spLocks noChangeAspect="1"/>
                  </p:cNvSpPr>
                  <p:nvPr/>
                </p:nvSpPr>
                <p:spPr bwMode="auto">
                  <a:xfrm>
                    <a:off x="4033340" y="1656966"/>
                    <a:ext cx="259766" cy="246765"/>
                  </a:xfrm>
                  <a:custGeom>
                    <a:avLst/>
                    <a:gdLst>
                      <a:gd name="T0" fmla="*/ 2147483647 w 197"/>
                      <a:gd name="T1" fmla="*/ 2147483647 h 167"/>
                      <a:gd name="T2" fmla="*/ 2147483647 w 197"/>
                      <a:gd name="T3" fmla="*/ 2147483647 h 167"/>
                      <a:gd name="T4" fmla="*/ 2147483647 w 197"/>
                      <a:gd name="T5" fmla="*/ 2147483647 h 167"/>
                      <a:gd name="T6" fmla="*/ 2147483647 w 197"/>
                      <a:gd name="T7" fmla="*/ 2147483647 h 167"/>
                      <a:gd name="T8" fmla="*/ 2147483647 w 197"/>
                      <a:gd name="T9" fmla="*/ 2147483647 h 167"/>
                      <a:gd name="T10" fmla="*/ 2147483647 w 197"/>
                      <a:gd name="T11" fmla="*/ 2147483647 h 167"/>
                      <a:gd name="T12" fmla="*/ 2147483647 w 197"/>
                      <a:gd name="T13" fmla="*/ 2147483647 h 167"/>
                      <a:gd name="T14" fmla="*/ 2147483647 w 197"/>
                      <a:gd name="T15" fmla="*/ 2147483647 h 167"/>
                      <a:gd name="T16" fmla="*/ 2147483647 w 197"/>
                      <a:gd name="T17" fmla="*/ 2147483647 h 167"/>
                      <a:gd name="T18" fmla="*/ 2147483647 w 197"/>
                      <a:gd name="T19" fmla="*/ 2147483647 h 167"/>
                      <a:gd name="T20" fmla="*/ 2147483647 w 197"/>
                      <a:gd name="T21" fmla="*/ 2147483647 h 167"/>
                      <a:gd name="T22" fmla="*/ 2147483647 w 197"/>
                      <a:gd name="T23" fmla="*/ 2147483647 h 167"/>
                      <a:gd name="T24" fmla="*/ 2147483647 w 197"/>
                      <a:gd name="T25" fmla="*/ 2147483647 h 167"/>
                      <a:gd name="T26" fmla="*/ 2147483647 w 197"/>
                      <a:gd name="T27" fmla="*/ 2147483647 h 167"/>
                      <a:gd name="T28" fmla="*/ 2147483647 w 197"/>
                      <a:gd name="T29" fmla="*/ 2147483647 h 167"/>
                      <a:gd name="T30" fmla="*/ 2147483647 w 197"/>
                      <a:gd name="T31" fmla="*/ 2147483647 h 167"/>
                      <a:gd name="T32" fmla="*/ 0 w 197"/>
                      <a:gd name="T33" fmla="*/ 2147483647 h 167"/>
                      <a:gd name="T34" fmla="*/ 2147483647 w 197"/>
                      <a:gd name="T35" fmla="*/ 2147483647 h 167"/>
                      <a:gd name="T36" fmla="*/ 2147483647 w 197"/>
                      <a:gd name="T37" fmla="*/ 2147483647 h 167"/>
                      <a:gd name="T38" fmla="*/ 2147483647 w 197"/>
                      <a:gd name="T39" fmla="*/ 2147483647 h 167"/>
                      <a:gd name="T40" fmla="*/ 2147483647 w 197"/>
                      <a:gd name="T41" fmla="*/ 2147483647 h 167"/>
                      <a:gd name="T42" fmla="*/ 2147483647 w 197"/>
                      <a:gd name="T43" fmla="*/ 2147483647 h 167"/>
                      <a:gd name="T44" fmla="*/ 2147483647 w 197"/>
                      <a:gd name="T45" fmla="*/ 2147483647 h 167"/>
                      <a:gd name="T46" fmla="*/ 2147483647 w 197"/>
                      <a:gd name="T47" fmla="*/ 2147483647 h 167"/>
                      <a:gd name="T48" fmla="*/ 2147483647 w 197"/>
                      <a:gd name="T49" fmla="*/ 2147483647 h 167"/>
                      <a:gd name="T50" fmla="*/ 2147483647 w 197"/>
                      <a:gd name="T51" fmla="*/ 2147483647 h 167"/>
                      <a:gd name="T52" fmla="*/ 2147483647 w 197"/>
                      <a:gd name="T53" fmla="*/ 2147483647 h 167"/>
                      <a:gd name="T54" fmla="*/ 2147483647 w 197"/>
                      <a:gd name="T55" fmla="*/ 2147483647 h 167"/>
                      <a:gd name="T56" fmla="*/ 2147483647 w 197"/>
                      <a:gd name="T57" fmla="*/ 2147483647 h 167"/>
                      <a:gd name="T58" fmla="*/ 2147483647 w 197"/>
                      <a:gd name="T59" fmla="*/ 2147483647 h 167"/>
                      <a:gd name="T60" fmla="*/ 2147483647 w 197"/>
                      <a:gd name="T61" fmla="*/ 2147483647 h 167"/>
                      <a:gd name="T62" fmla="*/ 2147483647 w 197"/>
                      <a:gd name="T63" fmla="*/ 2147483647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990034"/>
                  </a:solidFill>
                  <a:ln w="9525">
                    <a:solidFill>
                      <a:srgbClr val="000000"/>
                    </a:solidFill>
                    <a:prstDash val="solid"/>
                    <a:round/>
                    <a:headEnd/>
                    <a:tailEnd/>
                  </a:ln>
                </p:spPr>
                <p:txBody>
                  <a:bodyPr/>
                  <a:lstStyle/>
                  <a:p>
                    <a:endParaRPr lang="en-US"/>
                  </a:p>
                </p:txBody>
              </p:sp>
              <p:sp>
                <p:nvSpPr>
                  <p:cNvPr id="889" name="Freeform 403"/>
                  <p:cNvSpPr>
                    <a:spLocks noChangeAspect="1"/>
                  </p:cNvSpPr>
                  <p:nvPr/>
                </p:nvSpPr>
                <p:spPr bwMode="auto">
                  <a:xfrm>
                    <a:off x="4317909" y="1894592"/>
                    <a:ext cx="15664" cy="35252"/>
                  </a:xfrm>
                  <a:custGeom>
                    <a:avLst/>
                    <a:gdLst>
                      <a:gd name="T0" fmla="*/ 2147483647 w 12"/>
                      <a:gd name="T1" fmla="*/ 2147483647 h 24"/>
                      <a:gd name="T2" fmla="*/ 0 w 12"/>
                      <a:gd name="T3" fmla="*/ 2147483647 h 24"/>
                      <a:gd name="T4" fmla="*/ 0 w 12"/>
                      <a:gd name="T5" fmla="*/ 2147483647 h 24"/>
                      <a:gd name="T6" fmla="*/ 2147483647 w 12"/>
                      <a:gd name="T7" fmla="*/ 0 h 24"/>
                      <a:gd name="T8" fmla="*/ 2147483647 w 12"/>
                      <a:gd name="T9" fmla="*/ 2147483647 h 24"/>
                      <a:gd name="T10" fmla="*/ 2147483647 w 12"/>
                      <a:gd name="T11" fmla="*/ 2147483647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990034"/>
                  </a:solidFill>
                  <a:ln w="9525">
                    <a:solidFill>
                      <a:srgbClr val="000000"/>
                    </a:solidFill>
                    <a:prstDash val="solid"/>
                    <a:round/>
                    <a:headEnd/>
                    <a:tailEnd/>
                  </a:ln>
                </p:spPr>
                <p:txBody>
                  <a:bodyPr/>
                  <a:lstStyle/>
                  <a:p>
                    <a:endParaRPr lang="en-US"/>
                  </a:p>
                </p:txBody>
              </p:sp>
              <p:sp>
                <p:nvSpPr>
                  <p:cNvPr id="890" name="Freeform 404"/>
                  <p:cNvSpPr>
                    <a:spLocks noChangeAspect="1"/>
                  </p:cNvSpPr>
                  <p:nvPr/>
                </p:nvSpPr>
                <p:spPr bwMode="auto">
                  <a:xfrm>
                    <a:off x="4461499" y="1727471"/>
                    <a:ext cx="142285" cy="78338"/>
                  </a:xfrm>
                  <a:custGeom>
                    <a:avLst/>
                    <a:gdLst>
                      <a:gd name="T0" fmla="*/ 2147483647 w 108"/>
                      <a:gd name="T1" fmla="*/ 2147483647 h 53"/>
                      <a:gd name="T2" fmla="*/ 2147483647 w 108"/>
                      <a:gd name="T3" fmla="*/ 2147483647 h 53"/>
                      <a:gd name="T4" fmla="*/ 2147483647 w 108"/>
                      <a:gd name="T5" fmla="*/ 2147483647 h 53"/>
                      <a:gd name="T6" fmla="*/ 2147483647 w 108"/>
                      <a:gd name="T7" fmla="*/ 2147483647 h 53"/>
                      <a:gd name="T8" fmla="*/ 0 w 108"/>
                      <a:gd name="T9" fmla="*/ 2147483647 h 53"/>
                      <a:gd name="T10" fmla="*/ 2147483647 w 108"/>
                      <a:gd name="T11" fmla="*/ 2147483647 h 53"/>
                      <a:gd name="T12" fmla="*/ 2147483647 w 108"/>
                      <a:gd name="T13" fmla="*/ 2147483647 h 53"/>
                      <a:gd name="T14" fmla="*/ 2147483647 w 108"/>
                      <a:gd name="T15" fmla="*/ 2147483647 h 53"/>
                      <a:gd name="T16" fmla="*/ 2147483647 w 108"/>
                      <a:gd name="T17" fmla="*/ 2147483647 h 53"/>
                      <a:gd name="T18" fmla="*/ 2147483647 w 108"/>
                      <a:gd name="T19" fmla="*/ 2147483647 h 53"/>
                      <a:gd name="T20" fmla="*/ 2147483647 w 108"/>
                      <a:gd name="T21" fmla="*/ 2147483647 h 53"/>
                      <a:gd name="T22" fmla="*/ 2147483647 w 108"/>
                      <a:gd name="T23" fmla="*/ 0 h 53"/>
                      <a:gd name="T24" fmla="*/ 2147483647 w 108"/>
                      <a:gd name="T25" fmla="*/ 2147483647 h 53"/>
                      <a:gd name="T26" fmla="*/ 2147483647 w 108"/>
                      <a:gd name="T27" fmla="*/ 2147483647 h 53"/>
                      <a:gd name="T28" fmla="*/ 2147483647 w 108"/>
                      <a:gd name="T29" fmla="*/ 2147483647 h 53"/>
                      <a:gd name="T30" fmla="*/ 2147483647 w 108"/>
                      <a:gd name="T31" fmla="*/ 2147483647 h 53"/>
                      <a:gd name="T32" fmla="*/ 2147483647 w 108"/>
                      <a:gd name="T33" fmla="*/ 2147483647 h 53"/>
                      <a:gd name="T34" fmla="*/ 2147483647 w 108"/>
                      <a:gd name="T35" fmla="*/ 2147483647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990034"/>
                  </a:solidFill>
                  <a:ln w="9525">
                    <a:solidFill>
                      <a:srgbClr val="000000"/>
                    </a:solidFill>
                    <a:prstDash val="solid"/>
                    <a:round/>
                    <a:headEnd/>
                    <a:tailEnd/>
                  </a:ln>
                </p:spPr>
                <p:txBody>
                  <a:bodyPr/>
                  <a:lstStyle/>
                  <a:p>
                    <a:endParaRPr lang="en-US"/>
                  </a:p>
                </p:txBody>
              </p:sp>
              <p:sp>
                <p:nvSpPr>
                  <p:cNvPr id="891" name="Freeform 405"/>
                  <p:cNvSpPr>
                    <a:spLocks noChangeAspect="1"/>
                  </p:cNvSpPr>
                  <p:nvPr/>
                </p:nvSpPr>
                <p:spPr bwMode="auto">
                  <a:xfrm>
                    <a:off x="4397537" y="1929845"/>
                    <a:ext cx="0" cy="1305"/>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892" name="Freeform 406"/>
                  <p:cNvSpPr>
                    <a:spLocks noChangeAspect="1"/>
                  </p:cNvSpPr>
                  <p:nvPr/>
                </p:nvSpPr>
                <p:spPr bwMode="auto">
                  <a:xfrm>
                    <a:off x="4619447" y="979340"/>
                    <a:ext cx="2769971" cy="950504"/>
                  </a:xfrm>
                  <a:custGeom>
                    <a:avLst/>
                    <a:gdLst>
                      <a:gd name="T0" fmla="*/ 2147483647 w 2093"/>
                      <a:gd name="T1" fmla="*/ 2147483647 h 646"/>
                      <a:gd name="T2" fmla="*/ 2147483647 w 2093"/>
                      <a:gd name="T3" fmla="*/ 2147483647 h 646"/>
                      <a:gd name="T4" fmla="*/ 2147483647 w 2093"/>
                      <a:gd name="T5" fmla="*/ 2147483647 h 646"/>
                      <a:gd name="T6" fmla="*/ 2147483647 w 2093"/>
                      <a:gd name="T7" fmla="*/ 2147483647 h 646"/>
                      <a:gd name="T8" fmla="*/ 2147483647 w 2093"/>
                      <a:gd name="T9" fmla="*/ 2147483647 h 646"/>
                      <a:gd name="T10" fmla="*/ 2147483647 w 2093"/>
                      <a:gd name="T11" fmla="*/ 2147483647 h 646"/>
                      <a:gd name="T12" fmla="*/ 2147483647 w 2093"/>
                      <a:gd name="T13" fmla="*/ 2147483647 h 646"/>
                      <a:gd name="T14" fmla="*/ 2147483647 w 2093"/>
                      <a:gd name="T15" fmla="*/ 2147483647 h 646"/>
                      <a:gd name="T16" fmla="*/ 2147483647 w 2093"/>
                      <a:gd name="T17" fmla="*/ 2147483647 h 646"/>
                      <a:gd name="T18" fmla="*/ 2147483647 w 2093"/>
                      <a:gd name="T19" fmla="*/ 2147483647 h 646"/>
                      <a:gd name="T20" fmla="*/ 2147483647 w 2093"/>
                      <a:gd name="T21" fmla="*/ 2147483647 h 646"/>
                      <a:gd name="T22" fmla="*/ 2147483647 w 2093"/>
                      <a:gd name="T23" fmla="*/ 2147483647 h 646"/>
                      <a:gd name="T24" fmla="*/ 2147483647 w 2093"/>
                      <a:gd name="T25" fmla="*/ 2147483647 h 646"/>
                      <a:gd name="T26" fmla="*/ 2147483647 w 2093"/>
                      <a:gd name="T27" fmla="*/ 2147483647 h 646"/>
                      <a:gd name="T28" fmla="*/ 2147483647 w 2093"/>
                      <a:gd name="T29" fmla="*/ 2147483647 h 646"/>
                      <a:gd name="T30" fmla="*/ 2147483647 w 2093"/>
                      <a:gd name="T31" fmla="*/ 2147483647 h 646"/>
                      <a:gd name="T32" fmla="*/ 2147483647 w 2093"/>
                      <a:gd name="T33" fmla="*/ 2147483647 h 646"/>
                      <a:gd name="T34" fmla="*/ 2147483647 w 2093"/>
                      <a:gd name="T35" fmla="*/ 2147483647 h 646"/>
                      <a:gd name="T36" fmla="*/ 2147483647 w 2093"/>
                      <a:gd name="T37" fmla="*/ 2147483647 h 646"/>
                      <a:gd name="T38" fmla="*/ 2147483647 w 2093"/>
                      <a:gd name="T39" fmla="*/ 2147483647 h 646"/>
                      <a:gd name="T40" fmla="*/ 2147483647 w 2093"/>
                      <a:gd name="T41" fmla="*/ 2147483647 h 646"/>
                      <a:gd name="T42" fmla="*/ 2147483647 w 2093"/>
                      <a:gd name="T43" fmla="*/ 2147483647 h 646"/>
                      <a:gd name="T44" fmla="*/ 2147483647 w 2093"/>
                      <a:gd name="T45" fmla="*/ 2147483647 h 646"/>
                      <a:gd name="T46" fmla="*/ 2147483647 w 2093"/>
                      <a:gd name="T47" fmla="*/ 2147483647 h 646"/>
                      <a:gd name="T48" fmla="*/ 2147483647 w 2093"/>
                      <a:gd name="T49" fmla="*/ 2147483647 h 646"/>
                      <a:gd name="T50" fmla="*/ 2147483647 w 2093"/>
                      <a:gd name="T51" fmla="*/ 2147483647 h 646"/>
                      <a:gd name="T52" fmla="*/ 0 w 2093"/>
                      <a:gd name="T53" fmla="*/ 2147483647 h 646"/>
                      <a:gd name="T54" fmla="*/ 2147483647 w 2093"/>
                      <a:gd name="T55" fmla="*/ 2147483647 h 646"/>
                      <a:gd name="T56" fmla="*/ 2147483647 w 2093"/>
                      <a:gd name="T57" fmla="*/ 2147483647 h 646"/>
                      <a:gd name="T58" fmla="*/ 2147483647 w 2093"/>
                      <a:gd name="T59" fmla="*/ 2147483647 h 646"/>
                      <a:gd name="T60" fmla="*/ 2147483647 w 2093"/>
                      <a:gd name="T61" fmla="*/ 2147483647 h 646"/>
                      <a:gd name="T62" fmla="*/ 2147483647 w 2093"/>
                      <a:gd name="T63" fmla="*/ 2147483647 h 646"/>
                      <a:gd name="T64" fmla="*/ 2147483647 w 2093"/>
                      <a:gd name="T65" fmla="*/ 2147483647 h 646"/>
                      <a:gd name="T66" fmla="*/ 2147483647 w 2093"/>
                      <a:gd name="T67" fmla="*/ 2147483647 h 646"/>
                      <a:gd name="T68" fmla="*/ 2147483647 w 2093"/>
                      <a:gd name="T69" fmla="*/ 2147483647 h 646"/>
                      <a:gd name="T70" fmla="*/ 2147483647 w 2093"/>
                      <a:gd name="T71" fmla="*/ 2147483647 h 646"/>
                      <a:gd name="T72" fmla="*/ 2147483647 w 2093"/>
                      <a:gd name="T73" fmla="*/ 2147483647 h 646"/>
                      <a:gd name="T74" fmla="*/ 2147483647 w 2093"/>
                      <a:gd name="T75" fmla="*/ 2147483647 h 646"/>
                      <a:gd name="T76" fmla="*/ 2147483647 w 2093"/>
                      <a:gd name="T77" fmla="*/ 2147483647 h 646"/>
                      <a:gd name="T78" fmla="*/ 2147483647 w 2093"/>
                      <a:gd name="T79" fmla="*/ 2147483647 h 646"/>
                      <a:gd name="T80" fmla="*/ 2147483647 w 2093"/>
                      <a:gd name="T81" fmla="*/ 2147483647 h 646"/>
                      <a:gd name="T82" fmla="*/ 2147483647 w 2093"/>
                      <a:gd name="T83" fmla="*/ 2147483647 h 646"/>
                      <a:gd name="T84" fmla="*/ 2147483647 w 2093"/>
                      <a:gd name="T85" fmla="*/ 2147483647 h 646"/>
                      <a:gd name="T86" fmla="*/ 2147483647 w 2093"/>
                      <a:gd name="T87" fmla="*/ 2147483647 h 646"/>
                      <a:gd name="T88" fmla="*/ 2147483647 w 2093"/>
                      <a:gd name="T89" fmla="*/ 2147483647 h 646"/>
                      <a:gd name="T90" fmla="*/ 2147483647 w 2093"/>
                      <a:gd name="T91" fmla="*/ 2147483647 h 646"/>
                      <a:gd name="T92" fmla="*/ 2147483647 w 2093"/>
                      <a:gd name="T93" fmla="*/ 2147483647 h 646"/>
                      <a:gd name="T94" fmla="*/ 2147483647 w 2093"/>
                      <a:gd name="T95" fmla="*/ 2147483647 h 646"/>
                      <a:gd name="T96" fmla="*/ 2147483647 w 2093"/>
                      <a:gd name="T97" fmla="*/ 2147483647 h 646"/>
                      <a:gd name="T98" fmla="*/ 2147483647 w 2093"/>
                      <a:gd name="T99" fmla="*/ 2147483647 h 646"/>
                      <a:gd name="T100" fmla="*/ 2147483647 w 2093"/>
                      <a:gd name="T101" fmla="*/ 2147483647 h 646"/>
                      <a:gd name="T102" fmla="*/ 2147483647 w 2093"/>
                      <a:gd name="T103" fmla="*/ 2147483647 h 646"/>
                      <a:gd name="T104" fmla="*/ 2147483647 w 2093"/>
                      <a:gd name="T105" fmla="*/ 2147483647 h 646"/>
                      <a:gd name="T106" fmla="*/ 2147483647 w 2093"/>
                      <a:gd name="T107" fmla="*/ 2147483647 h 646"/>
                      <a:gd name="T108" fmla="*/ 2147483647 w 2093"/>
                      <a:gd name="T109" fmla="*/ 2147483647 h 646"/>
                      <a:gd name="T110" fmla="*/ 2147483647 w 2093"/>
                      <a:gd name="T111" fmla="*/ 2147483647 h 646"/>
                      <a:gd name="T112" fmla="*/ 2147483647 w 2093"/>
                      <a:gd name="T113" fmla="*/ 2147483647 h 646"/>
                      <a:gd name="T114" fmla="*/ 2147483647 w 2093"/>
                      <a:gd name="T115" fmla="*/ 2147483647 h 646"/>
                      <a:gd name="T116" fmla="*/ 2147483647 w 2093"/>
                      <a:gd name="T117" fmla="*/ 2147483647 h 646"/>
                      <a:gd name="T118" fmla="*/ 2147483647 w 2093"/>
                      <a:gd name="T119" fmla="*/ 2147483647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990034"/>
                  </a:solidFill>
                  <a:ln w="9525">
                    <a:solidFill>
                      <a:srgbClr val="000000"/>
                    </a:solidFill>
                    <a:prstDash val="solid"/>
                    <a:round/>
                    <a:headEnd/>
                    <a:tailEnd/>
                  </a:ln>
                </p:spPr>
                <p:txBody>
                  <a:bodyPr/>
                  <a:lstStyle/>
                  <a:p>
                    <a:endParaRPr lang="en-US"/>
                  </a:p>
                </p:txBody>
              </p:sp>
              <p:sp>
                <p:nvSpPr>
                  <p:cNvPr id="893" name="Freeform 407"/>
                  <p:cNvSpPr>
                    <a:spLocks noChangeAspect="1"/>
                  </p:cNvSpPr>
                  <p:nvPr/>
                </p:nvSpPr>
                <p:spPr bwMode="auto">
                  <a:xfrm>
                    <a:off x="6914268" y="1560349"/>
                    <a:ext cx="189277" cy="238932"/>
                  </a:xfrm>
                  <a:custGeom>
                    <a:avLst/>
                    <a:gdLst>
                      <a:gd name="T0" fmla="*/ 2147483647 w 144"/>
                      <a:gd name="T1" fmla="*/ 2147483647 h 162"/>
                      <a:gd name="T2" fmla="*/ 2147483647 w 144"/>
                      <a:gd name="T3" fmla="*/ 2147483647 h 162"/>
                      <a:gd name="T4" fmla="*/ 2147483647 w 144"/>
                      <a:gd name="T5" fmla="*/ 2147483647 h 162"/>
                      <a:gd name="T6" fmla="*/ 2147483647 w 144"/>
                      <a:gd name="T7" fmla="*/ 2147483647 h 162"/>
                      <a:gd name="T8" fmla="*/ 2147483647 w 144"/>
                      <a:gd name="T9" fmla="*/ 2147483647 h 162"/>
                      <a:gd name="T10" fmla="*/ 2147483647 w 144"/>
                      <a:gd name="T11" fmla="*/ 2147483647 h 162"/>
                      <a:gd name="T12" fmla="*/ 2147483647 w 144"/>
                      <a:gd name="T13" fmla="*/ 2147483647 h 162"/>
                      <a:gd name="T14" fmla="*/ 2147483647 w 144"/>
                      <a:gd name="T15" fmla="*/ 0 h 162"/>
                      <a:gd name="T16" fmla="*/ 0 w 144"/>
                      <a:gd name="T17" fmla="*/ 2147483647 h 162"/>
                      <a:gd name="T18" fmla="*/ 2147483647 w 144"/>
                      <a:gd name="T19" fmla="*/ 2147483647 h 162"/>
                      <a:gd name="T20" fmla="*/ 2147483647 w 144"/>
                      <a:gd name="T21" fmla="*/ 2147483647 h 162"/>
                      <a:gd name="T22" fmla="*/ 2147483647 w 144"/>
                      <a:gd name="T23" fmla="*/ 2147483647 h 162"/>
                      <a:gd name="T24" fmla="*/ 2147483647 w 144"/>
                      <a:gd name="T25" fmla="*/ 2147483647 h 162"/>
                      <a:gd name="T26" fmla="*/ 2147483647 w 144"/>
                      <a:gd name="T27" fmla="*/ 2147483647 h 162"/>
                      <a:gd name="T28" fmla="*/ 2147483647 w 144"/>
                      <a:gd name="T29" fmla="*/ 2147483647 h 162"/>
                      <a:gd name="T30" fmla="*/ 2147483647 w 144"/>
                      <a:gd name="T31" fmla="*/ 2147483647 h 162"/>
                      <a:gd name="T32" fmla="*/ 2147483647 w 144"/>
                      <a:gd name="T33" fmla="*/ 2147483647 h 162"/>
                      <a:gd name="T34" fmla="*/ 2147483647 w 144"/>
                      <a:gd name="T35" fmla="*/ 2147483647 h 162"/>
                      <a:gd name="T36" fmla="*/ 2147483647 w 144"/>
                      <a:gd name="T37" fmla="*/ 2147483647 h 162"/>
                      <a:gd name="T38" fmla="*/ 2147483647 w 144"/>
                      <a:gd name="T39" fmla="*/ 2147483647 h 162"/>
                      <a:gd name="T40" fmla="*/ 2147483647 w 144"/>
                      <a:gd name="T41" fmla="*/ 2147483647 h 162"/>
                      <a:gd name="T42" fmla="*/ 2147483647 w 144"/>
                      <a:gd name="T43" fmla="*/ 2147483647 h 162"/>
                      <a:gd name="T44" fmla="*/ 2147483647 w 144"/>
                      <a:gd name="T45" fmla="*/ 2147483647 h 162"/>
                      <a:gd name="T46" fmla="*/ 2147483647 w 144"/>
                      <a:gd name="T47" fmla="*/ 2147483647 h 162"/>
                      <a:gd name="T48" fmla="*/ 2147483647 w 144"/>
                      <a:gd name="T49" fmla="*/ 2147483647 h 162"/>
                      <a:gd name="T50" fmla="*/ 2147483647 w 144"/>
                      <a:gd name="T51" fmla="*/ 2147483647 h 162"/>
                      <a:gd name="T52" fmla="*/ 2147483647 w 144"/>
                      <a:gd name="T53" fmla="*/ 2147483647 h 162"/>
                      <a:gd name="T54" fmla="*/ 2147483647 w 144"/>
                      <a:gd name="T55" fmla="*/ 2147483647 h 162"/>
                      <a:gd name="T56" fmla="*/ 2147483647 w 144"/>
                      <a:gd name="T57" fmla="*/ 2147483647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990034"/>
                  </a:solidFill>
                  <a:ln w="9525">
                    <a:solidFill>
                      <a:srgbClr val="000000"/>
                    </a:solidFill>
                    <a:prstDash val="solid"/>
                    <a:round/>
                    <a:headEnd/>
                    <a:tailEnd/>
                  </a:ln>
                </p:spPr>
                <p:txBody>
                  <a:bodyPr/>
                  <a:lstStyle/>
                  <a:p>
                    <a:endParaRPr lang="en-US"/>
                  </a:p>
                </p:txBody>
              </p:sp>
              <p:sp>
                <p:nvSpPr>
                  <p:cNvPr id="894" name="Freeform 408"/>
                  <p:cNvSpPr>
                    <a:spLocks noChangeAspect="1"/>
                  </p:cNvSpPr>
                  <p:nvPr/>
                </p:nvSpPr>
                <p:spPr bwMode="auto">
                  <a:xfrm>
                    <a:off x="4982337" y="988479"/>
                    <a:ext cx="206246" cy="87478"/>
                  </a:xfrm>
                  <a:custGeom>
                    <a:avLst/>
                    <a:gdLst>
                      <a:gd name="T0" fmla="*/ 2147483647 w 155"/>
                      <a:gd name="T1" fmla="*/ 2147483647 h 60"/>
                      <a:gd name="T2" fmla="*/ 2147483647 w 155"/>
                      <a:gd name="T3" fmla="*/ 2147483647 h 60"/>
                      <a:gd name="T4" fmla="*/ 2147483647 w 155"/>
                      <a:gd name="T5" fmla="*/ 2147483647 h 60"/>
                      <a:gd name="T6" fmla="*/ 2147483647 w 155"/>
                      <a:gd name="T7" fmla="*/ 2147483647 h 60"/>
                      <a:gd name="T8" fmla="*/ 2147483647 w 155"/>
                      <a:gd name="T9" fmla="*/ 2147483647 h 60"/>
                      <a:gd name="T10" fmla="*/ 2147483647 w 155"/>
                      <a:gd name="T11" fmla="*/ 2147483647 h 60"/>
                      <a:gd name="T12" fmla="*/ 2147483647 w 155"/>
                      <a:gd name="T13" fmla="*/ 2147483647 h 60"/>
                      <a:gd name="T14" fmla="*/ 2147483647 w 155"/>
                      <a:gd name="T15" fmla="*/ 2147483647 h 60"/>
                      <a:gd name="T16" fmla="*/ 2147483647 w 155"/>
                      <a:gd name="T17" fmla="*/ 2147483647 h 60"/>
                      <a:gd name="T18" fmla="*/ 2147483647 w 155"/>
                      <a:gd name="T19" fmla="*/ 2147483647 h 60"/>
                      <a:gd name="T20" fmla="*/ 2147483647 w 155"/>
                      <a:gd name="T21" fmla="*/ 2147483647 h 60"/>
                      <a:gd name="T22" fmla="*/ 2147483647 w 155"/>
                      <a:gd name="T23" fmla="*/ 2147483647 h 60"/>
                      <a:gd name="T24" fmla="*/ 2147483647 w 155"/>
                      <a:gd name="T25" fmla="*/ 2147483647 h 60"/>
                      <a:gd name="T26" fmla="*/ 2147483647 w 155"/>
                      <a:gd name="T27" fmla="*/ 2147483647 h 60"/>
                      <a:gd name="T28" fmla="*/ 2147483647 w 155"/>
                      <a:gd name="T29" fmla="*/ 2147483647 h 60"/>
                      <a:gd name="T30" fmla="*/ 2147483647 w 155"/>
                      <a:gd name="T31" fmla="*/ 2147483647 h 60"/>
                      <a:gd name="T32" fmla="*/ 2147483647 w 155"/>
                      <a:gd name="T33" fmla="*/ 2147483647 h 60"/>
                      <a:gd name="T34" fmla="*/ 2147483647 w 155"/>
                      <a:gd name="T35" fmla="*/ 2147483647 h 60"/>
                      <a:gd name="T36" fmla="*/ 2147483647 w 155"/>
                      <a:gd name="T37" fmla="*/ 2147483647 h 60"/>
                      <a:gd name="T38" fmla="*/ 0 w 155"/>
                      <a:gd name="T39" fmla="*/ 2147483647 h 60"/>
                      <a:gd name="T40" fmla="*/ 2147483647 w 155"/>
                      <a:gd name="T41" fmla="*/ 2147483647 h 60"/>
                      <a:gd name="T42" fmla="*/ 2147483647 w 155"/>
                      <a:gd name="T43" fmla="*/ 2147483647 h 60"/>
                      <a:gd name="T44" fmla="*/ 2147483647 w 155"/>
                      <a:gd name="T45" fmla="*/ 2147483647 h 60"/>
                      <a:gd name="T46" fmla="*/ 2147483647 w 155"/>
                      <a:gd name="T47" fmla="*/ 2147483647 h 60"/>
                      <a:gd name="T48" fmla="*/ 2147483647 w 155"/>
                      <a:gd name="T49" fmla="*/ 2147483647 h 60"/>
                      <a:gd name="T50" fmla="*/ 2147483647 w 155"/>
                      <a:gd name="T51" fmla="*/ 2147483647 h 60"/>
                      <a:gd name="T52" fmla="*/ 2147483647 w 155"/>
                      <a:gd name="T53" fmla="*/ 2147483647 h 60"/>
                      <a:gd name="T54" fmla="*/ 2147483647 w 155"/>
                      <a:gd name="T55" fmla="*/ 2147483647 h 60"/>
                      <a:gd name="T56" fmla="*/ 2147483647 w 155"/>
                      <a:gd name="T57" fmla="*/ 2147483647 h 60"/>
                      <a:gd name="T58" fmla="*/ 2147483647 w 155"/>
                      <a:gd name="T59" fmla="*/ 2147483647 h 60"/>
                      <a:gd name="T60" fmla="*/ 2147483647 w 155"/>
                      <a:gd name="T61" fmla="*/ 2147483647 h 60"/>
                      <a:gd name="T62" fmla="*/ 2147483647 w 155"/>
                      <a:gd name="T63" fmla="*/ 2147483647 h 60"/>
                      <a:gd name="T64" fmla="*/ 2147483647 w 155"/>
                      <a:gd name="T65" fmla="*/ 2147483647 h 60"/>
                      <a:gd name="T66" fmla="*/ 2147483647 w 155"/>
                      <a:gd name="T67" fmla="*/ 0 h 60"/>
                      <a:gd name="T68" fmla="*/ 2147483647 w 155"/>
                      <a:gd name="T69" fmla="*/ 2147483647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990034"/>
                  </a:solidFill>
                  <a:ln w="9525">
                    <a:solidFill>
                      <a:srgbClr val="000000"/>
                    </a:solidFill>
                    <a:prstDash val="solid"/>
                    <a:round/>
                    <a:headEnd/>
                    <a:tailEnd/>
                  </a:ln>
                </p:spPr>
                <p:txBody>
                  <a:bodyPr/>
                  <a:lstStyle/>
                  <a:p>
                    <a:endParaRPr lang="en-US"/>
                  </a:p>
                </p:txBody>
              </p:sp>
              <p:sp>
                <p:nvSpPr>
                  <p:cNvPr id="895" name="Freeform 409"/>
                  <p:cNvSpPr>
                    <a:spLocks noChangeAspect="1"/>
                  </p:cNvSpPr>
                  <p:nvPr/>
                </p:nvSpPr>
                <p:spPr bwMode="auto">
                  <a:xfrm>
                    <a:off x="4975810" y="1075957"/>
                    <a:ext cx="109650" cy="62671"/>
                  </a:xfrm>
                  <a:custGeom>
                    <a:avLst/>
                    <a:gdLst>
                      <a:gd name="T0" fmla="*/ 2147483647 w 84"/>
                      <a:gd name="T1" fmla="*/ 2147483647 h 42"/>
                      <a:gd name="T2" fmla="*/ 2147483647 w 84"/>
                      <a:gd name="T3" fmla="*/ 2147483647 h 42"/>
                      <a:gd name="T4" fmla="*/ 2147483647 w 84"/>
                      <a:gd name="T5" fmla="*/ 2147483647 h 42"/>
                      <a:gd name="T6" fmla="*/ 2147483647 w 84"/>
                      <a:gd name="T7" fmla="*/ 2147483647 h 42"/>
                      <a:gd name="T8" fmla="*/ 2147483647 w 84"/>
                      <a:gd name="T9" fmla="*/ 2147483647 h 42"/>
                      <a:gd name="T10" fmla="*/ 2147483647 w 84"/>
                      <a:gd name="T11" fmla="*/ 0 h 42"/>
                      <a:gd name="T12" fmla="*/ 2147483647 w 84"/>
                      <a:gd name="T13" fmla="*/ 0 h 42"/>
                      <a:gd name="T14" fmla="*/ 2147483647 w 84"/>
                      <a:gd name="T15" fmla="*/ 2147483647 h 42"/>
                      <a:gd name="T16" fmla="*/ 2147483647 w 84"/>
                      <a:gd name="T17" fmla="*/ 2147483647 h 42"/>
                      <a:gd name="T18" fmla="*/ 2147483647 w 84"/>
                      <a:gd name="T19" fmla="*/ 2147483647 h 42"/>
                      <a:gd name="T20" fmla="*/ 2147483647 w 84"/>
                      <a:gd name="T21" fmla="*/ 2147483647 h 42"/>
                      <a:gd name="T22" fmla="*/ 0 w 84"/>
                      <a:gd name="T23" fmla="*/ 2147483647 h 42"/>
                      <a:gd name="T24" fmla="*/ 2147483647 w 84"/>
                      <a:gd name="T25" fmla="*/ 2147483647 h 42"/>
                      <a:gd name="T26" fmla="*/ 2147483647 w 84"/>
                      <a:gd name="T27" fmla="*/ 2147483647 h 42"/>
                      <a:gd name="T28" fmla="*/ 2147483647 w 84"/>
                      <a:gd name="T29" fmla="*/ 2147483647 h 42"/>
                      <a:gd name="T30" fmla="*/ 2147483647 w 84"/>
                      <a:gd name="T31" fmla="*/ 2147483647 h 42"/>
                      <a:gd name="T32" fmla="*/ 2147483647 w 84"/>
                      <a:gd name="T33" fmla="*/ 2147483647 h 42"/>
                      <a:gd name="T34" fmla="*/ 2147483647 w 84"/>
                      <a:gd name="T35" fmla="*/ 2147483647 h 42"/>
                      <a:gd name="T36" fmla="*/ 2147483647 w 84"/>
                      <a:gd name="T37" fmla="*/ 2147483647 h 42"/>
                      <a:gd name="T38" fmla="*/ 2147483647 w 84"/>
                      <a:gd name="T39" fmla="*/ 2147483647 h 42"/>
                      <a:gd name="T40" fmla="*/ 2147483647 w 84"/>
                      <a:gd name="T41" fmla="*/ 2147483647 h 42"/>
                      <a:gd name="T42" fmla="*/ 2147483647 w 84"/>
                      <a:gd name="T43" fmla="*/ 2147483647 h 42"/>
                      <a:gd name="T44" fmla="*/ 2147483647 w 84"/>
                      <a:gd name="T45" fmla="*/ 2147483647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990034"/>
                  </a:solidFill>
                  <a:ln w="9525">
                    <a:solidFill>
                      <a:srgbClr val="000000"/>
                    </a:solidFill>
                    <a:prstDash val="solid"/>
                    <a:round/>
                    <a:headEnd/>
                    <a:tailEnd/>
                  </a:ln>
                </p:spPr>
                <p:txBody>
                  <a:bodyPr/>
                  <a:lstStyle/>
                  <a:p>
                    <a:endParaRPr lang="en-US"/>
                  </a:p>
                </p:txBody>
              </p:sp>
              <p:sp>
                <p:nvSpPr>
                  <p:cNvPr id="896" name="Freeform 410"/>
                  <p:cNvSpPr>
                    <a:spLocks noChangeAspect="1"/>
                  </p:cNvSpPr>
                  <p:nvPr/>
                </p:nvSpPr>
                <p:spPr bwMode="auto">
                  <a:xfrm>
                    <a:off x="6257672" y="1005453"/>
                    <a:ext cx="133146" cy="35252"/>
                  </a:xfrm>
                  <a:custGeom>
                    <a:avLst/>
                    <a:gdLst>
                      <a:gd name="T0" fmla="*/ 2147483647 w 102"/>
                      <a:gd name="T1" fmla="*/ 2147483647 h 24"/>
                      <a:gd name="T2" fmla="*/ 2147483647 w 102"/>
                      <a:gd name="T3" fmla="*/ 0 h 24"/>
                      <a:gd name="T4" fmla="*/ 2147483647 w 102"/>
                      <a:gd name="T5" fmla="*/ 2147483647 h 24"/>
                      <a:gd name="T6" fmla="*/ 2147483647 w 102"/>
                      <a:gd name="T7" fmla="*/ 2147483647 h 24"/>
                      <a:gd name="T8" fmla="*/ 2147483647 w 102"/>
                      <a:gd name="T9" fmla="*/ 2147483647 h 24"/>
                      <a:gd name="T10" fmla="*/ 2147483647 w 102"/>
                      <a:gd name="T11" fmla="*/ 2147483647 h 24"/>
                      <a:gd name="T12" fmla="*/ 0 w 102"/>
                      <a:gd name="T13" fmla="*/ 2147483647 h 24"/>
                      <a:gd name="T14" fmla="*/ 0 w 102"/>
                      <a:gd name="T15" fmla="*/ 2147483647 h 24"/>
                      <a:gd name="T16" fmla="*/ 2147483647 w 102"/>
                      <a:gd name="T17" fmla="*/ 2147483647 h 24"/>
                      <a:gd name="T18" fmla="*/ 2147483647 w 102"/>
                      <a:gd name="T19" fmla="*/ 2147483647 h 24"/>
                      <a:gd name="T20" fmla="*/ 2147483647 w 102"/>
                      <a:gd name="T21" fmla="*/ 2147483647 h 24"/>
                      <a:gd name="T22" fmla="*/ 2147483647 w 102"/>
                      <a:gd name="T23" fmla="*/ 2147483647 h 24"/>
                      <a:gd name="T24" fmla="*/ 2147483647 w 102"/>
                      <a:gd name="T25" fmla="*/ 2147483647 h 24"/>
                      <a:gd name="T26" fmla="*/ 2147483647 w 102"/>
                      <a:gd name="T27" fmla="*/ 2147483647 h 24"/>
                      <a:gd name="T28" fmla="*/ 2147483647 w 102"/>
                      <a:gd name="T29" fmla="*/ 2147483647 h 24"/>
                      <a:gd name="T30" fmla="*/ 2147483647 w 102"/>
                      <a:gd name="T31" fmla="*/ 2147483647 h 24"/>
                      <a:gd name="T32" fmla="*/ 2147483647 w 102"/>
                      <a:gd name="T33" fmla="*/ 214748364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990034"/>
                  </a:solidFill>
                  <a:ln w="9525">
                    <a:solidFill>
                      <a:srgbClr val="000000"/>
                    </a:solidFill>
                    <a:prstDash val="solid"/>
                    <a:round/>
                    <a:headEnd/>
                    <a:tailEnd/>
                  </a:ln>
                </p:spPr>
                <p:txBody>
                  <a:bodyPr/>
                  <a:lstStyle/>
                  <a:p>
                    <a:endParaRPr lang="en-US"/>
                  </a:p>
                </p:txBody>
              </p:sp>
              <p:sp>
                <p:nvSpPr>
                  <p:cNvPr id="897" name="Freeform 411"/>
                  <p:cNvSpPr>
                    <a:spLocks noChangeAspect="1"/>
                  </p:cNvSpPr>
                  <p:nvPr/>
                </p:nvSpPr>
                <p:spPr bwMode="auto">
                  <a:xfrm>
                    <a:off x="5497954" y="927115"/>
                    <a:ext cx="100512" cy="26112"/>
                  </a:xfrm>
                  <a:custGeom>
                    <a:avLst/>
                    <a:gdLst>
                      <a:gd name="T0" fmla="*/ 2147483647 w 77"/>
                      <a:gd name="T1" fmla="*/ 2147483647 h 18"/>
                      <a:gd name="T2" fmla="*/ 2147483647 w 77"/>
                      <a:gd name="T3" fmla="*/ 0 h 18"/>
                      <a:gd name="T4" fmla="*/ 2147483647 w 77"/>
                      <a:gd name="T5" fmla="*/ 2147483647 h 18"/>
                      <a:gd name="T6" fmla="*/ 2147483647 w 77"/>
                      <a:gd name="T7" fmla="*/ 0 h 18"/>
                      <a:gd name="T8" fmla="*/ 0 w 77"/>
                      <a:gd name="T9" fmla="*/ 0 h 18"/>
                      <a:gd name="T10" fmla="*/ 0 w 77"/>
                      <a:gd name="T11" fmla="*/ 2147483647 h 18"/>
                      <a:gd name="T12" fmla="*/ 2147483647 w 77"/>
                      <a:gd name="T13" fmla="*/ 2147483647 h 18"/>
                      <a:gd name="T14" fmla="*/ 2147483647 w 77"/>
                      <a:gd name="T15" fmla="*/ 2147483647 h 18"/>
                      <a:gd name="T16" fmla="*/ 2147483647 w 77"/>
                      <a:gd name="T17" fmla="*/ 2147483647 h 18"/>
                      <a:gd name="T18" fmla="*/ 2147483647 w 77"/>
                      <a:gd name="T19" fmla="*/ 2147483647 h 18"/>
                      <a:gd name="T20" fmla="*/ 2147483647 w 7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990034"/>
                  </a:solidFill>
                  <a:ln w="9525">
                    <a:solidFill>
                      <a:srgbClr val="000000"/>
                    </a:solidFill>
                    <a:prstDash val="solid"/>
                    <a:round/>
                    <a:headEnd/>
                    <a:tailEnd/>
                  </a:ln>
                </p:spPr>
                <p:txBody>
                  <a:bodyPr/>
                  <a:lstStyle/>
                  <a:p>
                    <a:endParaRPr lang="en-US"/>
                  </a:p>
                </p:txBody>
              </p:sp>
              <p:sp>
                <p:nvSpPr>
                  <p:cNvPr id="898" name="Freeform 412"/>
                  <p:cNvSpPr>
                    <a:spLocks noChangeAspect="1"/>
                  </p:cNvSpPr>
                  <p:nvPr/>
                </p:nvSpPr>
                <p:spPr bwMode="auto">
                  <a:xfrm>
                    <a:off x="5615436" y="934948"/>
                    <a:ext cx="80933" cy="35252"/>
                  </a:xfrm>
                  <a:custGeom>
                    <a:avLst/>
                    <a:gdLst>
                      <a:gd name="T0" fmla="*/ 2147483647 w 60"/>
                      <a:gd name="T1" fmla="*/ 2147483647 h 24"/>
                      <a:gd name="T2" fmla="*/ 2147483647 w 60"/>
                      <a:gd name="T3" fmla="*/ 2147483647 h 24"/>
                      <a:gd name="T4" fmla="*/ 2147483647 w 60"/>
                      <a:gd name="T5" fmla="*/ 2147483647 h 24"/>
                      <a:gd name="T6" fmla="*/ 2147483647 w 60"/>
                      <a:gd name="T7" fmla="*/ 2147483647 h 24"/>
                      <a:gd name="T8" fmla="*/ 2147483647 w 60"/>
                      <a:gd name="T9" fmla="*/ 0 h 24"/>
                      <a:gd name="T10" fmla="*/ 2147483647 w 60"/>
                      <a:gd name="T11" fmla="*/ 2147483647 h 24"/>
                      <a:gd name="T12" fmla="*/ 0 w 60"/>
                      <a:gd name="T13" fmla="*/ 2147483647 h 24"/>
                      <a:gd name="T14" fmla="*/ 0 w 60"/>
                      <a:gd name="T15" fmla="*/ 2147483647 h 24"/>
                      <a:gd name="T16" fmla="*/ 2147483647 w 60"/>
                      <a:gd name="T17" fmla="*/ 2147483647 h 24"/>
                      <a:gd name="T18" fmla="*/ 0 w 60"/>
                      <a:gd name="T19" fmla="*/ 2147483647 h 24"/>
                      <a:gd name="T20" fmla="*/ 2147483647 w 60"/>
                      <a:gd name="T21" fmla="*/ 2147483647 h 24"/>
                      <a:gd name="T22" fmla="*/ 2147483647 w 60"/>
                      <a:gd name="T23" fmla="*/ 2147483647 h 24"/>
                      <a:gd name="T24" fmla="*/ 2147483647 w 60"/>
                      <a:gd name="T25" fmla="*/ 214748364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990034"/>
                  </a:solidFill>
                  <a:ln w="9525">
                    <a:solidFill>
                      <a:srgbClr val="000000"/>
                    </a:solidFill>
                    <a:prstDash val="solid"/>
                    <a:round/>
                    <a:headEnd/>
                    <a:tailEnd/>
                  </a:ln>
                </p:spPr>
                <p:txBody>
                  <a:bodyPr/>
                  <a:lstStyle/>
                  <a:p>
                    <a:endParaRPr lang="en-US"/>
                  </a:p>
                </p:txBody>
              </p:sp>
              <p:sp>
                <p:nvSpPr>
                  <p:cNvPr id="899" name="Freeform 413"/>
                  <p:cNvSpPr>
                    <a:spLocks noChangeAspect="1"/>
                  </p:cNvSpPr>
                  <p:nvPr/>
                </p:nvSpPr>
                <p:spPr bwMode="auto">
                  <a:xfrm>
                    <a:off x="5450961" y="908836"/>
                    <a:ext cx="87459" cy="18279"/>
                  </a:xfrm>
                  <a:custGeom>
                    <a:avLst/>
                    <a:gdLst>
                      <a:gd name="T0" fmla="*/ 2147483647 w 66"/>
                      <a:gd name="T1" fmla="*/ 2147483647 h 12"/>
                      <a:gd name="T2" fmla="*/ 2147483647 w 66"/>
                      <a:gd name="T3" fmla="*/ 0 h 12"/>
                      <a:gd name="T4" fmla="*/ 2147483647 w 66"/>
                      <a:gd name="T5" fmla="*/ 0 h 12"/>
                      <a:gd name="T6" fmla="*/ 2147483647 w 66"/>
                      <a:gd name="T7" fmla="*/ 0 h 12"/>
                      <a:gd name="T8" fmla="*/ 2147483647 w 66"/>
                      <a:gd name="T9" fmla="*/ 2147483647 h 12"/>
                      <a:gd name="T10" fmla="*/ 0 w 66"/>
                      <a:gd name="T11" fmla="*/ 2147483647 h 12"/>
                      <a:gd name="T12" fmla="*/ 2147483647 w 66"/>
                      <a:gd name="T13" fmla="*/ 2147483647 h 12"/>
                      <a:gd name="T14" fmla="*/ 2147483647 w 66"/>
                      <a:gd name="T15" fmla="*/ 2147483647 h 12"/>
                      <a:gd name="T16" fmla="*/ 2147483647 w 66"/>
                      <a:gd name="T17" fmla="*/ 2147483647 h 12"/>
                      <a:gd name="T18" fmla="*/ 2147483647 w 66"/>
                      <a:gd name="T19" fmla="*/ 2147483647 h 12"/>
                      <a:gd name="T20" fmla="*/ 2147483647 w 66"/>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990034"/>
                  </a:solidFill>
                  <a:ln w="9525">
                    <a:solidFill>
                      <a:srgbClr val="000000"/>
                    </a:solidFill>
                    <a:prstDash val="solid"/>
                    <a:round/>
                    <a:headEnd/>
                    <a:tailEnd/>
                  </a:ln>
                </p:spPr>
                <p:txBody>
                  <a:bodyPr/>
                  <a:lstStyle/>
                  <a:p>
                    <a:endParaRPr lang="en-US"/>
                  </a:p>
                </p:txBody>
              </p:sp>
              <p:sp>
                <p:nvSpPr>
                  <p:cNvPr id="900" name="Freeform 414"/>
                  <p:cNvSpPr>
                    <a:spLocks noChangeAspect="1"/>
                  </p:cNvSpPr>
                  <p:nvPr/>
                </p:nvSpPr>
                <p:spPr bwMode="auto">
                  <a:xfrm>
                    <a:off x="6407788" y="1023732"/>
                    <a:ext cx="87459" cy="16973"/>
                  </a:xfrm>
                  <a:custGeom>
                    <a:avLst/>
                    <a:gdLst>
                      <a:gd name="T0" fmla="*/ 2147483647 w 66"/>
                      <a:gd name="T1" fmla="*/ 2147483647 h 12"/>
                      <a:gd name="T2" fmla="*/ 2147483647 w 66"/>
                      <a:gd name="T3" fmla="*/ 0 h 12"/>
                      <a:gd name="T4" fmla="*/ 0 w 66"/>
                      <a:gd name="T5" fmla="*/ 0 h 12"/>
                      <a:gd name="T6" fmla="*/ 2147483647 w 66"/>
                      <a:gd name="T7" fmla="*/ 2147483647 h 12"/>
                      <a:gd name="T8" fmla="*/ 2147483647 w 66"/>
                      <a:gd name="T9" fmla="*/ 2147483647 h 12"/>
                      <a:gd name="T10" fmla="*/ 2147483647 w 6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990034"/>
                  </a:solidFill>
                  <a:ln w="9525">
                    <a:solidFill>
                      <a:srgbClr val="000000"/>
                    </a:solidFill>
                    <a:prstDash val="solid"/>
                    <a:round/>
                    <a:headEnd/>
                    <a:tailEnd/>
                  </a:ln>
                </p:spPr>
                <p:txBody>
                  <a:bodyPr/>
                  <a:lstStyle/>
                  <a:p>
                    <a:endParaRPr lang="en-US"/>
                  </a:p>
                </p:txBody>
              </p:sp>
              <p:sp>
                <p:nvSpPr>
                  <p:cNvPr id="901" name="Freeform 415"/>
                  <p:cNvSpPr>
                    <a:spLocks noChangeAspect="1"/>
                  </p:cNvSpPr>
                  <p:nvPr/>
                </p:nvSpPr>
                <p:spPr bwMode="auto">
                  <a:xfrm>
                    <a:off x="4524156" y="1551210"/>
                    <a:ext cx="48298" cy="18279"/>
                  </a:xfrm>
                  <a:custGeom>
                    <a:avLst/>
                    <a:gdLst>
                      <a:gd name="T0" fmla="*/ 2147483647 w 36"/>
                      <a:gd name="T1" fmla="*/ 0 h 12"/>
                      <a:gd name="T2" fmla="*/ 2147483647 w 36"/>
                      <a:gd name="T3" fmla="*/ 0 h 12"/>
                      <a:gd name="T4" fmla="*/ 0 w 36"/>
                      <a:gd name="T5" fmla="*/ 0 h 12"/>
                      <a:gd name="T6" fmla="*/ 0 w 36"/>
                      <a:gd name="T7" fmla="*/ 0 h 12"/>
                      <a:gd name="T8" fmla="*/ 2147483647 w 36"/>
                      <a:gd name="T9" fmla="*/ 2147483647 h 12"/>
                      <a:gd name="T10" fmla="*/ 2147483647 w 36"/>
                      <a:gd name="T11" fmla="*/ 2147483647 h 12"/>
                      <a:gd name="T12" fmla="*/ 2147483647 w 36"/>
                      <a:gd name="T13" fmla="*/ 2147483647 h 12"/>
                      <a:gd name="T14" fmla="*/ 0 w 36"/>
                      <a:gd name="T15" fmla="*/ 2147483647 h 12"/>
                      <a:gd name="T16" fmla="*/ 2147483647 w 36"/>
                      <a:gd name="T17" fmla="*/ 2147483647 h 12"/>
                      <a:gd name="T18" fmla="*/ 2147483647 w 36"/>
                      <a:gd name="T19" fmla="*/ 2147483647 h 12"/>
                      <a:gd name="T20" fmla="*/ 2147483647 w 36"/>
                      <a:gd name="T21" fmla="*/ 0 h 12"/>
                      <a:gd name="T22" fmla="*/ 2147483647 w 36"/>
                      <a:gd name="T23" fmla="*/ 0 h 12"/>
                      <a:gd name="T24" fmla="*/ 2147483647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990034"/>
                  </a:solidFill>
                  <a:ln w="9525">
                    <a:solidFill>
                      <a:srgbClr val="000000"/>
                    </a:solidFill>
                    <a:prstDash val="solid"/>
                    <a:round/>
                    <a:headEnd/>
                    <a:tailEnd/>
                  </a:ln>
                </p:spPr>
                <p:txBody>
                  <a:bodyPr/>
                  <a:lstStyle/>
                  <a:p>
                    <a:endParaRPr lang="en-US"/>
                  </a:p>
                </p:txBody>
              </p:sp>
              <p:sp>
                <p:nvSpPr>
                  <p:cNvPr id="902" name="Freeform 416"/>
                  <p:cNvSpPr>
                    <a:spLocks noChangeAspect="1"/>
                  </p:cNvSpPr>
                  <p:nvPr/>
                </p:nvSpPr>
                <p:spPr bwMode="auto">
                  <a:xfrm>
                    <a:off x="6368628" y="1058984"/>
                    <a:ext cx="70490" cy="16973"/>
                  </a:xfrm>
                  <a:custGeom>
                    <a:avLst/>
                    <a:gdLst>
                      <a:gd name="T0" fmla="*/ 2147483647 w 53"/>
                      <a:gd name="T1" fmla="*/ 2147483647 h 12"/>
                      <a:gd name="T2" fmla="*/ 0 w 53"/>
                      <a:gd name="T3" fmla="*/ 2147483647 h 12"/>
                      <a:gd name="T4" fmla="*/ 2147483647 w 53"/>
                      <a:gd name="T5" fmla="*/ 0 h 12"/>
                      <a:gd name="T6" fmla="*/ 2147483647 w 53"/>
                      <a:gd name="T7" fmla="*/ 2147483647 h 12"/>
                      <a:gd name="T8" fmla="*/ 2147483647 w 53"/>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990034"/>
                  </a:solidFill>
                  <a:ln w="9525">
                    <a:solidFill>
                      <a:srgbClr val="000000"/>
                    </a:solidFill>
                    <a:prstDash val="solid"/>
                    <a:round/>
                    <a:headEnd/>
                    <a:tailEnd/>
                  </a:ln>
                </p:spPr>
                <p:txBody>
                  <a:bodyPr/>
                  <a:lstStyle/>
                  <a:p>
                    <a:endParaRPr lang="en-US"/>
                  </a:p>
                </p:txBody>
              </p:sp>
              <p:sp>
                <p:nvSpPr>
                  <p:cNvPr id="903" name="Freeform 417"/>
                  <p:cNvSpPr>
                    <a:spLocks noChangeAspect="1"/>
                  </p:cNvSpPr>
                  <p:nvPr/>
                </p:nvSpPr>
                <p:spPr bwMode="auto">
                  <a:xfrm>
                    <a:off x="4943176" y="1164741"/>
                    <a:ext cx="39161" cy="18279"/>
                  </a:xfrm>
                  <a:custGeom>
                    <a:avLst/>
                    <a:gdLst>
                      <a:gd name="T0" fmla="*/ 2147483647 w 30"/>
                      <a:gd name="T1" fmla="*/ 2147483647 h 12"/>
                      <a:gd name="T2" fmla="*/ 2147483647 w 30"/>
                      <a:gd name="T3" fmla="*/ 2147483647 h 12"/>
                      <a:gd name="T4" fmla="*/ 0 w 30"/>
                      <a:gd name="T5" fmla="*/ 2147483647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E1E1E1"/>
                  </a:solidFill>
                  <a:ln w="9525">
                    <a:solidFill>
                      <a:srgbClr val="000000"/>
                    </a:solidFill>
                    <a:prstDash val="solid"/>
                    <a:round/>
                    <a:headEnd/>
                    <a:tailEnd/>
                  </a:ln>
                </p:spPr>
                <p:txBody>
                  <a:bodyPr/>
                  <a:lstStyle/>
                  <a:p>
                    <a:endParaRPr lang="en-US"/>
                  </a:p>
                </p:txBody>
              </p:sp>
              <p:sp>
                <p:nvSpPr>
                  <p:cNvPr id="904" name="Freeform 418"/>
                  <p:cNvSpPr>
                    <a:spLocks noChangeAspect="1"/>
                  </p:cNvSpPr>
                  <p:nvPr/>
                </p:nvSpPr>
                <p:spPr bwMode="auto">
                  <a:xfrm>
                    <a:off x="4807419" y="908836"/>
                    <a:ext cx="65267" cy="18279"/>
                  </a:xfrm>
                  <a:custGeom>
                    <a:avLst/>
                    <a:gdLst>
                      <a:gd name="T0" fmla="*/ 2147483647 w 48"/>
                      <a:gd name="T1" fmla="*/ 2147483647 h 12"/>
                      <a:gd name="T2" fmla="*/ 2147483647 w 48"/>
                      <a:gd name="T3" fmla="*/ 2147483647 h 12"/>
                      <a:gd name="T4" fmla="*/ 2147483647 w 48"/>
                      <a:gd name="T5" fmla="*/ 2147483647 h 12"/>
                      <a:gd name="T6" fmla="*/ 0 w 48"/>
                      <a:gd name="T7" fmla="*/ 2147483647 h 12"/>
                      <a:gd name="T8" fmla="*/ 2147483647 w 48"/>
                      <a:gd name="T9" fmla="*/ 2147483647 h 12"/>
                      <a:gd name="T10" fmla="*/ 2147483647 w 48"/>
                      <a:gd name="T11" fmla="*/ 2147483647 h 12"/>
                      <a:gd name="T12" fmla="*/ 2147483647 w 48"/>
                      <a:gd name="T13" fmla="*/ 0 h 12"/>
                      <a:gd name="T14" fmla="*/ 2147483647 w 48"/>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905" name="Freeform 419"/>
                  <p:cNvSpPr>
                    <a:spLocks noChangeAspect="1"/>
                  </p:cNvSpPr>
                  <p:nvPr/>
                </p:nvSpPr>
                <p:spPr bwMode="auto">
                  <a:xfrm>
                    <a:off x="7206668" y="1814949"/>
                    <a:ext cx="24802" cy="35252"/>
                  </a:xfrm>
                  <a:custGeom>
                    <a:avLst/>
                    <a:gdLst>
                      <a:gd name="T0" fmla="*/ 2147483647 w 18"/>
                      <a:gd name="T1" fmla="*/ 0 h 24"/>
                      <a:gd name="T2" fmla="*/ 2147483647 w 18"/>
                      <a:gd name="T3" fmla="*/ 2147483647 h 24"/>
                      <a:gd name="T4" fmla="*/ 0 w 18"/>
                      <a:gd name="T5" fmla="*/ 2147483647 h 24"/>
                      <a:gd name="T6" fmla="*/ 2147483647 w 18"/>
                      <a:gd name="T7" fmla="*/ 2147483647 h 24"/>
                      <a:gd name="T8" fmla="*/ 2147483647 w 18"/>
                      <a:gd name="T9" fmla="*/ 2147483647 h 24"/>
                      <a:gd name="T10" fmla="*/ 2147483647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906" name="Freeform 420"/>
                  <p:cNvSpPr>
                    <a:spLocks noChangeAspect="1"/>
                  </p:cNvSpPr>
                  <p:nvPr/>
                </p:nvSpPr>
                <p:spPr bwMode="auto">
                  <a:xfrm>
                    <a:off x="7078743" y="1120349"/>
                    <a:ext cx="24802" cy="18279"/>
                  </a:xfrm>
                  <a:custGeom>
                    <a:avLst/>
                    <a:gdLst>
                      <a:gd name="T0" fmla="*/ 2147483647 w 18"/>
                      <a:gd name="T1" fmla="*/ 0 h 12"/>
                      <a:gd name="T2" fmla="*/ 0 w 18"/>
                      <a:gd name="T3" fmla="*/ 2147483647 h 12"/>
                      <a:gd name="T4" fmla="*/ 2147483647 w 18"/>
                      <a:gd name="T5" fmla="*/ 2147483647 h 12"/>
                      <a:gd name="T6" fmla="*/ 2147483647 w 18"/>
                      <a:gd name="T7" fmla="*/ 2147483647 h 12"/>
                      <a:gd name="T8" fmla="*/ 2147483647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990034"/>
                  </a:solidFill>
                  <a:ln w="9525">
                    <a:solidFill>
                      <a:srgbClr val="000000"/>
                    </a:solidFill>
                    <a:prstDash val="solid"/>
                    <a:round/>
                    <a:headEnd/>
                    <a:tailEnd/>
                  </a:ln>
                </p:spPr>
                <p:txBody>
                  <a:bodyPr/>
                  <a:lstStyle/>
                  <a:p>
                    <a:endParaRPr lang="en-US"/>
                  </a:p>
                </p:txBody>
              </p:sp>
              <p:sp>
                <p:nvSpPr>
                  <p:cNvPr id="907" name="Freeform 421"/>
                  <p:cNvSpPr>
                    <a:spLocks noChangeAspect="1"/>
                  </p:cNvSpPr>
                  <p:nvPr/>
                </p:nvSpPr>
                <p:spPr bwMode="auto">
                  <a:xfrm>
                    <a:off x="5110262" y="1146462"/>
                    <a:ext cx="39161" cy="9140"/>
                  </a:xfrm>
                  <a:custGeom>
                    <a:avLst/>
                    <a:gdLst>
                      <a:gd name="T0" fmla="*/ 2147483647 w 29"/>
                      <a:gd name="T1" fmla="*/ 2147483647 h 6"/>
                      <a:gd name="T2" fmla="*/ 0 w 29"/>
                      <a:gd name="T3" fmla="*/ 0 h 6"/>
                      <a:gd name="T4" fmla="*/ 0 w 29"/>
                      <a:gd name="T5" fmla="*/ 0 h 6"/>
                      <a:gd name="T6" fmla="*/ 2147483647 w 29"/>
                      <a:gd name="T7" fmla="*/ 2147483647 h 6"/>
                      <a:gd name="T8" fmla="*/ 2147483647 w 29"/>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E1E1E1"/>
                  </a:solidFill>
                  <a:ln w="9525">
                    <a:solidFill>
                      <a:srgbClr val="000000"/>
                    </a:solidFill>
                    <a:prstDash val="solid"/>
                    <a:round/>
                    <a:headEnd/>
                    <a:tailEnd/>
                  </a:ln>
                </p:spPr>
                <p:txBody>
                  <a:bodyPr/>
                  <a:lstStyle/>
                  <a:p>
                    <a:endParaRPr lang="en-US"/>
                  </a:p>
                </p:txBody>
              </p:sp>
              <p:sp>
                <p:nvSpPr>
                  <p:cNvPr id="908" name="Freeform 422"/>
                  <p:cNvSpPr>
                    <a:spLocks noChangeAspect="1"/>
                  </p:cNvSpPr>
                  <p:nvPr/>
                </p:nvSpPr>
                <p:spPr bwMode="auto">
                  <a:xfrm>
                    <a:off x="4547653" y="1454592"/>
                    <a:ext cx="24802" cy="9140"/>
                  </a:xfrm>
                  <a:custGeom>
                    <a:avLst/>
                    <a:gdLst>
                      <a:gd name="T0" fmla="*/ 2147483647 w 18"/>
                      <a:gd name="T1" fmla="*/ 0 h 6"/>
                      <a:gd name="T2" fmla="*/ 0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909" name="Freeform 423"/>
                  <p:cNvSpPr>
                    <a:spLocks noChangeAspect="1"/>
                  </p:cNvSpPr>
                  <p:nvPr/>
                </p:nvSpPr>
                <p:spPr bwMode="auto">
                  <a:xfrm>
                    <a:off x="7206668" y="1428480"/>
                    <a:ext cx="16970" cy="16973"/>
                  </a:xfrm>
                  <a:custGeom>
                    <a:avLst/>
                    <a:gdLst>
                      <a:gd name="T0" fmla="*/ 2147483647 w 12"/>
                      <a:gd name="T1" fmla="*/ 2147483647 h 12"/>
                      <a:gd name="T2" fmla="*/ 2147483647 w 12"/>
                      <a:gd name="T3" fmla="*/ 2147483647 h 12"/>
                      <a:gd name="T4" fmla="*/ 0 w 12"/>
                      <a:gd name="T5" fmla="*/ 2147483647 h 12"/>
                      <a:gd name="T6" fmla="*/ 2147483647 w 12"/>
                      <a:gd name="T7" fmla="*/ 0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910" name="Freeform 424"/>
                  <p:cNvSpPr>
                    <a:spLocks noChangeAspect="1"/>
                  </p:cNvSpPr>
                  <p:nvPr/>
                </p:nvSpPr>
                <p:spPr bwMode="auto">
                  <a:xfrm>
                    <a:off x="6945597" y="1155601"/>
                    <a:ext cx="30022" cy="9140"/>
                  </a:xfrm>
                  <a:custGeom>
                    <a:avLst/>
                    <a:gdLst>
                      <a:gd name="T0" fmla="*/ 2147483647 w 24"/>
                      <a:gd name="T1" fmla="*/ 0 h 6"/>
                      <a:gd name="T2" fmla="*/ 2147483647 w 24"/>
                      <a:gd name="T3" fmla="*/ 2147483647 h 6"/>
                      <a:gd name="T4" fmla="*/ 0 w 24"/>
                      <a:gd name="T5" fmla="*/ 0 h 6"/>
                      <a:gd name="T6" fmla="*/ 2147483647 w 24"/>
                      <a:gd name="T7" fmla="*/ 0 h 6"/>
                      <a:gd name="T8" fmla="*/ 2147483647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911" name="Freeform 425"/>
                  <p:cNvSpPr>
                    <a:spLocks noChangeAspect="1"/>
                  </p:cNvSpPr>
                  <p:nvPr/>
                </p:nvSpPr>
                <p:spPr bwMode="auto">
                  <a:xfrm>
                    <a:off x="5252546" y="1068123"/>
                    <a:ext cx="30022" cy="7834"/>
                  </a:xfrm>
                  <a:custGeom>
                    <a:avLst/>
                    <a:gdLst>
                      <a:gd name="T0" fmla="*/ 2147483647 w 24"/>
                      <a:gd name="T1" fmla="*/ 2147483647 h 6"/>
                      <a:gd name="T2" fmla="*/ 0 w 24"/>
                      <a:gd name="T3" fmla="*/ 2147483647 h 6"/>
                      <a:gd name="T4" fmla="*/ 2147483647 w 24"/>
                      <a:gd name="T5" fmla="*/ 0 h 6"/>
                      <a:gd name="T6" fmla="*/ 2147483647 w 24"/>
                      <a:gd name="T7" fmla="*/ 2147483647 h 6"/>
                      <a:gd name="T8" fmla="*/ 2147483647 w 2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912" name="Freeform 426"/>
                  <p:cNvSpPr>
                    <a:spLocks noChangeAspect="1"/>
                  </p:cNvSpPr>
                  <p:nvPr/>
                </p:nvSpPr>
                <p:spPr bwMode="auto">
                  <a:xfrm>
                    <a:off x="4982337" y="908836"/>
                    <a:ext cx="40465" cy="9140"/>
                  </a:xfrm>
                  <a:custGeom>
                    <a:avLst/>
                    <a:gdLst>
                      <a:gd name="T0" fmla="*/ 2147483647 w 30"/>
                      <a:gd name="T1" fmla="*/ 0 h 6"/>
                      <a:gd name="T2" fmla="*/ 0 w 30"/>
                      <a:gd name="T3" fmla="*/ 2147483647 h 6"/>
                      <a:gd name="T4" fmla="*/ 2147483647 w 30"/>
                      <a:gd name="T5" fmla="*/ 2147483647 h 6"/>
                      <a:gd name="T6" fmla="*/ 214748364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E1E1E1"/>
                  </a:solidFill>
                  <a:ln w="9525">
                    <a:solidFill>
                      <a:srgbClr val="000000"/>
                    </a:solidFill>
                    <a:prstDash val="solid"/>
                    <a:round/>
                    <a:headEnd/>
                    <a:tailEnd/>
                  </a:ln>
                </p:spPr>
                <p:txBody>
                  <a:bodyPr/>
                  <a:lstStyle/>
                  <a:p>
                    <a:endParaRPr lang="en-US"/>
                  </a:p>
                </p:txBody>
              </p:sp>
              <p:sp>
                <p:nvSpPr>
                  <p:cNvPr id="913" name="Freeform 427"/>
                  <p:cNvSpPr>
                    <a:spLocks noChangeAspect="1"/>
                  </p:cNvSpPr>
                  <p:nvPr/>
                </p:nvSpPr>
                <p:spPr bwMode="auto">
                  <a:xfrm>
                    <a:off x="5022803" y="908836"/>
                    <a:ext cx="40465" cy="1305"/>
                  </a:xfrm>
                  <a:custGeom>
                    <a:avLst/>
                    <a:gdLst>
                      <a:gd name="T0" fmla="*/ 2147483647 w 30"/>
                      <a:gd name="T1" fmla="*/ 0 h 1"/>
                      <a:gd name="T2" fmla="*/ 0 w 30"/>
                      <a:gd name="T3" fmla="*/ 0 h 1"/>
                      <a:gd name="T4" fmla="*/ 2147483647 w 30"/>
                      <a:gd name="T5" fmla="*/ 0 h 1"/>
                      <a:gd name="T6" fmla="*/ 2147483647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E1E1E1"/>
                  </a:solidFill>
                  <a:ln w="9525">
                    <a:solidFill>
                      <a:srgbClr val="000000"/>
                    </a:solidFill>
                    <a:prstDash val="solid"/>
                    <a:round/>
                    <a:headEnd/>
                    <a:tailEnd/>
                  </a:ln>
                </p:spPr>
                <p:txBody>
                  <a:bodyPr/>
                  <a:lstStyle/>
                  <a:p>
                    <a:endParaRPr lang="en-US"/>
                  </a:p>
                </p:txBody>
              </p:sp>
              <p:sp>
                <p:nvSpPr>
                  <p:cNvPr id="914" name="Freeform 428"/>
                  <p:cNvSpPr>
                    <a:spLocks noChangeAspect="1"/>
                  </p:cNvSpPr>
                  <p:nvPr/>
                </p:nvSpPr>
                <p:spPr bwMode="auto">
                  <a:xfrm>
                    <a:off x="5894783" y="1049844"/>
                    <a:ext cx="30022" cy="1305"/>
                  </a:xfrm>
                  <a:custGeom>
                    <a:avLst/>
                    <a:gdLst>
                      <a:gd name="T0" fmla="*/ 2147483647 w 24"/>
                      <a:gd name="T1" fmla="*/ 0 h 1"/>
                      <a:gd name="T2" fmla="*/ 0 w 24"/>
                      <a:gd name="T3" fmla="*/ 0 h 1"/>
                      <a:gd name="T4" fmla="*/ 2147483647 w 24"/>
                      <a:gd name="T5" fmla="*/ 0 h 1"/>
                      <a:gd name="T6" fmla="*/ 2147483647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915" name="Freeform 429"/>
                  <p:cNvSpPr>
                    <a:spLocks noChangeAspect="1"/>
                  </p:cNvSpPr>
                  <p:nvPr/>
                </p:nvSpPr>
                <p:spPr bwMode="auto">
                  <a:xfrm>
                    <a:off x="7261493" y="1666106"/>
                    <a:ext cx="15664" cy="16973"/>
                  </a:xfrm>
                  <a:custGeom>
                    <a:avLst/>
                    <a:gdLst>
                      <a:gd name="T0" fmla="*/ 2147483647 w 12"/>
                      <a:gd name="T1" fmla="*/ 0 h 12"/>
                      <a:gd name="T2" fmla="*/ 2147483647 w 12"/>
                      <a:gd name="T3" fmla="*/ 2147483647 h 12"/>
                      <a:gd name="T4" fmla="*/ 0 w 12"/>
                      <a:gd name="T5" fmla="*/ 0 h 12"/>
                      <a:gd name="T6" fmla="*/ 2147483647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916" name="Freeform 430"/>
                  <p:cNvSpPr>
                    <a:spLocks noChangeAspect="1"/>
                  </p:cNvSpPr>
                  <p:nvPr/>
                </p:nvSpPr>
                <p:spPr bwMode="auto">
                  <a:xfrm>
                    <a:off x="7191004" y="1841061"/>
                    <a:ext cx="9138" cy="26112"/>
                  </a:xfrm>
                  <a:custGeom>
                    <a:avLst/>
                    <a:gdLst>
                      <a:gd name="T0" fmla="*/ 2147483647 w 6"/>
                      <a:gd name="T1" fmla="*/ 0 h 18"/>
                      <a:gd name="T2" fmla="*/ 0 w 6"/>
                      <a:gd name="T3" fmla="*/ 2147483647 h 18"/>
                      <a:gd name="T4" fmla="*/ 0 w 6"/>
                      <a:gd name="T5" fmla="*/ 2147483647 h 18"/>
                      <a:gd name="T6" fmla="*/ 2147483647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917" name="Freeform 431"/>
                  <p:cNvSpPr>
                    <a:spLocks noChangeAspect="1"/>
                  </p:cNvSpPr>
                  <p:nvPr/>
                </p:nvSpPr>
                <p:spPr bwMode="auto">
                  <a:xfrm>
                    <a:off x="6352963" y="1049844"/>
                    <a:ext cx="15664" cy="9140"/>
                  </a:xfrm>
                  <a:custGeom>
                    <a:avLst/>
                    <a:gdLst>
                      <a:gd name="T0" fmla="*/ 2147483647 w 12"/>
                      <a:gd name="T1" fmla="*/ 0 h 6"/>
                      <a:gd name="T2" fmla="*/ 0 w 12"/>
                      <a:gd name="T3" fmla="*/ 2147483647 h 6"/>
                      <a:gd name="T4" fmla="*/ 2147483647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918" name="Freeform 432"/>
                  <p:cNvSpPr>
                    <a:spLocks noChangeAspect="1"/>
                  </p:cNvSpPr>
                  <p:nvPr/>
                </p:nvSpPr>
                <p:spPr bwMode="auto">
                  <a:xfrm>
                    <a:off x="4783922" y="916669"/>
                    <a:ext cx="49604" cy="2611"/>
                  </a:xfrm>
                  <a:custGeom>
                    <a:avLst/>
                    <a:gdLst>
                      <a:gd name="T0" fmla="*/ 2147483647 w 36"/>
                      <a:gd name="T1" fmla="*/ 0 h 2"/>
                      <a:gd name="T2" fmla="*/ 0 w 36"/>
                      <a:gd name="T3" fmla="*/ 0 h 2"/>
                      <a:gd name="T4" fmla="*/ 2147483647 w 36"/>
                      <a:gd name="T5" fmla="*/ 0 h 2"/>
                      <a:gd name="T6" fmla="*/ 2147483647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E1E1E1"/>
                  </a:solidFill>
                  <a:ln w="9525">
                    <a:solidFill>
                      <a:srgbClr val="000000"/>
                    </a:solidFill>
                    <a:prstDash val="solid"/>
                    <a:round/>
                    <a:headEnd/>
                    <a:tailEnd/>
                  </a:ln>
                </p:spPr>
                <p:txBody>
                  <a:bodyPr/>
                  <a:lstStyle/>
                  <a:p>
                    <a:endParaRPr lang="en-US"/>
                  </a:p>
                </p:txBody>
              </p:sp>
              <p:sp>
                <p:nvSpPr>
                  <p:cNvPr id="919" name="Freeform 433"/>
                  <p:cNvSpPr>
                    <a:spLocks noChangeAspect="1"/>
                  </p:cNvSpPr>
                  <p:nvPr/>
                </p:nvSpPr>
                <p:spPr bwMode="auto">
                  <a:xfrm>
                    <a:off x="5385692" y="1094236"/>
                    <a:ext cx="15664" cy="7834"/>
                  </a:xfrm>
                  <a:custGeom>
                    <a:avLst/>
                    <a:gdLst>
                      <a:gd name="T0" fmla="*/ 2147483647 w 12"/>
                      <a:gd name="T1" fmla="*/ 0 h 6"/>
                      <a:gd name="T2" fmla="*/ 0 w 12"/>
                      <a:gd name="T3" fmla="*/ 2147483647 h 6"/>
                      <a:gd name="T4" fmla="*/ 0 w 12"/>
                      <a:gd name="T5" fmla="*/ 0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920" name="Freeform 434"/>
                  <p:cNvSpPr>
                    <a:spLocks noChangeAspect="1"/>
                  </p:cNvSpPr>
                  <p:nvPr/>
                </p:nvSpPr>
                <p:spPr bwMode="auto">
                  <a:xfrm>
                    <a:off x="4961451" y="916669"/>
                    <a:ext cx="20886" cy="9140"/>
                  </a:xfrm>
                  <a:custGeom>
                    <a:avLst/>
                    <a:gdLst>
                      <a:gd name="T0" fmla="*/ 2147483647 w 18"/>
                      <a:gd name="T1" fmla="*/ 0 h 6"/>
                      <a:gd name="T2" fmla="*/ 0 w 18"/>
                      <a:gd name="T3" fmla="*/ 0 h 6"/>
                      <a:gd name="T4" fmla="*/ 2147483647 w 18"/>
                      <a:gd name="T5" fmla="*/ 2147483647 h 6"/>
                      <a:gd name="T6" fmla="*/ 2147483647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921" name="Freeform 435"/>
                  <p:cNvSpPr>
                    <a:spLocks noChangeAspect="1"/>
                  </p:cNvSpPr>
                  <p:nvPr/>
                </p:nvSpPr>
                <p:spPr bwMode="auto">
                  <a:xfrm>
                    <a:off x="7347646" y="1532930"/>
                    <a:ext cx="32634" cy="27419"/>
                  </a:xfrm>
                  <a:custGeom>
                    <a:avLst/>
                    <a:gdLst>
                      <a:gd name="T0" fmla="*/ 2147483647 w 24"/>
                      <a:gd name="T1" fmla="*/ 2147483647 h 18"/>
                      <a:gd name="T2" fmla="*/ 0 w 24"/>
                      <a:gd name="T3" fmla="*/ 0 h 18"/>
                      <a:gd name="T4" fmla="*/ 2147483647 w 24"/>
                      <a:gd name="T5" fmla="*/ 2147483647 h 18"/>
                      <a:gd name="T6" fmla="*/ 2147483647 w 24"/>
                      <a:gd name="T7" fmla="*/ 214748364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E1E1E1"/>
                  </a:solidFill>
                  <a:ln w="9525">
                    <a:solidFill>
                      <a:srgbClr val="000000"/>
                    </a:solidFill>
                    <a:prstDash val="solid"/>
                    <a:round/>
                    <a:headEnd/>
                    <a:tailEnd/>
                  </a:ln>
                </p:spPr>
                <p:txBody>
                  <a:bodyPr/>
                  <a:lstStyle/>
                  <a:p>
                    <a:endParaRPr lang="en-US"/>
                  </a:p>
                </p:txBody>
              </p:sp>
              <p:sp>
                <p:nvSpPr>
                  <p:cNvPr id="922" name="Freeform 436"/>
                  <p:cNvSpPr>
                    <a:spLocks noChangeAspect="1"/>
                  </p:cNvSpPr>
                  <p:nvPr/>
                </p:nvSpPr>
                <p:spPr bwMode="auto">
                  <a:xfrm>
                    <a:off x="6232870" y="1014592"/>
                    <a:ext cx="15664" cy="9140"/>
                  </a:xfrm>
                  <a:custGeom>
                    <a:avLst/>
                    <a:gdLst>
                      <a:gd name="T0" fmla="*/ 2147483647 w 12"/>
                      <a:gd name="T1" fmla="*/ 2147483647 h 6"/>
                      <a:gd name="T2" fmla="*/ 0 w 12"/>
                      <a:gd name="T3" fmla="*/ 0 h 6"/>
                      <a:gd name="T4" fmla="*/ 2147483647 w 12"/>
                      <a:gd name="T5" fmla="*/ 2147483647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923" name="Freeform 437"/>
                  <p:cNvSpPr>
                    <a:spLocks noChangeAspect="1"/>
                  </p:cNvSpPr>
                  <p:nvPr/>
                </p:nvSpPr>
                <p:spPr bwMode="auto">
                  <a:xfrm>
                    <a:off x="4547653" y="1436313"/>
                    <a:ext cx="16970" cy="9140"/>
                  </a:xfrm>
                  <a:custGeom>
                    <a:avLst/>
                    <a:gdLst>
                      <a:gd name="T0" fmla="*/ 2147483647 w 12"/>
                      <a:gd name="T1" fmla="*/ 2147483647 h 6"/>
                      <a:gd name="T2" fmla="*/ 0 w 12"/>
                      <a:gd name="T3" fmla="*/ 0 h 6"/>
                      <a:gd name="T4" fmla="*/ 2147483647 w 12"/>
                      <a:gd name="T5" fmla="*/ 0 h 6"/>
                      <a:gd name="T6" fmla="*/ 2147483647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924" name="Freeform 438"/>
                  <p:cNvSpPr>
                    <a:spLocks noChangeAspect="1"/>
                  </p:cNvSpPr>
                  <p:nvPr/>
                </p:nvSpPr>
                <p:spPr bwMode="auto">
                  <a:xfrm>
                    <a:off x="4389704" y="1858034"/>
                    <a:ext cx="7832" cy="2611"/>
                  </a:xfrm>
                  <a:custGeom>
                    <a:avLst/>
                    <a:gdLst>
                      <a:gd name="T0" fmla="*/ 2147483647 w 6"/>
                      <a:gd name="T1" fmla="*/ 0 h 2"/>
                      <a:gd name="T2" fmla="*/ 2147483647 w 6"/>
                      <a:gd name="T3" fmla="*/ 0 h 2"/>
                      <a:gd name="T4" fmla="*/ 2147483647 w 6"/>
                      <a:gd name="T5" fmla="*/ 0 h 2"/>
                      <a:gd name="T6" fmla="*/ 0 w 6"/>
                      <a:gd name="T7" fmla="*/ 0 h 2"/>
                      <a:gd name="T8" fmla="*/ 2147483647 w 6"/>
                      <a:gd name="T9" fmla="*/ 0 h 2"/>
                      <a:gd name="T10" fmla="*/ 2147483647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925" name="Freeform 439"/>
                  <p:cNvSpPr>
                    <a:spLocks noChangeAspect="1"/>
                  </p:cNvSpPr>
                  <p:nvPr/>
                </p:nvSpPr>
                <p:spPr bwMode="auto">
                  <a:xfrm>
                    <a:off x="4468024" y="1701358"/>
                    <a:ext cx="121398" cy="44391"/>
                  </a:xfrm>
                  <a:custGeom>
                    <a:avLst/>
                    <a:gdLst>
                      <a:gd name="T0" fmla="*/ 2147483647 w 90"/>
                      <a:gd name="T1" fmla="*/ 0 h 30"/>
                      <a:gd name="T2" fmla="*/ 2147483647 w 90"/>
                      <a:gd name="T3" fmla="*/ 0 h 30"/>
                      <a:gd name="T4" fmla="*/ 2147483647 w 90"/>
                      <a:gd name="T5" fmla="*/ 2147483647 h 30"/>
                      <a:gd name="T6" fmla="*/ 2147483647 w 90"/>
                      <a:gd name="T7" fmla="*/ 2147483647 h 30"/>
                      <a:gd name="T8" fmla="*/ 2147483647 w 90"/>
                      <a:gd name="T9" fmla="*/ 2147483647 h 30"/>
                      <a:gd name="T10" fmla="*/ 2147483647 w 90"/>
                      <a:gd name="T11" fmla="*/ 2147483647 h 30"/>
                      <a:gd name="T12" fmla="*/ 2147483647 w 90"/>
                      <a:gd name="T13" fmla="*/ 2147483647 h 30"/>
                      <a:gd name="T14" fmla="*/ 2147483647 w 90"/>
                      <a:gd name="T15" fmla="*/ 2147483647 h 30"/>
                      <a:gd name="T16" fmla="*/ 0 w 90"/>
                      <a:gd name="T17" fmla="*/ 2147483647 h 30"/>
                      <a:gd name="T18" fmla="*/ 2147483647 w 90"/>
                      <a:gd name="T19" fmla="*/ 2147483647 h 30"/>
                      <a:gd name="T20" fmla="*/ 2147483647 w 90"/>
                      <a:gd name="T21" fmla="*/ 2147483647 h 30"/>
                      <a:gd name="T22" fmla="*/ 2147483647 w 90"/>
                      <a:gd name="T23" fmla="*/ 2147483647 h 30"/>
                      <a:gd name="T24" fmla="*/ 2147483647 w 90"/>
                      <a:gd name="T25" fmla="*/ 2147483647 h 30"/>
                      <a:gd name="T26" fmla="*/ 2147483647 w 90"/>
                      <a:gd name="T27" fmla="*/ 2147483647 h 30"/>
                      <a:gd name="T28" fmla="*/ 2147483647 w 90"/>
                      <a:gd name="T29" fmla="*/ 2147483647 h 30"/>
                      <a:gd name="T30" fmla="*/ 2147483647 w 90"/>
                      <a:gd name="T31" fmla="*/ 0 h 30"/>
                      <a:gd name="T32" fmla="*/ 2147483647 w 90"/>
                      <a:gd name="T33" fmla="*/ 2147483647 h 30"/>
                      <a:gd name="T34" fmla="*/ 2147483647 w 90"/>
                      <a:gd name="T35" fmla="*/ 0 h 30"/>
                      <a:gd name="T36" fmla="*/ 2147483647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990034"/>
                  </a:solidFill>
                  <a:ln w="9525">
                    <a:solidFill>
                      <a:srgbClr val="000000"/>
                    </a:solidFill>
                    <a:prstDash val="solid"/>
                    <a:round/>
                    <a:headEnd/>
                    <a:tailEnd/>
                  </a:ln>
                </p:spPr>
                <p:txBody>
                  <a:bodyPr/>
                  <a:lstStyle/>
                  <a:p>
                    <a:endParaRPr lang="en-US"/>
                  </a:p>
                </p:txBody>
              </p:sp>
              <p:sp>
                <p:nvSpPr>
                  <p:cNvPr id="926" name="Freeform 440"/>
                  <p:cNvSpPr>
                    <a:spLocks noChangeAspect="1"/>
                  </p:cNvSpPr>
                  <p:nvPr/>
                </p:nvSpPr>
                <p:spPr bwMode="auto">
                  <a:xfrm>
                    <a:off x="4414505" y="1781002"/>
                    <a:ext cx="62657" cy="33947"/>
                  </a:xfrm>
                  <a:custGeom>
                    <a:avLst/>
                    <a:gdLst>
                      <a:gd name="T0" fmla="*/ 2147483647 w 48"/>
                      <a:gd name="T1" fmla="*/ 2147483647 h 23"/>
                      <a:gd name="T2" fmla="*/ 2147483647 w 48"/>
                      <a:gd name="T3" fmla="*/ 2147483647 h 23"/>
                      <a:gd name="T4" fmla="*/ 2147483647 w 48"/>
                      <a:gd name="T5" fmla="*/ 2147483647 h 23"/>
                      <a:gd name="T6" fmla="*/ 2147483647 w 48"/>
                      <a:gd name="T7" fmla="*/ 2147483647 h 23"/>
                      <a:gd name="T8" fmla="*/ 2147483647 w 48"/>
                      <a:gd name="T9" fmla="*/ 2147483647 h 23"/>
                      <a:gd name="T10" fmla="*/ 2147483647 w 48"/>
                      <a:gd name="T11" fmla="*/ 2147483647 h 23"/>
                      <a:gd name="T12" fmla="*/ 2147483647 w 48"/>
                      <a:gd name="T13" fmla="*/ 2147483647 h 23"/>
                      <a:gd name="T14" fmla="*/ 2147483647 w 48"/>
                      <a:gd name="T15" fmla="*/ 2147483647 h 23"/>
                      <a:gd name="T16" fmla="*/ 2147483647 w 48"/>
                      <a:gd name="T17" fmla="*/ 2147483647 h 23"/>
                      <a:gd name="T18" fmla="*/ 2147483647 w 48"/>
                      <a:gd name="T19" fmla="*/ 2147483647 h 23"/>
                      <a:gd name="T20" fmla="*/ 2147483647 w 48"/>
                      <a:gd name="T21" fmla="*/ 2147483647 h 23"/>
                      <a:gd name="T22" fmla="*/ 2147483647 w 48"/>
                      <a:gd name="T23" fmla="*/ 2147483647 h 23"/>
                      <a:gd name="T24" fmla="*/ 2147483647 w 48"/>
                      <a:gd name="T25" fmla="*/ 2147483647 h 23"/>
                      <a:gd name="T26" fmla="*/ 2147483647 w 48"/>
                      <a:gd name="T27" fmla="*/ 2147483647 h 23"/>
                      <a:gd name="T28" fmla="*/ 2147483647 w 48"/>
                      <a:gd name="T29" fmla="*/ 2147483647 h 23"/>
                      <a:gd name="T30" fmla="*/ 2147483647 w 48"/>
                      <a:gd name="T31" fmla="*/ 2147483647 h 23"/>
                      <a:gd name="T32" fmla="*/ 2147483647 w 48"/>
                      <a:gd name="T33" fmla="*/ 2147483647 h 23"/>
                      <a:gd name="T34" fmla="*/ 2147483647 w 48"/>
                      <a:gd name="T35" fmla="*/ 2147483647 h 23"/>
                      <a:gd name="T36" fmla="*/ 2147483647 w 48"/>
                      <a:gd name="T37" fmla="*/ 2147483647 h 23"/>
                      <a:gd name="T38" fmla="*/ 2147483647 w 48"/>
                      <a:gd name="T39" fmla="*/ 0 h 23"/>
                      <a:gd name="T40" fmla="*/ 2147483647 w 48"/>
                      <a:gd name="T41" fmla="*/ 0 h 23"/>
                      <a:gd name="T42" fmla="*/ 2147483647 w 48"/>
                      <a:gd name="T43" fmla="*/ 0 h 23"/>
                      <a:gd name="T44" fmla="*/ 2147483647 w 48"/>
                      <a:gd name="T45" fmla="*/ 2147483647 h 23"/>
                      <a:gd name="T46" fmla="*/ 0 w 48"/>
                      <a:gd name="T47" fmla="*/ 2147483647 h 23"/>
                      <a:gd name="T48" fmla="*/ 0 w 48"/>
                      <a:gd name="T49" fmla="*/ 2147483647 h 23"/>
                      <a:gd name="T50" fmla="*/ 0 w 48"/>
                      <a:gd name="T51" fmla="*/ 2147483647 h 23"/>
                      <a:gd name="T52" fmla="*/ 2147483647 w 48"/>
                      <a:gd name="T53" fmla="*/ 2147483647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990034"/>
                  </a:solidFill>
                  <a:ln w="9525">
                    <a:solidFill>
                      <a:srgbClr val="000000"/>
                    </a:solidFill>
                    <a:prstDash val="solid"/>
                    <a:round/>
                    <a:headEnd/>
                    <a:tailEnd/>
                  </a:ln>
                </p:spPr>
                <p:txBody>
                  <a:bodyPr/>
                  <a:lstStyle/>
                  <a:p>
                    <a:endParaRPr lang="en-US"/>
                  </a:p>
                </p:txBody>
              </p:sp>
              <p:sp>
                <p:nvSpPr>
                  <p:cNvPr id="927" name="Freeform 441"/>
                  <p:cNvSpPr>
                    <a:spLocks noChangeAspect="1"/>
                  </p:cNvSpPr>
                  <p:nvPr/>
                </p:nvSpPr>
                <p:spPr bwMode="auto">
                  <a:xfrm>
                    <a:off x="4341405" y="1172574"/>
                    <a:ext cx="215385" cy="360356"/>
                  </a:xfrm>
                  <a:custGeom>
                    <a:avLst/>
                    <a:gdLst>
                      <a:gd name="T0" fmla="*/ 2147483647 w 162"/>
                      <a:gd name="T1" fmla="*/ 2147483647 h 245"/>
                      <a:gd name="T2" fmla="*/ 2147483647 w 162"/>
                      <a:gd name="T3" fmla="*/ 2147483647 h 245"/>
                      <a:gd name="T4" fmla="*/ 2147483647 w 162"/>
                      <a:gd name="T5" fmla="*/ 2147483647 h 245"/>
                      <a:gd name="T6" fmla="*/ 2147483647 w 162"/>
                      <a:gd name="T7" fmla="*/ 2147483647 h 245"/>
                      <a:gd name="T8" fmla="*/ 2147483647 w 162"/>
                      <a:gd name="T9" fmla="*/ 2147483647 h 245"/>
                      <a:gd name="T10" fmla="*/ 2147483647 w 162"/>
                      <a:gd name="T11" fmla="*/ 2147483647 h 245"/>
                      <a:gd name="T12" fmla="*/ 2147483647 w 162"/>
                      <a:gd name="T13" fmla="*/ 2147483647 h 245"/>
                      <a:gd name="T14" fmla="*/ 2147483647 w 162"/>
                      <a:gd name="T15" fmla="*/ 2147483647 h 245"/>
                      <a:gd name="T16" fmla="*/ 2147483647 w 162"/>
                      <a:gd name="T17" fmla="*/ 2147483647 h 245"/>
                      <a:gd name="T18" fmla="*/ 2147483647 w 162"/>
                      <a:gd name="T19" fmla="*/ 2147483647 h 245"/>
                      <a:gd name="T20" fmla="*/ 2147483647 w 162"/>
                      <a:gd name="T21" fmla="*/ 2147483647 h 245"/>
                      <a:gd name="T22" fmla="*/ 2147483647 w 162"/>
                      <a:gd name="T23" fmla="*/ 2147483647 h 245"/>
                      <a:gd name="T24" fmla="*/ 2147483647 w 162"/>
                      <a:gd name="T25" fmla="*/ 2147483647 h 245"/>
                      <a:gd name="T26" fmla="*/ 2147483647 w 162"/>
                      <a:gd name="T27" fmla="*/ 2147483647 h 245"/>
                      <a:gd name="T28" fmla="*/ 2147483647 w 162"/>
                      <a:gd name="T29" fmla="*/ 2147483647 h 245"/>
                      <a:gd name="T30" fmla="*/ 2147483647 w 162"/>
                      <a:gd name="T31" fmla="*/ 2147483647 h 245"/>
                      <a:gd name="T32" fmla="*/ 2147483647 w 162"/>
                      <a:gd name="T33" fmla="*/ 2147483647 h 245"/>
                      <a:gd name="T34" fmla="*/ 2147483647 w 162"/>
                      <a:gd name="T35" fmla="*/ 2147483647 h 245"/>
                      <a:gd name="T36" fmla="*/ 2147483647 w 162"/>
                      <a:gd name="T37" fmla="*/ 2147483647 h 245"/>
                      <a:gd name="T38" fmla="*/ 2147483647 w 162"/>
                      <a:gd name="T39" fmla="*/ 2147483647 h 245"/>
                      <a:gd name="T40" fmla="*/ 2147483647 w 162"/>
                      <a:gd name="T41" fmla="*/ 2147483647 h 245"/>
                      <a:gd name="T42" fmla="*/ 2147483647 w 162"/>
                      <a:gd name="T43" fmla="*/ 2147483647 h 245"/>
                      <a:gd name="T44" fmla="*/ 2147483647 w 162"/>
                      <a:gd name="T45" fmla="*/ 2147483647 h 245"/>
                      <a:gd name="T46" fmla="*/ 2147483647 w 162"/>
                      <a:gd name="T47" fmla="*/ 2147483647 h 245"/>
                      <a:gd name="T48" fmla="*/ 2147483647 w 162"/>
                      <a:gd name="T49" fmla="*/ 2147483647 h 245"/>
                      <a:gd name="T50" fmla="*/ 2147483647 w 162"/>
                      <a:gd name="T51" fmla="*/ 2147483647 h 245"/>
                      <a:gd name="T52" fmla="*/ 2147483647 w 162"/>
                      <a:gd name="T53" fmla="*/ 2147483647 h 245"/>
                      <a:gd name="T54" fmla="*/ 2147483647 w 162"/>
                      <a:gd name="T55" fmla="*/ 2147483647 h 245"/>
                      <a:gd name="T56" fmla="*/ 2147483647 w 162"/>
                      <a:gd name="T57" fmla="*/ 0 h 245"/>
                      <a:gd name="T58" fmla="*/ 2147483647 w 162"/>
                      <a:gd name="T59" fmla="*/ 2147483647 h 245"/>
                      <a:gd name="T60" fmla="*/ 2147483647 w 162"/>
                      <a:gd name="T61" fmla="*/ 2147483647 h 245"/>
                      <a:gd name="T62" fmla="*/ 2147483647 w 162"/>
                      <a:gd name="T63" fmla="*/ 2147483647 h 245"/>
                      <a:gd name="T64" fmla="*/ 2147483647 w 162"/>
                      <a:gd name="T65" fmla="*/ 2147483647 h 245"/>
                      <a:gd name="T66" fmla="*/ 2147483647 w 162"/>
                      <a:gd name="T67" fmla="*/ 2147483647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990034"/>
                  </a:solidFill>
                  <a:ln w="9525">
                    <a:solidFill>
                      <a:srgbClr val="000000"/>
                    </a:solidFill>
                    <a:prstDash val="solid"/>
                    <a:round/>
                    <a:headEnd/>
                    <a:tailEnd/>
                  </a:ln>
                </p:spPr>
                <p:txBody>
                  <a:bodyPr/>
                  <a:lstStyle/>
                  <a:p>
                    <a:endParaRPr lang="en-US"/>
                  </a:p>
                </p:txBody>
              </p:sp>
              <p:sp>
                <p:nvSpPr>
                  <p:cNvPr id="928" name="Freeform 442"/>
                  <p:cNvSpPr>
                    <a:spLocks noChangeAspect="1"/>
                  </p:cNvSpPr>
                  <p:nvPr/>
                </p:nvSpPr>
                <p:spPr bwMode="auto">
                  <a:xfrm>
                    <a:off x="4477163" y="1471565"/>
                    <a:ext cx="14359" cy="18279"/>
                  </a:xfrm>
                  <a:custGeom>
                    <a:avLst/>
                    <a:gdLst>
                      <a:gd name="T0" fmla="*/ 2147483647 w 12"/>
                      <a:gd name="T1" fmla="*/ 0 h 12"/>
                      <a:gd name="T2" fmla="*/ 2147483647 w 12"/>
                      <a:gd name="T3" fmla="*/ 0 h 12"/>
                      <a:gd name="T4" fmla="*/ 2147483647 w 12"/>
                      <a:gd name="T5" fmla="*/ 2147483647 h 12"/>
                      <a:gd name="T6" fmla="*/ 2147483647 w 12"/>
                      <a:gd name="T7" fmla="*/ 2147483647 h 12"/>
                      <a:gd name="T8" fmla="*/ 0 w 12"/>
                      <a:gd name="T9" fmla="*/ 2147483647 h 12"/>
                      <a:gd name="T10" fmla="*/ 214748364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929" name="Freeform 443"/>
                  <p:cNvSpPr>
                    <a:spLocks noChangeAspect="1"/>
                  </p:cNvSpPr>
                  <p:nvPr/>
                </p:nvSpPr>
                <p:spPr bwMode="auto">
                  <a:xfrm>
                    <a:off x="4256557" y="1753583"/>
                    <a:ext cx="92681" cy="52226"/>
                  </a:xfrm>
                  <a:custGeom>
                    <a:avLst/>
                    <a:gdLst>
                      <a:gd name="T0" fmla="*/ 2147483647 w 71"/>
                      <a:gd name="T1" fmla="*/ 2147483647 h 35"/>
                      <a:gd name="T2" fmla="*/ 2147483647 w 71"/>
                      <a:gd name="T3" fmla="*/ 2147483647 h 35"/>
                      <a:gd name="T4" fmla="*/ 2147483647 w 71"/>
                      <a:gd name="T5" fmla="*/ 2147483647 h 35"/>
                      <a:gd name="T6" fmla="*/ 2147483647 w 71"/>
                      <a:gd name="T7" fmla="*/ 2147483647 h 35"/>
                      <a:gd name="T8" fmla="*/ 2147483647 w 71"/>
                      <a:gd name="T9" fmla="*/ 2147483647 h 35"/>
                      <a:gd name="T10" fmla="*/ 2147483647 w 71"/>
                      <a:gd name="T11" fmla="*/ 2147483647 h 35"/>
                      <a:gd name="T12" fmla="*/ 2147483647 w 71"/>
                      <a:gd name="T13" fmla="*/ 2147483647 h 35"/>
                      <a:gd name="T14" fmla="*/ 2147483647 w 71"/>
                      <a:gd name="T15" fmla="*/ 2147483647 h 35"/>
                      <a:gd name="T16" fmla="*/ 0 w 71"/>
                      <a:gd name="T17" fmla="*/ 2147483647 h 35"/>
                      <a:gd name="T18" fmla="*/ 2147483647 w 71"/>
                      <a:gd name="T19" fmla="*/ 2147483647 h 35"/>
                      <a:gd name="T20" fmla="*/ 2147483647 w 71"/>
                      <a:gd name="T21" fmla="*/ 2147483647 h 35"/>
                      <a:gd name="T22" fmla="*/ 2147483647 w 71"/>
                      <a:gd name="T23" fmla="*/ 0 h 35"/>
                      <a:gd name="T24" fmla="*/ 2147483647 w 71"/>
                      <a:gd name="T25" fmla="*/ 0 h 35"/>
                      <a:gd name="T26" fmla="*/ 2147483647 w 71"/>
                      <a:gd name="T27" fmla="*/ 0 h 35"/>
                      <a:gd name="T28" fmla="*/ 2147483647 w 71"/>
                      <a:gd name="T29" fmla="*/ 2147483647 h 35"/>
                      <a:gd name="T30" fmla="*/ 2147483647 w 71"/>
                      <a:gd name="T31" fmla="*/ 2147483647 h 35"/>
                      <a:gd name="T32" fmla="*/ 2147483647 w 71"/>
                      <a:gd name="T33" fmla="*/ 2147483647 h 35"/>
                      <a:gd name="T34" fmla="*/ 2147483647 w 71"/>
                      <a:gd name="T35" fmla="*/ 2147483647 h 35"/>
                      <a:gd name="T36" fmla="*/ 2147483647 w 71"/>
                      <a:gd name="T37" fmla="*/ 2147483647 h 35"/>
                      <a:gd name="T38" fmla="*/ 2147483647 w 71"/>
                      <a:gd name="T39" fmla="*/ 2147483647 h 35"/>
                      <a:gd name="T40" fmla="*/ 2147483647 w 71"/>
                      <a:gd name="T41" fmla="*/ 2147483647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990034"/>
                  </a:solidFill>
                  <a:ln w="9525">
                    <a:solidFill>
                      <a:srgbClr val="000000"/>
                    </a:solidFill>
                    <a:prstDash val="solid"/>
                    <a:round/>
                    <a:headEnd/>
                    <a:tailEnd/>
                  </a:ln>
                </p:spPr>
                <p:txBody>
                  <a:bodyPr/>
                  <a:lstStyle/>
                  <a:p>
                    <a:endParaRPr lang="en-US"/>
                  </a:p>
                </p:txBody>
              </p:sp>
              <p:sp>
                <p:nvSpPr>
                  <p:cNvPr id="930" name="Freeform 444"/>
                  <p:cNvSpPr>
                    <a:spLocks noChangeAspect="1"/>
                  </p:cNvSpPr>
                  <p:nvPr/>
                </p:nvSpPr>
                <p:spPr bwMode="auto">
                  <a:xfrm>
                    <a:off x="4589423" y="1612575"/>
                    <a:ext cx="372028" cy="228486"/>
                  </a:xfrm>
                  <a:custGeom>
                    <a:avLst/>
                    <a:gdLst>
                      <a:gd name="T0" fmla="*/ 2147483647 w 281"/>
                      <a:gd name="T1" fmla="*/ 0 h 155"/>
                      <a:gd name="T2" fmla="*/ 2147483647 w 281"/>
                      <a:gd name="T3" fmla="*/ 2147483647 h 155"/>
                      <a:gd name="T4" fmla="*/ 2147483647 w 281"/>
                      <a:gd name="T5" fmla="*/ 2147483647 h 155"/>
                      <a:gd name="T6" fmla="*/ 2147483647 w 281"/>
                      <a:gd name="T7" fmla="*/ 2147483647 h 155"/>
                      <a:gd name="T8" fmla="*/ 2147483647 w 281"/>
                      <a:gd name="T9" fmla="*/ 2147483647 h 155"/>
                      <a:gd name="T10" fmla="*/ 2147483647 w 281"/>
                      <a:gd name="T11" fmla="*/ 2147483647 h 155"/>
                      <a:gd name="T12" fmla="*/ 2147483647 w 281"/>
                      <a:gd name="T13" fmla="*/ 2147483647 h 155"/>
                      <a:gd name="T14" fmla="*/ 2147483647 w 281"/>
                      <a:gd name="T15" fmla="*/ 2147483647 h 155"/>
                      <a:gd name="T16" fmla="*/ 2147483647 w 281"/>
                      <a:gd name="T17" fmla="*/ 2147483647 h 155"/>
                      <a:gd name="T18" fmla="*/ 2147483647 w 281"/>
                      <a:gd name="T19" fmla="*/ 2147483647 h 155"/>
                      <a:gd name="T20" fmla="*/ 2147483647 w 281"/>
                      <a:gd name="T21" fmla="*/ 2147483647 h 155"/>
                      <a:gd name="T22" fmla="*/ 0 w 281"/>
                      <a:gd name="T23" fmla="*/ 2147483647 h 155"/>
                      <a:gd name="T24" fmla="*/ 0 w 281"/>
                      <a:gd name="T25" fmla="*/ 2147483647 h 155"/>
                      <a:gd name="T26" fmla="*/ 2147483647 w 281"/>
                      <a:gd name="T27" fmla="*/ 2147483647 h 155"/>
                      <a:gd name="T28" fmla="*/ 2147483647 w 281"/>
                      <a:gd name="T29" fmla="*/ 2147483647 h 155"/>
                      <a:gd name="T30" fmla="*/ 2147483647 w 281"/>
                      <a:gd name="T31" fmla="*/ 2147483647 h 155"/>
                      <a:gd name="T32" fmla="*/ 2147483647 w 281"/>
                      <a:gd name="T33" fmla="*/ 2147483647 h 155"/>
                      <a:gd name="T34" fmla="*/ 2147483647 w 281"/>
                      <a:gd name="T35" fmla="*/ 2147483647 h 155"/>
                      <a:gd name="T36" fmla="*/ 2147483647 w 281"/>
                      <a:gd name="T37" fmla="*/ 2147483647 h 155"/>
                      <a:gd name="T38" fmla="*/ 2147483647 w 281"/>
                      <a:gd name="T39" fmla="*/ 2147483647 h 155"/>
                      <a:gd name="T40" fmla="*/ 2147483647 w 281"/>
                      <a:gd name="T41" fmla="*/ 2147483647 h 155"/>
                      <a:gd name="T42" fmla="*/ 2147483647 w 281"/>
                      <a:gd name="T43" fmla="*/ 2147483647 h 155"/>
                      <a:gd name="T44" fmla="*/ 2147483647 w 281"/>
                      <a:gd name="T45" fmla="*/ 2147483647 h 155"/>
                      <a:gd name="T46" fmla="*/ 2147483647 w 281"/>
                      <a:gd name="T47" fmla="*/ 2147483647 h 155"/>
                      <a:gd name="T48" fmla="*/ 2147483647 w 281"/>
                      <a:gd name="T49" fmla="*/ 2147483647 h 155"/>
                      <a:gd name="T50" fmla="*/ 2147483647 w 281"/>
                      <a:gd name="T51" fmla="*/ 2147483647 h 155"/>
                      <a:gd name="T52" fmla="*/ 2147483647 w 281"/>
                      <a:gd name="T53" fmla="*/ 2147483647 h 155"/>
                      <a:gd name="T54" fmla="*/ 2147483647 w 281"/>
                      <a:gd name="T55" fmla="*/ 2147483647 h 155"/>
                      <a:gd name="T56" fmla="*/ 2147483647 w 281"/>
                      <a:gd name="T57" fmla="*/ 2147483647 h 155"/>
                      <a:gd name="T58" fmla="*/ 2147483647 w 281"/>
                      <a:gd name="T59" fmla="*/ 2147483647 h 155"/>
                      <a:gd name="T60" fmla="*/ 2147483647 w 281"/>
                      <a:gd name="T61" fmla="*/ 2147483647 h 155"/>
                      <a:gd name="T62" fmla="*/ 2147483647 w 281"/>
                      <a:gd name="T63" fmla="*/ 2147483647 h 155"/>
                      <a:gd name="T64" fmla="*/ 2147483647 w 281"/>
                      <a:gd name="T65" fmla="*/ 2147483647 h 155"/>
                      <a:gd name="T66" fmla="*/ 2147483647 w 281"/>
                      <a:gd name="T67" fmla="*/ 2147483647 h 155"/>
                      <a:gd name="T68" fmla="*/ 2147483647 w 281"/>
                      <a:gd name="T69" fmla="*/ 2147483647 h 155"/>
                      <a:gd name="T70" fmla="*/ 2147483647 w 281"/>
                      <a:gd name="T71" fmla="*/ 2147483647 h 155"/>
                      <a:gd name="T72" fmla="*/ 2147483647 w 281"/>
                      <a:gd name="T73" fmla="*/ 2147483647 h 155"/>
                      <a:gd name="T74" fmla="*/ 2147483647 w 281"/>
                      <a:gd name="T75" fmla="*/ 2147483647 h 155"/>
                      <a:gd name="T76" fmla="*/ 2147483647 w 281"/>
                      <a:gd name="T77" fmla="*/ 2147483647 h 155"/>
                      <a:gd name="T78" fmla="*/ 2147483647 w 281"/>
                      <a:gd name="T79" fmla="*/ 2147483647 h 155"/>
                      <a:gd name="T80" fmla="*/ 2147483647 w 281"/>
                      <a:gd name="T81" fmla="*/ 2147483647 h 155"/>
                      <a:gd name="T82" fmla="*/ 2147483647 w 281"/>
                      <a:gd name="T83" fmla="*/ 2147483647 h 155"/>
                      <a:gd name="T84" fmla="*/ 2147483647 w 281"/>
                      <a:gd name="T85" fmla="*/ 2147483647 h 155"/>
                      <a:gd name="T86" fmla="*/ 2147483647 w 281"/>
                      <a:gd name="T87" fmla="*/ 2147483647 h 155"/>
                      <a:gd name="T88" fmla="*/ 2147483647 w 281"/>
                      <a:gd name="T89" fmla="*/ 2147483647 h 155"/>
                      <a:gd name="T90" fmla="*/ 2147483647 w 281"/>
                      <a:gd name="T91" fmla="*/ 2147483647 h 155"/>
                      <a:gd name="T92" fmla="*/ 2147483647 w 281"/>
                      <a:gd name="T93" fmla="*/ 2147483647 h 155"/>
                      <a:gd name="T94" fmla="*/ 2147483647 w 281"/>
                      <a:gd name="T95" fmla="*/ 2147483647 h 155"/>
                      <a:gd name="T96" fmla="*/ 2147483647 w 281"/>
                      <a:gd name="T97" fmla="*/ 2147483647 h 155"/>
                      <a:gd name="T98" fmla="*/ 2147483647 w 281"/>
                      <a:gd name="T99" fmla="*/ 2147483647 h 155"/>
                      <a:gd name="T100" fmla="*/ 2147483647 w 281"/>
                      <a:gd name="T101" fmla="*/ 2147483647 h 155"/>
                      <a:gd name="T102" fmla="*/ 2147483647 w 281"/>
                      <a:gd name="T103" fmla="*/ 2147483647 h 155"/>
                      <a:gd name="T104" fmla="*/ 2147483647 w 281"/>
                      <a:gd name="T105" fmla="*/ 2147483647 h 155"/>
                      <a:gd name="T106" fmla="*/ 2147483647 w 281"/>
                      <a:gd name="T107" fmla="*/ 2147483647 h 155"/>
                      <a:gd name="T108" fmla="*/ 2147483647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990034"/>
                  </a:solidFill>
                  <a:ln w="9525">
                    <a:solidFill>
                      <a:srgbClr val="000000"/>
                    </a:solidFill>
                    <a:prstDash val="solid"/>
                    <a:round/>
                    <a:headEnd/>
                    <a:tailEnd/>
                  </a:ln>
                </p:spPr>
                <p:txBody>
                  <a:bodyPr/>
                  <a:lstStyle/>
                  <a:p>
                    <a:endParaRPr lang="en-US"/>
                  </a:p>
                </p:txBody>
              </p:sp>
              <p:sp>
                <p:nvSpPr>
                  <p:cNvPr id="931" name="Freeform 446"/>
                  <p:cNvSpPr>
                    <a:spLocks noChangeAspect="1"/>
                  </p:cNvSpPr>
                  <p:nvPr/>
                </p:nvSpPr>
                <p:spPr bwMode="auto">
                  <a:xfrm>
                    <a:off x="2656187" y="1066818"/>
                    <a:ext cx="411188" cy="289852"/>
                  </a:xfrm>
                  <a:custGeom>
                    <a:avLst/>
                    <a:gdLst>
                      <a:gd name="T0" fmla="*/ 2147483647 w 311"/>
                      <a:gd name="T1" fmla="*/ 2147483647 h 197"/>
                      <a:gd name="T2" fmla="*/ 2147483647 w 311"/>
                      <a:gd name="T3" fmla="*/ 2147483647 h 197"/>
                      <a:gd name="T4" fmla="*/ 2147483647 w 311"/>
                      <a:gd name="T5" fmla="*/ 2147483647 h 197"/>
                      <a:gd name="T6" fmla="*/ 2147483647 w 311"/>
                      <a:gd name="T7" fmla="*/ 2147483647 h 197"/>
                      <a:gd name="T8" fmla="*/ 2147483647 w 311"/>
                      <a:gd name="T9" fmla="*/ 2147483647 h 197"/>
                      <a:gd name="T10" fmla="*/ 2147483647 w 311"/>
                      <a:gd name="T11" fmla="*/ 2147483647 h 197"/>
                      <a:gd name="T12" fmla="*/ 2147483647 w 311"/>
                      <a:gd name="T13" fmla="*/ 2147483647 h 197"/>
                      <a:gd name="T14" fmla="*/ 2147483647 w 311"/>
                      <a:gd name="T15" fmla="*/ 2147483647 h 197"/>
                      <a:gd name="T16" fmla="*/ 2147483647 w 311"/>
                      <a:gd name="T17" fmla="*/ 2147483647 h 197"/>
                      <a:gd name="T18" fmla="*/ 2147483647 w 311"/>
                      <a:gd name="T19" fmla="*/ 2147483647 h 197"/>
                      <a:gd name="T20" fmla="*/ 2147483647 w 311"/>
                      <a:gd name="T21" fmla="*/ 2147483647 h 197"/>
                      <a:gd name="T22" fmla="*/ 2147483647 w 311"/>
                      <a:gd name="T23" fmla="*/ 2147483647 h 197"/>
                      <a:gd name="T24" fmla="*/ 2147483647 w 311"/>
                      <a:gd name="T25" fmla="*/ 2147483647 h 197"/>
                      <a:gd name="T26" fmla="*/ 2147483647 w 311"/>
                      <a:gd name="T27" fmla="*/ 2147483647 h 197"/>
                      <a:gd name="T28" fmla="*/ 2147483647 w 311"/>
                      <a:gd name="T29" fmla="*/ 2147483647 h 197"/>
                      <a:gd name="T30" fmla="*/ 2147483647 w 311"/>
                      <a:gd name="T31" fmla="*/ 2147483647 h 197"/>
                      <a:gd name="T32" fmla="*/ 2147483647 w 311"/>
                      <a:gd name="T33" fmla="*/ 2147483647 h 197"/>
                      <a:gd name="T34" fmla="*/ 2147483647 w 311"/>
                      <a:gd name="T35" fmla="*/ 2147483647 h 197"/>
                      <a:gd name="T36" fmla="*/ 2147483647 w 311"/>
                      <a:gd name="T37" fmla="*/ 2147483647 h 197"/>
                      <a:gd name="T38" fmla="*/ 2147483647 w 311"/>
                      <a:gd name="T39" fmla="*/ 2147483647 h 197"/>
                      <a:gd name="T40" fmla="*/ 2147483647 w 311"/>
                      <a:gd name="T41" fmla="*/ 2147483647 h 197"/>
                      <a:gd name="T42" fmla="*/ 2147483647 w 311"/>
                      <a:gd name="T43" fmla="*/ 2147483647 h 197"/>
                      <a:gd name="T44" fmla="*/ 2147483647 w 311"/>
                      <a:gd name="T45" fmla="*/ 2147483647 h 197"/>
                      <a:gd name="T46" fmla="*/ 2147483647 w 311"/>
                      <a:gd name="T47" fmla="*/ 2147483647 h 197"/>
                      <a:gd name="T48" fmla="*/ 2147483647 w 311"/>
                      <a:gd name="T49" fmla="*/ 2147483647 h 197"/>
                      <a:gd name="T50" fmla="*/ 2147483647 w 311"/>
                      <a:gd name="T51" fmla="*/ 2147483647 h 197"/>
                      <a:gd name="T52" fmla="*/ 2147483647 w 311"/>
                      <a:gd name="T53" fmla="*/ 2147483647 h 197"/>
                      <a:gd name="T54" fmla="*/ 2147483647 w 311"/>
                      <a:gd name="T55" fmla="*/ 2147483647 h 197"/>
                      <a:gd name="T56" fmla="*/ 2147483647 w 311"/>
                      <a:gd name="T57" fmla="*/ 2147483647 h 197"/>
                      <a:gd name="T58" fmla="*/ 2147483647 w 311"/>
                      <a:gd name="T59" fmla="*/ 2147483647 h 197"/>
                      <a:gd name="T60" fmla="*/ 2147483647 w 311"/>
                      <a:gd name="T61" fmla="*/ 2147483647 h 197"/>
                      <a:gd name="T62" fmla="*/ 2147483647 w 311"/>
                      <a:gd name="T63" fmla="*/ 2147483647 h 197"/>
                      <a:gd name="T64" fmla="*/ 2147483647 w 311"/>
                      <a:gd name="T65" fmla="*/ 2147483647 h 197"/>
                      <a:gd name="T66" fmla="*/ 2147483647 w 311"/>
                      <a:gd name="T67" fmla="*/ 2147483647 h 197"/>
                      <a:gd name="T68" fmla="*/ 2147483647 w 311"/>
                      <a:gd name="T69" fmla="*/ 2147483647 h 197"/>
                      <a:gd name="T70" fmla="*/ 2147483647 w 311"/>
                      <a:gd name="T71" fmla="*/ 2147483647 h 197"/>
                      <a:gd name="T72" fmla="*/ 2147483647 w 311"/>
                      <a:gd name="T73" fmla="*/ 2147483647 h 197"/>
                      <a:gd name="T74" fmla="*/ 2147483647 w 311"/>
                      <a:gd name="T75" fmla="*/ 2147483647 h 197"/>
                      <a:gd name="T76" fmla="*/ 2147483647 w 311"/>
                      <a:gd name="T77" fmla="*/ 2147483647 h 197"/>
                      <a:gd name="T78" fmla="*/ 2147483647 w 311"/>
                      <a:gd name="T79" fmla="*/ 2147483647 h 197"/>
                      <a:gd name="T80" fmla="*/ 2147483647 w 311"/>
                      <a:gd name="T81" fmla="*/ 2147483647 h 197"/>
                      <a:gd name="T82" fmla="*/ 2147483647 w 311"/>
                      <a:gd name="T83" fmla="*/ 2147483647 h 197"/>
                      <a:gd name="T84" fmla="*/ 2147483647 w 311"/>
                      <a:gd name="T85" fmla="*/ 2147483647 h 197"/>
                      <a:gd name="T86" fmla="*/ 2147483647 w 311"/>
                      <a:gd name="T87" fmla="*/ 2147483647 h 197"/>
                      <a:gd name="T88" fmla="*/ 2147483647 w 311"/>
                      <a:gd name="T89" fmla="*/ 2147483647 h 197"/>
                      <a:gd name="T90" fmla="*/ 2147483647 w 311"/>
                      <a:gd name="T91" fmla="*/ 2147483647 h 197"/>
                      <a:gd name="T92" fmla="*/ 2147483647 w 311"/>
                      <a:gd name="T93" fmla="*/ 2147483647 h 197"/>
                      <a:gd name="T94" fmla="*/ 2147483647 w 311"/>
                      <a:gd name="T95" fmla="*/ 2147483647 h 197"/>
                      <a:gd name="T96" fmla="*/ 2147483647 w 311"/>
                      <a:gd name="T97" fmla="*/ 2147483647 h 197"/>
                      <a:gd name="T98" fmla="*/ 2147483647 w 311"/>
                      <a:gd name="T99" fmla="*/ 2147483647 h 197"/>
                      <a:gd name="T100" fmla="*/ 2147483647 w 311"/>
                      <a:gd name="T101" fmla="*/ 2147483647 h 197"/>
                      <a:gd name="T102" fmla="*/ 2147483647 w 311"/>
                      <a:gd name="T103" fmla="*/ 2147483647 h 197"/>
                      <a:gd name="T104" fmla="*/ 2147483647 w 311"/>
                      <a:gd name="T105" fmla="*/ 2147483647 h 197"/>
                      <a:gd name="T106" fmla="*/ 2147483647 w 311"/>
                      <a:gd name="T107" fmla="*/ 2147483647 h 197"/>
                      <a:gd name="T108" fmla="*/ 2147483647 w 311"/>
                      <a:gd name="T109" fmla="*/ 2147483647 h 197"/>
                      <a:gd name="T110" fmla="*/ 2147483647 w 311"/>
                      <a:gd name="T111" fmla="*/ 2147483647 h 197"/>
                      <a:gd name="T112" fmla="*/ 2147483647 w 311"/>
                      <a:gd name="T113" fmla="*/ 2147483647 h 197"/>
                      <a:gd name="T114" fmla="*/ 2147483647 w 311"/>
                      <a:gd name="T115" fmla="*/ 2147483647 h 197"/>
                      <a:gd name="T116" fmla="*/ 2147483647 w 311"/>
                      <a:gd name="T117" fmla="*/ 2147483647 h 197"/>
                      <a:gd name="T118" fmla="*/ 2147483647 w 311"/>
                      <a:gd name="T119" fmla="*/ 2147483647 h 197"/>
                      <a:gd name="T120" fmla="*/ 2147483647 w 311"/>
                      <a:gd name="T121" fmla="*/ 2147483647 h 197"/>
                      <a:gd name="T122" fmla="*/ 2147483647 w 311"/>
                      <a:gd name="T123" fmla="*/ 2147483647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prstDash val="solid"/>
                    <a:round/>
                    <a:headEnd/>
                    <a:tailEnd/>
                  </a:ln>
                </p:spPr>
                <p:txBody>
                  <a:bodyPr/>
                  <a:lstStyle/>
                  <a:p>
                    <a:endParaRPr lang="en-US"/>
                  </a:p>
                </p:txBody>
              </p:sp>
              <p:sp>
                <p:nvSpPr>
                  <p:cNvPr id="932" name="Freeform 447"/>
                  <p:cNvSpPr>
                    <a:spLocks noChangeAspect="1"/>
                  </p:cNvSpPr>
                  <p:nvPr/>
                </p:nvSpPr>
                <p:spPr bwMode="auto">
                  <a:xfrm>
                    <a:off x="2774975" y="873583"/>
                    <a:ext cx="507785" cy="131869"/>
                  </a:xfrm>
                  <a:custGeom>
                    <a:avLst/>
                    <a:gdLst>
                      <a:gd name="T0" fmla="*/ 2147483647 w 383"/>
                      <a:gd name="T1" fmla="*/ 2147483647 h 90"/>
                      <a:gd name="T2" fmla="*/ 2147483647 w 383"/>
                      <a:gd name="T3" fmla="*/ 2147483647 h 90"/>
                      <a:gd name="T4" fmla="*/ 2147483647 w 383"/>
                      <a:gd name="T5" fmla="*/ 2147483647 h 90"/>
                      <a:gd name="T6" fmla="*/ 2147483647 w 383"/>
                      <a:gd name="T7" fmla="*/ 2147483647 h 90"/>
                      <a:gd name="T8" fmla="*/ 2147483647 w 383"/>
                      <a:gd name="T9" fmla="*/ 2147483647 h 90"/>
                      <a:gd name="T10" fmla="*/ 2147483647 w 383"/>
                      <a:gd name="T11" fmla="*/ 2147483647 h 90"/>
                      <a:gd name="T12" fmla="*/ 2147483647 w 383"/>
                      <a:gd name="T13" fmla="*/ 2147483647 h 90"/>
                      <a:gd name="T14" fmla="*/ 2147483647 w 383"/>
                      <a:gd name="T15" fmla="*/ 2147483647 h 90"/>
                      <a:gd name="T16" fmla="*/ 2147483647 w 383"/>
                      <a:gd name="T17" fmla="*/ 2147483647 h 90"/>
                      <a:gd name="T18" fmla="*/ 2147483647 w 383"/>
                      <a:gd name="T19" fmla="*/ 2147483647 h 90"/>
                      <a:gd name="T20" fmla="*/ 2147483647 w 383"/>
                      <a:gd name="T21" fmla="*/ 2147483647 h 90"/>
                      <a:gd name="T22" fmla="*/ 2147483647 w 383"/>
                      <a:gd name="T23" fmla="*/ 2147483647 h 90"/>
                      <a:gd name="T24" fmla="*/ 2147483647 w 383"/>
                      <a:gd name="T25" fmla="*/ 2147483647 h 90"/>
                      <a:gd name="T26" fmla="*/ 2147483647 w 383"/>
                      <a:gd name="T27" fmla="*/ 2147483647 h 90"/>
                      <a:gd name="T28" fmla="*/ 2147483647 w 383"/>
                      <a:gd name="T29" fmla="*/ 2147483647 h 90"/>
                      <a:gd name="T30" fmla="*/ 2147483647 w 383"/>
                      <a:gd name="T31" fmla="*/ 2147483647 h 90"/>
                      <a:gd name="T32" fmla="*/ 2147483647 w 383"/>
                      <a:gd name="T33" fmla="*/ 2147483647 h 90"/>
                      <a:gd name="T34" fmla="*/ 2147483647 w 383"/>
                      <a:gd name="T35" fmla="*/ 2147483647 h 90"/>
                      <a:gd name="T36" fmla="*/ 2147483647 w 383"/>
                      <a:gd name="T37" fmla="*/ 2147483647 h 90"/>
                      <a:gd name="T38" fmla="*/ 2147483647 w 383"/>
                      <a:gd name="T39" fmla="*/ 2147483647 h 90"/>
                      <a:gd name="T40" fmla="*/ 2147483647 w 383"/>
                      <a:gd name="T41" fmla="*/ 2147483647 h 90"/>
                      <a:gd name="T42" fmla="*/ 2147483647 w 383"/>
                      <a:gd name="T43" fmla="*/ 2147483647 h 90"/>
                      <a:gd name="T44" fmla="*/ 2147483647 w 383"/>
                      <a:gd name="T45" fmla="*/ 2147483647 h 90"/>
                      <a:gd name="T46" fmla="*/ 2147483647 w 383"/>
                      <a:gd name="T47" fmla="*/ 0 h 90"/>
                      <a:gd name="T48" fmla="*/ 2147483647 w 383"/>
                      <a:gd name="T49" fmla="*/ 2147483647 h 90"/>
                      <a:gd name="T50" fmla="*/ 2147483647 w 383"/>
                      <a:gd name="T51" fmla="*/ 0 h 90"/>
                      <a:gd name="T52" fmla="*/ 2147483647 w 383"/>
                      <a:gd name="T53" fmla="*/ 2147483647 h 90"/>
                      <a:gd name="T54" fmla="*/ 2147483647 w 383"/>
                      <a:gd name="T55" fmla="*/ 2147483647 h 90"/>
                      <a:gd name="T56" fmla="*/ 2147483647 w 383"/>
                      <a:gd name="T57" fmla="*/ 2147483647 h 90"/>
                      <a:gd name="T58" fmla="*/ 2147483647 w 383"/>
                      <a:gd name="T59" fmla="*/ 2147483647 h 90"/>
                      <a:gd name="T60" fmla="*/ 2147483647 w 383"/>
                      <a:gd name="T61" fmla="*/ 2147483647 h 90"/>
                      <a:gd name="T62" fmla="*/ 2147483647 w 383"/>
                      <a:gd name="T63" fmla="*/ 2147483647 h 90"/>
                      <a:gd name="T64" fmla="*/ 2147483647 w 383"/>
                      <a:gd name="T65" fmla="*/ 2147483647 h 90"/>
                      <a:gd name="T66" fmla="*/ 2147483647 w 383"/>
                      <a:gd name="T67" fmla="*/ 2147483647 h 90"/>
                      <a:gd name="T68" fmla="*/ 2147483647 w 383"/>
                      <a:gd name="T69" fmla="*/ 2147483647 h 90"/>
                      <a:gd name="T70" fmla="*/ 2147483647 w 383"/>
                      <a:gd name="T71" fmla="*/ 2147483647 h 90"/>
                      <a:gd name="T72" fmla="*/ 2147483647 w 383"/>
                      <a:gd name="T73" fmla="*/ 2147483647 h 90"/>
                      <a:gd name="T74" fmla="*/ 2147483647 w 383"/>
                      <a:gd name="T75" fmla="*/ 2147483647 h 90"/>
                      <a:gd name="T76" fmla="*/ 2147483647 w 383"/>
                      <a:gd name="T77" fmla="*/ 2147483647 h 90"/>
                      <a:gd name="T78" fmla="*/ 2147483647 w 383"/>
                      <a:gd name="T79" fmla="*/ 2147483647 h 90"/>
                      <a:gd name="T80" fmla="*/ 2147483647 w 383"/>
                      <a:gd name="T81" fmla="*/ 2147483647 h 90"/>
                      <a:gd name="T82" fmla="*/ 2147483647 w 383"/>
                      <a:gd name="T83" fmla="*/ 2147483647 h 90"/>
                      <a:gd name="T84" fmla="*/ 0 w 383"/>
                      <a:gd name="T85" fmla="*/ 2147483647 h 90"/>
                      <a:gd name="T86" fmla="*/ 2147483647 w 383"/>
                      <a:gd name="T87" fmla="*/ 2147483647 h 90"/>
                      <a:gd name="T88" fmla="*/ 2147483647 w 383"/>
                      <a:gd name="T89" fmla="*/ 2147483647 h 90"/>
                      <a:gd name="T90" fmla="*/ 2147483647 w 383"/>
                      <a:gd name="T91" fmla="*/ 2147483647 h 90"/>
                      <a:gd name="T92" fmla="*/ 2147483647 w 383"/>
                      <a:gd name="T93" fmla="*/ 2147483647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prstDash val="solid"/>
                    <a:round/>
                    <a:headEnd/>
                    <a:tailEnd/>
                  </a:ln>
                </p:spPr>
                <p:txBody>
                  <a:bodyPr/>
                  <a:lstStyle/>
                  <a:p>
                    <a:endParaRPr lang="en-US"/>
                  </a:p>
                </p:txBody>
              </p:sp>
              <p:sp>
                <p:nvSpPr>
                  <p:cNvPr id="933" name="Freeform 448"/>
                  <p:cNvSpPr>
                    <a:spLocks noChangeAspect="1"/>
                  </p:cNvSpPr>
                  <p:nvPr/>
                </p:nvSpPr>
                <p:spPr bwMode="auto">
                  <a:xfrm>
                    <a:off x="2165371" y="1075957"/>
                    <a:ext cx="278041" cy="114896"/>
                  </a:xfrm>
                  <a:custGeom>
                    <a:avLst/>
                    <a:gdLst>
                      <a:gd name="T0" fmla="*/ 2147483647 w 210"/>
                      <a:gd name="T1" fmla="*/ 2147483647 h 78"/>
                      <a:gd name="T2" fmla="*/ 2147483647 w 210"/>
                      <a:gd name="T3" fmla="*/ 2147483647 h 78"/>
                      <a:gd name="T4" fmla="*/ 2147483647 w 210"/>
                      <a:gd name="T5" fmla="*/ 2147483647 h 78"/>
                      <a:gd name="T6" fmla="*/ 2147483647 w 210"/>
                      <a:gd name="T7" fmla="*/ 2147483647 h 78"/>
                      <a:gd name="T8" fmla="*/ 2147483647 w 210"/>
                      <a:gd name="T9" fmla="*/ 2147483647 h 78"/>
                      <a:gd name="T10" fmla="*/ 2147483647 w 210"/>
                      <a:gd name="T11" fmla="*/ 2147483647 h 78"/>
                      <a:gd name="T12" fmla="*/ 2147483647 w 210"/>
                      <a:gd name="T13" fmla="*/ 2147483647 h 78"/>
                      <a:gd name="T14" fmla="*/ 0 w 210"/>
                      <a:gd name="T15" fmla="*/ 2147483647 h 78"/>
                      <a:gd name="T16" fmla="*/ 2147483647 w 210"/>
                      <a:gd name="T17" fmla="*/ 2147483647 h 78"/>
                      <a:gd name="T18" fmla="*/ 2147483647 w 210"/>
                      <a:gd name="T19" fmla="*/ 2147483647 h 78"/>
                      <a:gd name="T20" fmla="*/ 2147483647 w 210"/>
                      <a:gd name="T21" fmla="*/ 2147483647 h 78"/>
                      <a:gd name="T22" fmla="*/ 2147483647 w 210"/>
                      <a:gd name="T23" fmla="*/ 2147483647 h 78"/>
                      <a:gd name="T24" fmla="*/ 2147483647 w 210"/>
                      <a:gd name="T25" fmla="*/ 2147483647 h 78"/>
                      <a:gd name="T26" fmla="*/ 2147483647 w 210"/>
                      <a:gd name="T27" fmla="*/ 2147483647 h 78"/>
                      <a:gd name="T28" fmla="*/ 2147483647 w 210"/>
                      <a:gd name="T29" fmla="*/ 2147483647 h 78"/>
                      <a:gd name="T30" fmla="*/ 2147483647 w 210"/>
                      <a:gd name="T31" fmla="*/ 2147483647 h 78"/>
                      <a:gd name="T32" fmla="*/ 2147483647 w 210"/>
                      <a:gd name="T33" fmla="*/ 2147483647 h 78"/>
                      <a:gd name="T34" fmla="*/ 2147483647 w 210"/>
                      <a:gd name="T35" fmla="*/ 2147483647 h 78"/>
                      <a:gd name="T36" fmla="*/ 2147483647 w 210"/>
                      <a:gd name="T37" fmla="*/ 2147483647 h 78"/>
                      <a:gd name="T38" fmla="*/ 2147483647 w 210"/>
                      <a:gd name="T39" fmla="*/ 2147483647 h 78"/>
                      <a:gd name="T40" fmla="*/ 2147483647 w 210"/>
                      <a:gd name="T41" fmla="*/ 0 h 78"/>
                      <a:gd name="T42" fmla="*/ 2147483647 w 210"/>
                      <a:gd name="T43" fmla="*/ 0 h 78"/>
                      <a:gd name="T44" fmla="*/ 2147483647 w 210"/>
                      <a:gd name="T45" fmla="*/ 2147483647 h 78"/>
                      <a:gd name="T46" fmla="*/ 2147483647 w 210"/>
                      <a:gd name="T47" fmla="*/ 2147483647 h 78"/>
                      <a:gd name="T48" fmla="*/ 2147483647 w 210"/>
                      <a:gd name="T49" fmla="*/ 2147483647 h 78"/>
                      <a:gd name="T50" fmla="*/ 2147483647 w 210"/>
                      <a:gd name="T51" fmla="*/ 2147483647 h 78"/>
                      <a:gd name="T52" fmla="*/ 2147483647 w 210"/>
                      <a:gd name="T53" fmla="*/ 2147483647 h 78"/>
                      <a:gd name="T54" fmla="*/ 2147483647 w 210"/>
                      <a:gd name="T55" fmla="*/ 2147483647 h 78"/>
                      <a:gd name="T56" fmla="*/ 2147483647 w 210"/>
                      <a:gd name="T57" fmla="*/ 2147483647 h 78"/>
                      <a:gd name="T58" fmla="*/ 2147483647 w 210"/>
                      <a:gd name="T59" fmla="*/ 2147483647 h 78"/>
                      <a:gd name="T60" fmla="*/ 2147483647 w 210"/>
                      <a:gd name="T61" fmla="*/ 2147483647 h 78"/>
                      <a:gd name="T62" fmla="*/ 2147483647 w 210"/>
                      <a:gd name="T63" fmla="*/ 2147483647 h 78"/>
                      <a:gd name="T64" fmla="*/ 2147483647 w 210"/>
                      <a:gd name="T65" fmla="*/ 2147483647 h 78"/>
                      <a:gd name="T66" fmla="*/ 2147483647 w 210"/>
                      <a:gd name="T67" fmla="*/ 2147483647 h 78"/>
                      <a:gd name="T68" fmla="*/ 2147483647 w 210"/>
                      <a:gd name="T69" fmla="*/ 0 h 78"/>
                      <a:gd name="T70" fmla="*/ 2147483647 w 210"/>
                      <a:gd name="T71" fmla="*/ 0 h 78"/>
                      <a:gd name="T72" fmla="*/ 2147483647 w 210"/>
                      <a:gd name="T73" fmla="*/ 2147483647 h 78"/>
                      <a:gd name="T74" fmla="*/ 2147483647 w 210"/>
                      <a:gd name="T75" fmla="*/ 2147483647 h 78"/>
                      <a:gd name="T76" fmla="*/ 2147483647 w 210"/>
                      <a:gd name="T77" fmla="*/ 2147483647 h 78"/>
                      <a:gd name="T78" fmla="*/ 2147483647 w 210"/>
                      <a:gd name="T79" fmla="*/ 2147483647 h 78"/>
                      <a:gd name="T80" fmla="*/ 2147483647 w 210"/>
                      <a:gd name="T81" fmla="*/ 2147483647 h 78"/>
                      <a:gd name="T82" fmla="*/ 2147483647 w 210"/>
                      <a:gd name="T83" fmla="*/ 2147483647 h 78"/>
                      <a:gd name="T84" fmla="*/ 2147483647 w 210"/>
                      <a:gd name="T85" fmla="*/ 2147483647 h 78"/>
                      <a:gd name="T86" fmla="*/ 2147483647 w 210"/>
                      <a:gd name="T87" fmla="*/ 2147483647 h 78"/>
                      <a:gd name="T88" fmla="*/ 2147483647 w 210"/>
                      <a:gd name="T89" fmla="*/ 2147483647 h 78"/>
                      <a:gd name="T90" fmla="*/ 2147483647 w 210"/>
                      <a:gd name="T91" fmla="*/ 2147483647 h 78"/>
                      <a:gd name="T92" fmla="*/ 2147483647 w 210"/>
                      <a:gd name="T93" fmla="*/ 2147483647 h 78"/>
                      <a:gd name="T94" fmla="*/ 2147483647 w 210"/>
                      <a:gd name="T95" fmla="*/ 2147483647 h 78"/>
                      <a:gd name="T96" fmla="*/ 2147483647 w 210"/>
                      <a:gd name="T97" fmla="*/ 2147483647 h 78"/>
                      <a:gd name="T98" fmla="*/ 2147483647 w 210"/>
                      <a:gd name="T99" fmla="*/ 2147483647 h 78"/>
                      <a:gd name="T100" fmla="*/ 2147483647 w 210"/>
                      <a:gd name="T101" fmla="*/ 2147483647 h 78"/>
                      <a:gd name="T102" fmla="*/ 2147483647 w 210"/>
                      <a:gd name="T103" fmla="*/ 2147483647 h 78"/>
                      <a:gd name="T104" fmla="*/ 2147483647 w 210"/>
                      <a:gd name="T105" fmla="*/ 2147483647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prstDash val="solid"/>
                    <a:round/>
                    <a:headEnd/>
                    <a:tailEnd/>
                  </a:ln>
                </p:spPr>
                <p:txBody>
                  <a:bodyPr/>
                  <a:lstStyle/>
                  <a:p>
                    <a:endParaRPr lang="en-US"/>
                  </a:p>
                </p:txBody>
              </p:sp>
              <p:sp>
                <p:nvSpPr>
                  <p:cNvPr id="934" name="Freeform 449"/>
                  <p:cNvSpPr>
                    <a:spLocks noChangeAspect="1"/>
                  </p:cNvSpPr>
                  <p:nvPr/>
                </p:nvSpPr>
                <p:spPr bwMode="auto">
                  <a:xfrm>
                    <a:off x="2088356" y="1049844"/>
                    <a:ext cx="195804" cy="79644"/>
                  </a:xfrm>
                  <a:custGeom>
                    <a:avLst/>
                    <a:gdLst>
                      <a:gd name="T0" fmla="*/ 2147483647 w 149"/>
                      <a:gd name="T1" fmla="*/ 2147483647 h 54"/>
                      <a:gd name="T2" fmla="*/ 2147483647 w 149"/>
                      <a:gd name="T3" fmla="*/ 2147483647 h 54"/>
                      <a:gd name="T4" fmla="*/ 2147483647 w 149"/>
                      <a:gd name="T5" fmla="*/ 2147483647 h 54"/>
                      <a:gd name="T6" fmla="*/ 2147483647 w 149"/>
                      <a:gd name="T7" fmla="*/ 2147483647 h 54"/>
                      <a:gd name="T8" fmla="*/ 0 w 149"/>
                      <a:gd name="T9" fmla="*/ 2147483647 h 54"/>
                      <a:gd name="T10" fmla="*/ 2147483647 w 149"/>
                      <a:gd name="T11" fmla="*/ 2147483647 h 54"/>
                      <a:gd name="T12" fmla="*/ 2147483647 w 149"/>
                      <a:gd name="T13" fmla="*/ 2147483647 h 54"/>
                      <a:gd name="T14" fmla="*/ 2147483647 w 149"/>
                      <a:gd name="T15" fmla="*/ 2147483647 h 54"/>
                      <a:gd name="T16" fmla="*/ 2147483647 w 149"/>
                      <a:gd name="T17" fmla="*/ 0 h 54"/>
                      <a:gd name="T18" fmla="*/ 2147483647 w 149"/>
                      <a:gd name="T19" fmla="*/ 0 h 54"/>
                      <a:gd name="T20" fmla="*/ 2147483647 w 149"/>
                      <a:gd name="T21" fmla="*/ 2147483647 h 54"/>
                      <a:gd name="T22" fmla="*/ 2147483647 w 149"/>
                      <a:gd name="T23" fmla="*/ 2147483647 h 54"/>
                      <a:gd name="T24" fmla="*/ 2147483647 w 149"/>
                      <a:gd name="T25" fmla="*/ 0 h 54"/>
                      <a:gd name="T26" fmla="*/ 2147483647 w 149"/>
                      <a:gd name="T27" fmla="*/ 2147483647 h 54"/>
                      <a:gd name="T28" fmla="*/ 2147483647 w 149"/>
                      <a:gd name="T29" fmla="*/ 2147483647 h 54"/>
                      <a:gd name="T30" fmla="*/ 2147483647 w 149"/>
                      <a:gd name="T31" fmla="*/ 2147483647 h 54"/>
                      <a:gd name="T32" fmla="*/ 2147483647 w 149"/>
                      <a:gd name="T33" fmla="*/ 2147483647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prstDash val="solid"/>
                    <a:round/>
                    <a:headEnd/>
                    <a:tailEnd/>
                  </a:ln>
                </p:spPr>
                <p:txBody>
                  <a:bodyPr/>
                  <a:lstStyle/>
                  <a:p>
                    <a:endParaRPr lang="en-US"/>
                  </a:p>
                </p:txBody>
              </p:sp>
              <p:sp>
                <p:nvSpPr>
                  <p:cNvPr id="935" name="Freeform 450"/>
                  <p:cNvSpPr>
                    <a:spLocks noChangeAspect="1"/>
                  </p:cNvSpPr>
                  <p:nvPr/>
                </p:nvSpPr>
                <p:spPr bwMode="auto">
                  <a:xfrm>
                    <a:off x="2917260" y="1647827"/>
                    <a:ext cx="135757" cy="133175"/>
                  </a:xfrm>
                  <a:custGeom>
                    <a:avLst/>
                    <a:gdLst>
                      <a:gd name="T0" fmla="*/ 2147483647 w 101"/>
                      <a:gd name="T1" fmla="*/ 2147483647 h 90"/>
                      <a:gd name="T2" fmla="*/ 2147483647 w 101"/>
                      <a:gd name="T3" fmla="*/ 2147483647 h 90"/>
                      <a:gd name="T4" fmla="*/ 2147483647 w 101"/>
                      <a:gd name="T5" fmla="*/ 2147483647 h 90"/>
                      <a:gd name="T6" fmla="*/ 0 w 101"/>
                      <a:gd name="T7" fmla="*/ 2147483647 h 90"/>
                      <a:gd name="T8" fmla="*/ 2147483647 w 101"/>
                      <a:gd name="T9" fmla="*/ 2147483647 h 90"/>
                      <a:gd name="T10" fmla="*/ 2147483647 w 101"/>
                      <a:gd name="T11" fmla="*/ 2147483647 h 90"/>
                      <a:gd name="T12" fmla="*/ 2147483647 w 101"/>
                      <a:gd name="T13" fmla="*/ 2147483647 h 90"/>
                      <a:gd name="T14" fmla="*/ 2147483647 w 101"/>
                      <a:gd name="T15" fmla="*/ 2147483647 h 90"/>
                      <a:gd name="T16" fmla="*/ 2147483647 w 101"/>
                      <a:gd name="T17" fmla="*/ 2147483647 h 90"/>
                      <a:gd name="T18" fmla="*/ 2147483647 w 101"/>
                      <a:gd name="T19" fmla="*/ 2147483647 h 90"/>
                      <a:gd name="T20" fmla="*/ 2147483647 w 101"/>
                      <a:gd name="T21" fmla="*/ 2147483647 h 90"/>
                      <a:gd name="T22" fmla="*/ 2147483647 w 101"/>
                      <a:gd name="T23" fmla="*/ 2147483647 h 90"/>
                      <a:gd name="T24" fmla="*/ 2147483647 w 101"/>
                      <a:gd name="T25" fmla="*/ 2147483647 h 90"/>
                      <a:gd name="T26" fmla="*/ 2147483647 w 101"/>
                      <a:gd name="T27" fmla="*/ 2147483647 h 90"/>
                      <a:gd name="T28" fmla="*/ 2147483647 w 101"/>
                      <a:gd name="T29" fmla="*/ 0 h 90"/>
                      <a:gd name="T30" fmla="*/ 2147483647 w 101"/>
                      <a:gd name="T31" fmla="*/ 0 h 90"/>
                      <a:gd name="T32" fmla="*/ 2147483647 w 101"/>
                      <a:gd name="T33" fmla="*/ 0 h 90"/>
                      <a:gd name="T34" fmla="*/ 2147483647 w 101"/>
                      <a:gd name="T35" fmla="*/ 0 h 90"/>
                      <a:gd name="T36" fmla="*/ 2147483647 w 101"/>
                      <a:gd name="T37" fmla="*/ 2147483647 h 90"/>
                      <a:gd name="T38" fmla="*/ 2147483647 w 101"/>
                      <a:gd name="T39" fmla="*/ 2147483647 h 90"/>
                      <a:gd name="T40" fmla="*/ 2147483647 w 101"/>
                      <a:gd name="T41" fmla="*/ 2147483647 h 90"/>
                      <a:gd name="T42" fmla="*/ 2147483647 w 101"/>
                      <a:gd name="T43" fmla="*/ 2147483647 h 90"/>
                      <a:gd name="T44" fmla="*/ 2147483647 w 101"/>
                      <a:gd name="T45" fmla="*/ 2147483647 h 90"/>
                      <a:gd name="T46" fmla="*/ 2147483647 w 101"/>
                      <a:gd name="T47" fmla="*/ 2147483647 h 90"/>
                      <a:gd name="T48" fmla="*/ 2147483647 w 101"/>
                      <a:gd name="T49" fmla="*/ 2147483647 h 90"/>
                      <a:gd name="T50" fmla="*/ 2147483647 w 101"/>
                      <a:gd name="T51" fmla="*/ 2147483647 h 90"/>
                      <a:gd name="T52" fmla="*/ 2147483647 w 101"/>
                      <a:gd name="T53" fmla="*/ 2147483647 h 90"/>
                      <a:gd name="T54" fmla="*/ 2147483647 w 101"/>
                      <a:gd name="T55" fmla="*/ 2147483647 h 90"/>
                      <a:gd name="T56" fmla="*/ 2147483647 w 101"/>
                      <a:gd name="T57" fmla="*/ 2147483647 h 90"/>
                      <a:gd name="T58" fmla="*/ 2147483647 w 101"/>
                      <a:gd name="T59" fmla="*/ 2147483647 h 90"/>
                      <a:gd name="T60" fmla="*/ 2147483647 w 101"/>
                      <a:gd name="T61" fmla="*/ 2147483647 h 90"/>
                      <a:gd name="T62" fmla="*/ 2147483647 w 101"/>
                      <a:gd name="T63" fmla="*/ 2147483647 h 90"/>
                      <a:gd name="T64" fmla="*/ 2147483647 w 101"/>
                      <a:gd name="T65" fmla="*/ 2147483647 h 90"/>
                      <a:gd name="T66" fmla="*/ 2147483647 w 101"/>
                      <a:gd name="T67" fmla="*/ 2147483647 h 90"/>
                      <a:gd name="T68" fmla="*/ 2147483647 w 101"/>
                      <a:gd name="T69" fmla="*/ 2147483647 h 90"/>
                      <a:gd name="T70" fmla="*/ 2147483647 w 101"/>
                      <a:gd name="T71" fmla="*/ 2147483647 h 90"/>
                      <a:gd name="T72" fmla="*/ 2147483647 w 101"/>
                      <a:gd name="T73" fmla="*/ 2147483647 h 90"/>
                      <a:gd name="T74" fmla="*/ 2147483647 w 101"/>
                      <a:gd name="T75" fmla="*/ 2147483647 h 90"/>
                      <a:gd name="T76" fmla="*/ 2147483647 w 101"/>
                      <a:gd name="T77" fmla="*/ 2147483647 h 90"/>
                      <a:gd name="T78" fmla="*/ 2147483647 w 101"/>
                      <a:gd name="T79" fmla="*/ 2147483647 h 90"/>
                      <a:gd name="T80" fmla="*/ 2147483647 w 101"/>
                      <a:gd name="T81" fmla="*/ 2147483647 h 90"/>
                      <a:gd name="T82" fmla="*/ 2147483647 w 101"/>
                      <a:gd name="T83" fmla="*/ 2147483647 h 90"/>
                      <a:gd name="T84" fmla="*/ 2147483647 w 101"/>
                      <a:gd name="T85" fmla="*/ 2147483647 h 90"/>
                      <a:gd name="T86" fmla="*/ 2147483647 w 101"/>
                      <a:gd name="T87" fmla="*/ 2147483647 h 90"/>
                      <a:gd name="T88" fmla="*/ 2147483647 w 101"/>
                      <a:gd name="T89" fmla="*/ 2147483647 h 90"/>
                      <a:gd name="T90" fmla="*/ 2147483647 w 101"/>
                      <a:gd name="T91" fmla="*/ 2147483647 h 90"/>
                      <a:gd name="T92" fmla="*/ 2147483647 w 101"/>
                      <a:gd name="T93" fmla="*/ 2147483647 h 90"/>
                      <a:gd name="T94" fmla="*/ 2147483647 w 101"/>
                      <a:gd name="T95" fmla="*/ 2147483647 h 90"/>
                      <a:gd name="T96" fmla="*/ 2147483647 w 101"/>
                      <a:gd name="T97" fmla="*/ 2147483647 h 90"/>
                      <a:gd name="T98" fmla="*/ 2147483647 w 101"/>
                      <a:gd name="T99" fmla="*/ 2147483647 h 90"/>
                      <a:gd name="T100" fmla="*/ 2147483647 w 101"/>
                      <a:gd name="T101" fmla="*/ 2147483647 h 90"/>
                      <a:gd name="T102" fmla="*/ 2147483647 w 101"/>
                      <a:gd name="T103" fmla="*/ 2147483647 h 90"/>
                      <a:gd name="T104" fmla="*/ 2147483647 w 101"/>
                      <a:gd name="T105" fmla="*/ 2147483647 h 90"/>
                      <a:gd name="T106" fmla="*/ 2147483647 w 101"/>
                      <a:gd name="T107" fmla="*/ 2147483647 h 90"/>
                      <a:gd name="T108" fmla="*/ 2147483647 w 101"/>
                      <a:gd name="T109" fmla="*/ 2147483647 h 90"/>
                      <a:gd name="T110" fmla="*/ 2147483647 w 101"/>
                      <a:gd name="T111" fmla="*/ 2147483647 h 90"/>
                      <a:gd name="T112" fmla="*/ 2147483647 w 101"/>
                      <a:gd name="T113" fmla="*/ 2147483647 h 90"/>
                      <a:gd name="T114" fmla="*/ 2147483647 w 101"/>
                      <a:gd name="T115" fmla="*/ 2147483647 h 90"/>
                      <a:gd name="T116" fmla="*/ 2147483647 w 101"/>
                      <a:gd name="T117" fmla="*/ 2147483647 h 90"/>
                      <a:gd name="T118" fmla="*/ 2147483647 w 101"/>
                      <a:gd name="T119" fmla="*/ 2147483647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prstDash val="solid"/>
                    <a:round/>
                    <a:headEnd/>
                    <a:tailEnd/>
                  </a:ln>
                </p:spPr>
                <p:txBody>
                  <a:bodyPr/>
                  <a:lstStyle/>
                  <a:p>
                    <a:endParaRPr lang="en-US"/>
                  </a:p>
                </p:txBody>
              </p:sp>
              <p:sp>
                <p:nvSpPr>
                  <p:cNvPr id="936" name="Freeform 451"/>
                  <p:cNvSpPr>
                    <a:spLocks noChangeAspect="1"/>
                  </p:cNvSpPr>
                  <p:nvPr/>
                </p:nvSpPr>
                <p:spPr bwMode="auto">
                  <a:xfrm>
                    <a:off x="2656187" y="996313"/>
                    <a:ext cx="238881" cy="44391"/>
                  </a:xfrm>
                  <a:custGeom>
                    <a:avLst/>
                    <a:gdLst>
                      <a:gd name="T0" fmla="*/ 2147483647 w 180"/>
                      <a:gd name="T1" fmla="*/ 2147483647 h 30"/>
                      <a:gd name="T2" fmla="*/ 2147483647 w 180"/>
                      <a:gd name="T3" fmla="*/ 2147483647 h 30"/>
                      <a:gd name="T4" fmla="*/ 2147483647 w 180"/>
                      <a:gd name="T5" fmla="*/ 2147483647 h 30"/>
                      <a:gd name="T6" fmla="*/ 2147483647 w 180"/>
                      <a:gd name="T7" fmla="*/ 2147483647 h 30"/>
                      <a:gd name="T8" fmla="*/ 2147483647 w 180"/>
                      <a:gd name="T9" fmla="*/ 0 h 30"/>
                      <a:gd name="T10" fmla="*/ 0 w 180"/>
                      <a:gd name="T11" fmla="*/ 0 h 30"/>
                      <a:gd name="T12" fmla="*/ 2147483647 w 180"/>
                      <a:gd name="T13" fmla="*/ 2147483647 h 30"/>
                      <a:gd name="T14" fmla="*/ 2147483647 w 180"/>
                      <a:gd name="T15" fmla="*/ 2147483647 h 30"/>
                      <a:gd name="T16" fmla="*/ 2147483647 w 180"/>
                      <a:gd name="T17" fmla="*/ 2147483647 h 30"/>
                      <a:gd name="T18" fmla="*/ 2147483647 w 180"/>
                      <a:gd name="T19" fmla="*/ 2147483647 h 30"/>
                      <a:gd name="T20" fmla="*/ 2147483647 w 180"/>
                      <a:gd name="T21" fmla="*/ 2147483647 h 30"/>
                      <a:gd name="T22" fmla="*/ 2147483647 w 180"/>
                      <a:gd name="T23" fmla="*/ 2147483647 h 30"/>
                      <a:gd name="T24" fmla="*/ 2147483647 w 180"/>
                      <a:gd name="T25" fmla="*/ 2147483647 h 30"/>
                      <a:gd name="T26" fmla="*/ 2147483647 w 180"/>
                      <a:gd name="T27" fmla="*/ 2147483647 h 30"/>
                      <a:gd name="T28" fmla="*/ 2147483647 w 180"/>
                      <a:gd name="T29" fmla="*/ 2147483647 h 30"/>
                      <a:gd name="T30" fmla="*/ 2147483647 w 180"/>
                      <a:gd name="T31" fmla="*/ 2147483647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937" name="Freeform 452"/>
                  <p:cNvSpPr>
                    <a:spLocks noChangeAspect="1"/>
                  </p:cNvSpPr>
                  <p:nvPr/>
                </p:nvSpPr>
                <p:spPr bwMode="auto">
                  <a:xfrm>
                    <a:off x="2737119" y="908836"/>
                    <a:ext cx="150116" cy="52226"/>
                  </a:xfrm>
                  <a:custGeom>
                    <a:avLst/>
                    <a:gdLst>
                      <a:gd name="T0" fmla="*/ 2147483647 w 114"/>
                      <a:gd name="T1" fmla="*/ 2147483647 h 36"/>
                      <a:gd name="T2" fmla="*/ 2147483647 w 114"/>
                      <a:gd name="T3" fmla="*/ 2147483647 h 36"/>
                      <a:gd name="T4" fmla="*/ 2147483647 w 114"/>
                      <a:gd name="T5" fmla="*/ 0 h 36"/>
                      <a:gd name="T6" fmla="*/ 2147483647 w 114"/>
                      <a:gd name="T7" fmla="*/ 2147483647 h 36"/>
                      <a:gd name="T8" fmla="*/ 2147483647 w 114"/>
                      <a:gd name="T9" fmla="*/ 2147483647 h 36"/>
                      <a:gd name="T10" fmla="*/ 2147483647 w 114"/>
                      <a:gd name="T11" fmla="*/ 2147483647 h 36"/>
                      <a:gd name="T12" fmla="*/ 2147483647 w 114"/>
                      <a:gd name="T13" fmla="*/ 2147483647 h 36"/>
                      <a:gd name="T14" fmla="*/ 2147483647 w 114"/>
                      <a:gd name="T15" fmla="*/ 2147483647 h 36"/>
                      <a:gd name="T16" fmla="*/ 2147483647 w 114"/>
                      <a:gd name="T17" fmla="*/ 2147483647 h 36"/>
                      <a:gd name="T18" fmla="*/ 2147483647 w 114"/>
                      <a:gd name="T19" fmla="*/ 2147483647 h 36"/>
                      <a:gd name="T20" fmla="*/ 2147483647 w 114"/>
                      <a:gd name="T21" fmla="*/ 2147483647 h 36"/>
                      <a:gd name="T22" fmla="*/ 2147483647 w 114"/>
                      <a:gd name="T23" fmla="*/ 2147483647 h 36"/>
                      <a:gd name="T24" fmla="*/ 0 w 114"/>
                      <a:gd name="T25" fmla="*/ 2147483647 h 36"/>
                      <a:gd name="T26" fmla="*/ 2147483647 w 114"/>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938" name="Freeform 453"/>
                  <p:cNvSpPr>
                    <a:spLocks noChangeAspect="1"/>
                  </p:cNvSpPr>
                  <p:nvPr/>
                </p:nvSpPr>
                <p:spPr bwMode="auto">
                  <a:xfrm>
                    <a:off x="2293297" y="996313"/>
                    <a:ext cx="204942" cy="53531"/>
                  </a:xfrm>
                  <a:custGeom>
                    <a:avLst/>
                    <a:gdLst>
                      <a:gd name="T0" fmla="*/ 2147483647 w 156"/>
                      <a:gd name="T1" fmla="*/ 2147483647 h 36"/>
                      <a:gd name="T2" fmla="*/ 2147483647 w 156"/>
                      <a:gd name="T3" fmla="*/ 2147483647 h 36"/>
                      <a:gd name="T4" fmla="*/ 2147483647 w 156"/>
                      <a:gd name="T5" fmla="*/ 2147483647 h 36"/>
                      <a:gd name="T6" fmla="*/ 2147483647 w 156"/>
                      <a:gd name="T7" fmla="*/ 2147483647 h 36"/>
                      <a:gd name="T8" fmla="*/ 0 w 156"/>
                      <a:gd name="T9" fmla="*/ 2147483647 h 36"/>
                      <a:gd name="T10" fmla="*/ 2147483647 w 156"/>
                      <a:gd name="T11" fmla="*/ 2147483647 h 36"/>
                      <a:gd name="T12" fmla="*/ 2147483647 w 156"/>
                      <a:gd name="T13" fmla="*/ 2147483647 h 36"/>
                      <a:gd name="T14" fmla="*/ 2147483647 w 156"/>
                      <a:gd name="T15" fmla="*/ 2147483647 h 36"/>
                      <a:gd name="T16" fmla="*/ 2147483647 w 156"/>
                      <a:gd name="T17" fmla="*/ 2147483647 h 36"/>
                      <a:gd name="T18" fmla="*/ 2147483647 w 156"/>
                      <a:gd name="T19" fmla="*/ 2147483647 h 36"/>
                      <a:gd name="T20" fmla="*/ 2147483647 w 156"/>
                      <a:gd name="T21" fmla="*/ 2147483647 h 36"/>
                      <a:gd name="T22" fmla="*/ 2147483647 w 156"/>
                      <a:gd name="T23" fmla="*/ 2147483647 h 36"/>
                      <a:gd name="T24" fmla="*/ 2147483647 w 156"/>
                      <a:gd name="T25" fmla="*/ 0 h 36"/>
                      <a:gd name="T26" fmla="*/ 2147483647 w 156"/>
                      <a:gd name="T27" fmla="*/ 2147483647 h 36"/>
                      <a:gd name="T28" fmla="*/ 2147483647 w 156"/>
                      <a:gd name="T29" fmla="*/ 2147483647 h 36"/>
                      <a:gd name="T30" fmla="*/ 2147483647 w 156"/>
                      <a:gd name="T31" fmla="*/ 2147483647 h 36"/>
                      <a:gd name="T32" fmla="*/ 2147483647 w 156"/>
                      <a:gd name="T33" fmla="*/ 2147483647 h 36"/>
                      <a:gd name="T34" fmla="*/ 2147483647 w 156"/>
                      <a:gd name="T35" fmla="*/ 2147483647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prstDash val="solid"/>
                    <a:round/>
                    <a:headEnd/>
                    <a:tailEnd/>
                  </a:ln>
                </p:spPr>
                <p:txBody>
                  <a:bodyPr/>
                  <a:lstStyle/>
                  <a:p>
                    <a:endParaRPr lang="en-US"/>
                  </a:p>
                </p:txBody>
              </p:sp>
              <p:sp>
                <p:nvSpPr>
                  <p:cNvPr id="939" name="Freeform 454"/>
                  <p:cNvSpPr>
                    <a:spLocks noChangeAspect="1"/>
                  </p:cNvSpPr>
                  <p:nvPr/>
                </p:nvSpPr>
                <p:spPr bwMode="auto">
                  <a:xfrm>
                    <a:off x="2570033" y="1261358"/>
                    <a:ext cx="125314" cy="69199"/>
                  </a:xfrm>
                  <a:custGeom>
                    <a:avLst/>
                    <a:gdLst>
                      <a:gd name="T0" fmla="*/ 2147483647 w 96"/>
                      <a:gd name="T1" fmla="*/ 2147483647 h 47"/>
                      <a:gd name="T2" fmla="*/ 2147483647 w 96"/>
                      <a:gd name="T3" fmla="*/ 2147483647 h 47"/>
                      <a:gd name="T4" fmla="*/ 2147483647 w 96"/>
                      <a:gd name="T5" fmla="*/ 2147483647 h 47"/>
                      <a:gd name="T6" fmla="*/ 2147483647 w 96"/>
                      <a:gd name="T7" fmla="*/ 2147483647 h 47"/>
                      <a:gd name="T8" fmla="*/ 2147483647 w 96"/>
                      <a:gd name="T9" fmla="*/ 2147483647 h 47"/>
                      <a:gd name="T10" fmla="*/ 2147483647 w 96"/>
                      <a:gd name="T11" fmla="*/ 2147483647 h 47"/>
                      <a:gd name="T12" fmla="*/ 0 w 96"/>
                      <a:gd name="T13" fmla="*/ 2147483647 h 47"/>
                      <a:gd name="T14" fmla="*/ 2147483647 w 96"/>
                      <a:gd name="T15" fmla="*/ 2147483647 h 47"/>
                      <a:gd name="T16" fmla="*/ 2147483647 w 96"/>
                      <a:gd name="T17" fmla="*/ 2147483647 h 47"/>
                      <a:gd name="T18" fmla="*/ 2147483647 w 96"/>
                      <a:gd name="T19" fmla="*/ 0 h 47"/>
                      <a:gd name="T20" fmla="*/ 2147483647 w 96"/>
                      <a:gd name="T21" fmla="*/ 0 h 47"/>
                      <a:gd name="T22" fmla="*/ 2147483647 w 96"/>
                      <a:gd name="T23" fmla="*/ 2147483647 h 47"/>
                      <a:gd name="T24" fmla="*/ 2147483647 w 96"/>
                      <a:gd name="T25" fmla="*/ 2147483647 h 47"/>
                      <a:gd name="T26" fmla="*/ 2147483647 w 96"/>
                      <a:gd name="T27" fmla="*/ 2147483647 h 47"/>
                      <a:gd name="T28" fmla="*/ 2147483647 w 96"/>
                      <a:gd name="T29" fmla="*/ 2147483647 h 47"/>
                      <a:gd name="T30" fmla="*/ 2147483647 w 96"/>
                      <a:gd name="T31" fmla="*/ 2147483647 h 47"/>
                      <a:gd name="T32" fmla="*/ 2147483647 w 96"/>
                      <a:gd name="T33" fmla="*/ 2147483647 h 47"/>
                      <a:gd name="T34" fmla="*/ 2147483647 w 96"/>
                      <a:gd name="T35" fmla="*/ 2147483647 h 47"/>
                      <a:gd name="T36" fmla="*/ 2147483647 w 96"/>
                      <a:gd name="T37" fmla="*/ 2147483647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prstDash val="solid"/>
                    <a:round/>
                    <a:headEnd/>
                    <a:tailEnd/>
                  </a:ln>
                </p:spPr>
                <p:txBody>
                  <a:bodyPr/>
                  <a:lstStyle/>
                  <a:p>
                    <a:endParaRPr lang="en-US"/>
                  </a:p>
                </p:txBody>
              </p:sp>
              <p:sp>
                <p:nvSpPr>
                  <p:cNvPr id="940" name="Freeform 455"/>
                  <p:cNvSpPr>
                    <a:spLocks noChangeAspect="1"/>
                  </p:cNvSpPr>
                  <p:nvPr/>
                </p:nvSpPr>
                <p:spPr bwMode="auto">
                  <a:xfrm>
                    <a:off x="2474741" y="1066818"/>
                    <a:ext cx="109650" cy="53531"/>
                  </a:xfrm>
                  <a:custGeom>
                    <a:avLst/>
                    <a:gdLst>
                      <a:gd name="T0" fmla="*/ 2147483647 w 83"/>
                      <a:gd name="T1" fmla="*/ 0 h 36"/>
                      <a:gd name="T2" fmla="*/ 2147483647 w 83"/>
                      <a:gd name="T3" fmla="*/ 0 h 36"/>
                      <a:gd name="T4" fmla="*/ 2147483647 w 83"/>
                      <a:gd name="T5" fmla="*/ 2147483647 h 36"/>
                      <a:gd name="T6" fmla="*/ 2147483647 w 83"/>
                      <a:gd name="T7" fmla="*/ 2147483647 h 36"/>
                      <a:gd name="T8" fmla="*/ 0 w 83"/>
                      <a:gd name="T9" fmla="*/ 2147483647 h 36"/>
                      <a:gd name="T10" fmla="*/ 2147483647 w 83"/>
                      <a:gd name="T11" fmla="*/ 2147483647 h 36"/>
                      <a:gd name="T12" fmla="*/ 2147483647 w 83"/>
                      <a:gd name="T13" fmla="*/ 2147483647 h 36"/>
                      <a:gd name="T14" fmla="*/ 2147483647 w 83"/>
                      <a:gd name="T15" fmla="*/ 2147483647 h 36"/>
                      <a:gd name="T16" fmla="*/ 2147483647 w 83"/>
                      <a:gd name="T17" fmla="*/ 2147483647 h 36"/>
                      <a:gd name="T18" fmla="*/ 2147483647 w 83"/>
                      <a:gd name="T19" fmla="*/ 2147483647 h 36"/>
                      <a:gd name="T20" fmla="*/ 2147483647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prstDash val="solid"/>
                    <a:round/>
                    <a:headEnd/>
                    <a:tailEnd/>
                  </a:ln>
                </p:spPr>
                <p:txBody>
                  <a:bodyPr/>
                  <a:lstStyle/>
                  <a:p>
                    <a:endParaRPr lang="en-US"/>
                  </a:p>
                </p:txBody>
              </p:sp>
              <p:sp>
                <p:nvSpPr>
                  <p:cNvPr id="941" name="Freeform 456"/>
                  <p:cNvSpPr>
                    <a:spLocks noChangeAspect="1"/>
                  </p:cNvSpPr>
                  <p:nvPr/>
                </p:nvSpPr>
                <p:spPr bwMode="auto">
                  <a:xfrm>
                    <a:off x="2577865" y="1058984"/>
                    <a:ext cx="117483" cy="43086"/>
                  </a:xfrm>
                  <a:custGeom>
                    <a:avLst/>
                    <a:gdLst>
                      <a:gd name="T0" fmla="*/ 2147483647 w 90"/>
                      <a:gd name="T1" fmla="*/ 2147483647 h 30"/>
                      <a:gd name="T2" fmla="*/ 2147483647 w 90"/>
                      <a:gd name="T3" fmla="*/ 2147483647 h 30"/>
                      <a:gd name="T4" fmla="*/ 2147483647 w 90"/>
                      <a:gd name="T5" fmla="*/ 2147483647 h 30"/>
                      <a:gd name="T6" fmla="*/ 2147483647 w 90"/>
                      <a:gd name="T7" fmla="*/ 2147483647 h 30"/>
                      <a:gd name="T8" fmla="*/ 0 w 90"/>
                      <a:gd name="T9" fmla="*/ 2147483647 h 30"/>
                      <a:gd name="T10" fmla="*/ 2147483647 w 90"/>
                      <a:gd name="T11" fmla="*/ 2147483647 h 30"/>
                      <a:gd name="T12" fmla="*/ 2147483647 w 90"/>
                      <a:gd name="T13" fmla="*/ 2147483647 h 30"/>
                      <a:gd name="T14" fmla="*/ 2147483647 w 90"/>
                      <a:gd name="T15" fmla="*/ 2147483647 h 30"/>
                      <a:gd name="T16" fmla="*/ 2147483647 w 90"/>
                      <a:gd name="T17" fmla="*/ 0 h 30"/>
                      <a:gd name="T18" fmla="*/ 2147483647 w 90"/>
                      <a:gd name="T19" fmla="*/ 0 h 30"/>
                      <a:gd name="T20" fmla="*/ 2147483647 w 90"/>
                      <a:gd name="T21" fmla="*/ 0 h 30"/>
                      <a:gd name="T22" fmla="*/ 2147483647 w 90"/>
                      <a:gd name="T23" fmla="*/ 2147483647 h 30"/>
                      <a:gd name="T24" fmla="*/ 2147483647 w 90"/>
                      <a:gd name="T25" fmla="*/ 2147483647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prstDash val="solid"/>
                    <a:round/>
                    <a:headEnd/>
                    <a:tailEnd/>
                  </a:ln>
                </p:spPr>
                <p:txBody>
                  <a:bodyPr/>
                  <a:lstStyle/>
                  <a:p>
                    <a:endParaRPr lang="en-US"/>
                  </a:p>
                </p:txBody>
              </p:sp>
              <p:sp>
                <p:nvSpPr>
                  <p:cNvPr id="942" name="Freeform 457"/>
                  <p:cNvSpPr>
                    <a:spLocks noChangeAspect="1"/>
                  </p:cNvSpPr>
                  <p:nvPr/>
                </p:nvSpPr>
                <p:spPr bwMode="auto">
                  <a:xfrm>
                    <a:off x="1549243" y="1666106"/>
                    <a:ext cx="62657" cy="70505"/>
                  </a:xfrm>
                  <a:custGeom>
                    <a:avLst/>
                    <a:gdLst>
                      <a:gd name="T0" fmla="*/ 2147483647 w 48"/>
                      <a:gd name="T1" fmla="*/ 2147483647 h 48"/>
                      <a:gd name="T2" fmla="*/ 2147483647 w 48"/>
                      <a:gd name="T3" fmla="*/ 2147483647 h 48"/>
                      <a:gd name="T4" fmla="*/ 2147483647 w 48"/>
                      <a:gd name="T5" fmla="*/ 2147483647 h 48"/>
                      <a:gd name="T6" fmla="*/ 2147483647 w 48"/>
                      <a:gd name="T7" fmla="*/ 2147483647 h 48"/>
                      <a:gd name="T8" fmla="*/ 2147483647 w 48"/>
                      <a:gd name="T9" fmla="*/ 2147483647 h 48"/>
                      <a:gd name="T10" fmla="*/ 2147483647 w 48"/>
                      <a:gd name="T11" fmla="*/ 2147483647 h 48"/>
                      <a:gd name="T12" fmla="*/ 2147483647 w 48"/>
                      <a:gd name="T13" fmla="*/ 2147483647 h 48"/>
                      <a:gd name="T14" fmla="*/ 2147483647 w 48"/>
                      <a:gd name="T15" fmla="*/ 2147483647 h 48"/>
                      <a:gd name="T16" fmla="*/ 2147483647 w 48"/>
                      <a:gd name="T17" fmla="*/ 2147483647 h 48"/>
                      <a:gd name="T18" fmla="*/ 2147483647 w 48"/>
                      <a:gd name="T19" fmla="*/ 2147483647 h 48"/>
                      <a:gd name="T20" fmla="*/ 2147483647 w 48"/>
                      <a:gd name="T21" fmla="*/ 2147483647 h 48"/>
                      <a:gd name="T22" fmla="*/ 2147483647 w 48"/>
                      <a:gd name="T23" fmla="*/ 2147483647 h 48"/>
                      <a:gd name="T24" fmla="*/ 2147483647 w 48"/>
                      <a:gd name="T25" fmla="*/ 2147483647 h 48"/>
                      <a:gd name="T26" fmla="*/ 0 w 48"/>
                      <a:gd name="T27" fmla="*/ 0 h 48"/>
                      <a:gd name="T28" fmla="*/ 2147483647 w 48"/>
                      <a:gd name="T29" fmla="*/ 2147483647 h 48"/>
                      <a:gd name="T30" fmla="*/ 2147483647 w 48"/>
                      <a:gd name="T31" fmla="*/ 2147483647 h 48"/>
                      <a:gd name="T32" fmla="*/ 2147483647 w 48"/>
                      <a:gd name="T33" fmla="*/ 2147483647 h 48"/>
                      <a:gd name="T34" fmla="*/ 2147483647 w 48"/>
                      <a:gd name="T35" fmla="*/ 2147483647 h 48"/>
                      <a:gd name="T36" fmla="*/ 2147483647 w 48"/>
                      <a:gd name="T37" fmla="*/ 2147483647 h 48"/>
                      <a:gd name="T38" fmla="*/ 2147483647 w 48"/>
                      <a:gd name="T39" fmla="*/ 2147483647 h 48"/>
                      <a:gd name="T40" fmla="*/ 2147483647 w 48"/>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prstDash val="solid"/>
                    <a:round/>
                    <a:headEnd/>
                    <a:tailEnd/>
                  </a:ln>
                </p:spPr>
                <p:txBody>
                  <a:bodyPr/>
                  <a:lstStyle/>
                  <a:p>
                    <a:endParaRPr lang="en-US"/>
                  </a:p>
                </p:txBody>
              </p:sp>
              <p:sp>
                <p:nvSpPr>
                  <p:cNvPr id="943" name="Freeform 458"/>
                  <p:cNvSpPr>
                    <a:spLocks noChangeAspect="1"/>
                  </p:cNvSpPr>
                  <p:nvPr/>
                </p:nvSpPr>
                <p:spPr bwMode="auto">
                  <a:xfrm>
                    <a:off x="2237167" y="979340"/>
                    <a:ext cx="150116" cy="35252"/>
                  </a:xfrm>
                  <a:custGeom>
                    <a:avLst/>
                    <a:gdLst>
                      <a:gd name="T0" fmla="*/ 2147483647 w 114"/>
                      <a:gd name="T1" fmla="*/ 2147483647 h 24"/>
                      <a:gd name="T2" fmla="*/ 2147483647 w 114"/>
                      <a:gd name="T3" fmla="*/ 2147483647 h 24"/>
                      <a:gd name="T4" fmla="*/ 2147483647 w 114"/>
                      <a:gd name="T5" fmla="*/ 2147483647 h 24"/>
                      <a:gd name="T6" fmla="*/ 2147483647 w 114"/>
                      <a:gd name="T7" fmla="*/ 2147483647 h 24"/>
                      <a:gd name="T8" fmla="*/ 2147483647 w 114"/>
                      <a:gd name="T9" fmla="*/ 2147483647 h 24"/>
                      <a:gd name="T10" fmla="*/ 2147483647 w 114"/>
                      <a:gd name="T11" fmla="*/ 2147483647 h 24"/>
                      <a:gd name="T12" fmla="*/ 2147483647 w 114"/>
                      <a:gd name="T13" fmla="*/ 2147483647 h 24"/>
                      <a:gd name="T14" fmla="*/ 2147483647 w 114"/>
                      <a:gd name="T15" fmla="*/ 2147483647 h 24"/>
                      <a:gd name="T16" fmla="*/ 2147483647 w 114"/>
                      <a:gd name="T17" fmla="*/ 2147483647 h 24"/>
                      <a:gd name="T18" fmla="*/ 0 w 114"/>
                      <a:gd name="T19" fmla="*/ 2147483647 h 24"/>
                      <a:gd name="T20" fmla="*/ 2147483647 w 114"/>
                      <a:gd name="T21" fmla="*/ 2147483647 h 24"/>
                      <a:gd name="T22" fmla="*/ 2147483647 w 114"/>
                      <a:gd name="T23" fmla="*/ 2147483647 h 24"/>
                      <a:gd name="T24" fmla="*/ 2147483647 w 114"/>
                      <a:gd name="T25" fmla="*/ 0 h 24"/>
                      <a:gd name="T26" fmla="*/ 2147483647 w 114"/>
                      <a:gd name="T27" fmla="*/ 0 h 24"/>
                      <a:gd name="T28" fmla="*/ 2147483647 w 114"/>
                      <a:gd name="T29" fmla="*/ 2147483647 h 24"/>
                      <a:gd name="T30" fmla="*/ 2147483647 w 114"/>
                      <a:gd name="T31" fmla="*/ 2147483647 h 24"/>
                      <a:gd name="T32" fmla="*/ 2147483647 w 114"/>
                      <a:gd name="T33" fmla="*/ 2147483647 h 24"/>
                      <a:gd name="T34" fmla="*/ 2147483647 w 114"/>
                      <a:gd name="T35" fmla="*/ 2147483647 h 24"/>
                      <a:gd name="T36" fmla="*/ 2147483647 w 114"/>
                      <a:gd name="T37" fmla="*/ 2147483647 h 24"/>
                      <a:gd name="T38" fmla="*/ 2147483647 w 114"/>
                      <a:gd name="T39" fmla="*/ 2147483647 h 24"/>
                      <a:gd name="T40" fmla="*/ 2147483647 w 114"/>
                      <a:gd name="T41" fmla="*/ 214748364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944" name="Freeform 459"/>
                  <p:cNvSpPr>
                    <a:spLocks noChangeAspect="1"/>
                  </p:cNvSpPr>
                  <p:nvPr/>
                </p:nvSpPr>
                <p:spPr bwMode="auto">
                  <a:xfrm>
                    <a:off x="2538704" y="996313"/>
                    <a:ext cx="93985" cy="35252"/>
                  </a:xfrm>
                  <a:custGeom>
                    <a:avLst/>
                    <a:gdLst>
                      <a:gd name="T0" fmla="*/ 2147483647 w 71"/>
                      <a:gd name="T1" fmla="*/ 2147483647 h 24"/>
                      <a:gd name="T2" fmla="*/ 2147483647 w 71"/>
                      <a:gd name="T3" fmla="*/ 2147483647 h 24"/>
                      <a:gd name="T4" fmla="*/ 2147483647 w 71"/>
                      <a:gd name="T5" fmla="*/ 2147483647 h 24"/>
                      <a:gd name="T6" fmla="*/ 2147483647 w 71"/>
                      <a:gd name="T7" fmla="*/ 2147483647 h 24"/>
                      <a:gd name="T8" fmla="*/ 2147483647 w 71"/>
                      <a:gd name="T9" fmla="*/ 2147483647 h 24"/>
                      <a:gd name="T10" fmla="*/ 2147483647 w 71"/>
                      <a:gd name="T11" fmla="*/ 2147483647 h 24"/>
                      <a:gd name="T12" fmla="*/ 0 w 71"/>
                      <a:gd name="T13" fmla="*/ 2147483647 h 24"/>
                      <a:gd name="T14" fmla="*/ 2147483647 w 71"/>
                      <a:gd name="T15" fmla="*/ 2147483647 h 24"/>
                      <a:gd name="T16" fmla="*/ 2147483647 w 71"/>
                      <a:gd name="T17" fmla="*/ 2147483647 h 24"/>
                      <a:gd name="T18" fmla="*/ 2147483647 w 71"/>
                      <a:gd name="T19" fmla="*/ 2147483647 h 24"/>
                      <a:gd name="T20" fmla="*/ 2147483647 w 71"/>
                      <a:gd name="T21" fmla="*/ 2147483647 h 24"/>
                      <a:gd name="T22" fmla="*/ 2147483647 w 71"/>
                      <a:gd name="T23" fmla="*/ 2147483647 h 24"/>
                      <a:gd name="T24" fmla="*/ 2147483647 w 71"/>
                      <a:gd name="T25" fmla="*/ 2147483647 h 24"/>
                      <a:gd name="T26" fmla="*/ 2147483647 w 71"/>
                      <a:gd name="T27" fmla="*/ 2147483647 h 24"/>
                      <a:gd name="T28" fmla="*/ 2147483647 w 71"/>
                      <a:gd name="T29" fmla="*/ 2147483647 h 24"/>
                      <a:gd name="T30" fmla="*/ 2147483647 w 71"/>
                      <a:gd name="T31" fmla="*/ 2147483647 h 24"/>
                      <a:gd name="T32" fmla="*/ 2147483647 w 71"/>
                      <a:gd name="T33" fmla="*/ 2147483647 h 24"/>
                      <a:gd name="T34" fmla="*/ 2147483647 w 71"/>
                      <a:gd name="T35" fmla="*/ 0 h 24"/>
                      <a:gd name="T36" fmla="*/ 2147483647 w 71"/>
                      <a:gd name="T37" fmla="*/ 2147483647 h 24"/>
                      <a:gd name="T38" fmla="*/ 2147483647 w 71"/>
                      <a:gd name="T39" fmla="*/ 2147483647 h 24"/>
                      <a:gd name="T40" fmla="*/ 2147483647 w 71"/>
                      <a:gd name="T41" fmla="*/ 2147483647 h 24"/>
                      <a:gd name="T42" fmla="*/ 2147483647 w 71"/>
                      <a:gd name="T43" fmla="*/ 2147483647 h 24"/>
                      <a:gd name="T44" fmla="*/ 2147483647 w 71"/>
                      <a:gd name="T45" fmla="*/ 2147483647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prstDash val="solid"/>
                    <a:round/>
                    <a:headEnd/>
                    <a:tailEnd/>
                  </a:ln>
                </p:spPr>
                <p:txBody>
                  <a:bodyPr/>
                  <a:lstStyle/>
                  <a:p>
                    <a:endParaRPr lang="en-US"/>
                  </a:p>
                </p:txBody>
              </p:sp>
              <p:sp>
                <p:nvSpPr>
                  <p:cNvPr id="945" name="Freeform 460"/>
                  <p:cNvSpPr>
                    <a:spLocks noChangeAspect="1"/>
                  </p:cNvSpPr>
                  <p:nvPr/>
                </p:nvSpPr>
                <p:spPr bwMode="auto">
                  <a:xfrm>
                    <a:off x="2577865" y="944088"/>
                    <a:ext cx="78322" cy="26112"/>
                  </a:xfrm>
                  <a:custGeom>
                    <a:avLst/>
                    <a:gdLst>
                      <a:gd name="T0" fmla="*/ 2147483647 w 60"/>
                      <a:gd name="T1" fmla="*/ 2147483647 h 18"/>
                      <a:gd name="T2" fmla="*/ 2147483647 w 60"/>
                      <a:gd name="T3" fmla="*/ 0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0 w 60"/>
                      <a:gd name="T17" fmla="*/ 2147483647 h 18"/>
                      <a:gd name="T18" fmla="*/ 2147483647 w 60"/>
                      <a:gd name="T19" fmla="*/ 2147483647 h 18"/>
                      <a:gd name="T20" fmla="*/ 2147483647 w 60"/>
                      <a:gd name="T21" fmla="*/ 2147483647 h 18"/>
                      <a:gd name="T22" fmla="*/ 2147483647 w 60"/>
                      <a:gd name="T23" fmla="*/ 2147483647 h 18"/>
                      <a:gd name="T24" fmla="*/ 2147483647 w 60"/>
                      <a:gd name="T25" fmla="*/ 2147483647 h 18"/>
                      <a:gd name="T26" fmla="*/ 2147483647 w 60"/>
                      <a:gd name="T27" fmla="*/ 0 h 18"/>
                      <a:gd name="T28" fmla="*/ 2147483647 w 60"/>
                      <a:gd name="T29" fmla="*/ 0 h 18"/>
                      <a:gd name="T30" fmla="*/ 2147483647 w 60"/>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946" name="Freeform 461"/>
                  <p:cNvSpPr>
                    <a:spLocks noChangeAspect="1"/>
                  </p:cNvSpPr>
                  <p:nvPr/>
                </p:nvSpPr>
                <p:spPr bwMode="auto">
                  <a:xfrm>
                    <a:off x="2443413" y="1155601"/>
                    <a:ext cx="80933" cy="35252"/>
                  </a:xfrm>
                  <a:custGeom>
                    <a:avLst/>
                    <a:gdLst>
                      <a:gd name="T0" fmla="*/ 2147483647 w 60"/>
                      <a:gd name="T1" fmla="*/ 2147483647 h 24"/>
                      <a:gd name="T2" fmla="*/ 2147483647 w 60"/>
                      <a:gd name="T3" fmla="*/ 2147483647 h 24"/>
                      <a:gd name="T4" fmla="*/ 2147483647 w 60"/>
                      <a:gd name="T5" fmla="*/ 0 h 24"/>
                      <a:gd name="T6" fmla="*/ 2147483647 w 60"/>
                      <a:gd name="T7" fmla="*/ 2147483647 h 24"/>
                      <a:gd name="T8" fmla="*/ 2147483647 w 60"/>
                      <a:gd name="T9" fmla="*/ 2147483647 h 24"/>
                      <a:gd name="T10" fmla="*/ 2147483647 w 60"/>
                      <a:gd name="T11" fmla="*/ 2147483647 h 24"/>
                      <a:gd name="T12" fmla="*/ 0 w 60"/>
                      <a:gd name="T13" fmla="*/ 2147483647 h 24"/>
                      <a:gd name="T14" fmla="*/ 2147483647 w 60"/>
                      <a:gd name="T15" fmla="*/ 2147483647 h 24"/>
                      <a:gd name="T16" fmla="*/ 2147483647 w 60"/>
                      <a:gd name="T17" fmla="*/ 2147483647 h 24"/>
                      <a:gd name="T18" fmla="*/ 2147483647 w 60"/>
                      <a:gd name="T19" fmla="*/ 2147483647 h 24"/>
                      <a:gd name="T20" fmla="*/ 2147483647 w 60"/>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947" name="Freeform 462"/>
                  <p:cNvSpPr>
                    <a:spLocks noChangeAspect="1"/>
                  </p:cNvSpPr>
                  <p:nvPr/>
                </p:nvSpPr>
                <p:spPr bwMode="auto">
                  <a:xfrm>
                    <a:off x="2840242" y="1066818"/>
                    <a:ext cx="70490" cy="18279"/>
                  </a:xfrm>
                  <a:custGeom>
                    <a:avLst/>
                    <a:gdLst>
                      <a:gd name="T0" fmla="*/ 2147483647 w 54"/>
                      <a:gd name="T1" fmla="*/ 0 h 12"/>
                      <a:gd name="T2" fmla="*/ 0 w 54"/>
                      <a:gd name="T3" fmla="*/ 0 h 12"/>
                      <a:gd name="T4" fmla="*/ 0 w 54"/>
                      <a:gd name="T5" fmla="*/ 2147483647 h 12"/>
                      <a:gd name="T6" fmla="*/ 0 w 54"/>
                      <a:gd name="T7" fmla="*/ 2147483647 h 12"/>
                      <a:gd name="T8" fmla="*/ 2147483647 w 54"/>
                      <a:gd name="T9" fmla="*/ 2147483647 h 12"/>
                      <a:gd name="T10" fmla="*/ 2147483647 w 54"/>
                      <a:gd name="T11" fmla="*/ 2147483647 h 12"/>
                      <a:gd name="T12" fmla="*/ 2147483647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prstDash val="solid"/>
                    <a:round/>
                    <a:headEnd/>
                    <a:tailEnd/>
                  </a:ln>
                </p:spPr>
                <p:txBody>
                  <a:bodyPr/>
                  <a:lstStyle/>
                  <a:p>
                    <a:endParaRPr lang="en-US"/>
                  </a:p>
                </p:txBody>
              </p:sp>
              <p:sp>
                <p:nvSpPr>
                  <p:cNvPr id="948" name="Freeform 463"/>
                  <p:cNvSpPr>
                    <a:spLocks noChangeAspect="1"/>
                  </p:cNvSpPr>
                  <p:nvPr/>
                </p:nvSpPr>
                <p:spPr bwMode="auto">
                  <a:xfrm>
                    <a:off x="2807609" y="1199993"/>
                    <a:ext cx="37856" cy="26112"/>
                  </a:xfrm>
                  <a:custGeom>
                    <a:avLst/>
                    <a:gdLst>
                      <a:gd name="T0" fmla="*/ 2147483647 w 30"/>
                      <a:gd name="T1" fmla="*/ 2147483647 h 18"/>
                      <a:gd name="T2" fmla="*/ 0 w 30"/>
                      <a:gd name="T3" fmla="*/ 2147483647 h 18"/>
                      <a:gd name="T4" fmla="*/ 0 w 30"/>
                      <a:gd name="T5" fmla="*/ 2147483647 h 18"/>
                      <a:gd name="T6" fmla="*/ 2147483647 w 30"/>
                      <a:gd name="T7" fmla="*/ 0 h 18"/>
                      <a:gd name="T8" fmla="*/ 2147483647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949" name="Freeform 464"/>
                  <p:cNvSpPr>
                    <a:spLocks noChangeAspect="1"/>
                  </p:cNvSpPr>
                  <p:nvPr/>
                </p:nvSpPr>
                <p:spPr bwMode="auto">
                  <a:xfrm>
                    <a:off x="2671851" y="951922"/>
                    <a:ext cx="48298" cy="18279"/>
                  </a:xfrm>
                  <a:custGeom>
                    <a:avLst/>
                    <a:gdLst>
                      <a:gd name="T0" fmla="*/ 0 w 36"/>
                      <a:gd name="T1" fmla="*/ 2147483647 h 12"/>
                      <a:gd name="T2" fmla="*/ 2147483647 w 36"/>
                      <a:gd name="T3" fmla="*/ 0 h 12"/>
                      <a:gd name="T4" fmla="*/ 2147483647 w 36"/>
                      <a:gd name="T5" fmla="*/ 2147483647 h 12"/>
                      <a:gd name="T6" fmla="*/ 2147483647 w 36"/>
                      <a:gd name="T7" fmla="*/ 2147483647 h 12"/>
                      <a:gd name="T8" fmla="*/ 2147483647 w 36"/>
                      <a:gd name="T9" fmla="*/ 2147483647 h 12"/>
                      <a:gd name="T10" fmla="*/ 0 w 36"/>
                      <a:gd name="T11" fmla="*/ 2147483647 h 12"/>
                      <a:gd name="T12" fmla="*/ 0 w 36"/>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950" name="Freeform 465"/>
                  <p:cNvSpPr>
                    <a:spLocks noChangeAspect="1"/>
                  </p:cNvSpPr>
                  <p:nvPr/>
                </p:nvSpPr>
                <p:spPr bwMode="auto">
                  <a:xfrm>
                    <a:off x="2617026" y="1023732"/>
                    <a:ext cx="48298" cy="16973"/>
                  </a:xfrm>
                  <a:custGeom>
                    <a:avLst/>
                    <a:gdLst>
                      <a:gd name="T0" fmla="*/ 2147483647 w 36"/>
                      <a:gd name="T1" fmla="*/ 2147483647 h 12"/>
                      <a:gd name="T2" fmla="*/ 0 w 36"/>
                      <a:gd name="T3" fmla="*/ 2147483647 h 12"/>
                      <a:gd name="T4" fmla="*/ 2147483647 w 36"/>
                      <a:gd name="T5" fmla="*/ 0 h 12"/>
                      <a:gd name="T6" fmla="*/ 2147483647 w 36"/>
                      <a:gd name="T7" fmla="*/ 2147483647 h 12"/>
                      <a:gd name="T8" fmla="*/ 2147483647 w 36"/>
                      <a:gd name="T9" fmla="*/ 2147483647 h 12"/>
                      <a:gd name="T10" fmla="*/ 2147483647 w 3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951" name="Freeform 466"/>
                  <p:cNvSpPr>
                    <a:spLocks noChangeAspect="1"/>
                  </p:cNvSpPr>
                  <p:nvPr/>
                </p:nvSpPr>
                <p:spPr bwMode="auto">
                  <a:xfrm>
                    <a:off x="2421222" y="1066818"/>
                    <a:ext cx="37856" cy="18279"/>
                  </a:xfrm>
                  <a:custGeom>
                    <a:avLst/>
                    <a:gdLst>
                      <a:gd name="T0" fmla="*/ 2147483647 w 30"/>
                      <a:gd name="T1" fmla="*/ 2147483647 h 12"/>
                      <a:gd name="T2" fmla="*/ 0 w 30"/>
                      <a:gd name="T3" fmla="*/ 0 h 12"/>
                      <a:gd name="T4" fmla="*/ 2147483647 w 30"/>
                      <a:gd name="T5" fmla="*/ 0 h 12"/>
                      <a:gd name="T6" fmla="*/ 2147483647 w 30"/>
                      <a:gd name="T7" fmla="*/ 0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952" name="Freeform 467"/>
                  <p:cNvSpPr>
                    <a:spLocks noChangeAspect="1"/>
                  </p:cNvSpPr>
                  <p:nvPr/>
                </p:nvSpPr>
                <p:spPr bwMode="auto">
                  <a:xfrm>
                    <a:off x="3043879" y="864444"/>
                    <a:ext cx="917667" cy="545757"/>
                  </a:xfrm>
                  <a:custGeom>
                    <a:avLst/>
                    <a:gdLst>
                      <a:gd name="T0" fmla="*/ 2147483647 w 694"/>
                      <a:gd name="T1" fmla="*/ 2147483647 h 371"/>
                      <a:gd name="T2" fmla="*/ 2147483647 w 694"/>
                      <a:gd name="T3" fmla="*/ 2147483647 h 371"/>
                      <a:gd name="T4" fmla="*/ 2147483647 w 694"/>
                      <a:gd name="T5" fmla="*/ 2147483647 h 371"/>
                      <a:gd name="T6" fmla="*/ 2147483647 w 694"/>
                      <a:gd name="T7" fmla="*/ 2147483647 h 371"/>
                      <a:gd name="T8" fmla="*/ 2147483647 w 694"/>
                      <a:gd name="T9" fmla="*/ 2147483647 h 371"/>
                      <a:gd name="T10" fmla="*/ 2147483647 w 694"/>
                      <a:gd name="T11" fmla="*/ 2147483647 h 371"/>
                      <a:gd name="T12" fmla="*/ 2147483647 w 694"/>
                      <a:gd name="T13" fmla="*/ 2147483647 h 371"/>
                      <a:gd name="T14" fmla="*/ 2147483647 w 694"/>
                      <a:gd name="T15" fmla="*/ 2147483647 h 371"/>
                      <a:gd name="T16" fmla="*/ 2147483647 w 694"/>
                      <a:gd name="T17" fmla="*/ 2147483647 h 371"/>
                      <a:gd name="T18" fmla="*/ 2147483647 w 694"/>
                      <a:gd name="T19" fmla="*/ 2147483647 h 371"/>
                      <a:gd name="T20" fmla="*/ 2147483647 w 694"/>
                      <a:gd name="T21" fmla="*/ 2147483647 h 371"/>
                      <a:gd name="T22" fmla="*/ 2147483647 w 694"/>
                      <a:gd name="T23" fmla="*/ 2147483647 h 371"/>
                      <a:gd name="T24" fmla="*/ 2147483647 w 694"/>
                      <a:gd name="T25" fmla="*/ 2147483647 h 371"/>
                      <a:gd name="T26" fmla="*/ 2147483647 w 694"/>
                      <a:gd name="T27" fmla="*/ 2147483647 h 371"/>
                      <a:gd name="T28" fmla="*/ 2147483647 w 694"/>
                      <a:gd name="T29" fmla="*/ 2147483647 h 371"/>
                      <a:gd name="T30" fmla="*/ 2147483647 w 694"/>
                      <a:gd name="T31" fmla="*/ 2147483647 h 371"/>
                      <a:gd name="T32" fmla="*/ 2147483647 w 694"/>
                      <a:gd name="T33" fmla="*/ 2147483647 h 371"/>
                      <a:gd name="T34" fmla="*/ 2147483647 w 694"/>
                      <a:gd name="T35" fmla="*/ 2147483647 h 371"/>
                      <a:gd name="T36" fmla="*/ 2147483647 w 694"/>
                      <a:gd name="T37" fmla="*/ 2147483647 h 371"/>
                      <a:gd name="T38" fmla="*/ 2147483647 w 694"/>
                      <a:gd name="T39" fmla="*/ 2147483647 h 371"/>
                      <a:gd name="T40" fmla="*/ 2147483647 w 694"/>
                      <a:gd name="T41" fmla="*/ 2147483647 h 371"/>
                      <a:gd name="T42" fmla="*/ 2147483647 w 694"/>
                      <a:gd name="T43" fmla="*/ 2147483647 h 371"/>
                      <a:gd name="T44" fmla="*/ 2147483647 w 694"/>
                      <a:gd name="T45" fmla="*/ 2147483647 h 371"/>
                      <a:gd name="T46" fmla="*/ 2147483647 w 694"/>
                      <a:gd name="T47" fmla="*/ 2147483647 h 371"/>
                      <a:gd name="T48" fmla="*/ 2147483647 w 694"/>
                      <a:gd name="T49" fmla="*/ 2147483647 h 371"/>
                      <a:gd name="T50" fmla="*/ 2147483647 w 694"/>
                      <a:gd name="T51" fmla="*/ 2147483647 h 371"/>
                      <a:gd name="T52" fmla="*/ 2147483647 w 694"/>
                      <a:gd name="T53" fmla="*/ 2147483647 h 371"/>
                      <a:gd name="T54" fmla="*/ 2147483647 w 694"/>
                      <a:gd name="T55" fmla="*/ 2147483647 h 371"/>
                      <a:gd name="T56" fmla="*/ 2147483647 w 694"/>
                      <a:gd name="T57" fmla="*/ 2147483647 h 371"/>
                      <a:gd name="T58" fmla="*/ 2147483647 w 694"/>
                      <a:gd name="T59" fmla="*/ 2147483647 h 371"/>
                      <a:gd name="T60" fmla="*/ 2147483647 w 694"/>
                      <a:gd name="T61" fmla="*/ 2147483647 h 371"/>
                      <a:gd name="T62" fmla="*/ 2147483647 w 694"/>
                      <a:gd name="T63" fmla="*/ 2147483647 h 371"/>
                      <a:gd name="T64" fmla="*/ 2147483647 w 694"/>
                      <a:gd name="T65" fmla="*/ 2147483647 h 371"/>
                      <a:gd name="T66" fmla="*/ 2147483647 w 694"/>
                      <a:gd name="T67" fmla="*/ 2147483647 h 371"/>
                      <a:gd name="T68" fmla="*/ 2147483647 w 694"/>
                      <a:gd name="T69" fmla="*/ 2147483647 h 371"/>
                      <a:gd name="T70" fmla="*/ 2147483647 w 694"/>
                      <a:gd name="T71" fmla="*/ 2147483647 h 371"/>
                      <a:gd name="T72" fmla="*/ 2147483647 w 694"/>
                      <a:gd name="T73" fmla="*/ 2147483647 h 371"/>
                      <a:gd name="T74" fmla="*/ 2147483647 w 694"/>
                      <a:gd name="T75" fmla="*/ 2147483647 h 371"/>
                      <a:gd name="T76" fmla="*/ 2147483647 w 694"/>
                      <a:gd name="T77" fmla="*/ 2147483647 h 371"/>
                      <a:gd name="T78" fmla="*/ 2147483647 w 694"/>
                      <a:gd name="T79" fmla="*/ 2147483647 h 371"/>
                      <a:gd name="T80" fmla="*/ 2147483647 w 694"/>
                      <a:gd name="T81" fmla="*/ 2147483647 h 371"/>
                      <a:gd name="T82" fmla="*/ 2147483647 w 694"/>
                      <a:gd name="T83" fmla="*/ 2147483647 h 371"/>
                      <a:gd name="T84" fmla="*/ 2147483647 w 694"/>
                      <a:gd name="T85" fmla="*/ 2147483647 h 371"/>
                      <a:gd name="T86" fmla="*/ 2147483647 w 694"/>
                      <a:gd name="T87" fmla="*/ 2147483647 h 371"/>
                      <a:gd name="T88" fmla="*/ 2147483647 w 694"/>
                      <a:gd name="T89" fmla="*/ 2147483647 h 371"/>
                      <a:gd name="T90" fmla="*/ 2147483647 w 694"/>
                      <a:gd name="T91" fmla="*/ 2147483647 h 371"/>
                      <a:gd name="T92" fmla="*/ 2147483647 w 694"/>
                      <a:gd name="T93" fmla="*/ 2147483647 h 371"/>
                      <a:gd name="T94" fmla="*/ 2147483647 w 694"/>
                      <a:gd name="T95" fmla="*/ 2147483647 h 371"/>
                      <a:gd name="T96" fmla="*/ 2147483647 w 694"/>
                      <a:gd name="T97" fmla="*/ 2147483647 h 371"/>
                      <a:gd name="T98" fmla="*/ 2147483647 w 694"/>
                      <a:gd name="T99" fmla="*/ 2147483647 h 371"/>
                      <a:gd name="T100" fmla="*/ 2147483647 w 694"/>
                      <a:gd name="T101" fmla="*/ 2147483647 h 371"/>
                      <a:gd name="T102" fmla="*/ 2147483647 w 694"/>
                      <a:gd name="T103" fmla="*/ 2147483647 h 371"/>
                      <a:gd name="T104" fmla="*/ 2147483647 w 694"/>
                      <a:gd name="T105" fmla="*/ 2147483647 h 371"/>
                      <a:gd name="T106" fmla="*/ 2147483647 w 694"/>
                      <a:gd name="T107" fmla="*/ 2147483647 h 371"/>
                      <a:gd name="T108" fmla="*/ 2147483647 w 694"/>
                      <a:gd name="T109" fmla="*/ 2147483647 h 371"/>
                      <a:gd name="T110" fmla="*/ 2147483647 w 694"/>
                      <a:gd name="T111" fmla="*/ 2147483647 h 371"/>
                      <a:gd name="T112" fmla="*/ 2147483647 w 694"/>
                      <a:gd name="T113" fmla="*/ 2147483647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990034"/>
                  </a:solidFill>
                  <a:ln w="9525">
                    <a:solidFill>
                      <a:srgbClr val="000000"/>
                    </a:solidFill>
                    <a:prstDash val="solid"/>
                    <a:round/>
                    <a:headEnd/>
                    <a:tailEnd/>
                  </a:ln>
                </p:spPr>
                <p:txBody>
                  <a:bodyPr/>
                  <a:lstStyle/>
                  <a:p>
                    <a:endParaRPr lang="en-US"/>
                  </a:p>
                </p:txBody>
              </p:sp>
              <p:sp>
                <p:nvSpPr>
                  <p:cNvPr id="953" name="Freeform 468"/>
                  <p:cNvSpPr>
                    <a:spLocks noChangeAspect="1"/>
                  </p:cNvSpPr>
                  <p:nvPr/>
                </p:nvSpPr>
                <p:spPr bwMode="auto">
                  <a:xfrm>
                    <a:off x="3217491" y="1146462"/>
                    <a:ext cx="41772" cy="26112"/>
                  </a:xfrm>
                  <a:custGeom>
                    <a:avLst/>
                    <a:gdLst>
                      <a:gd name="T0" fmla="*/ 2147483647 w 30"/>
                      <a:gd name="T1" fmla="*/ 2147483647 h 18"/>
                      <a:gd name="T2" fmla="*/ 2147483647 w 30"/>
                      <a:gd name="T3" fmla="*/ 0 h 18"/>
                      <a:gd name="T4" fmla="*/ 0 w 30"/>
                      <a:gd name="T5" fmla="*/ 2147483647 h 18"/>
                      <a:gd name="T6" fmla="*/ 0 w 30"/>
                      <a:gd name="T7" fmla="*/ 2147483647 h 18"/>
                      <a:gd name="T8" fmla="*/ 0 w 30"/>
                      <a:gd name="T9" fmla="*/ 2147483647 h 18"/>
                      <a:gd name="T10" fmla="*/ 0 w 30"/>
                      <a:gd name="T11" fmla="*/ 2147483647 h 18"/>
                      <a:gd name="T12" fmla="*/ 2147483647 w 30"/>
                      <a:gd name="T13" fmla="*/ 2147483647 h 18"/>
                      <a:gd name="T14" fmla="*/ 2147483647 w 30"/>
                      <a:gd name="T15" fmla="*/ 2147483647 h 18"/>
                      <a:gd name="T16" fmla="*/ 2147483647 w 30"/>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954" name="Freeform 469"/>
                  <p:cNvSpPr>
                    <a:spLocks noChangeAspect="1"/>
                  </p:cNvSpPr>
                  <p:nvPr/>
                </p:nvSpPr>
                <p:spPr bwMode="auto">
                  <a:xfrm>
                    <a:off x="3701779" y="1244385"/>
                    <a:ext cx="189277" cy="77033"/>
                  </a:xfrm>
                  <a:custGeom>
                    <a:avLst/>
                    <a:gdLst>
                      <a:gd name="T0" fmla="*/ 2147483647 w 143"/>
                      <a:gd name="T1" fmla="*/ 0 h 53"/>
                      <a:gd name="T2" fmla="*/ 2147483647 w 143"/>
                      <a:gd name="T3" fmla="*/ 0 h 53"/>
                      <a:gd name="T4" fmla="*/ 2147483647 w 143"/>
                      <a:gd name="T5" fmla="*/ 2147483647 h 53"/>
                      <a:gd name="T6" fmla="*/ 2147483647 w 143"/>
                      <a:gd name="T7" fmla="*/ 2147483647 h 53"/>
                      <a:gd name="T8" fmla="*/ 2147483647 w 143"/>
                      <a:gd name="T9" fmla="*/ 2147483647 h 53"/>
                      <a:gd name="T10" fmla="*/ 2147483647 w 143"/>
                      <a:gd name="T11" fmla="*/ 2147483647 h 53"/>
                      <a:gd name="T12" fmla="*/ 2147483647 w 143"/>
                      <a:gd name="T13" fmla="*/ 2147483647 h 53"/>
                      <a:gd name="T14" fmla="*/ 2147483647 w 143"/>
                      <a:gd name="T15" fmla="*/ 2147483647 h 53"/>
                      <a:gd name="T16" fmla="*/ 2147483647 w 143"/>
                      <a:gd name="T17" fmla="*/ 2147483647 h 53"/>
                      <a:gd name="T18" fmla="*/ 2147483647 w 143"/>
                      <a:gd name="T19" fmla="*/ 2147483647 h 53"/>
                      <a:gd name="T20" fmla="*/ 2147483647 w 143"/>
                      <a:gd name="T21" fmla="*/ 2147483647 h 53"/>
                      <a:gd name="T22" fmla="*/ 2147483647 w 143"/>
                      <a:gd name="T23" fmla="*/ 2147483647 h 53"/>
                      <a:gd name="T24" fmla="*/ 2147483647 w 143"/>
                      <a:gd name="T25" fmla="*/ 2147483647 h 53"/>
                      <a:gd name="T26" fmla="*/ 2147483647 w 143"/>
                      <a:gd name="T27" fmla="*/ 0 h 53"/>
                      <a:gd name="T28" fmla="*/ 2147483647 w 143"/>
                      <a:gd name="T29" fmla="*/ 2147483647 h 53"/>
                      <a:gd name="T30" fmla="*/ 2147483647 w 143"/>
                      <a:gd name="T31" fmla="*/ 2147483647 h 53"/>
                      <a:gd name="T32" fmla="*/ 2147483647 w 143"/>
                      <a:gd name="T33" fmla="*/ 2147483647 h 53"/>
                      <a:gd name="T34" fmla="*/ 2147483647 w 143"/>
                      <a:gd name="T35" fmla="*/ 2147483647 h 53"/>
                      <a:gd name="T36" fmla="*/ 2147483647 w 143"/>
                      <a:gd name="T37" fmla="*/ 2147483647 h 53"/>
                      <a:gd name="T38" fmla="*/ 2147483647 w 143"/>
                      <a:gd name="T39" fmla="*/ 2147483647 h 53"/>
                      <a:gd name="T40" fmla="*/ 2147483647 w 143"/>
                      <a:gd name="T41" fmla="*/ 2147483647 h 53"/>
                      <a:gd name="T42" fmla="*/ 2147483647 w 143"/>
                      <a:gd name="T43" fmla="*/ 2147483647 h 53"/>
                      <a:gd name="T44" fmla="*/ 2147483647 w 143"/>
                      <a:gd name="T45" fmla="*/ 2147483647 h 53"/>
                      <a:gd name="T46" fmla="*/ 0 w 143"/>
                      <a:gd name="T47" fmla="*/ 2147483647 h 53"/>
                      <a:gd name="T48" fmla="*/ 2147483647 w 143"/>
                      <a:gd name="T49" fmla="*/ 2147483647 h 53"/>
                      <a:gd name="T50" fmla="*/ 2147483647 w 143"/>
                      <a:gd name="T51" fmla="*/ 2147483647 h 53"/>
                      <a:gd name="T52" fmla="*/ 2147483647 w 143"/>
                      <a:gd name="T53" fmla="*/ 2147483647 h 53"/>
                      <a:gd name="T54" fmla="*/ 2147483647 w 143"/>
                      <a:gd name="T55" fmla="*/ 2147483647 h 53"/>
                      <a:gd name="T56" fmla="*/ 2147483647 w 143"/>
                      <a:gd name="T57" fmla="*/ 2147483647 h 53"/>
                      <a:gd name="T58" fmla="*/ 2147483647 w 143"/>
                      <a:gd name="T59" fmla="*/ 2147483647 h 53"/>
                      <a:gd name="T60" fmla="*/ 2147483647 w 143"/>
                      <a:gd name="T61" fmla="*/ 2147483647 h 53"/>
                      <a:gd name="T62" fmla="*/ 2147483647 w 143"/>
                      <a:gd name="T63" fmla="*/ 2147483647 h 53"/>
                      <a:gd name="T64" fmla="*/ 2147483647 w 143"/>
                      <a:gd name="T65" fmla="*/ 2147483647 h 53"/>
                      <a:gd name="T66" fmla="*/ 2147483647 w 143"/>
                      <a:gd name="T67" fmla="*/ 2147483647 h 53"/>
                      <a:gd name="T68" fmla="*/ 2147483647 w 143"/>
                      <a:gd name="T69" fmla="*/ 2147483647 h 53"/>
                      <a:gd name="T70" fmla="*/ 2147483647 w 143"/>
                      <a:gd name="T71" fmla="*/ 2147483647 h 53"/>
                      <a:gd name="T72" fmla="*/ 2147483647 w 143"/>
                      <a:gd name="T73" fmla="*/ 2147483647 h 53"/>
                      <a:gd name="T74" fmla="*/ 2147483647 w 143"/>
                      <a:gd name="T75" fmla="*/ 2147483647 h 53"/>
                      <a:gd name="T76" fmla="*/ 2147483647 w 143"/>
                      <a:gd name="T77" fmla="*/ 2147483647 h 53"/>
                      <a:gd name="T78" fmla="*/ 2147483647 w 143"/>
                      <a:gd name="T79" fmla="*/ 2147483647 h 53"/>
                      <a:gd name="T80" fmla="*/ 2147483647 w 143"/>
                      <a:gd name="T81" fmla="*/ 2147483647 h 53"/>
                      <a:gd name="T82" fmla="*/ 2147483647 w 143"/>
                      <a:gd name="T83" fmla="*/ 2147483647 h 53"/>
                      <a:gd name="T84" fmla="*/ 2147483647 w 143"/>
                      <a:gd name="T85" fmla="*/ 2147483647 h 53"/>
                      <a:gd name="T86" fmla="*/ 2147483647 w 143"/>
                      <a:gd name="T87" fmla="*/ 2147483647 h 53"/>
                      <a:gd name="T88" fmla="*/ 2147483647 w 143"/>
                      <a:gd name="T89" fmla="*/ 2147483647 h 53"/>
                      <a:gd name="T90" fmla="*/ 2147483647 w 143"/>
                      <a:gd name="T91" fmla="*/ 2147483647 h 53"/>
                      <a:gd name="T92" fmla="*/ 2147483647 w 143"/>
                      <a:gd name="T93" fmla="*/ 2147483647 h 53"/>
                      <a:gd name="T94" fmla="*/ 2147483647 w 143"/>
                      <a:gd name="T95" fmla="*/ 2147483647 h 53"/>
                      <a:gd name="T96" fmla="*/ 2147483647 w 143"/>
                      <a:gd name="T97" fmla="*/ 2147483647 h 53"/>
                      <a:gd name="T98" fmla="*/ 2147483647 w 143"/>
                      <a:gd name="T99" fmla="*/ 0 h 53"/>
                      <a:gd name="T100" fmla="*/ 2147483647 w 143"/>
                      <a:gd name="T101" fmla="*/ 0 h 53"/>
                      <a:gd name="T102" fmla="*/ 214748364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990034"/>
                  </a:solidFill>
                  <a:ln w="9525">
                    <a:solidFill>
                      <a:srgbClr val="000000"/>
                    </a:solidFill>
                    <a:prstDash val="solid"/>
                    <a:round/>
                    <a:headEnd/>
                    <a:tailEnd/>
                  </a:ln>
                </p:spPr>
                <p:txBody>
                  <a:bodyPr/>
                  <a:lstStyle/>
                  <a:p>
                    <a:endParaRPr lang="en-US"/>
                  </a:p>
                </p:txBody>
              </p:sp>
              <p:sp>
                <p:nvSpPr>
                  <p:cNvPr id="955" name="Freeform 470"/>
                  <p:cNvSpPr>
                    <a:spLocks noChangeAspect="1"/>
                  </p:cNvSpPr>
                  <p:nvPr/>
                </p:nvSpPr>
                <p:spPr bwMode="auto">
                  <a:xfrm>
                    <a:off x="3930217" y="1542070"/>
                    <a:ext cx="79626" cy="97922"/>
                  </a:xfrm>
                  <a:custGeom>
                    <a:avLst/>
                    <a:gdLst>
                      <a:gd name="T0" fmla="*/ 2147483647 w 60"/>
                      <a:gd name="T1" fmla="*/ 2147483647 h 66"/>
                      <a:gd name="T2" fmla="*/ 2147483647 w 60"/>
                      <a:gd name="T3" fmla="*/ 2147483647 h 66"/>
                      <a:gd name="T4" fmla="*/ 2147483647 w 60"/>
                      <a:gd name="T5" fmla="*/ 2147483647 h 66"/>
                      <a:gd name="T6" fmla="*/ 2147483647 w 60"/>
                      <a:gd name="T7" fmla="*/ 2147483647 h 66"/>
                      <a:gd name="T8" fmla="*/ 2147483647 w 60"/>
                      <a:gd name="T9" fmla="*/ 2147483647 h 66"/>
                      <a:gd name="T10" fmla="*/ 2147483647 w 60"/>
                      <a:gd name="T11" fmla="*/ 0 h 66"/>
                      <a:gd name="T12" fmla="*/ 2147483647 w 60"/>
                      <a:gd name="T13" fmla="*/ 0 h 66"/>
                      <a:gd name="T14" fmla="*/ 2147483647 w 60"/>
                      <a:gd name="T15" fmla="*/ 0 h 66"/>
                      <a:gd name="T16" fmla="*/ 2147483647 w 60"/>
                      <a:gd name="T17" fmla="*/ 0 h 66"/>
                      <a:gd name="T18" fmla="*/ 2147483647 w 60"/>
                      <a:gd name="T19" fmla="*/ 2147483647 h 66"/>
                      <a:gd name="T20" fmla="*/ 2147483647 w 60"/>
                      <a:gd name="T21" fmla="*/ 2147483647 h 66"/>
                      <a:gd name="T22" fmla="*/ 2147483647 w 60"/>
                      <a:gd name="T23" fmla="*/ 2147483647 h 66"/>
                      <a:gd name="T24" fmla="*/ 2147483647 w 60"/>
                      <a:gd name="T25" fmla="*/ 2147483647 h 66"/>
                      <a:gd name="T26" fmla="*/ 2147483647 w 60"/>
                      <a:gd name="T27" fmla="*/ 2147483647 h 66"/>
                      <a:gd name="T28" fmla="*/ 0 w 60"/>
                      <a:gd name="T29" fmla="*/ 2147483647 h 66"/>
                      <a:gd name="T30" fmla="*/ 2147483647 w 60"/>
                      <a:gd name="T31" fmla="*/ 2147483647 h 66"/>
                      <a:gd name="T32" fmla="*/ 2147483647 w 60"/>
                      <a:gd name="T33" fmla="*/ 2147483647 h 66"/>
                      <a:gd name="T34" fmla="*/ 2147483647 w 60"/>
                      <a:gd name="T35" fmla="*/ 2147483647 h 66"/>
                      <a:gd name="T36" fmla="*/ 2147483647 w 60"/>
                      <a:gd name="T37" fmla="*/ 2147483647 h 66"/>
                      <a:gd name="T38" fmla="*/ 0 w 60"/>
                      <a:gd name="T39" fmla="*/ 2147483647 h 66"/>
                      <a:gd name="T40" fmla="*/ 0 w 60"/>
                      <a:gd name="T41" fmla="*/ 2147483647 h 66"/>
                      <a:gd name="T42" fmla="*/ 0 w 60"/>
                      <a:gd name="T43" fmla="*/ 2147483647 h 66"/>
                      <a:gd name="T44" fmla="*/ 2147483647 w 60"/>
                      <a:gd name="T45" fmla="*/ 2147483647 h 66"/>
                      <a:gd name="T46" fmla="*/ 0 w 60"/>
                      <a:gd name="T47" fmla="*/ 2147483647 h 66"/>
                      <a:gd name="T48" fmla="*/ 2147483647 w 60"/>
                      <a:gd name="T49" fmla="*/ 2147483647 h 66"/>
                      <a:gd name="T50" fmla="*/ 2147483647 w 60"/>
                      <a:gd name="T51" fmla="*/ 2147483647 h 66"/>
                      <a:gd name="T52" fmla="*/ 2147483647 w 60"/>
                      <a:gd name="T53" fmla="*/ 2147483647 h 66"/>
                      <a:gd name="T54" fmla="*/ 2147483647 w 60"/>
                      <a:gd name="T55" fmla="*/ 2147483647 h 66"/>
                      <a:gd name="T56" fmla="*/ 2147483647 w 60"/>
                      <a:gd name="T57" fmla="*/ 2147483647 h 66"/>
                      <a:gd name="T58" fmla="*/ 2147483647 w 60"/>
                      <a:gd name="T59" fmla="*/ 2147483647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990034"/>
                  </a:solidFill>
                  <a:ln w="9525">
                    <a:solidFill>
                      <a:srgbClr val="000000"/>
                    </a:solidFill>
                    <a:prstDash val="solid"/>
                    <a:round/>
                    <a:headEnd/>
                    <a:tailEnd/>
                  </a:ln>
                </p:spPr>
                <p:txBody>
                  <a:bodyPr/>
                  <a:lstStyle/>
                  <a:p>
                    <a:endParaRPr lang="en-US"/>
                  </a:p>
                </p:txBody>
              </p:sp>
              <p:sp>
                <p:nvSpPr>
                  <p:cNvPr id="956" name="Freeform 471"/>
                  <p:cNvSpPr>
                    <a:spLocks noChangeAspect="1"/>
                  </p:cNvSpPr>
                  <p:nvPr/>
                </p:nvSpPr>
                <p:spPr bwMode="auto">
                  <a:xfrm>
                    <a:off x="4017677" y="1445453"/>
                    <a:ext cx="151422" cy="237626"/>
                  </a:xfrm>
                  <a:custGeom>
                    <a:avLst/>
                    <a:gdLst>
                      <a:gd name="T0" fmla="*/ 2147483647 w 114"/>
                      <a:gd name="T1" fmla="*/ 2147483647 h 162"/>
                      <a:gd name="T2" fmla="*/ 2147483647 w 114"/>
                      <a:gd name="T3" fmla="*/ 2147483647 h 162"/>
                      <a:gd name="T4" fmla="*/ 2147483647 w 114"/>
                      <a:gd name="T5" fmla="*/ 2147483647 h 162"/>
                      <a:gd name="T6" fmla="*/ 2147483647 w 114"/>
                      <a:gd name="T7" fmla="*/ 2147483647 h 162"/>
                      <a:gd name="T8" fmla="*/ 2147483647 w 114"/>
                      <a:gd name="T9" fmla="*/ 2147483647 h 162"/>
                      <a:gd name="T10" fmla="*/ 2147483647 w 114"/>
                      <a:gd name="T11" fmla="*/ 2147483647 h 162"/>
                      <a:gd name="T12" fmla="*/ 2147483647 w 114"/>
                      <a:gd name="T13" fmla="*/ 2147483647 h 162"/>
                      <a:gd name="T14" fmla="*/ 2147483647 w 114"/>
                      <a:gd name="T15" fmla="*/ 2147483647 h 162"/>
                      <a:gd name="T16" fmla="*/ 2147483647 w 114"/>
                      <a:gd name="T17" fmla="*/ 2147483647 h 162"/>
                      <a:gd name="T18" fmla="*/ 2147483647 w 114"/>
                      <a:gd name="T19" fmla="*/ 2147483647 h 162"/>
                      <a:gd name="T20" fmla="*/ 2147483647 w 114"/>
                      <a:gd name="T21" fmla="*/ 2147483647 h 162"/>
                      <a:gd name="T22" fmla="*/ 2147483647 w 114"/>
                      <a:gd name="T23" fmla="*/ 2147483647 h 162"/>
                      <a:gd name="T24" fmla="*/ 2147483647 w 114"/>
                      <a:gd name="T25" fmla="*/ 2147483647 h 162"/>
                      <a:gd name="T26" fmla="*/ 2147483647 w 114"/>
                      <a:gd name="T27" fmla="*/ 2147483647 h 162"/>
                      <a:gd name="T28" fmla="*/ 2147483647 w 114"/>
                      <a:gd name="T29" fmla="*/ 2147483647 h 162"/>
                      <a:gd name="T30" fmla="*/ 2147483647 w 114"/>
                      <a:gd name="T31" fmla="*/ 2147483647 h 162"/>
                      <a:gd name="T32" fmla="*/ 2147483647 w 114"/>
                      <a:gd name="T33" fmla="*/ 2147483647 h 162"/>
                      <a:gd name="T34" fmla="*/ 2147483647 w 114"/>
                      <a:gd name="T35" fmla="*/ 2147483647 h 162"/>
                      <a:gd name="T36" fmla="*/ 2147483647 w 114"/>
                      <a:gd name="T37" fmla="*/ 2147483647 h 162"/>
                      <a:gd name="T38" fmla="*/ 2147483647 w 114"/>
                      <a:gd name="T39" fmla="*/ 2147483647 h 162"/>
                      <a:gd name="T40" fmla="*/ 2147483647 w 114"/>
                      <a:gd name="T41" fmla="*/ 2147483647 h 162"/>
                      <a:gd name="T42" fmla="*/ 2147483647 w 114"/>
                      <a:gd name="T43" fmla="*/ 2147483647 h 162"/>
                      <a:gd name="T44" fmla="*/ 2147483647 w 114"/>
                      <a:gd name="T45" fmla="*/ 2147483647 h 162"/>
                      <a:gd name="T46" fmla="*/ 2147483647 w 114"/>
                      <a:gd name="T47" fmla="*/ 2147483647 h 162"/>
                      <a:gd name="T48" fmla="*/ 2147483647 w 114"/>
                      <a:gd name="T49" fmla="*/ 2147483647 h 162"/>
                      <a:gd name="T50" fmla="*/ 2147483647 w 114"/>
                      <a:gd name="T51" fmla="*/ 2147483647 h 162"/>
                      <a:gd name="T52" fmla="*/ 2147483647 w 114"/>
                      <a:gd name="T53" fmla="*/ 0 h 162"/>
                      <a:gd name="T54" fmla="*/ 2147483647 w 114"/>
                      <a:gd name="T55" fmla="*/ 2147483647 h 162"/>
                      <a:gd name="T56" fmla="*/ 2147483647 w 114"/>
                      <a:gd name="T57" fmla="*/ 2147483647 h 162"/>
                      <a:gd name="T58" fmla="*/ 2147483647 w 114"/>
                      <a:gd name="T59" fmla="*/ 2147483647 h 162"/>
                      <a:gd name="T60" fmla="*/ 0 w 114"/>
                      <a:gd name="T61" fmla="*/ 2147483647 h 162"/>
                      <a:gd name="T62" fmla="*/ 2147483647 w 114"/>
                      <a:gd name="T63" fmla="*/ 2147483647 h 162"/>
                      <a:gd name="T64" fmla="*/ 0 w 114"/>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990034"/>
                  </a:solidFill>
                  <a:ln w="9525">
                    <a:solidFill>
                      <a:srgbClr val="000000"/>
                    </a:solidFill>
                    <a:prstDash val="solid"/>
                    <a:round/>
                    <a:headEnd/>
                    <a:tailEnd/>
                  </a:ln>
                </p:spPr>
                <p:txBody>
                  <a:bodyPr/>
                  <a:lstStyle/>
                  <a:p>
                    <a:endParaRPr lang="en-US"/>
                  </a:p>
                </p:txBody>
              </p:sp>
              <p:sp>
                <p:nvSpPr>
                  <p:cNvPr id="957" name="Freeform 472"/>
                  <p:cNvSpPr>
                    <a:spLocks noChangeAspect="1"/>
                  </p:cNvSpPr>
                  <p:nvPr/>
                </p:nvSpPr>
                <p:spPr bwMode="auto">
                  <a:xfrm>
                    <a:off x="3977210" y="1542070"/>
                    <a:ext cx="48298" cy="27419"/>
                  </a:xfrm>
                  <a:custGeom>
                    <a:avLst/>
                    <a:gdLst>
                      <a:gd name="T0" fmla="*/ 2147483647 w 36"/>
                      <a:gd name="T1" fmla="*/ 2147483647 h 18"/>
                      <a:gd name="T2" fmla="*/ 2147483647 w 36"/>
                      <a:gd name="T3" fmla="*/ 2147483647 h 18"/>
                      <a:gd name="T4" fmla="*/ 2147483647 w 36"/>
                      <a:gd name="T5" fmla="*/ 0 h 18"/>
                      <a:gd name="T6" fmla="*/ 2147483647 w 36"/>
                      <a:gd name="T7" fmla="*/ 0 h 18"/>
                      <a:gd name="T8" fmla="*/ 0 w 36"/>
                      <a:gd name="T9" fmla="*/ 2147483647 h 18"/>
                      <a:gd name="T10" fmla="*/ 2147483647 w 36"/>
                      <a:gd name="T11" fmla="*/ 2147483647 h 18"/>
                      <a:gd name="T12" fmla="*/ 2147483647 w 36"/>
                      <a:gd name="T13" fmla="*/ 2147483647 h 18"/>
                      <a:gd name="T14" fmla="*/ 2147483647 w 36"/>
                      <a:gd name="T15" fmla="*/ 2147483647 h 18"/>
                      <a:gd name="T16" fmla="*/ 2147483647 w 3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990034"/>
                  </a:solidFill>
                  <a:ln w="9525">
                    <a:solidFill>
                      <a:srgbClr val="000000"/>
                    </a:solidFill>
                    <a:prstDash val="solid"/>
                    <a:round/>
                    <a:headEnd/>
                    <a:tailEnd/>
                  </a:ln>
                </p:spPr>
                <p:txBody>
                  <a:bodyPr/>
                  <a:lstStyle/>
                  <a:p>
                    <a:endParaRPr lang="en-US"/>
                  </a:p>
                </p:txBody>
              </p:sp>
              <p:sp>
                <p:nvSpPr>
                  <p:cNvPr id="958" name="Freeform 473"/>
                  <p:cNvSpPr>
                    <a:spLocks noChangeAspect="1"/>
                  </p:cNvSpPr>
                  <p:nvPr/>
                </p:nvSpPr>
                <p:spPr bwMode="auto">
                  <a:xfrm>
                    <a:off x="4002012" y="1480705"/>
                    <a:ext cx="23497" cy="9140"/>
                  </a:xfrm>
                  <a:custGeom>
                    <a:avLst/>
                    <a:gdLst>
                      <a:gd name="T0" fmla="*/ 2147483647 w 18"/>
                      <a:gd name="T1" fmla="*/ 0 h 6"/>
                      <a:gd name="T2" fmla="*/ 2147483647 w 18"/>
                      <a:gd name="T3" fmla="*/ 0 h 6"/>
                      <a:gd name="T4" fmla="*/ 0 w 18"/>
                      <a:gd name="T5" fmla="*/ 0 h 6"/>
                      <a:gd name="T6" fmla="*/ 2147483647 w 18"/>
                      <a:gd name="T7" fmla="*/ 2147483647 h 6"/>
                      <a:gd name="T8" fmla="*/ 2147483647 w 18"/>
                      <a:gd name="T9" fmla="*/ 0 h 6"/>
                      <a:gd name="T10" fmla="*/ 2147483647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959" name="Freeform 474"/>
                  <p:cNvSpPr>
                    <a:spLocks noChangeAspect="1"/>
                  </p:cNvSpPr>
                  <p:nvPr/>
                </p:nvSpPr>
                <p:spPr bwMode="auto">
                  <a:xfrm>
                    <a:off x="4002012" y="1454592"/>
                    <a:ext cx="15664" cy="16973"/>
                  </a:xfrm>
                  <a:custGeom>
                    <a:avLst/>
                    <a:gdLst>
                      <a:gd name="T0" fmla="*/ 2147483647 w 12"/>
                      <a:gd name="T1" fmla="*/ 2147483647 h 12"/>
                      <a:gd name="T2" fmla="*/ 2147483647 w 12"/>
                      <a:gd name="T3" fmla="*/ 0 h 12"/>
                      <a:gd name="T4" fmla="*/ 0 w 12"/>
                      <a:gd name="T5" fmla="*/ 2147483647 h 12"/>
                      <a:gd name="T6" fmla="*/ 0 w 12"/>
                      <a:gd name="T7" fmla="*/ 2147483647 h 12"/>
                      <a:gd name="T8" fmla="*/ 2147483647 w 12"/>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960" name="Freeform 475"/>
                  <p:cNvSpPr>
                    <a:spLocks noChangeAspect="1"/>
                  </p:cNvSpPr>
                  <p:nvPr/>
                </p:nvSpPr>
                <p:spPr bwMode="auto">
                  <a:xfrm>
                    <a:off x="4105135" y="1401061"/>
                    <a:ext cx="9138" cy="9140"/>
                  </a:xfrm>
                  <a:custGeom>
                    <a:avLst/>
                    <a:gdLst>
                      <a:gd name="T0" fmla="*/ 0 w 6"/>
                      <a:gd name="T1" fmla="*/ 0 h 6"/>
                      <a:gd name="T2" fmla="*/ 0 w 6"/>
                      <a:gd name="T3" fmla="*/ 0 h 6"/>
                      <a:gd name="T4" fmla="*/ 0 w 6"/>
                      <a:gd name="T5" fmla="*/ 2147483647 h 6"/>
                      <a:gd name="T6" fmla="*/ 0 w 6"/>
                      <a:gd name="T7" fmla="*/ 2147483647 h 6"/>
                      <a:gd name="T8" fmla="*/ 2147483647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961" name="Freeform 476"/>
                  <p:cNvSpPr>
                    <a:spLocks noChangeAspect="1"/>
                  </p:cNvSpPr>
                  <p:nvPr/>
                </p:nvSpPr>
                <p:spPr bwMode="auto">
                  <a:xfrm>
                    <a:off x="4017677" y="1506818"/>
                    <a:ext cx="7832" cy="9140"/>
                  </a:xfrm>
                  <a:custGeom>
                    <a:avLst/>
                    <a:gdLst>
                      <a:gd name="T0" fmla="*/ 0 w 6"/>
                      <a:gd name="T1" fmla="*/ 2147483647 h 6"/>
                      <a:gd name="T2" fmla="*/ 2147483647 w 6"/>
                      <a:gd name="T3" fmla="*/ 0 h 6"/>
                      <a:gd name="T4" fmla="*/ 0 w 6"/>
                      <a:gd name="T5" fmla="*/ 0 h 6"/>
                      <a:gd name="T6" fmla="*/ 0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962" name="Freeform 477"/>
                  <p:cNvSpPr>
                    <a:spLocks noChangeAspect="1"/>
                  </p:cNvSpPr>
                  <p:nvPr/>
                </p:nvSpPr>
                <p:spPr bwMode="auto">
                  <a:xfrm>
                    <a:off x="4042479" y="1586461"/>
                    <a:ext cx="6527" cy="9140"/>
                  </a:xfrm>
                  <a:custGeom>
                    <a:avLst/>
                    <a:gdLst>
                      <a:gd name="T0" fmla="*/ 2147483647 w 6"/>
                      <a:gd name="T1" fmla="*/ 2147483647 h 6"/>
                      <a:gd name="T2" fmla="*/ 2147483647 w 6"/>
                      <a:gd name="T3" fmla="*/ 0 h 6"/>
                      <a:gd name="T4" fmla="*/ 0 w 6"/>
                      <a:gd name="T5" fmla="*/ 2147483647 h 6"/>
                      <a:gd name="T6" fmla="*/ 2147483647 w 6"/>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963" name="Freeform 478"/>
                  <p:cNvSpPr>
                    <a:spLocks noChangeAspect="1"/>
                  </p:cNvSpPr>
                  <p:nvPr/>
                </p:nvSpPr>
                <p:spPr bwMode="auto">
                  <a:xfrm>
                    <a:off x="4161266" y="1894592"/>
                    <a:ext cx="7832" cy="7834"/>
                  </a:xfrm>
                  <a:custGeom>
                    <a:avLst/>
                    <a:gdLst>
                      <a:gd name="T0" fmla="*/ 2147483647 w 6"/>
                      <a:gd name="T1" fmla="*/ 0 h 6"/>
                      <a:gd name="T2" fmla="*/ 0 w 6"/>
                      <a:gd name="T3" fmla="*/ 2147483647 h 6"/>
                      <a:gd name="T4" fmla="*/ 0 w 6"/>
                      <a:gd name="T5" fmla="*/ 2147483647 h 6"/>
                      <a:gd name="T6" fmla="*/ 2147483647 w 6"/>
                      <a:gd name="T7" fmla="*/ 2147483647 h 6"/>
                      <a:gd name="T8" fmla="*/ 2147483647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964" name="Freeform 479"/>
                  <p:cNvSpPr>
                    <a:spLocks noChangeAspect="1"/>
                  </p:cNvSpPr>
                  <p:nvPr/>
                </p:nvSpPr>
                <p:spPr bwMode="auto">
                  <a:xfrm>
                    <a:off x="3575159" y="2035601"/>
                    <a:ext cx="14359" cy="7834"/>
                  </a:xfrm>
                  <a:custGeom>
                    <a:avLst/>
                    <a:gdLst>
                      <a:gd name="T0" fmla="*/ 0 w 12"/>
                      <a:gd name="T1" fmla="*/ 2147483647 h 6"/>
                      <a:gd name="T2" fmla="*/ 0 w 12"/>
                      <a:gd name="T3" fmla="*/ 0 h 6"/>
                      <a:gd name="T4" fmla="*/ 2147483647 w 12"/>
                      <a:gd name="T5" fmla="*/ 0 h 6"/>
                      <a:gd name="T6" fmla="*/ 0 w 12"/>
                      <a:gd name="T7" fmla="*/ 214748364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965" name="Freeform 480"/>
                  <p:cNvSpPr>
                    <a:spLocks noChangeAspect="1"/>
                  </p:cNvSpPr>
                  <p:nvPr/>
                </p:nvSpPr>
                <p:spPr bwMode="auto">
                  <a:xfrm>
                    <a:off x="3519029" y="2017323"/>
                    <a:ext cx="9138" cy="1305"/>
                  </a:xfrm>
                  <a:custGeom>
                    <a:avLst/>
                    <a:gdLst>
                      <a:gd name="T0" fmla="*/ 0 w 6"/>
                      <a:gd name="T1" fmla="*/ 0 h 1"/>
                      <a:gd name="T2" fmla="*/ 0 w 6"/>
                      <a:gd name="T3" fmla="*/ 0 h 1"/>
                      <a:gd name="T4" fmla="*/ 2147483647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966" name="Rectangle 481"/>
                  <p:cNvSpPr>
                    <a:spLocks noChangeAspect="1" noChangeArrowheads="1"/>
                  </p:cNvSpPr>
                  <p:nvPr/>
                </p:nvSpPr>
                <p:spPr bwMode="auto">
                  <a:xfrm>
                    <a:off x="3542526" y="2008183"/>
                    <a:ext cx="9138" cy="0"/>
                  </a:xfrm>
                  <a:prstGeom prst="rect">
                    <a:avLst/>
                  </a:prstGeom>
                  <a:solidFill>
                    <a:srgbClr val="E1E1E1"/>
                  </a:solidFill>
                  <a:ln w="9525">
                    <a:solidFill>
                      <a:srgbClr val="000000"/>
                    </a:solidFill>
                    <a:miter lim="800000"/>
                    <a:headEnd/>
                    <a:tailEnd/>
                  </a:ln>
                </p:spPr>
                <p:txBody>
                  <a:bodyPr/>
                  <a:lstStyle>
                    <a:lvl1pPr eaLnBrk="0" hangingPunct="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endParaRPr lang="fr-FR" altLang="en-US" sz="1600"/>
                  </a:p>
                </p:txBody>
              </p:sp>
              <p:sp>
                <p:nvSpPr>
                  <p:cNvPr id="967" name="Freeform 482"/>
                  <p:cNvSpPr>
                    <a:spLocks noChangeAspect="1"/>
                  </p:cNvSpPr>
                  <p:nvPr/>
                </p:nvSpPr>
                <p:spPr bwMode="auto">
                  <a:xfrm>
                    <a:off x="2695348" y="2193583"/>
                    <a:ext cx="1305" cy="9140"/>
                  </a:xfrm>
                  <a:custGeom>
                    <a:avLst/>
                    <a:gdLst>
                      <a:gd name="T0" fmla="*/ 0 w 1"/>
                      <a:gd name="T1" fmla="*/ 0 h 6"/>
                      <a:gd name="T2" fmla="*/ 0 w 1"/>
                      <a:gd name="T3" fmla="*/ 0 h 6"/>
                      <a:gd name="T4" fmla="*/ 0 w 1"/>
                      <a:gd name="T5" fmla="*/ 2147483647 h 6"/>
                      <a:gd name="T6" fmla="*/ 0 w 1"/>
                      <a:gd name="T7" fmla="*/ 2147483647 h 6"/>
                      <a:gd name="T8" fmla="*/ 0 w 1"/>
                      <a:gd name="T9" fmla="*/ 2147483647 h 6"/>
                      <a:gd name="T10" fmla="*/ 0 w 1"/>
                      <a:gd name="T11" fmla="*/ 2147483647 h 6"/>
                      <a:gd name="T12" fmla="*/ 0 w 1"/>
                      <a:gd name="T13" fmla="*/ 2147483647 h 6"/>
                      <a:gd name="T14" fmla="*/ 0 w 1"/>
                      <a:gd name="T15" fmla="*/ 2147483647 h 6"/>
                      <a:gd name="T16" fmla="*/ 0 w 1"/>
                      <a:gd name="T17" fmla="*/ 2147483647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968" name="Freeform 483"/>
                  <p:cNvSpPr>
                    <a:spLocks noChangeAspect="1"/>
                  </p:cNvSpPr>
                  <p:nvPr/>
                </p:nvSpPr>
                <p:spPr bwMode="auto">
                  <a:xfrm>
                    <a:off x="3930217" y="1911566"/>
                    <a:ext cx="63963" cy="150148"/>
                  </a:xfrm>
                  <a:custGeom>
                    <a:avLst/>
                    <a:gdLst>
                      <a:gd name="T0" fmla="*/ 2147483647 w 48"/>
                      <a:gd name="T1" fmla="*/ 0 h 102"/>
                      <a:gd name="T2" fmla="*/ 2147483647 w 48"/>
                      <a:gd name="T3" fmla="*/ 2147483647 h 102"/>
                      <a:gd name="T4" fmla="*/ 2147483647 w 48"/>
                      <a:gd name="T5" fmla="*/ 2147483647 h 102"/>
                      <a:gd name="T6" fmla="*/ 0 w 48"/>
                      <a:gd name="T7" fmla="*/ 2147483647 h 102"/>
                      <a:gd name="T8" fmla="*/ 0 w 48"/>
                      <a:gd name="T9" fmla="*/ 2147483647 h 102"/>
                      <a:gd name="T10" fmla="*/ 2147483647 w 48"/>
                      <a:gd name="T11" fmla="*/ 2147483647 h 102"/>
                      <a:gd name="T12" fmla="*/ 2147483647 w 48"/>
                      <a:gd name="T13" fmla="*/ 2147483647 h 102"/>
                      <a:gd name="T14" fmla="*/ 2147483647 w 48"/>
                      <a:gd name="T15" fmla="*/ 2147483647 h 102"/>
                      <a:gd name="T16" fmla="*/ 2147483647 w 48"/>
                      <a:gd name="T17" fmla="*/ 2147483647 h 102"/>
                      <a:gd name="T18" fmla="*/ 2147483647 w 48"/>
                      <a:gd name="T19" fmla="*/ 2147483647 h 102"/>
                      <a:gd name="T20" fmla="*/ 2147483647 w 48"/>
                      <a:gd name="T21" fmla="*/ 2147483647 h 102"/>
                      <a:gd name="T22" fmla="*/ 2147483647 w 48"/>
                      <a:gd name="T23" fmla="*/ 2147483647 h 102"/>
                      <a:gd name="T24" fmla="*/ 2147483647 w 48"/>
                      <a:gd name="T25" fmla="*/ 2147483647 h 102"/>
                      <a:gd name="T26" fmla="*/ 2147483647 w 48"/>
                      <a:gd name="T27" fmla="*/ 2147483647 h 102"/>
                      <a:gd name="T28" fmla="*/ 2147483647 w 48"/>
                      <a:gd name="T29" fmla="*/ 2147483647 h 102"/>
                      <a:gd name="T30" fmla="*/ 2147483647 w 48"/>
                      <a:gd name="T31" fmla="*/ 2147483647 h 102"/>
                      <a:gd name="T32" fmla="*/ 2147483647 w 48"/>
                      <a:gd name="T33" fmla="*/ 2147483647 h 102"/>
                      <a:gd name="T34" fmla="*/ 2147483647 w 48"/>
                      <a:gd name="T35" fmla="*/ 2147483647 h 102"/>
                      <a:gd name="T36" fmla="*/ 2147483647 w 48"/>
                      <a:gd name="T37" fmla="*/ 2147483647 h 102"/>
                      <a:gd name="T38" fmla="*/ 2147483647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990034"/>
                  </a:solidFill>
                  <a:ln w="9525">
                    <a:solidFill>
                      <a:srgbClr val="000000"/>
                    </a:solidFill>
                    <a:prstDash val="solid"/>
                    <a:round/>
                    <a:headEnd/>
                    <a:tailEnd/>
                  </a:ln>
                </p:spPr>
                <p:txBody>
                  <a:bodyPr/>
                  <a:lstStyle/>
                  <a:p>
                    <a:endParaRPr lang="en-US"/>
                  </a:p>
                </p:txBody>
              </p:sp>
              <p:sp>
                <p:nvSpPr>
                  <p:cNvPr id="969" name="Freeform 484"/>
                  <p:cNvSpPr>
                    <a:spLocks noChangeAspect="1"/>
                  </p:cNvSpPr>
                  <p:nvPr/>
                </p:nvSpPr>
                <p:spPr bwMode="auto">
                  <a:xfrm>
                    <a:off x="3939355" y="1867174"/>
                    <a:ext cx="261072" cy="220653"/>
                  </a:xfrm>
                  <a:custGeom>
                    <a:avLst/>
                    <a:gdLst>
                      <a:gd name="T0" fmla="*/ 2147483647 w 198"/>
                      <a:gd name="T1" fmla="*/ 2147483647 h 150"/>
                      <a:gd name="T2" fmla="*/ 2147483647 w 198"/>
                      <a:gd name="T3" fmla="*/ 2147483647 h 150"/>
                      <a:gd name="T4" fmla="*/ 2147483647 w 198"/>
                      <a:gd name="T5" fmla="*/ 2147483647 h 150"/>
                      <a:gd name="T6" fmla="*/ 2147483647 w 198"/>
                      <a:gd name="T7" fmla="*/ 2147483647 h 150"/>
                      <a:gd name="T8" fmla="*/ 2147483647 w 198"/>
                      <a:gd name="T9" fmla="*/ 2147483647 h 150"/>
                      <a:gd name="T10" fmla="*/ 2147483647 w 198"/>
                      <a:gd name="T11" fmla="*/ 2147483647 h 150"/>
                      <a:gd name="T12" fmla="*/ 2147483647 w 198"/>
                      <a:gd name="T13" fmla="*/ 2147483647 h 150"/>
                      <a:gd name="T14" fmla="*/ 0 w 198"/>
                      <a:gd name="T15" fmla="*/ 2147483647 h 150"/>
                      <a:gd name="T16" fmla="*/ 0 w 198"/>
                      <a:gd name="T17" fmla="*/ 2147483647 h 150"/>
                      <a:gd name="T18" fmla="*/ 2147483647 w 198"/>
                      <a:gd name="T19" fmla="*/ 0 h 150"/>
                      <a:gd name="T20" fmla="*/ 2147483647 w 198"/>
                      <a:gd name="T21" fmla="*/ 0 h 150"/>
                      <a:gd name="T22" fmla="*/ 2147483647 w 198"/>
                      <a:gd name="T23" fmla="*/ 0 h 150"/>
                      <a:gd name="T24" fmla="*/ 2147483647 w 198"/>
                      <a:gd name="T25" fmla="*/ 2147483647 h 150"/>
                      <a:gd name="T26" fmla="*/ 2147483647 w 198"/>
                      <a:gd name="T27" fmla="*/ 2147483647 h 150"/>
                      <a:gd name="T28" fmla="*/ 2147483647 w 198"/>
                      <a:gd name="T29" fmla="*/ 2147483647 h 150"/>
                      <a:gd name="T30" fmla="*/ 2147483647 w 198"/>
                      <a:gd name="T31" fmla="*/ 2147483647 h 150"/>
                      <a:gd name="T32" fmla="*/ 2147483647 w 198"/>
                      <a:gd name="T33" fmla="*/ 2147483647 h 150"/>
                      <a:gd name="T34" fmla="*/ 2147483647 w 198"/>
                      <a:gd name="T35" fmla="*/ 2147483647 h 150"/>
                      <a:gd name="T36" fmla="*/ 2147483647 w 198"/>
                      <a:gd name="T37" fmla="*/ 2147483647 h 150"/>
                      <a:gd name="T38" fmla="*/ 2147483647 w 198"/>
                      <a:gd name="T39" fmla="*/ 2147483647 h 150"/>
                      <a:gd name="T40" fmla="*/ 2147483647 w 198"/>
                      <a:gd name="T41" fmla="*/ 2147483647 h 150"/>
                      <a:gd name="T42" fmla="*/ 2147483647 w 198"/>
                      <a:gd name="T43" fmla="*/ 2147483647 h 150"/>
                      <a:gd name="T44" fmla="*/ 2147483647 w 198"/>
                      <a:gd name="T45" fmla="*/ 2147483647 h 150"/>
                      <a:gd name="T46" fmla="*/ 2147483647 w 198"/>
                      <a:gd name="T47" fmla="*/ 2147483647 h 150"/>
                      <a:gd name="T48" fmla="*/ 2147483647 w 198"/>
                      <a:gd name="T49" fmla="*/ 2147483647 h 150"/>
                      <a:gd name="T50" fmla="*/ 2147483647 w 198"/>
                      <a:gd name="T51" fmla="*/ 2147483647 h 150"/>
                      <a:gd name="T52" fmla="*/ 2147483647 w 198"/>
                      <a:gd name="T53" fmla="*/ 2147483647 h 150"/>
                      <a:gd name="T54" fmla="*/ 2147483647 w 198"/>
                      <a:gd name="T55" fmla="*/ 2147483647 h 150"/>
                      <a:gd name="T56" fmla="*/ 2147483647 w 198"/>
                      <a:gd name="T57" fmla="*/ 2147483647 h 150"/>
                      <a:gd name="T58" fmla="*/ 2147483647 w 198"/>
                      <a:gd name="T59" fmla="*/ 2147483647 h 150"/>
                      <a:gd name="T60" fmla="*/ 2147483647 w 198"/>
                      <a:gd name="T61" fmla="*/ 2147483647 h 150"/>
                      <a:gd name="T62" fmla="*/ 2147483647 w 198"/>
                      <a:gd name="T63" fmla="*/ 2147483647 h 150"/>
                      <a:gd name="T64" fmla="*/ 2147483647 w 198"/>
                      <a:gd name="T65" fmla="*/ 2147483647 h 150"/>
                      <a:gd name="T66" fmla="*/ 2147483647 w 198"/>
                      <a:gd name="T67" fmla="*/ 2147483647 h 150"/>
                      <a:gd name="T68" fmla="*/ 2147483647 w 198"/>
                      <a:gd name="T69" fmla="*/ 2147483647 h 150"/>
                      <a:gd name="T70" fmla="*/ 2147483647 w 198"/>
                      <a:gd name="T71" fmla="*/ 2147483647 h 150"/>
                      <a:gd name="T72" fmla="*/ 2147483647 w 198"/>
                      <a:gd name="T73" fmla="*/ 2147483647 h 150"/>
                      <a:gd name="T74" fmla="*/ 2147483647 w 198"/>
                      <a:gd name="T75" fmla="*/ 2147483647 h 150"/>
                      <a:gd name="T76" fmla="*/ 2147483647 w 198"/>
                      <a:gd name="T77" fmla="*/ 2147483647 h 150"/>
                      <a:gd name="T78" fmla="*/ 2147483647 w 198"/>
                      <a:gd name="T79" fmla="*/ 2147483647 h 150"/>
                      <a:gd name="T80" fmla="*/ 2147483647 w 198"/>
                      <a:gd name="T81" fmla="*/ 2147483647 h 150"/>
                      <a:gd name="T82" fmla="*/ 2147483647 w 198"/>
                      <a:gd name="T83" fmla="*/ 2147483647 h 150"/>
                      <a:gd name="T84" fmla="*/ 2147483647 w 198"/>
                      <a:gd name="T85" fmla="*/ 2147483647 h 150"/>
                      <a:gd name="T86" fmla="*/ 2147483647 w 198"/>
                      <a:gd name="T87" fmla="*/ 2147483647 h 150"/>
                      <a:gd name="T88" fmla="*/ 2147483647 w 198"/>
                      <a:gd name="T89" fmla="*/ 2147483647 h 150"/>
                      <a:gd name="T90" fmla="*/ 2147483647 w 198"/>
                      <a:gd name="T91" fmla="*/ 2147483647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990034"/>
                  </a:solidFill>
                  <a:ln w="9525">
                    <a:solidFill>
                      <a:srgbClr val="000000"/>
                    </a:solidFill>
                    <a:prstDash val="solid"/>
                    <a:round/>
                    <a:headEnd/>
                    <a:tailEnd/>
                  </a:ln>
                </p:spPr>
                <p:txBody>
                  <a:bodyPr/>
                  <a:lstStyle/>
                  <a:p>
                    <a:endParaRPr lang="en-US"/>
                  </a:p>
                </p:txBody>
              </p:sp>
              <p:sp>
                <p:nvSpPr>
                  <p:cNvPr id="970" name="Freeform 485"/>
                  <p:cNvSpPr>
                    <a:spLocks noChangeAspect="1"/>
                  </p:cNvSpPr>
                  <p:nvPr/>
                </p:nvSpPr>
                <p:spPr bwMode="auto">
                  <a:xfrm>
                    <a:off x="4184763" y="1982070"/>
                    <a:ext cx="23497" cy="9140"/>
                  </a:xfrm>
                  <a:custGeom>
                    <a:avLst/>
                    <a:gdLst>
                      <a:gd name="T0" fmla="*/ 2147483647 w 18"/>
                      <a:gd name="T1" fmla="*/ 0 h 6"/>
                      <a:gd name="T2" fmla="*/ 2147483647 w 18"/>
                      <a:gd name="T3" fmla="*/ 2147483647 h 6"/>
                      <a:gd name="T4" fmla="*/ 0 w 18"/>
                      <a:gd name="T5" fmla="*/ 0 h 6"/>
                      <a:gd name="T6" fmla="*/ 2147483647 w 18"/>
                      <a:gd name="T7" fmla="*/ 0 h 6"/>
                      <a:gd name="T8" fmla="*/ 2147483647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971" name="Freeform 486"/>
                  <p:cNvSpPr>
                    <a:spLocks noChangeAspect="1"/>
                  </p:cNvSpPr>
                  <p:nvPr/>
                </p:nvSpPr>
                <p:spPr bwMode="auto">
                  <a:xfrm>
                    <a:off x="1469616" y="1701358"/>
                    <a:ext cx="1267503" cy="702433"/>
                  </a:xfrm>
                  <a:custGeom>
                    <a:avLst/>
                    <a:gdLst>
                      <a:gd name="T0" fmla="*/ 2147483647 w 957"/>
                      <a:gd name="T1" fmla="*/ 2147483647 h 478"/>
                      <a:gd name="T2" fmla="*/ 2147483647 w 957"/>
                      <a:gd name="T3" fmla="*/ 2147483647 h 478"/>
                      <a:gd name="T4" fmla="*/ 2147483647 w 957"/>
                      <a:gd name="T5" fmla="*/ 2147483647 h 478"/>
                      <a:gd name="T6" fmla="*/ 2147483647 w 957"/>
                      <a:gd name="T7" fmla="*/ 2147483647 h 478"/>
                      <a:gd name="T8" fmla="*/ 2147483647 w 957"/>
                      <a:gd name="T9" fmla="*/ 2147483647 h 478"/>
                      <a:gd name="T10" fmla="*/ 2147483647 w 957"/>
                      <a:gd name="T11" fmla="*/ 2147483647 h 478"/>
                      <a:gd name="T12" fmla="*/ 2147483647 w 957"/>
                      <a:gd name="T13" fmla="*/ 2147483647 h 478"/>
                      <a:gd name="T14" fmla="*/ 2147483647 w 957"/>
                      <a:gd name="T15" fmla="*/ 0 h 478"/>
                      <a:gd name="T16" fmla="*/ 2147483647 w 957"/>
                      <a:gd name="T17" fmla="*/ 2147483647 h 478"/>
                      <a:gd name="T18" fmla="*/ 2147483647 w 957"/>
                      <a:gd name="T19" fmla="*/ 2147483647 h 478"/>
                      <a:gd name="T20" fmla="*/ 2147483647 w 957"/>
                      <a:gd name="T21" fmla="*/ 2147483647 h 478"/>
                      <a:gd name="T22" fmla="*/ 2147483647 w 957"/>
                      <a:gd name="T23" fmla="*/ 2147483647 h 478"/>
                      <a:gd name="T24" fmla="*/ 2147483647 w 957"/>
                      <a:gd name="T25" fmla="*/ 2147483647 h 478"/>
                      <a:gd name="T26" fmla="*/ 0 w 957"/>
                      <a:gd name="T27" fmla="*/ 2147483647 h 478"/>
                      <a:gd name="T28" fmla="*/ 0 w 957"/>
                      <a:gd name="T29" fmla="*/ 2147483647 h 478"/>
                      <a:gd name="T30" fmla="*/ 2147483647 w 957"/>
                      <a:gd name="T31" fmla="*/ 2147483647 h 478"/>
                      <a:gd name="T32" fmla="*/ 2147483647 w 957"/>
                      <a:gd name="T33" fmla="*/ 2147483647 h 478"/>
                      <a:gd name="T34" fmla="*/ 2147483647 w 957"/>
                      <a:gd name="T35" fmla="*/ 2147483647 h 478"/>
                      <a:gd name="T36" fmla="*/ 2147483647 w 957"/>
                      <a:gd name="T37" fmla="*/ 2147483647 h 478"/>
                      <a:gd name="T38" fmla="*/ 2147483647 w 957"/>
                      <a:gd name="T39" fmla="*/ 2147483647 h 478"/>
                      <a:gd name="T40" fmla="*/ 2147483647 w 957"/>
                      <a:gd name="T41" fmla="*/ 2147483647 h 478"/>
                      <a:gd name="T42" fmla="*/ 2147483647 w 957"/>
                      <a:gd name="T43" fmla="*/ 2147483647 h 478"/>
                      <a:gd name="T44" fmla="*/ 2147483647 w 957"/>
                      <a:gd name="T45" fmla="*/ 2147483647 h 478"/>
                      <a:gd name="T46" fmla="*/ 2147483647 w 957"/>
                      <a:gd name="T47" fmla="*/ 2147483647 h 478"/>
                      <a:gd name="T48" fmla="*/ 2147483647 w 957"/>
                      <a:gd name="T49" fmla="*/ 2147483647 h 478"/>
                      <a:gd name="T50" fmla="*/ 2147483647 w 957"/>
                      <a:gd name="T51" fmla="*/ 2147483647 h 478"/>
                      <a:gd name="T52" fmla="*/ 2147483647 w 957"/>
                      <a:gd name="T53" fmla="*/ 2147483647 h 478"/>
                      <a:gd name="T54" fmla="*/ 2147483647 w 957"/>
                      <a:gd name="T55" fmla="*/ 2147483647 h 478"/>
                      <a:gd name="T56" fmla="*/ 2147483647 w 957"/>
                      <a:gd name="T57" fmla="*/ 2147483647 h 478"/>
                      <a:gd name="T58" fmla="*/ 2147483647 w 957"/>
                      <a:gd name="T59" fmla="*/ 2147483647 h 478"/>
                      <a:gd name="T60" fmla="*/ 2147483647 w 957"/>
                      <a:gd name="T61" fmla="*/ 2147483647 h 478"/>
                      <a:gd name="T62" fmla="*/ 2147483647 w 957"/>
                      <a:gd name="T63" fmla="*/ 2147483647 h 478"/>
                      <a:gd name="T64" fmla="*/ 2147483647 w 957"/>
                      <a:gd name="T65" fmla="*/ 2147483647 h 478"/>
                      <a:gd name="T66" fmla="*/ 2147483647 w 957"/>
                      <a:gd name="T67" fmla="*/ 2147483647 h 478"/>
                      <a:gd name="T68" fmla="*/ 2147483647 w 957"/>
                      <a:gd name="T69" fmla="*/ 2147483647 h 478"/>
                      <a:gd name="T70" fmla="*/ 2147483647 w 957"/>
                      <a:gd name="T71" fmla="*/ 2147483647 h 478"/>
                      <a:gd name="T72" fmla="*/ 2147483647 w 957"/>
                      <a:gd name="T73" fmla="*/ 2147483647 h 478"/>
                      <a:gd name="T74" fmla="*/ 2147483647 w 957"/>
                      <a:gd name="T75" fmla="*/ 2147483647 h 478"/>
                      <a:gd name="T76" fmla="*/ 2147483647 w 957"/>
                      <a:gd name="T77" fmla="*/ 2147483647 h 478"/>
                      <a:gd name="T78" fmla="*/ 2147483647 w 957"/>
                      <a:gd name="T79" fmla="*/ 2147483647 h 478"/>
                      <a:gd name="T80" fmla="*/ 2147483647 w 957"/>
                      <a:gd name="T81" fmla="*/ 2147483647 h 478"/>
                      <a:gd name="T82" fmla="*/ 2147483647 w 957"/>
                      <a:gd name="T83" fmla="*/ 2147483647 h 478"/>
                      <a:gd name="T84" fmla="*/ 2147483647 w 957"/>
                      <a:gd name="T85" fmla="*/ 2147483647 h 478"/>
                      <a:gd name="T86" fmla="*/ 2147483647 w 957"/>
                      <a:gd name="T87" fmla="*/ 2147483647 h 478"/>
                      <a:gd name="T88" fmla="*/ 2147483647 w 957"/>
                      <a:gd name="T89" fmla="*/ 2147483647 h 478"/>
                      <a:gd name="T90" fmla="*/ 2147483647 w 957"/>
                      <a:gd name="T91" fmla="*/ 2147483647 h 478"/>
                      <a:gd name="T92" fmla="*/ 2147483647 w 957"/>
                      <a:gd name="T93" fmla="*/ 2147483647 h 478"/>
                      <a:gd name="T94" fmla="*/ 2147483647 w 957"/>
                      <a:gd name="T95" fmla="*/ 2147483647 h 478"/>
                      <a:gd name="T96" fmla="*/ 2147483647 w 957"/>
                      <a:gd name="T97" fmla="*/ 2147483647 h 478"/>
                      <a:gd name="T98" fmla="*/ 2147483647 w 957"/>
                      <a:gd name="T99" fmla="*/ 2147483647 h 478"/>
                      <a:gd name="T100" fmla="*/ 2147483647 w 957"/>
                      <a:gd name="T101" fmla="*/ 2147483647 h 478"/>
                      <a:gd name="T102" fmla="*/ 2147483647 w 957"/>
                      <a:gd name="T103" fmla="*/ 21474836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990034"/>
                  </a:solidFill>
                  <a:ln w="9525">
                    <a:solidFill>
                      <a:srgbClr val="000000"/>
                    </a:solidFill>
                    <a:prstDash val="solid"/>
                    <a:round/>
                    <a:headEnd/>
                    <a:tailEnd/>
                  </a:ln>
                </p:spPr>
                <p:txBody>
                  <a:bodyPr/>
                  <a:lstStyle/>
                  <a:p>
                    <a:endParaRPr lang="en-US"/>
                  </a:p>
                </p:txBody>
              </p:sp>
              <p:sp>
                <p:nvSpPr>
                  <p:cNvPr id="972" name="Freeform 487"/>
                  <p:cNvSpPr>
                    <a:spLocks noChangeAspect="1"/>
                  </p:cNvSpPr>
                  <p:nvPr/>
                </p:nvSpPr>
                <p:spPr bwMode="auto">
                  <a:xfrm>
                    <a:off x="1186353" y="1462426"/>
                    <a:ext cx="56131" cy="35252"/>
                  </a:xfrm>
                  <a:custGeom>
                    <a:avLst/>
                    <a:gdLst>
                      <a:gd name="T0" fmla="*/ 2147483647 w 42"/>
                      <a:gd name="T1" fmla="*/ 2147483647 h 24"/>
                      <a:gd name="T2" fmla="*/ 2147483647 w 42"/>
                      <a:gd name="T3" fmla="*/ 2147483647 h 24"/>
                      <a:gd name="T4" fmla="*/ 2147483647 w 42"/>
                      <a:gd name="T5" fmla="*/ 2147483647 h 24"/>
                      <a:gd name="T6" fmla="*/ 2147483647 w 42"/>
                      <a:gd name="T7" fmla="*/ 2147483647 h 24"/>
                      <a:gd name="T8" fmla="*/ 2147483647 w 42"/>
                      <a:gd name="T9" fmla="*/ 0 h 24"/>
                      <a:gd name="T10" fmla="*/ 2147483647 w 42"/>
                      <a:gd name="T11" fmla="*/ 2147483647 h 24"/>
                      <a:gd name="T12" fmla="*/ 2147483647 w 42"/>
                      <a:gd name="T13" fmla="*/ 2147483647 h 24"/>
                      <a:gd name="T14" fmla="*/ 2147483647 w 42"/>
                      <a:gd name="T15" fmla="*/ 2147483647 h 24"/>
                      <a:gd name="T16" fmla="*/ 2147483647 w 42"/>
                      <a:gd name="T17" fmla="*/ 2147483647 h 24"/>
                      <a:gd name="T18" fmla="*/ 2147483647 w 42"/>
                      <a:gd name="T19" fmla="*/ 2147483647 h 24"/>
                      <a:gd name="T20" fmla="*/ 0 w 42"/>
                      <a:gd name="T21" fmla="*/ 2147483647 h 24"/>
                      <a:gd name="T22" fmla="*/ 0 w 42"/>
                      <a:gd name="T23" fmla="*/ 2147483647 h 24"/>
                      <a:gd name="T24" fmla="*/ 0 w 42"/>
                      <a:gd name="T25" fmla="*/ 2147483647 h 24"/>
                      <a:gd name="T26" fmla="*/ 2147483647 w 42"/>
                      <a:gd name="T27" fmla="*/ 2147483647 h 24"/>
                      <a:gd name="T28" fmla="*/ 0 w 42"/>
                      <a:gd name="T29" fmla="*/ 2147483647 h 24"/>
                      <a:gd name="T30" fmla="*/ 2147483647 w 42"/>
                      <a:gd name="T31" fmla="*/ 2147483647 h 24"/>
                      <a:gd name="T32" fmla="*/ 2147483647 w 42"/>
                      <a:gd name="T33" fmla="*/ 2147483647 h 24"/>
                      <a:gd name="T34" fmla="*/ 2147483647 w 42"/>
                      <a:gd name="T35" fmla="*/ 2147483647 h 24"/>
                      <a:gd name="T36" fmla="*/ 2147483647 w 42"/>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prstDash val="solid"/>
                    <a:round/>
                    <a:headEnd/>
                    <a:tailEnd/>
                  </a:ln>
                </p:spPr>
                <p:txBody>
                  <a:bodyPr/>
                  <a:lstStyle/>
                  <a:p>
                    <a:endParaRPr lang="en-US"/>
                  </a:p>
                </p:txBody>
              </p:sp>
              <p:sp>
                <p:nvSpPr>
                  <p:cNvPr id="973" name="Freeform 488"/>
                  <p:cNvSpPr>
                    <a:spLocks noChangeAspect="1"/>
                  </p:cNvSpPr>
                  <p:nvPr/>
                </p:nvSpPr>
                <p:spPr bwMode="auto">
                  <a:xfrm>
                    <a:off x="1049291" y="1312278"/>
                    <a:ext cx="48298" cy="18279"/>
                  </a:xfrm>
                  <a:custGeom>
                    <a:avLst/>
                    <a:gdLst>
                      <a:gd name="T0" fmla="*/ 2147483647 w 36"/>
                      <a:gd name="T1" fmla="*/ 2147483647 h 12"/>
                      <a:gd name="T2" fmla="*/ 2147483647 w 36"/>
                      <a:gd name="T3" fmla="*/ 2147483647 h 12"/>
                      <a:gd name="T4" fmla="*/ 2147483647 w 36"/>
                      <a:gd name="T5" fmla="*/ 2147483647 h 12"/>
                      <a:gd name="T6" fmla="*/ 2147483647 w 36"/>
                      <a:gd name="T7" fmla="*/ 2147483647 h 12"/>
                      <a:gd name="T8" fmla="*/ 0 w 36"/>
                      <a:gd name="T9" fmla="*/ 2147483647 h 12"/>
                      <a:gd name="T10" fmla="*/ 0 w 36"/>
                      <a:gd name="T11" fmla="*/ 0 h 12"/>
                      <a:gd name="T12" fmla="*/ 2147483647 w 36"/>
                      <a:gd name="T13" fmla="*/ 0 h 12"/>
                      <a:gd name="T14" fmla="*/ 2147483647 w 36"/>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prstDash val="solid"/>
                    <a:round/>
                    <a:headEnd/>
                    <a:tailEnd/>
                  </a:ln>
                </p:spPr>
                <p:txBody>
                  <a:bodyPr/>
                  <a:lstStyle/>
                  <a:p>
                    <a:endParaRPr lang="en-US"/>
                  </a:p>
                </p:txBody>
              </p:sp>
              <p:sp>
                <p:nvSpPr>
                  <p:cNvPr id="974" name="Freeform 489"/>
                  <p:cNvSpPr>
                    <a:spLocks noChangeAspect="1"/>
                  </p:cNvSpPr>
                  <p:nvPr/>
                </p:nvSpPr>
                <p:spPr bwMode="auto">
                  <a:xfrm>
                    <a:off x="1549243" y="1506818"/>
                    <a:ext cx="24802" cy="44391"/>
                  </a:xfrm>
                  <a:custGeom>
                    <a:avLst/>
                    <a:gdLst>
                      <a:gd name="T0" fmla="*/ 2147483647 w 18"/>
                      <a:gd name="T1" fmla="*/ 2147483647 h 30"/>
                      <a:gd name="T2" fmla="*/ 2147483647 w 18"/>
                      <a:gd name="T3" fmla="*/ 2147483647 h 30"/>
                      <a:gd name="T4" fmla="*/ 2147483647 w 18"/>
                      <a:gd name="T5" fmla="*/ 2147483647 h 30"/>
                      <a:gd name="T6" fmla="*/ 0 w 18"/>
                      <a:gd name="T7" fmla="*/ 2147483647 h 30"/>
                      <a:gd name="T8" fmla="*/ 2147483647 w 18"/>
                      <a:gd name="T9" fmla="*/ 2147483647 h 30"/>
                      <a:gd name="T10" fmla="*/ 2147483647 w 18"/>
                      <a:gd name="T11" fmla="*/ 2147483647 h 30"/>
                      <a:gd name="T12" fmla="*/ 2147483647 w 18"/>
                      <a:gd name="T13" fmla="*/ 2147483647 h 30"/>
                      <a:gd name="T14" fmla="*/ 2147483647 w 18"/>
                      <a:gd name="T15" fmla="*/ 2147483647 h 30"/>
                      <a:gd name="T16" fmla="*/ 2147483647 w 18"/>
                      <a:gd name="T17" fmla="*/ 2147483647 h 30"/>
                      <a:gd name="T18" fmla="*/ 2147483647 w 18"/>
                      <a:gd name="T19" fmla="*/ 0 h 30"/>
                      <a:gd name="T20" fmla="*/ 2147483647 w 18"/>
                      <a:gd name="T21" fmla="*/ 2147483647 h 30"/>
                      <a:gd name="T22" fmla="*/ 2147483647 w 18"/>
                      <a:gd name="T23" fmla="*/ 2147483647 h 30"/>
                      <a:gd name="T24" fmla="*/ 2147483647 w 18"/>
                      <a:gd name="T25" fmla="*/ 2147483647 h 30"/>
                      <a:gd name="T26" fmla="*/ 2147483647 w 18"/>
                      <a:gd name="T27" fmla="*/ 2147483647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prstDash val="solid"/>
                    <a:round/>
                    <a:headEnd/>
                    <a:tailEnd/>
                  </a:ln>
                </p:spPr>
                <p:txBody>
                  <a:bodyPr/>
                  <a:lstStyle/>
                  <a:p>
                    <a:endParaRPr lang="en-US"/>
                  </a:p>
                </p:txBody>
              </p:sp>
              <p:sp>
                <p:nvSpPr>
                  <p:cNvPr id="975" name="Freeform 490"/>
                  <p:cNvSpPr>
                    <a:spLocks noChangeAspect="1"/>
                  </p:cNvSpPr>
                  <p:nvPr/>
                </p:nvSpPr>
                <p:spPr bwMode="auto">
                  <a:xfrm>
                    <a:off x="1564907" y="1454592"/>
                    <a:ext cx="23497" cy="35252"/>
                  </a:xfrm>
                  <a:custGeom>
                    <a:avLst/>
                    <a:gdLst>
                      <a:gd name="T0" fmla="*/ 2147483647 w 18"/>
                      <a:gd name="T1" fmla="*/ 2147483647 h 24"/>
                      <a:gd name="T2" fmla="*/ 2147483647 w 18"/>
                      <a:gd name="T3" fmla="*/ 2147483647 h 24"/>
                      <a:gd name="T4" fmla="*/ 0 w 18"/>
                      <a:gd name="T5" fmla="*/ 2147483647 h 24"/>
                      <a:gd name="T6" fmla="*/ 2147483647 w 18"/>
                      <a:gd name="T7" fmla="*/ 2147483647 h 24"/>
                      <a:gd name="T8" fmla="*/ 2147483647 w 18"/>
                      <a:gd name="T9" fmla="*/ 0 h 24"/>
                      <a:gd name="T10" fmla="*/ 2147483647 w 18"/>
                      <a:gd name="T11" fmla="*/ 2147483647 h 24"/>
                      <a:gd name="T12" fmla="*/ 2147483647 w 18"/>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US"/>
                  </a:p>
                </p:txBody>
              </p:sp>
              <p:sp>
                <p:nvSpPr>
                  <p:cNvPr id="976" name="Freeform 491"/>
                  <p:cNvSpPr>
                    <a:spLocks noChangeAspect="1"/>
                  </p:cNvSpPr>
                  <p:nvPr/>
                </p:nvSpPr>
                <p:spPr bwMode="auto">
                  <a:xfrm>
                    <a:off x="1027099" y="1401061"/>
                    <a:ext cx="31329" cy="9140"/>
                  </a:xfrm>
                  <a:custGeom>
                    <a:avLst/>
                    <a:gdLst>
                      <a:gd name="T0" fmla="*/ 2147483647 w 24"/>
                      <a:gd name="T1" fmla="*/ 2147483647 h 6"/>
                      <a:gd name="T2" fmla="*/ 2147483647 w 24"/>
                      <a:gd name="T3" fmla="*/ 2147483647 h 6"/>
                      <a:gd name="T4" fmla="*/ 0 w 24"/>
                      <a:gd name="T5" fmla="*/ 2147483647 h 6"/>
                      <a:gd name="T6" fmla="*/ 2147483647 w 24"/>
                      <a:gd name="T7" fmla="*/ 0 h 6"/>
                      <a:gd name="T8" fmla="*/ 2147483647 w 24"/>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p>
                </p:txBody>
              </p:sp>
              <p:sp>
                <p:nvSpPr>
                  <p:cNvPr id="977" name="Freeform 492"/>
                  <p:cNvSpPr>
                    <a:spLocks noChangeAspect="1"/>
                  </p:cNvSpPr>
                  <p:nvPr/>
                </p:nvSpPr>
                <p:spPr bwMode="auto">
                  <a:xfrm>
                    <a:off x="1549243" y="1454592"/>
                    <a:ext cx="24802" cy="26112"/>
                  </a:xfrm>
                  <a:custGeom>
                    <a:avLst/>
                    <a:gdLst>
                      <a:gd name="T0" fmla="*/ 2147483647 w 18"/>
                      <a:gd name="T1" fmla="*/ 2147483647 h 18"/>
                      <a:gd name="T2" fmla="*/ 2147483647 w 18"/>
                      <a:gd name="T3" fmla="*/ 2147483647 h 18"/>
                      <a:gd name="T4" fmla="*/ 2147483647 w 18"/>
                      <a:gd name="T5" fmla="*/ 2147483647 h 18"/>
                      <a:gd name="T6" fmla="*/ 2147483647 w 18"/>
                      <a:gd name="T7" fmla="*/ 2147483647 h 18"/>
                      <a:gd name="T8" fmla="*/ 2147483647 w 18"/>
                      <a:gd name="T9" fmla="*/ 2147483647 h 18"/>
                      <a:gd name="T10" fmla="*/ 2147483647 w 18"/>
                      <a:gd name="T11" fmla="*/ 2147483647 h 18"/>
                      <a:gd name="T12" fmla="*/ 2147483647 w 18"/>
                      <a:gd name="T13" fmla="*/ 0 h 18"/>
                      <a:gd name="T14" fmla="*/ 2147483647 w 18"/>
                      <a:gd name="T15" fmla="*/ 2147483647 h 18"/>
                      <a:gd name="T16" fmla="*/ 2147483647 w 18"/>
                      <a:gd name="T17" fmla="*/ 2147483647 h 18"/>
                      <a:gd name="T18" fmla="*/ 0 w 18"/>
                      <a:gd name="T19" fmla="*/ 2147483647 h 18"/>
                      <a:gd name="T20" fmla="*/ 0 w 18"/>
                      <a:gd name="T21" fmla="*/ 2147483647 h 18"/>
                      <a:gd name="T22" fmla="*/ 2147483647 w 18"/>
                      <a:gd name="T23" fmla="*/ 2147483647 h 18"/>
                      <a:gd name="T24" fmla="*/ 2147483647 w 18"/>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978" name="Freeform 493"/>
                  <p:cNvSpPr>
                    <a:spLocks noChangeAspect="1"/>
                  </p:cNvSpPr>
                  <p:nvPr/>
                </p:nvSpPr>
                <p:spPr bwMode="auto">
                  <a:xfrm>
                    <a:off x="1541411" y="1480705"/>
                    <a:ext cx="23497" cy="35252"/>
                  </a:xfrm>
                  <a:custGeom>
                    <a:avLst/>
                    <a:gdLst>
                      <a:gd name="T0" fmla="*/ 0 w 18"/>
                      <a:gd name="T1" fmla="*/ 2147483647 h 24"/>
                      <a:gd name="T2" fmla="*/ 2147483647 w 18"/>
                      <a:gd name="T3" fmla="*/ 0 h 24"/>
                      <a:gd name="T4" fmla="*/ 2147483647 w 18"/>
                      <a:gd name="T5" fmla="*/ 0 h 24"/>
                      <a:gd name="T6" fmla="*/ 0 w 18"/>
                      <a:gd name="T7" fmla="*/ 2147483647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0C0C0"/>
                  </a:solidFill>
                  <a:ln w="9525">
                    <a:solidFill>
                      <a:srgbClr val="000000"/>
                    </a:solidFill>
                    <a:prstDash val="solid"/>
                    <a:round/>
                    <a:headEnd/>
                    <a:tailEnd/>
                  </a:ln>
                </p:spPr>
                <p:txBody>
                  <a:bodyPr/>
                  <a:lstStyle/>
                  <a:p>
                    <a:endParaRPr lang="en-US"/>
                  </a:p>
                </p:txBody>
              </p:sp>
              <p:sp>
                <p:nvSpPr>
                  <p:cNvPr id="979" name="Freeform 494"/>
                  <p:cNvSpPr>
                    <a:spLocks noChangeAspect="1"/>
                  </p:cNvSpPr>
                  <p:nvPr/>
                </p:nvSpPr>
                <p:spPr bwMode="auto">
                  <a:xfrm>
                    <a:off x="1574045" y="1489844"/>
                    <a:ext cx="14359" cy="16973"/>
                  </a:xfrm>
                  <a:custGeom>
                    <a:avLst/>
                    <a:gdLst>
                      <a:gd name="T0" fmla="*/ 2147483647 w 12"/>
                      <a:gd name="T1" fmla="*/ 2147483647 h 12"/>
                      <a:gd name="T2" fmla="*/ 2147483647 w 12"/>
                      <a:gd name="T3" fmla="*/ 2147483647 h 12"/>
                      <a:gd name="T4" fmla="*/ 0 w 12"/>
                      <a:gd name="T5" fmla="*/ 0 h 12"/>
                      <a:gd name="T6" fmla="*/ 0 w 12"/>
                      <a:gd name="T7" fmla="*/ 2147483647 h 12"/>
                      <a:gd name="T8" fmla="*/ 0 w 12"/>
                      <a:gd name="T9" fmla="*/ 2147483647 h 12"/>
                      <a:gd name="T10" fmla="*/ 2147483647 w 12"/>
                      <a:gd name="T11" fmla="*/ 2147483647 h 12"/>
                      <a:gd name="T12" fmla="*/ 2147483647 w 12"/>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prstDash val="solid"/>
                    <a:round/>
                    <a:headEnd/>
                    <a:tailEnd/>
                  </a:ln>
                </p:spPr>
                <p:txBody>
                  <a:bodyPr/>
                  <a:lstStyle/>
                  <a:p>
                    <a:endParaRPr lang="en-US"/>
                  </a:p>
                </p:txBody>
              </p:sp>
              <p:sp>
                <p:nvSpPr>
                  <p:cNvPr id="980" name="Freeform 495"/>
                  <p:cNvSpPr>
                    <a:spLocks noChangeAspect="1"/>
                  </p:cNvSpPr>
                  <p:nvPr/>
                </p:nvSpPr>
                <p:spPr bwMode="auto">
                  <a:xfrm>
                    <a:off x="1549243" y="1497678"/>
                    <a:ext cx="24802" cy="18279"/>
                  </a:xfrm>
                  <a:custGeom>
                    <a:avLst/>
                    <a:gdLst>
                      <a:gd name="T0" fmla="*/ 2147483647 w 18"/>
                      <a:gd name="T1" fmla="*/ 0 h 12"/>
                      <a:gd name="T2" fmla="*/ 0 w 18"/>
                      <a:gd name="T3" fmla="*/ 2147483647 h 12"/>
                      <a:gd name="T4" fmla="*/ 2147483647 w 18"/>
                      <a:gd name="T5" fmla="*/ 0 h 12"/>
                      <a:gd name="T6" fmla="*/ 2147483647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p>
                </p:txBody>
              </p:sp>
              <p:sp>
                <p:nvSpPr>
                  <p:cNvPr id="981" name="Freeform 496"/>
                  <p:cNvSpPr>
                    <a:spLocks noChangeAspect="1"/>
                  </p:cNvSpPr>
                  <p:nvPr/>
                </p:nvSpPr>
                <p:spPr bwMode="auto">
                  <a:xfrm>
                    <a:off x="2545231" y="1937678"/>
                    <a:ext cx="54824" cy="18279"/>
                  </a:xfrm>
                  <a:custGeom>
                    <a:avLst/>
                    <a:gdLst>
                      <a:gd name="T0" fmla="*/ 2147483647 w 41"/>
                      <a:gd name="T1" fmla="*/ 2147483647 h 12"/>
                      <a:gd name="T2" fmla="*/ 2147483647 w 41"/>
                      <a:gd name="T3" fmla="*/ 2147483647 h 12"/>
                      <a:gd name="T4" fmla="*/ 2147483647 w 41"/>
                      <a:gd name="T5" fmla="*/ 0 h 12"/>
                      <a:gd name="T6" fmla="*/ 0 w 41"/>
                      <a:gd name="T7" fmla="*/ 2147483647 h 12"/>
                      <a:gd name="T8" fmla="*/ 2147483647 w 41"/>
                      <a:gd name="T9" fmla="*/ 2147483647 h 12"/>
                      <a:gd name="T10" fmla="*/ 2147483647 w 41"/>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p>
                </p:txBody>
              </p:sp>
              <p:sp>
                <p:nvSpPr>
                  <p:cNvPr id="982" name="Freeform 497"/>
                  <p:cNvSpPr>
                    <a:spLocks noChangeAspect="1"/>
                  </p:cNvSpPr>
                  <p:nvPr/>
                </p:nvSpPr>
                <p:spPr bwMode="auto">
                  <a:xfrm>
                    <a:off x="3742245" y="2333287"/>
                    <a:ext cx="197109" cy="202374"/>
                  </a:xfrm>
                  <a:custGeom>
                    <a:avLst/>
                    <a:gdLst>
                      <a:gd name="T0" fmla="*/ 2147483647 w 149"/>
                      <a:gd name="T1" fmla="*/ 2147483647 h 138"/>
                      <a:gd name="T2" fmla="*/ 0 w 149"/>
                      <a:gd name="T3" fmla="*/ 2147483647 h 138"/>
                      <a:gd name="T4" fmla="*/ 0 w 149"/>
                      <a:gd name="T5" fmla="*/ 2147483647 h 138"/>
                      <a:gd name="T6" fmla="*/ 2147483647 w 149"/>
                      <a:gd name="T7" fmla="*/ 2147483647 h 138"/>
                      <a:gd name="T8" fmla="*/ 2147483647 w 149"/>
                      <a:gd name="T9" fmla="*/ 2147483647 h 138"/>
                      <a:gd name="T10" fmla="*/ 2147483647 w 149"/>
                      <a:gd name="T11" fmla="*/ 2147483647 h 138"/>
                      <a:gd name="T12" fmla="*/ 2147483647 w 149"/>
                      <a:gd name="T13" fmla="*/ 2147483647 h 138"/>
                      <a:gd name="T14" fmla="*/ 2147483647 w 149"/>
                      <a:gd name="T15" fmla="*/ 2147483647 h 138"/>
                      <a:gd name="T16" fmla="*/ 2147483647 w 149"/>
                      <a:gd name="T17" fmla="*/ 2147483647 h 138"/>
                      <a:gd name="T18" fmla="*/ 2147483647 w 149"/>
                      <a:gd name="T19" fmla="*/ 2147483647 h 138"/>
                      <a:gd name="T20" fmla="*/ 2147483647 w 149"/>
                      <a:gd name="T21" fmla="*/ 0 h 138"/>
                      <a:gd name="T22" fmla="*/ 2147483647 w 149"/>
                      <a:gd name="T23" fmla="*/ 0 h 138"/>
                      <a:gd name="T24" fmla="*/ 2147483647 w 149"/>
                      <a:gd name="T25" fmla="*/ 2147483647 h 138"/>
                      <a:gd name="T26" fmla="*/ 2147483647 w 149"/>
                      <a:gd name="T27" fmla="*/ 2147483647 h 138"/>
                      <a:gd name="T28" fmla="*/ 2147483647 w 149"/>
                      <a:gd name="T29" fmla="*/ 2147483647 h 138"/>
                      <a:gd name="T30" fmla="*/ 2147483647 w 149"/>
                      <a:gd name="T31" fmla="*/ 2147483647 h 138"/>
                      <a:gd name="T32" fmla="*/ 2147483647 w 149"/>
                      <a:gd name="T33" fmla="*/ 2147483647 h 138"/>
                      <a:gd name="T34" fmla="*/ 2147483647 w 149"/>
                      <a:gd name="T35" fmla="*/ 2147483647 h 138"/>
                      <a:gd name="T36" fmla="*/ 2147483647 w 149"/>
                      <a:gd name="T37" fmla="*/ 2147483647 h 138"/>
                      <a:gd name="T38" fmla="*/ 2147483647 w 149"/>
                      <a:gd name="T39" fmla="*/ 2147483647 h 138"/>
                      <a:gd name="T40" fmla="*/ 2147483647 w 149"/>
                      <a:gd name="T41" fmla="*/ 2147483647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p>
                </p:txBody>
              </p:sp>
              <p:sp>
                <p:nvSpPr>
                  <p:cNvPr id="983" name="Freeform 498"/>
                  <p:cNvSpPr>
                    <a:spLocks noChangeAspect="1"/>
                  </p:cNvSpPr>
                  <p:nvPr/>
                </p:nvSpPr>
                <p:spPr bwMode="auto">
                  <a:xfrm>
                    <a:off x="3670450" y="784800"/>
                    <a:ext cx="1897991" cy="1305"/>
                  </a:xfrm>
                  <a:custGeom>
                    <a:avLst/>
                    <a:gdLst>
                      <a:gd name="T0" fmla="*/ 0 w 1435"/>
                      <a:gd name="T1" fmla="*/ 0 h 1"/>
                      <a:gd name="T2" fmla="*/ 2147483647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4" name="Freeform 502"/>
                  <p:cNvSpPr>
                    <a:spLocks noChangeAspect="1"/>
                  </p:cNvSpPr>
                  <p:nvPr/>
                </p:nvSpPr>
                <p:spPr bwMode="auto">
                  <a:xfrm>
                    <a:off x="4526767" y="1869785"/>
                    <a:ext cx="40465" cy="45698"/>
                  </a:xfrm>
                  <a:custGeom>
                    <a:avLst/>
                    <a:gdLst>
                      <a:gd name="T0" fmla="*/ 2147483647 w 27"/>
                      <a:gd name="T1" fmla="*/ 2147483647 h 35"/>
                      <a:gd name="T2" fmla="*/ 2147483647 w 27"/>
                      <a:gd name="T3" fmla="*/ 2147483647 h 35"/>
                      <a:gd name="T4" fmla="*/ 2147483647 w 27"/>
                      <a:gd name="T5" fmla="*/ 2147483647 h 35"/>
                      <a:gd name="T6" fmla="*/ 0 w 27"/>
                      <a:gd name="T7" fmla="*/ 2147483647 h 35"/>
                      <a:gd name="T8" fmla="*/ 0 w 27"/>
                      <a:gd name="T9" fmla="*/ 2147483647 h 35"/>
                      <a:gd name="T10" fmla="*/ 0 w 27"/>
                      <a:gd name="T11" fmla="*/ 2147483647 h 35"/>
                      <a:gd name="T12" fmla="*/ 0 w 27"/>
                      <a:gd name="T13" fmla="*/ 2147483647 h 35"/>
                      <a:gd name="T14" fmla="*/ 0 w 27"/>
                      <a:gd name="T15" fmla="*/ 2147483647 h 35"/>
                      <a:gd name="T16" fmla="*/ 2147483647 w 27"/>
                      <a:gd name="T17" fmla="*/ 2147483647 h 35"/>
                      <a:gd name="T18" fmla="*/ 2147483647 w 27"/>
                      <a:gd name="T19" fmla="*/ 2147483647 h 35"/>
                      <a:gd name="T20" fmla="*/ 2147483647 w 27"/>
                      <a:gd name="T21" fmla="*/ 2147483647 h 35"/>
                      <a:gd name="T22" fmla="*/ 2147483647 w 27"/>
                      <a:gd name="T23" fmla="*/ 2147483647 h 35"/>
                      <a:gd name="T24" fmla="*/ 2147483647 w 27"/>
                      <a:gd name="T25" fmla="*/ 2147483647 h 35"/>
                      <a:gd name="T26" fmla="*/ 2147483647 w 27"/>
                      <a:gd name="T27" fmla="*/ 2147483647 h 35"/>
                      <a:gd name="T28" fmla="*/ 2147483647 w 27"/>
                      <a:gd name="T29" fmla="*/ 2147483647 h 35"/>
                      <a:gd name="T30" fmla="*/ 2147483647 w 27"/>
                      <a:gd name="T31" fmla="*/ 0 h 35"/>
                      <a:gd name="T32" fmla="*/ 2147483647 w 27"/>
                      <a:gd name="T33" fmla="*/ 2147483647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990034"/>
                  </a:solidFill>
                  <a:ln w="9525">
                    <a:solidFill>
                      <a:srgbClr val="000000"/>
                    </a:solidFill>
                    <a:prstDash val="solid"/>
                    <a:round/>
                    <a:headEnd/>
                    <a:tailEnd/>
                  </a:ln>
                </p:spPr>
                <p:txBody>
                  <a:bodyPr/>
                  <a:lstStyle/>
                  <a:p>
                    <a:endParaRPr lang="en-US"/>
                  </a:p>
                </p:txBody>
              </p:sp>
              <p:sp>
                <p:nvSpPr>
                  <p:cNvPr id="985" name="Freeform 503"/>
                  <p:cNvSpPr>
                    <a:spLocks noChangeAspect="1"/>
                  </p:cNvSpPr>
                  <p:nvPr/>
                </p:nvSpPr>
                <p:spPr bwMode="auto">
                  <a:xfrm>
                    <a:off x="4531987" y="1801892"/>
                    <a:ext cx="95292" cy="113590"/>
                  </a:xfrm>
                  <a:custGeom>
                    <a:avLst/>
                    <a:gdLst>
                      <a:gd name="T0" fmla="*/ 2147483647 w 65"/>
                      <a:gd name="T1" fmla="*/ 2147483647 h 87"/>
                      <a:gd name="T2" fmla="*/ 2147483647 w 65"/>
                      <a:gd name="T3" fmla="*/ 2147483647 h 87"/>
                      <a:gd name="T4" fmla="*/ 2147483647 w 65"/>
                      <a:gd name="T5" fmla="*/ 2147483647 h 87"/>
                      <a:gd name="T6" fmla="*/ 2147483647 w 65"/>
                      <a:gd name="T7" fmla="*/ 2147483647 h 87"/>
                      <a:gd name="T8" fmla="*/ 2147483647 w 65"/>
                      <a:gd name="T9" fmla="*/ 2147483647 h 87"/>
                      <a:gd name="T10" fmla="*/ 2147483647 w 65"/>
                      <a:gd name="T11" fmla="*/ 2147483647 h 87"/>
                      <a:gd name="T12" fmla="*/ 2147483647 w 65"/>
                      <a:gd name="T13" fmla="*/ 2147483647 h 87"/>
                      <a:gd name="T14" fmla="*/ 2147483647 w 65"/>
                      <a:gd name="T15" fmla="*/ 2147483647 h 87"/>
                      <a:gd name="T16" fmla="*/ 2147483647 w 65"/>
                      <a:gd name="T17" fmla="*/ 2147483647 h 87"/>
                      <a:gd name="T18" fmla="*/ 2147483647 w 65"/>
                      <a:gd name="T19" fmla="*/ 2147483647 h 87"/>
                      <a:gd name="T20" fmla="*/ 2147483647 w 65"/>
                      <a:gd name="T21" fmla="*/ 2147483647 h 87"/>
                      <a:gd name="T22" fmla="*/ 2147483647 w 65"/>
                      <a:gd name="T23" fmla="*/ 2147483647 h 87"/>
                      <a:gd name="T24" fmla="*/ 2147483647 w 65"/>
                      <a:gd name="T25" fmla="*/ 2147483647 h 87"/>
                      <a:gd name="T26" fmla="*/ 2147483647 w 65"/>
                      <a:gd name="T27" fmla="*/ 2147483647 h 87"/>
                      <a:gd name="T28" fmla="*/ 2147483647 w 65"/>
                      <a:gd name="T29" fmla="*/ 2147483647 h 87"/>
                      <a:gd name="T30" fmla="*/ 2147483647 w 65"/>
                      <a:gd name="T31" fmla="*/ 2147483647 h 87"/>
                      <a:gd name="T32" fmla="*/ 2147483647 w 65"/>
                      <a:gd name="T33" fmla="*/ 2147483647 h 87"/>
                      <a:gd name="T34" fmla="*/ 2147483647 w 65"/>
                      <a:gd name="T35" fmla="*/ 2147483647 h 87"/>
                      <a:gd name="T36" fmla="*/ 2147483647 w 65"/>
                      <a:gd name="T37" fmla="*/ 2147483647 h 87"/>
                      <a:gd name="T38" fmla="*/ 2147483647 w 65"/>
                      <a:gd name="T39" fmla="*/ 2147483647 h 87"/>
                      <a:gd name="T40" fmla="*/ 2147483647 w 65"/>
                      <a:gd name="T41" fmla="*/ 2147483647 h 87"/>
                      <a:gd name="T42" fmla="*/ 2147483647 w 65"/>
                      <a:gd name="T43" fmla="*/ 2147483647 h 87"/>
                      <a:gd name="T44" fmla="*/ 2147483647 w 65"/>
                      <a:gd name="T45" fmla="*/ 2147483647 h 87"/>
                      <a:gd name="T46" fmla="*/ 2147483647 w 65"/>
                      <a:gd name="T47" fmla="*/ 2147483647 h 87"/>
                      <a:gd name="T48" fmla="*/ 2147483647 w 65"/>
                      <a:gd name="T49" fmla="*/ 2147483647 h 87"/>
                      <a:gd name="T50" fmla="*/ 2147483647 w 65"/>
                      <a:gd name="T51" fmla="*/ 2147483647 h 87"/>
                      <a:gd name="T52" fmla="*/ 2147483647 w 65"/>
                      <a:gd name="T53" fmla="*/ 2147483647 h 87"/>
                      <a:gd name="T54" fmla="*/ 2147483647 w 65"/>
                      <a:gd name="T55" fmla="*/ 2147483647 h 87"/>
                      <a:gd name="T56" fmla="*/ 2147483647 w 65"/>
                      <a:gd name="T57" fmla="*/ 2147483647 h 87"/>
                      <a:gd name="T58" fmla="*/ 2147483647 w 65"/>
                      <a:gd name="T59" fmla="*/ 2147483647 h 87"/>
                      <a:gd name="T60" fmla="*/ 2147483647 w 65"/>
                      <a:gd name="T61" fmla="*/ 2147483647 h 87"/>
                      <a:gd name="T62" fmla="*/ 2147483647 w 65"/>
                      <a:gd name="T63" fmla="*/ 2147483647 h 87"/>
                      <a:gd name="T64" fmla="*/ 2147483647 w 65"/>
                      <a:gd name="T65" fmla="*/ 2147483647 h 87"/>
                      <a:gd name="T66" fmla="*/ 2147483647 w 65"/>
                      <a:gd name="T67" fmla="*/ 2147483647 h 87"/>
                      <a:gd name="T68" fmla="*/ 2147483647 w 65"/>
                      <a:gd name="T69" fmla="*/ 2147483647 h 87"/>
                      <a:gd name="T70" fmla="*/ 2147483647 w 65"/>
                      <a:gd name="T71" fmla="*/ 2147483647 h 87"/>
                      <a:gd name="T72" fmla="*/ 2147483647 w 65"/>
                      <a:gd name="T73" fmla="*/ 2147483647 h 87"/>
                      <a:gd name="T74" fmla="*/ 2147483647 w 65"/>
                      <a:gd name="T75" fmla="*/ 0 h 87"/>
                      <a:gd name="T76" fmla="*/ 0 w 65"/>
                      <a:gd name="T77" fmla="*/ 2147483647 h 87"/>
                      <a:gd name="T78" fmla="*/ 0 w 65"/>
                      <a:gd name="T79" fmla="*/ 2147483647 h 87"/>
                      <a:gd name="T80" fmla="*/ 2147483647 w 65"/>
                      <a:gd name="T81" fmla="*/ 2147483647 h 87"/>
                      <a:gd name="T82" fmla="*/ 0 w 65"/>
                      <a:gd name="T83" fmla="*/ 2147483647 h 87"/>
                      <a:gd name="T84" fmla="*/ 2147483647 w 65"/>
                      <a:gd name="T85" fmla="*/ 2147483647 h 87"/>
                      <a:gd name="T86" fmla="*/ 2147483647 w 65"/>
                      <a:gd name="T87" fmla="*/ 2147483647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990034"/>
                  </a:solidFill>
                  <a:ln w="9525">
                    <a:solidFill>
                      <a:srgbClr val="000000"/>
                    </a:solidFill>
                    <a:prstDash val="solid"/>
                    <a:round/>
                    <a:headEnd/>
                    <a:tailEnd/>
                  </a:ln>
                </p:spPr>
                <p:txBody>
                  <a:bodyPr/>
                  <a:lstStyle/>
                  <a:p>
                    <a:endParaRPr lang="en-US"/>
                  </a:p>
                </p:txBody>
              </p:sp>
              <p:sp>
                <p:nvSpPr>
                  <p:cNvPr id="988" name="Line 345"/>
                  <p:cNvSpPr>
                    <a:spLocks noChangeAspect="1" noChangeShapeType="1"/>
                  </p:cNvSpPr>
                  <p:nvPr/>
                </p:nvSpPr>
                <p:spPr bwMode="auto">
                  <a:xfrm flipH="1">
                    <a:off x="5802290" y="2192930"/>
                    <a:ext cx="58755" cy="0"/>
                  </a:xfrm>
                  <a:custGeom>
                    <a:avLst/>
                    <a:gdLst>
                      <a:gd name="T0" fmla="*/ 0 w 10000"/>
                      <a:gd name="T1" fmla="*/ 2147483647 w 10000"/>
                      <a:gd name="T2" fmla="*/ 0 60000 65536"/>
                      <a:gd name="T3" fmla="*/ 0 60000 65536"/>
                    </a:gdLst>
                    <a:ahLst/>
                    <a:cxnLst>
                      <a:cxn ang="T2">
                        <a:pos x="T0" y="0"/>
                      </a:cxn>
                      <a:cxn ang="T3">
                        <a:pos x="T1" y="0"/>
                      </a:cxn>
                    </a:cxnLst>
                    <a:rect l="0" t="0" r="r" b="b"/>
                    <a:pathLst>
                      <a:path w="10000">
                        <a:moveTo>
                          <a:pt x="0" y="0"/>
                        </a:moveTo>
                        <a:cubicBezTo>
                          <a:pt x="3333" y="3333"/>
                          <a:pt x="6667" y="-23813"/>
                          <a:pt x="10000" y="10000"/>
                        </a:cubicBezTo>
                      </a:path>
                    </a:pathLst>
                  </a:custGeom>
                  <a:solidFill>
                    <a:srgbClr val="990034"/>
                  </a:solidFill>
                  <a:ln w="9525">
                    <a:solidFill>
                      <a:srgbClr val="000000"/>
                    </a:solidFill>
                    <a:prstDash val="sysDash"/>
                    <a:round/>
                    <a:headEnd/>
                    <a:tailEnd/>
                  </a:ln>
                </p:spPr>
                <p:txBody>
                  <a:bodyPr/>
                  <a:lstStyle/>
                  <a:p>
                    <a:endParaRPr lang="en-US"/>
                  </a:p>
                </p:txBody>
              </p:sp>
              <p:cxnSp>
                <p:nvCxnSpPr>
                  <p:cNvPr id="989" name="Straight Connector 993"/>
                  <p:cNvCxnSpPr>
                    <a:cxnSpLocks noChangeShapeType="1"/>
                    <a:endCxn id="813" idx="15"/>
                  </p:cNvCxnSpPr>
                  <p:nvPr/>
                </p:nvCxnSpPr>
                <p:spPr bwMode="auto">
                  <a:xfrm>
                    <a:off x="6007696" y="2070854"/>
                    <a:ext cx="87437" cy="6859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0" name="Straight Connector 994"/>
                  <p:cNvCxnSpPr>
                    <a:cxnSpLocks noChangeShapeType="1"/>
                  </p:cNvCxnSpPr>
                  <p:nvPr/>
                </p:nvCxnSpPr>
                <p:spPr bwMode="auto">
                  <a:xfrm>
                    <a:off x="5937048" y="2098188"/>
                    <a:ext cx="746186" cy="74597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1" name="Straight Connector 995"/>
                  <p:cNvCxnSpPr>
                    <a:cxnSpLocks noChangeShapeType="1"/>
                  </p:cNvCxnSpPr>
                  <p:nvPr/>
                </p:nvCxnSpPr>
                <p:spPr bwMode="auto">
                  <a:xfrm flipH="1" flipV="1">
                    <a:off x="7034360" y="3401673"/>
                    <a:ext cx="5221" cy="17621"/>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2" name="Straight Connector 996"/>
                  <p:cNvCxnSpPr>
                    <a:cxnSpLocks noChangeShapeType="1"/>
                    <a:stCxn id="530" idx="21"/>
                  </p:cNvCxnSpPr>
                  <p:nvPr/>
                </p:nvCxnSpPr>
                <p:spPr bwMode="auto">
                  <a:xfrm>
                    <a:off x="5871133" y="2199252"/>
                    <a:ext cx="527446" cy="679554"/>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3" name="Freeform 997"/>
                  <p:cNvSpPr>
                    <a:spLocks noChangeAspect="1"/>
                  </p:cNvSpPr>
                  <p:nvPr/>
                </p:nvSpPr>
                <p:spPr bwMode="auto">
                  <a:xfrm>
                    <a:off x="5736251" y="1902004"/>
                    <a:ext cx="175042" cy="461570"/>
                  </a:xfrm>
                  <a:custGeom>
                    <a:avLst/>
                    <a:gdLst>
                      <a:gd name="T0" fmla="*/ 0 w 250032"/>
                      <a:gd name="T1" fmla="*/ 0 h 571500"/>
                      <a:gd name="T2" fmla="*/ 0 w 250032"/>
                      <a:gd name="T3" fmla="*/ 0 h 571500"/>
                      <a:gd name="T4" fmla="*/ 0 w 250032"/>
                      <a:gd name="T5" fmla="*/ 0 h 571500"/>
                      <a:gd name="T6" fmla="*/ 0 w 250032"/>
                      <a:gd name="T7" fmla="*/ 0 h 571500"/>
                      <a:gd name="T8" fmla="*/ 0 w 250032"/>
                      <a:gd name="T9" fmla="*/ 0 h 571500"/>
                      <a:gd name="T10" fmla="*/ 0 w 250032"/>
                      <a:gd name="T11" fmla="*/ 0 h 571500"/>
                      <a:gd name="T12" fmla="*/ 0 w 250032"/>
                      <a:gd name="T13" fmla="*/ 0 h 571500"/>
                      <a:gd name="T14" fmla="*/ 0 w 250032"/>
                      <a:gd name="T15" fmla="*/ 0 h 571500"/>
                      <a:gd name="T16" fmla="*/ 0 w 250032"/>
                      <a:gd name="T17" fmla="*/ 0 h 571500"/>
                      <a:gd name="T18" fmla="*/ 0 w 250032"/>
                      <a:gd name="T19" fmla="*/ 0 h 571500"/>
                      <a:gd name="T20" fmla="*/ 0 w 250032"/>
                      <a:gd name="T21" fmla="*/ 0 h 571500"/>
                      <a:gd name="T22" fmla="*/ 0 w 250032"/>
                      <a:gd name="T23" fmla="*/ 0 h 571500"/>
                      <a:gd name="T24" fmla="*/ 0 w 250032"/>
                      <a:gd name="T25" fmla="*/ 0 h 571500"/>
                      <a:gd name="T26" fmla="*/ 0 w 250032"/>
                      <a:gd name="T27" fmla="*/ 0 h 571500"/>
                      <a:gd name="T28" fmla="*/ 0 w 250032"/>
                      <a:gd name="T29" fmla="*/ 0 h 571500"/>
                      <a:gd name="T30" fmla="*/ 0 w 250032"/>
                      <a:gd name="T31" fmla="*/ 0 h 571500"/>
                      <a:gd name="T32" fmla="*/ 0 w 250032"/>
                      <a:gd name="T33" fmla="*/ 0 h 571500"/>
                      <a:gd name="T34" fmla="*/ 0 w 250032"/>
                      <a:gd name="T35" fmla="*/ 0 h 571500"/>
                      <a:gd name="T36" fmla="*/ 0 w 250032"/>
                      <a:gd name="T37" fmla="*/ 0 h 571500"/>
                      <a:gd name="T38" fmla="*/ 0 w 250032"/>
                      <a:gd name="T39" fmla="*/ 0 h 571500"/>
                      <a:gd name="T40" fmla="*/ 0 w 250032"/>
                      <a:gd name="T41" fmla="*/ 0 h 571500"/>
                      <a:gd name="T42" fmla="*/ 0 w 250032"/>
                      <a:gd name="T43" fmla="*/ 0 h 571500"/>
                      <a:gd name="T44" fmla="*/ 0 w 250032"/>
                      <a:gd name="T45" fmla="*/ 0 h 571500"/>
                      <a:gd name="T46" fmla="*/ 0 w 250032"/>
                      <a:gd name="T47" fmla="*/ 0 h 571500"/>
                      <a:gd name="T48" fmla="*/ 0 w 250032"/>
                      <a:gd name="T49" fmla="*/ 0 h 571500"/>
                      <a:gd name="T50" fmla="*/ 0 w 250032"/>
                      <a:gd name="T51" fmla="*/ 0 h 571500"/>
                      <a:gd name="T52" fmla="*/ 0 w 250032"/>
                      <a:gd name="T53" fmla="*/ 0 h 571500"/>
                      <a:gd name="T54" fmla="*/ 0 w 250032"/>
                      <a:gd name="T55" fmla="*/ 0 h 571500"/>
                      <a:gd name="T56" fmla="*/ 0 w 250032"/>
                      <a:gd name="T57" fmla="*/ 0 h 571500"/>
                      <a:gd name="T58" fmla="*/ 0 w 250032"/>
                      <a:gd name="T59" fmla="*/ 0 h 571500"/>
                      <a:gd name="T60" fmla="*/ 0 w 250032"/>
                      <a:gd name="T61" fmla="*/ 0 h 571500"/>
                      <a:gd name="T62" fmla="*/ 0 w 250032"/>
                      <a:gd name="T63" fmla="*/ 0 h 571500"/>
                      <a:gd name="T64" fmla="*/ 0 w 250032"/>
                      <a:gd name="T65" fmla="*/ 0 h 571500"/>
                      <a:gd name="T66" fmla="*/ 0 w 250032"/>
                      <a:gd name="T67" fmla="*/ 0 h 571500"/>
                      <a:gd name="T68" fmla="*/ 0 w 250032"/>
                      <a:gd name="T69" fmla="*/ 0 h 571500"/>
                      <a:gd name="T70" fmla="*/ 0 w 250032"/>
                      <a:gd name="T71" fmla="*/ 0 h 571500"/>
                      <a:gd name="T72" fmla="*/ 0 w 250032"/>
                      <a:gd name="T73" fmla="*/ 0 h 571500"/>
                      <a:gd name="T74" fmla="*/ 0 w 250032"/>
                      <a:gd name="T75" fmla="*/ 0 h 571500"/>
                      <a:gd name="T76" fmla="*/ 0 w 250032"/>
                      <a:gd name="T77" fmla="*/ 0 h 571500"/>
                      <a:gd name="T78" fmla="*/ 0 w 250032"/>
                      <a:gd name="T79" fmla="*/ 0 h 571500"/>
                      <a:gd name="T80" fmla="*/ 0 w 250032"/>
                      <a:gd name="T81" fmla="*/ 0 h 571500"/>
                      <a:gd name="T82" fmla="*/ 0 w 250032"/>
                      <a:gd name="T83" fmla="*/ 0 h 571500"/>
                      <a:gd name="T84" fmla="*/ 0 w 250032"/>
                      <a:gd name="T85" fmla="*/ 0 h 571500"/>
                      <a:gd name="T86" fmla="*/ 0 w 250032"/>
                      <a:gd name="T87" fmla="*/ 0 h 571500"/>
                      <a:gd name="T88" fmla="*/ 0 w 250032"/>
                      <a:gd name="T89" fmla="*/ 0 h 571500"/>
                      <a:gd name="T90" fmla="*/ 0 w 250032"/>
                      <a:gd name="T91" fmla="*/ 0 h 571500"/>
                      <a:gd name="T92" fmla="*/ 0 w 250032"/>
                      <a:gd name="T93" fmla="*/ 0 h 571500"/>
                      <a:gd name="T94" fmla="*/ 0 w 250032"/>
                      <a:gd name="T95" fmla="*/ 0 h 571500"/>
                      <a:gd name="T96" fmla="*/ 0 w 250032"/>
                      <a:gd name="T97" fmla="*/ 0 h 571500"/>
                      <a:gd name="T98" fmla="*/ 0 w 250032"/>
                      <a:gd name="T99" fmla="*/ 0 h 571500"/>
                      <a:gd name="T100" fmla="*/ 0 w 250032"/>
                      <a:gd name="T101" fmla="*/ 0 h 571500"/>
                      <a:gd name="T102" fmla="*/ 0 w 250032"/>
                      <a:gd name="T103" fmla="*/ 0 h 571500"/>
                      <a:gd name="T104" fmla="*/ 0 w 250032"/>
                      <a:gd name="T105" fmla="*/ 0 h 571500"/>
                      <a:gd name="T106" fmla="*/ 0 w 250032"/>
                      <a:gd name="T107" fmla="*/ 0 h 571500"/>
                      <a:gd name="T108" fmla="*/ 0 w 250032"/>
                      <a:gd name="T109" fmla="*/ 0 h 571500"/>
                      <a:gd name="T110" fmla="*/ 0 w 250032"/>
                      <a:gd name="T111" fmla="*/ 0 h 571500"/>
                      <a:gd name="T112" fmla="*/ 0 w 250032"/>
                      <a:gd name="T113" fmla="*/ 0 h 571500"/>
                      <a:gd name="T114" fmla="*/ 0 w 250032"/>
                      <a:gd name="T115" fmla="*/ 0 h 571500"/>
                      <a:gd name="T116" fmla="*/ 0 w 250032"/>
                      <a:gd name="T117" fmla="*/ 0 h 571500"/>
                      <a:gd name="T118" fmla="*/ 0 w 250032"/>
                      <a:gd name="T119" fmla="*/ 0 h 571500"/>
                      <a:gd name="T120" fmla="*/ 0 w 250032"/>
                      <a:gd name="T121" fmla="*/ 0 h 571500"/>
                      <a:gd name="T122" fmla="*/ 0 w 250032"/>
                      <a:gd name="T123" fmla="*/ 0 h 571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50032" h="571500">
                        <a:moveTo>
                          <a:pt x="138113" y="0"/>
                        </a:moveTo>
                        <a:cubicBezTo>
                          <a:pt x="137319" y="3969"/>
                          <a:pt x="136714" y="7980"/>
                          <a:pt x="135732" y="11906"/>
                        </a:cubicBezTo>
                        <a:cubicBezTo>
                          <a:pt x="135123" y="14341"/>
                          <a:pt x="135835" y="19405"/>
                          <a:pt x="133350" y="19050"/>
                        </a:cubicBezTo>
                        <a:cubicBezTo>
                          <a:pt x="127684" y="18241"/>
                          <a:pt x="119063" y="9525"/>
                          <a:pt x="119063" y="9525"/>
                        </a:cubicBezTo>
                        <a:cubicBezTo>
                          <a:pt x="104769" y="11113"/>
                          <a:pt x="96704" y="13978"/>
                          <a:pt x="83344" y="9525"/>
                        </a:cubicBezTo>
                        <a:cubicBezTo>
                          <a:pt x="80629" y="8620"/>
                          <a:pt x="78581" y="6350"/>
                          <a:pt x="76200" y="4762"/>
                        </a:cubicBezTo>
                        <a:cubicBezTo>
                          <a:pt x="66719" y="7133"/>
                          <a:pt x="63917" y="5706"/>
                          <a:pt x="59532" y="16669"/>
                        </a:cubicBezTo>
                        <a:cubicBezTo>
                          <a:pt x="52225" y="34936"/>
                          <a:pt x="64076" y="28647"/>
                          <a:pt x="50007" y="33337"/>
                        </a:cubicBezTo>
                        <a:cubicBezTo>
                          <a:pt x="47626" y="34925"/>
                          <a:pt x="45423" y="36820"/>
                          <a:pt x="42863" y="38100"/>
                        </a:cubicBezTo>
                        <a:cubicBezTo>
                          <a:pt x="40618" y="39223"/>
                          <a:pt x="37913" y="39262"/>
                          <a:pt x="35719" y="40481"/>
                        </a:cubicBezTo>
                        <a:cubicBezTo>
                          <a:pt x="30716" y="43261"/>
                          <a:pt x="26194" y="46831"/>
                          <a:pt x="21432" y="50006"/>
                        </a:cubicBezTo>
                        <a:lnTo>
                          <a:pt x="14288" y="54769"/>
                        </a:lnTo>
                        <a:cubicBezTo>
                          <a:pt x="12700" y="57150"/>
                          <a:pt x="11760" y="60124"/>
                          <a:pt x="9525" y="61912"/>
                        </a:cubicBezTo>
                        <a:cubicBezTo>
                          <a:pt x="-2020" y="71148"/>
                          <a:pt x="5197" y="55853"/>
                          <a:pt x="0" y="71437"/>
                        </a:cubicBezTo>
                        <a:cubicBezTo>
                          <a:pt x="1588" y="76200"/>
                          <a:pt x="4263" y="80730"/>
                          <a:pt x="4763" y="85725"/>
                        </a:cubicBezTo>
                        <a:cubicBezTo>
                          <a:pt x="4993" y="88028"/>
                          <a:pt x="947" y="99553"/>
                          <a:pt x="0" y="102394"/>
                        </a:cubicBezTo>
                        <a:cubicBezTo>
                          <a:pt x="794" y="104775"/>
                          <a:pt x="340" y="108078"/>
                          <a:pt x="2382" y="109537"/>
                        </a:cubicBezTo>
                        <a:cubicBezTo>
                          <a:pt x="6467" y="112455"/>
                          <a:pt x="16669" y="114300"/>
                          <a:pt x="16669" y="114300"/>
                        </a:cubicBezTo>
                        <a:cubicBezTo>
                          <a:pt x="19050" y="113506"/>
                          <a:pt x="21399" y="112609"/>
                          <a:pt x="23813" y="111919"/>
                        </a:cubicBezTo>
                        <a:cubicBezTo>
                          <a:pt x="26960" y="111020"/>
                          <a:pt x="30330" y="110826"/>
                          <a:pt x="33338" y="109537"/>
                        </a:cubicBezTo>
                        <a:cubicBezTo>
                          <a:pt x="35968" y="108410"/>
                          <a:pt x="38101" y="106362"/>
                          <a:pt x="40482" y="104775"/>
                        </a:cubicBezTo>
                        <a:cubicBezTo>
                          <a:pt x="42863" y="107156"/>
                          <a:pt x="45954" y="108995"/>
                          <a:pt x="47625" y="111919"/>
                        </a:cubicBezTo>
                        <a:cubicBezTo>
                          <a:pt x="49249" y="114761"/>
                          <a:pt x="49108" y="118297"/>
                          <a:pt x="50007" y="121444"/>
                        </a:cubicBezTo>
                        <a:cubicBezTo>
                          <a:pt x="51875" y="127980"/>
                          <a:pt x="52613" y="130286"/>
                          <a:pt x="57150" y="135731"/>
                        </a:cubicBezTo>
                        <a:cubicBezTo>
                          <a:pt x="59306" y="138318"/>
                          <a:pt x="61282" y="141369"/>
                          <a:pt x="64294" y="142875"/>
                        </a:cubicBezTo>
                        <a:cubicBezTo>
                          <a:pt x="67914" y="144685"/>
                          <a:pt x="72231" y="144462"/>
                          <a:pt x="76200" y="145256"/>
                        </a:cubicBezTo>
                        <a:cubicBezTo>
                          <a:pt x="92542" y="153428"/>
                          <a:pt x="81369" y="145035"/>
                          <a:pt x="88107" y="157162"/>
                        </a:cubicBezTo>
                        <a:cubicBezTo>
                          <a:pt x="90887" y="162166"/>
                          <a:pt x="97632" y="171450"/>
                          <a:pt x="97632" y="171450"/>
                        </a:cubicBezTo>
                        <a:cubicBezTo>
                          <a:pt x="96295" y="175461"/>
                          <a:pt x="92618" y="181726"/>
                          <a:pt x="97632" y="185737"/>
                        </a:cubicBezTo>
                        <a:cubicBezTo>
                          <a:pt x="100188" y="187781"/>
                          <a:pt x="103982" y="187325"/>
                          <a:pt x="107157" y="188119"/>
                        </a:cubicBezTo>
                        <a:cubicBezTo>
                          <a:pt x="110332" y="190500"/>
                          <a:pt x="113317" y="193159"/>
                          <a:pt x="116682" y="195262"/>
                        </a:cubicBezTo>
                        <a:cubicBezTo>
                          <a:pt x="119692" y="197143"/>
                          <a:pt x="123697" y="197515"/>
                          <a:pt x="126207" y="200025"/>
                        </a:cubicBezTo>
                        <a:cubicBezTo>
                          <a:pt x="127982" y="201800"/>
                          <a:pt x="127707" y="204819"/>
                          <a:pt x="128588" y="207169"/>
                        </a:cubicBezTo>
                        <a:cubicBezTo>
                          <a:pt x="130089" y="211171"/>
                          <a:pt x="131763" y="215106"/>
                          <a:pt x="133350" y="219075"/>
                        </a:cubicBezTo>
                        <a:cubicBezTo>
                          <a:pt x="128412" y="238831"/>
                          <a:pt x="135568" y="221586"/>
                          <a:pt x="123825" y="230981"/>
                        </a:cubicBezTo>
                        <a:cubicBezTo>
                          <a:pt x="121590" y="232769"/>
                          <a:pt x="121490" y="236608"/>
                          <a:pt x="119063" y="238125"/>
                        </a:cubicBezTo>
                        <a:cubicBezTo>
                          <a:pt x="114806" y="240786"/>
                          <a:pt x="109265" y="240642"/>
                          <a:pt x="104775" y="242887"/>
                        </a:cubicBezTo>
                        <a:lnTo>
                          <a:pt x="95250" y="247650"/>
                        </a:lnTo>
                        <a:cubicBezTo>
                          <a:pt x="93663" y="251619"/>
                          <a:pt x="93733" y="256774"/>
                          <a:pt x="90488" y="259556"/>
                        </a:cubicBezTo>
                        <a:cubicBezTo>
                          <a:pt x="87415" y="262190"/>
                          <a:pt x="82508" y="260955"/>
                          <a:pt x="78582" y="261937"/>
                        </a:cubicBezTo>
                        <a:cubicBezTo>
                          <a:pt x="76147" y="262546"/>
                          <a:pt x="73819" y="263525"/>
                          <a:pt x="71438" y="264319"/>
                        </a:cubicBezTo>
                        <a:cubicBezTo>
                          <a:pt x="69851" y="270272"/>
                          <a:pt x="58739" y="290512"/>
                          <a:pt x="57151" y="300037"/>
                        </a:cubicBezTo>
                        <a:cubicBezTo>
                          <a:pt x="55564" y="309562"/>
                          <a:pt x="63451" y="315318"/>
                          <a:pt x="61913" y="321469"/>
                        </a:cubicBezTo>
                        <a:cubicBezTo>
                          <a:pt x="63059" y="350134"/>
                          <a:pt x="66650" y="389103"/>
                          <a:pt x="61913" y="419100"/>
                        </a:cubicBezTo>
                        <a:cubicBezTo>
                          <a:pt x="61467" y="421927"/>
                          <a:pt x="58738" y="423863"/>
                          <a:pt x="57150" y="426244"/>
                        </a:cubicBezTo>
                        <a:cubicBezTo>
                          <a:pt x="57944" y="428625"/>
                          <a:pt x="59532" y="430877"/>
                          <a:pt x="59532" y="433387"/>
                        </a:cubicBezTo>
                        <a:cubicBezTo>
                          <a:pt x="59532" y="444742"/>
                          <a:pt x="52086" y="436654"/>
                          <a:pt x="59532" y="450056"/>
                        </a:cubicBezTo>
                        <a:cubicBezTo>
                          <a:pt x="66275" y="462193"/>
                          <a:pt x="71988" y="463916"/>
                          <a:pt x="83344" y="471487"/>
                        </a:cubicBezTo>
                        <a:cubicBezTo>
                          <a:pt x="85725" y="473075"/>
                          <a:pt x="87711" y="475556"/>
                          <a:pt x="90488" y="476250"/>
                        </a:cubicBezTo>
                        <a:lnTo>
                          <a:pt x="109538" y="481012"/>
                        </a:lnTo>
                        <a:cubicBezTo>
                          <a:pt x="125843" y="491883"/>
                          <a:pt x="105640" y="478577"/>
                          <a:pt x="128588" y="492919"/>
                        </a:cubicBezTo>
                        <a:cubicBezTo>
                          <a:pt x="131015" y="494436"/>
                          <a:pt x="133117" y="496519"/>
                          <a:pt x="135732" y="497681"/>
                        </a:cubicBezTo>
                        <a:cubicBezTo>
                          <a:pt x="147056" y="502714"/>
                          <a:pt x="152323" y="502828"/>
                          <a:pt x="164307" y="504825"/>
                        </a:cubicBezTo>
                        <a:cubicBezTo>
                          <a:pt x="171451" y="504031"/>
                          <a:pt x="180329" y="497711"/>
                          <a:pt x="185738" y="502444"/>
                        </a:cubicBezTo>
                        <a:cubicBezTo>
                          <a:pt x="202823" y="517393"/>
                          <a:pt x="181671" y="522056"/>
                          <a:pt x="176213" y="523875"/>
                        </a:cubicBezTo>
                        <a:cubicBezTo>
                          <a:pt x="174785" y="528161"/>
                          <a:pt x="170632" y="536359"/>
                          <a:pt x="176213" y="540544"/>
                        </a:cubicBezTo>
                        <a:cubicBezTo>
                          <a:pt x="178221" y="542050"/>
                          <a:pt x="180976" y="538956"/>
                          <a:pt x="183357" y="538162"/>
                        </a:cubicBezTo>
                        <a:cubicBezTo>
                          <a:pt x="189707" y="538956"/>
                          <a:pt x="196380" y="538391"/>
                          <a:pt x="202407" y="540544"/>
                        </a:cubicBezTo>
                        <a:cubicBezTo>
                          <a:pt x="207797" y="542469"/>
                          <a:pt x="211264" y="548259"/>
                          <a:pt x="216694" y="550069"/>
                        </a:cubicBezTo>
                        <a:cubicBezTo>
                          <a:pt x="219075" y="550863"/>
                          <a:pt x="221593" y="551328"/>
                          <a:pt x="223838" y="552450"/>
                        </a:cubicBezTo>
                        <a:cubicBezTo>
                          <a:pt x="232709" y="556885"/>
                          <a:pt x="230224" y="557771"/>
                          <a:pt x="238125" y="564356"/>
                        </a:cubicBezTo>
                        <a:cubicBezTo>
                          <a:pt x="242437" y="567950"/>
                          <a:pt x="245381" y="569175"/>
                          <a:pt x="250032" y="571500"/>
                        </a:cubicBezTo>
                      </a:path>
                    </a:pathLst>
                  </a:custGeom>
                  <a:noFill/>
                  <a:ln w="9525" cap="flat" cmpd="sng" algn="ctr">
                    <a:solidFill>
                      <a:schemeClr val="tx1"/>
                    </a:solidFill>
                    <a:prstDash val="sys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94" name="Freeform 500"/>
                  <p:cNvSpPr>
                    <a:spLocks noChangeAspect="1"/>
                  </p:cNvSpPr>
                  <p:nvPr/>
                </p:nvSpPr>
                <p:spPr bwMode="auto">
                  <a:xfrm>
                    <a:off x="2665325" y="2580686"/>
                    <a:ext cx="86153" cy="79644"/>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0 h 54"/>
                      <a:gd name="T12" fmla="*/ 2147483647 w 66"/>
                      <a:gd name="T13" fmla="*/ 0 h 54"/>
                      <a:gd name="T14" fmla="*/ 2147483647 w 66"/>
                      <a:gd name="T15" fmla="*/ 2147483647 h 54"/>
                      <a:gd name="T16" fmla="*/ 0 w 66"/>
                      <a:gd name="T17" fmla="*/ 2147483647 h 54"/>
                      <a:gd name="T18" fmla="*/ 2147483647 w 66"/>
                      <a:gd name="T19" fmla="*/ 2147483647 h 54"/>
                      <a:gd name="T20" fmla="*/ 2147483647 w 66"/>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6" name="Freeform 499"/>
                  <p:cNvSpPr>
                    <a:spLocks noChangeAspect="1"/>
                  </p:cNvSpPr>
                  <p:nvPr/>
                </p:nvSpPr>
                <p:spPr bwMode="auto">
                  <a:xfrm>
                    <a:off x="6533103" y="3038965"/>
                    <a:ext cx="87459" cy="96617"/>
                  </a:xfrm>
                  <a:custGeom>
                    <a:avLst/>
                    <a:gdLst>
                      <a:gd name="T0" fmla="*/ 2147483647 w 66"/>
                      <a:gd name="T1" fmla="*/ 2147483647 h 66"/>
                      <a:gd name="T2" fmla="*/ 2147483647 w 66"/>
                      <a:gd name="T3" fmla="*/ 2147483647 h 66"/>
                      <a:gd name="T4" fmla="*/ 2147483647 w 66"/>
                      <a:gd name="T5" fmla="*/ 2147483647 h 66"/>
                      <a:gd name="T6" fmla="*/ 2147483647 w 66"/>
                      <a:gd name="T7" fmla="*/ 2147483647 h 66"/>
                      <a:gd name="T8" fmla="*/ 2147483647 w 66"/>
                      <a:gd name="T9" fmla="*/ 0 h 66"/>
                      <a:gd name="T10" fmla="*/ 2147483647 w 66"/>
                      <a:gd name="T11" fmla="*/ 2147483647 h 66"/>
                      <a:gd name="T12" fmla="*/ 0 w 66"/>
                      <a:gd name="T13" fmla="*/ 2147483647 h 66"/>
                      <a:gd name="T14" fmla="*/ 2147483647 w 66"/>
                      <a:gd name="T15" fmla="*/ 2147483647 h 66"/>
                      <a:gd name="T16" fmla="*/ 2147483647 w 6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997" name="Straight Connector 1001"/>
                  <p:cNvCxnSpPr>
                    <a:cxnSpLocks noChangeShapeType="1"/>
                  </p:cNvCxnSpPr>
                  <p:nvPr/>
                </p:nvCxnSpPr>
                <p:spPr bwMode="auto">
                  <a:xfrm flipV="1">
                    <a:off x="5815110" y="2195743"/>
                    <a:ext cx="28808" cy="4570"/>
                  </a:xfrm>
                  <a:prstGeom prst="line">
                    <a:avLst/>
                  </a:prstGeom>
                  <a:noFill/>
                  <a:ln w="6350" algn="ctr">
                    <a:solidFill>
                      <a:srgbClr val="99003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98" name="Group 1002"/>
                  <p:cNvGrpSpPr>
                    <a:grpSpLocks noChangeAspect="1"/>
                  </p:cNvGrpSpPr>
                  <p:nvPr/>
                </p:nvGrpSpPr>
                <p:grpSpPr bwMode="auto">
                  <a:xfrm>
                    <a:off x="6992894" y="3387600"/>
                    <a:ext cx="94444" cy="61200"/>
                    <a:chOff x="8387321" y="3332941"/>
                    <a:chExt cx="536286" cy="347614"/>
                  </a:xfrm>
                </p:grpSpPr>
                <p:sp>
                  <p:nvSpPr>
                    <p:cNvPr id="1005" name="Freeform 41"/>
                    <p:cNvSpPr>
                      <a:spLocks noChangeAspect="1"/>
                    </p:cNvSpPr>
                    <p:nvPr/>
                  </p:nvSpPr>
                  <p:spPr bwMode="auto">
                    <a:xfrm>
                      <a:off x="8387321" y="3413403"/>
                      <a:ext cx="286259" cy="267152"/>
                    </a:xfrm>
                    <a:custGeom>
                      <a:avLst/>
                      <a:gdLst>
                        <a:gd name="T0" fmla="*/ 2147483647 w 10440"/>
                        <a:gd name="T1" fmla="*/ 2147483647 h 10075"/>
                        <a:gd name="T2" fmla="*/ 2147483647 w 10440"/>
                        <a:gd name="T3" fmla="*/ 2147483647 h 10075"/>
                        <a:gd name="T4" fmla="*/ 2147483647 w 10440"/>
                        <a:gd name="T5" fmla="*/ 2147483647 h 10075"/>
                        <a:gd name="T6" fmla="*/ 2147483647 w 10440"/>
                        <a:gd name="T7" fmla="*/ 2147483647 h 10075"/>
                        <a:gd name="T8" fmla="*/ 0 w 10440"/>
                        <a:gd name="T9" fmla="*/ 2147483647 h 10075"/>
                        <a:gd name="T10" fmla="*/ 2147483647 w 10440"/>
                        <a:gd name="T11" fmla="*/ 2147483647 h 10075"/>
                        <a:gd name="T12" fmla="*/ 2147483647 w 10440"/>
                        <a:gd name="T13" fmla="*/ 2147483647 h 10075"/>
                        <a:gd name="T14" fmla="*/ 2147483647 w 10440"/>
                        <a:gd name="T15" fmla="*/ 2147483647 h 10075"/>
                        <a:gd name="T16" fmla="*/ 2147483647 w 10440"/>
                        <a:gd name="T17" fmla="*/ 2147483647 h 100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40" h="10075">
                          <a:moveTo>
                            <a:pt x="10440" y="1626"/>
                          </a:moveTo>
                          <a:cubicBezTo>
                            <a:pt x="9711" y="172"/>
                            <a:pt x="9254" y="1137"/>
                            <a:pt x="8924" y="938"/>
                          </a:cubicBezTo>
                          <a:cubicBezTo>
                            <a:pt x="8594" y="739"/>
                            <a:pt x="9632" y="-282"/>
                            <a:pt x="8630" y="75"/>
                          </a:cubicBezTo>
                          <a:lnTo>
                            <a:pt x="3260" y="2630"/>
                          </a:lnTo>
                          <a:lnTo>
                            <a:pt x="0" y="8213"/>
                          </a:lnTo>
                          <a:lnTo>
                            <a:pt x="1629" y="10075"/>
                          </a:lnTo>
                          <a:lnTo>
                            <a:pt x="6518" y="6353"/>
                          </a:lnTo>
                          <a:lnTo>
                            <a:pt x="10000" y="3283"/>
                          </a:lnTo>
                          <a:cubicBezTo>
                            <a:pt x="10031" y="2581"/>
                            <a:pt x="8933" y="1699"/>
                            <a:pt x="10440" y="1626"/>
                          </a:cubicBezTo>
                          <a:close/>
                        </a:path>
                      </a:pathLst>
                    </a:custGeom>
                    <a:solidFill>
                      <a:srgbClr val="990034"/>
                    </a:solidFill>
                    <a:ln w="9525">
                      <a:solidFill>
                        <a:srgbClr val="000000"/>
                      </a:solidFill>
                      <a:prstDash val="solid"/>
                      <a:round/>
                      <a:headEnd/>
                      <a:tailEnd/>
                    </a:ln>
                  </p:spPr>
                  <p:txBody>
                    <a:bodyPr/>
                    <a:lstStyle/>
                    <a:p>
                      <a:endParaRPr lang="en-US"/>
                    </a:p>
                  </p:txBody>
                </p:sp>
                <p:cxnSp>
                  <p:nvCxnSpPr>
                    <p:cNvPr id="1006" name="Straight Connector 1520"/>
                    <p:cNvCxnSpPr>
                      <a:cxnSpLocks noChangeShapeType="1"/>
                      <a:stCxn id="1005" idx="1"/>
                      <a:endCxn id="1005" idx="1"/>
                    </p:cNvCxnSpPr>
                    <p:nvPr/>
                  </p:nvCxnSpPr>
                  <p:spPr bwMode="auto">
                    <a:xfrm>
                      <a:off x="8632020" y="343827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7" name="Freeform 41"/>
                    <p:cNvSpPr>
                      <a:spLocks noChangeAspect="1"/>
                    </p:cNvSpPr>
                    <p:nvPr/>
                  </p:nvSpPr>
                  <p:spPr bwMode="auto">
                    <a:xfrm>
                      <a:off x="8387327" y="3332941"/>
                      <a:ext cx="536280" cy="345473"/>
                    </a:xfrm>
                    <a:custGeom>
                      <a:avLst/>
                      <a:gdLst>
                        <a:gd name="T0" fmla="*/ 2147483647 w 72"/>
                        <a:gd name="T1" fmla="*/ 0 h 42"/>
                        <a:gd name="T2" fmla="*/ 2147483647 w 72"/>
                        <a:gd name="T3" fmla="*/ 2147483647 h 42"/>
                        <a:gd name="T4" fmla="*/ 2147483647 w 72"/>
                        <a:gd name="T5" fmla="*/ 2147483647 h 42"/>
                        <a:gd name="T6" fmla="*/ 0 w 72"/>
                        <a:gd name="T7" fmla="*/ 2147483647 h 42"/>
                        <a:gd name="T8" fmla="*/ 0 w 72"/>
                        <a:gd name="T9" fmla="*/ 2147483647 h 42"/>
                        <a:gd name="T10" fmla="*/ 2147483647 w 72"/>
                        <a:gd name="T11" fmla="*/ 2147483647 h 42"/>
                        <a:gd name="T12" fmla="*/ 2147483647 w 72"/>
                        <a:gd name="T13" fmla="*/ 2147483647 h 42"/>
                        <a:gd name="T14" fmla="*/ 2147483647 w 72"/>
                        <a:gd name="T15" fmla="*/ 2147483647 h 42"/>
                        <a:gd name="T16" fmla="*/ 2147483647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99" name="Freeform 1513"/>
                  <p:cNvSpPr>
                    <a:spLocks/>
                  </p:cNvSpPr>
                  <p:nvPr/>
                </p:nvSpPr>
                <p:spPr bwMode="auto">
                  <a:xfrm>
                    <a:off x="4538500" y="2814339"/>
                    <a:ext cx="175042" cy="461570"/>
                  </a:xfrm>
                  <a:custGeom>
                    <a:avLst/>
                    <a:gdLst>
                      <a:gd name="T0" fmla="*/ 0 w 2242868"/>
                      <a:gd name="T1" fmla="*/ 241539 h 948905"/>
                      <a:gd name="T2" fmla="*/ 398269 w 2242868"/>
                      <a:gd name="T3" fmla="*/ 103517 h 948905"/>
                      <a:gd name="T4" fmla="*/ 761902 w 2242868"/>
                      <a:gd name="T5" fmla="*/ 0 h 948905"/>
                      <a:gd name="T6" fmla="*/ 1038957 w 2242868"/>
                      <a:gd name="T7" fmla="*/ 138022 h 948905"/>
                      <a:gd name="T8" fmla="*/ 1506488 w 2242868"/>
                      <a:gd name="T9" fmla="*/ 241539 h 948905"/>
                      <a:gd name="T10" fmla="*/ 1956701 w 2242868"/>
                      <a:gd name="T11" fmla="*/ 517585 h 948905"/>
                      <a:gd name="T12" fmla="*/ 2251072 w 2242868"/>
                      <a:gd name="T13" fmla="*/ 776377 h 948905"/>
                      <a:gd name="T14" fmla="*/ 2251072 w 2242868"/>
                      <a:gd name="T15" fmla="*/ 776377 h 948905"/>
                      <a:gd name="T16" fmla="*/ 1229431 w 2242868"/>
                      <a:gd name="T17" fmla="*/ 948905 h 948905"/>
                      <a:gd name="T18" fmla="*/ 848482 w 2242868"/>
                      <a:gd name="T19" fmla="*/ 862641 h 948905"/>
                      <a:gd name="T20" fmla="*/ 571424 w 2242868"/>
                      <a:gd name="T21" fmla="*/ 759124 h 948905"/>
                      <a:gd name="T22" fmla="*/ 207788 w 2242868"/>
                      <a:gd name="T23" fmla="*/ 500332 h 948905"/>
                      <a:gd name="T24" fmla="*/ 51954 w 2242868"/>
                      <a:gd name="T25" fmla="*/ 207034 h 9489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2868" h="948905">
                        <a:moveTo>
                          <a:pt x="0" y="241539"/>
                        </a:moveTo>
                        <a:lnTo>
                          <a:pt x="396815" y="103517"/>
                        </a:lnTo>
                        <a:lnTo>
                          <a:pt x="759125" y="0"/>
                        </a:lnTo>
                        <a:lnTo>
                          <a:pt x="1035170" y="138022"/>
                        </a:lnTo>
                        <a:lnTo>
                          <a:pt x="1500997" y="241539"/>
                        </a:lnTo>
                        <a:lnTo>
                          <a:pt x="1949570" y="517585"/>
                        </a:lnTo>
                        <a:lnTo>
                          <a:pt x="2242868" y="776377"/>
                        </a:lnTo>
                        <a:lnTo>
                          <a:pt x="1224951" y="948905"/>
                        </a:lnTo>
                        <a:lnTo>
                          <a:pt x="845389" y="862641"/>
                        </a:lnTo>
                        <a:lnTo>
                          <a:pt x="569344" y="759124"/>
                        </a:lnTo>
                        <a:lnTo>
                          <a:pt x="207034" y="500332"/>
                        </a:lnTo>
                        <a:lnTo>
                          <a:pt x="51759" y="207034"/>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00" name="Freeform 1514"/>
                  <p:cNvSpPr>
                    <a:spLocks/>
                  </p:cNvSpPr>
                  <p:nvPr/>
                </p:nvSpPr>
                <p:spPr bwMode="auto">
                  <a:xfrm>
                    <a:off x="4538500" y="2848845"/>
                    <a:ext cx="175042" cy="461570"/>
                  </a:xfrm>
                  <a:custGeom>
                    <a:avLst/>
                    <a:gdLst>
                      <a:gd name="T0" fmla="*/ 0 w 2294627"/>
                      <a:gd name="T1" fmla="*/ 172529 h 948906"/>
                      <a:gd name="T2" fmla="*/ 432899 w 2294627"/>
                      <a:gd name="T3" fmla="*/ 69012 h 948906"/>
                      <a:gd name="T4" fmla="*/ 779220 w 2294627"/>
                      <a:gd name="T5" fmla="*/ 0 h 948906"/>
                      <a:gd name="T6" fmla="*/ 1021643 w 2294627"/>
                      <a:gd name="T7" fmla="*/ 172529 h 948906"/>
                      <a:gd name="T8" fmla="*/ 1679651 w 2294627"/>
                      <a:gd name="T9" fmla="*/ 345057 h 948906"/>
                      <a:gd name="T10" fmla="*/ 2112550 w 2294627"/>
                      <a:gd name="T11" fmla="*/ 621102 h 948906"/>
                      <a:gd name="T12" fmla="*/ 2303026 w 2294627"/>
                      <a:gd name="T13" fmla="*/ 776378 h 948906"/>
                      <a:gd name="T14" fmla="*/ 2164498 w 2294627"/>
                      <a:gd name="T15" fmla="*/ 931653 h 948906"/>
                      <a:gd name="T16" fmla="*/ 1177488 w 2294627"/>
                      <a:gd name="T17" fmla="*/ 948906 h 948906"/>
                      <a:gd name="T18" fmla="*/ 831167 w 2294627"/>
                      <a:gd name="T19" fmla="*/ 759125 h 948906"/>
                      <a:gd name="T20" fmla="*/ 415585 w 2294627"/>
                      <a:gd name="T21" fmla="*/ 690114 h 948906"/>
                      <a:gd name="T22" fmla="*/ 34636 w 2294627"/>
                      <a:gd name="T23" fmla="*/ 431321 h 948906"/>
                      <a:gd name="T24" fmla="*/ 51954 w 2294627"/>
                      <a:gd name="T25" fmla="*/ 120770 h 9489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94627" h="948906">
                        <a:moveTo>
                          <a:pt x="0" y="172529"/>
                        </a:moveTo>
                        <a:lnTo>
                          <a:pt x="431321" y="69012"/>
                        </a:lnTo>
                        <a:lnTo>
                          <a:pt x="776378" y="0"/>
                        </a:lnTo>
                        <a:lnTo>
                          <a:pt x="1017917" y="172529"/>
                        </a:lnTo>
                        <a:lnTo>
                          <a:pt x="1673525" y="345057"/>
                        </a:lnTo>
                        <a:lnTo>
                          <a:pt x="2104846" y="621102"/>
                        </a:lnTo>
                        <a:lnTo>
                          <a:pt x="2294627" y="776378"/>
                        </a:lnTo>
                        <a:lnTo>
                          <a:pt x="2156604" y="931653"/>
                        </a:lnTo>
                        <a:lnTo>
                          <a:pt x="1173193" y="948906"/>
                        </a:lnTo>
                        <a:lnTo>
                          <a:pt x="828136" y="759125"/>
                        </a:lnTo>
                        <a:lnTo>
                          <a:pt x="414068" y="690114"/>
                        </a:lnTo>
                        <a:lnTo>
                          <a:pt x="34506" y="431321"/>
                        </a:lnTo>
                        <a:lnTo>
                          <a:pt x="51759" y="12077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001" name="Group 1515"/>
                  <p:cNvGrpSpPr>
                    <a:grpSpLocks noChangeAspect="1"/>
                  </p:cNvGrpSpPr>
                  <p:nvPr/>
                </p:nvGrpSpPr>
                <p:grpSpPr bwMode="auto">
                  <a:xfrm>
                    <a:off x="8422874" y="3321476"/>
                    <a:ext cx="190693" cy="468024"/>
                    <a:chOff x="1432546" y="2947937"/>
                    <a:chExt cx="648907" cy="1593221"/>
                  </a:xfrm>
                </p:grpSpPr>
                <p:sp>
                  <p:nvSpPr>
                    <p:cNvPr id="1003" name="Freeform 1517"/>
                    <p:cNvSpPr>
                      <a:spLocks noChangeAspect="1"/>
                    </p:cNvSpPr>
                    <p:nvPr/>
                  </p:nvSpPr>
                  <p:spPr bwMode="auto">
                    <a:xfrm>
                      <a:off x="1485798" y="2969937"/>
                      <a:ext cx="595655" cy="1571221"/>
                    </a:xfrm>
                    <a:custGeom>
                      <a:avLst/>
                      <a:gdLst>
                        <a:gd name="T0" fmla="*/ 0 w 939521"/>
                        <a:gd name="T1" fmla="*/ 0 h 371790"/>
                        <a:gd name="T2" fmla="*/ 0 w 939521"/>
                        <a:gd name="T3" fmla="*/ 0 h 371790"/>
                        <a:gd name="T4" fmla="*/ 0 w 939521"/>
                        <a:gd name="T5" fmla="*/ 0 h 371790"/>
                        <a:gd name="T6" fmla="*/ 0 w 939521"/>
                        <a:gd name="T7" fmla="*/ 0 h 371790"/>
                        <a:gd name="T8" fmla="*/ 0 w 939521"/>
                        <a:gd name="T9" fmla="*/ 0 h 371790"/>
                        <a:gd name="T10" fmla="*/ 0 w 939521"/>
                        <a:gd name="T11" fmla="*/ 0 h 371790"/>
                        <a:gd name="T12" fmla="*/ 0 w 939521"/>
                        <a:gd name="T13" fmla="*/ 0 h 371790"/>
                        <a:gd name="T14" fmla="*/ 0 w 939521"/>
                        <a:gd name="T15" fmla="*/ 0 h 371790"/>
                        <a:gd name="T16" fmla="*/ 0 w 939521"/>
                        <a:gd name="T17" fmla="*/ 0 h 371790"/>
                        <a:gd name="T18" fmla="*/ 0 w 939521"/>
                        <a:gd name="T19" fmla="*/ 0 h 371790"/>
                        <a:gd name="T20" fmla="*/ 0 w 939521"/>
                        <a:gd name="T21" fmla="*/ 0 h 371790"/>
                        <a:gd name="T22" fmla="*/ 0 w 939521"/>
                        <a:gd name="T23" fmla="*/ 0 h 371790"/>
                        <a:gd name="T24" fmla="*/ 0 w 939521"/>
                        <a:gd name="T25" fmla="*/ 0 h 371790"/>
                        <a:gd name="T26" fmla="*/ 0 w 939521"/>
                        <a:gd name="T27" fmla="*/ 0 h 371790"/>
                        <a:gd name="T28" fmla="*/ 0 w 939521"/>
                        <a:gd name="T29" fmla="*/ 0 h 371790"/>
                        <a:gd name="T30" fmla="*/ 0 w 939521"/>
                        <a:gd name="T31" fmla="*/ 0 h 371790"/>
                        <a:gd name="T32" fmla="*/ 0 w 939521"/>
                        <a:gd name="T33" fmla="*/ 0 h 3717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39521" h="371790">
                          <a:moveTo>
                            <a:pt x="40193" y="70339"/>
                          </a:moveTo>
                          <a:lnTo>
                            <a:pt x="185894" y="35170"/>
                          </a:lnTo>
                          <a:lnTo>
                            <a:pt x="281353" y="0"/>
                          </a:lnTo>
                          <a:lnTo>
                            <a:pt x="411982" y="35170"/>
                          </a:lnTo>
                          <a:lnTo>
                            <a:pt x="492369" y="80387"/>
                          </a:lnTo>
                          <a:lnTo>
                            <a:pt x="587828" y="110532"/>
                          </a:lnTo>
                          <a:lnTo>
                            <a:pt x="728505" y="145702"/>
                          </a:lnTo>
                          <a:lnTo>
                            <a:pt x="803868" y="216040"/>
                          </a:lnTo>
                          <a:lnTo>
                            <a:pt x="939521" y="306475"/>
                          </a:lnTo>
                          <a:lnTo>
                            <a:pt x="919424" y="366765"/>
                          </a:lnTo>
                          <a:lnTo>
                            <a:pt x="492369" y="371790"/>
                          </a:lnTo>
                          <a:lnTo>
                            <a:pt x="411982" y="341644"/>
                          </a:lnTo>
                          <a:lnTo>
                            <a:pt x="381837" y="316524"/>
                          </a:lnTo>
                          <a:lnTo>
                            <a:pt x="286378" y="321548"/>
                          </a:lnTo>
                          <a:lnTo>
                            <a:pt x="170822" y="236137"/>
                          </a:lnTo>
                          <a:lnTo>
                            <a:pt x="0" y="135653"/>
                          </a:lnTo>
                          <a:lnTo>
                            <a:pt x="40193" y="70339"/>
                          </a:lnTo>
                          <a:close/>
                        </a:path>
                      </a:pathLst>
                    </a:custGeom>
                    <a:solidFill>
                      <a:srgbClr val="E1E1E1"/>
                    </a:solidFill>
                    <a:ln w="9525">
                      <a:solidFill>
                        <a:schemeClr val="tx1"/>
                      </a:solidFill>
                      <a:round/>
                      <a:headEnd/>
                      <a:tailEnd/>
                    </a:ln>
                  </p:spPr>
                  <p:txBody>
                    <a:bodyPr wrap="none" anchor="ctr">
                      <a:spAutoFit/>
                    </a:bodyPr>
                    <a:lstStyle/>
                    <a:p>
                      <a:endParaRPr lang="en-US"/>
                    </a:p>
                  </p:txBody>
                </p:sp>
                <p:sp>
                  <p:nvSpPr>
                    <p:cNvPr id="1004" name="Freeform 1518"/>
                    <p:cNvSpPr>
                      <a:spLocks/>
                    </p:cNvSpPr>
                    <p:nvPr/>
                  </p:nvSpPr>
                  <p:spPr bwMode="auto">
                    <a:xfrm>
                      <a:off x="1432546" y="2947937"/>
                      <a:ext cx="595646" cy="1571252"/>
                    </a:xfrm>
                    <a:custGeom>
                      <a:avLst/>
                      <a:gdLst>
                        <a:gd name="T0" fmla="*/ 0 w 914400"/>
                        <a:gd name="T1" fmla="*/ 0 h 542611"/>
                        <a:gd name="T2" fmla="*/ 0 w 914400"/>
                        <a:gd name="T3" fmla="*/ 0 h 542611"/>
                        <a:gd name="T4" fmla="*/ 0 w 914400"/>
                        <a:gd name="T5" fmla="*/ 0 h 542611"/>
                        <a:gd name="T6" fmla="*/ 0 w 914400"/>
                        <a:gd name="T7" fmla="*/ 0 h 542611"/>
                        <a:gd name="T8" fmla="*/ 0 w 914400"/>
                        <a:gd name="T9" fmla="*/ 0 h 542611"/>
                        <a:gd name="T10" fmla="*/ 0 w 914400"/>
                        <a:gd name="T11" fmla="*/ 0 h 542611"/>
                        <a:gd name="T12" fmla="*/ 0 w 914400"/>
                        <a:gd name="T13" fmla="*/ 0 h 542611"/>
                        <a:gd name="T14" fmla="*/ 0 w 914400"/>
                        <a:gd name="T15" fmla="*/ 0 h 542611"/>
                        <a:gd name="T16" fmla="*/ 0 w 914400"/>
                        <a:gd name="T17" fmla="*/ 0 h 542611"/>
                        <a:gd name="T18" fmla="*/ 0 w 914400"/>
                        <a:gd name="T19" fmla="*/ 0 h 542611"/>
                        <a:gd name="T20" fmla="*/ 0 w 914400"/>
                        <a:gd name="T21" fmla="*/ 0 h 542611"/>
                        <a:gd name="T22" fmla="*/ 0 w 914400"/>
                        <a:gd name="T23" fmla="*/ 0 h 542611"/>
                        <a:gd name="T24" fmla="*/ 0 w 914400"/>
                        <a:gd name="T25" fmla="*/ 0 h 542611"/>
                        <a:gd name="T26" fmla="*/ 0 w 914400"/>
                        <a:gd name="T27" fmla="*/ 0 h 542611"/>
                        <a:gd name="T28" fmla="*/ 0 w 914400"/>
                        <a:gd name="T29" fmla="*/ 0 h 542611"/>
                        <a:gd name="T30" fmla="*/ 0 w 914400"/>
                        <a:gd name="T31" fmla="*/ 0 h 542611"/>
                        <a:gd name="T32" fmla="*/ 0 w 914400"/>
                        <a:gd name="T33" fmla="*/ 0 h 542611"/>
                        <a:gd name="T34" fmla="*/ 0 w 914400"/>
                        <a:gd name="T35" fmla="*/ 0 h 542611"/>
                        <a:gd name="T36" fmla="*/ 0 w 914400"/>
                        <a:gd name="T37" fmla="*/ 0 h 542611"/>
                        <a:gd name="T38" fmla="*/ 0 w 914400"/>
                        <a:gd name="T39" fmla="*/ 0 h 542611"/>
                        <a:gd name="T40" fmla="*/ 0 w 914400"/>
                        <a:gd name="T41" fmla="*/ 0 h 542611"/>
                        <a:gd name="T42" fmla="*/ 0 w 914400"/>
                        <a:gd name="T43" fmla="*/ 0 h 542611"/>
                        <a:gd name="T44" fmla="*/ 0 w 914400"/>
                        <a:gd name="T45" fmla="*/ 0 h 542611"/>
                        <a:gd name="T46" fmla="*/ 0 w 914400"/>
                        <a:gd name="T47" fmla="*/ 0 h 542611"/>
                        <a:gd name="T48" fmla="*/ 0 w 914400"/>
                        <a:gd name="T49" fmla="*/ 0 h 542611"/>
                        <a:gd name="T50" fmla="*/ 0 w 914400"/>
                        <a:gd name="T51" fmla="*/ 0 h 542611"/>
                        <a:gd name="T52" fmla="*/ 0 w 914400"/>
                        <a:gd name="T53" fmla="*/ 0 h 542611"/>
                        <a:gd name="T54" fmla="*/ 0 w 914400"/>
                        <a:gd name="T55" fmla="*/ 0 h 542611"/>
                        <a:gd name="T56" fmla="*/ 0 w 914400"/>
                        <a:gd name="T57" fmla="*/ 0 h 542611"/>
                        <a:gd name="T58" fmla="*/ 0 w 914400"/>
                        <a:gd name="T59" fmla="*/ 0 h 5426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14400" h="542611">
                          <a:moveTo>
                            <a:pt x="0" y="95459"/>
                          </a:moveTo>
                          <a:lnTo>
                            <a:pt x="0" y="95459"/>
                          </a:lnTo>
                          <a:lnTo>
                            <a:pt x="55266" y="95459"/>
                          </a:lnTo>
                          <a:lnTo>
                            <a:pt x="175846" y="115556"/>
                          </a:lnTo>
                          <a:lnTo>
                            <a:pt x="306474" y="75362"/>
                          </a:lnTo>
                          <a:lnTo>
                            <a:pt x="411982" y="55265"/>
                          </a:lnTo>
                          <a:lnTo>
                            <a:pt x="472272" y="45217"/>
                          </a:lnTo>
                          <a:lnTo>
                            <a:pt x="517490" y="35169"/>
                          </a:lnTo>
                          <a:lnTo>
                            <a:pt x="562707" y="40193"/>
                          </a:lnTo>
                          <a:lnTo>
                            <a:pt x="597877" y="10048"/>
                          </a:lnTo>
                          <a:lnTo>
                            <a:pt x="683287" y="0"/>
                          </a:lnTo>
                          <a:lnTo>
                            <a:pt x="783771" y="110531"/>
                          </a:lnTo>
                          <a:lnTo>
                            <a:pt x="849085" y="216039"/>
                          </a:lnTo>
                          <a:lnTo>
                            <a:pt x="914400" y="346668"/>
                          </a:lnTo>
                          <a:lnTo>
                            <a:pt x="869182" y="411982"/>
                          </a:lnTo>
                          <a:lnTo>
                            <a:pt x="823964" y="452175"/>
                          </a:lnTo>
                          <a:lnTo>
                            <a:pt x="844061" y="492369"/>
                          </a:lnTo>
                          <a:lnTo>
                            <a:pt x="839037" y="537586"/>
                          </a:lnTo>
                          <a:lnTo>
                            <a:pt x="753626" y="537586"/>
                          </a:lnTo>
                          <a:lnTo>
                            <a:pt x="723481" y="467248"/>
                          </a:lnTo>
                          <a:lnTo>
                            <a:pt x="658167" y="502417"/>
                          </a:lnTo>
                          <a:lnTo>
                            <a:pt x="587828" y="507441"/>
                          </a:lnTo>
                          <a:lnTo>
                            <a:pt x="401934" y="542611"/>
                          </a:lnTo>
                          <a:lnTo>
                            <a:pt x="331595" y="447151"/>
                          </a:lnTo>
                          <a:lnTo>
                            <a:pt x="251208" y="316523"/>
                          </a:lnTo>
                          <a:lnTo>
                            <a:pt x="140677" y="226087"/>
                          </a:lnTo>
                          <a:lnTo>
                            <a:pt x="35169" y="140676"/>
                          </a:lnTo>
                          <a:lnTo>
                            <a:pt x="0" y="95459"/>
                          </a:lnTo>
                          <a:close/>
                        </a:path>
                      </a:pathLst>
                    </a:custGeom>
                    <a:solidFill>
                      <a:srgbClr val="E1E1E1"/>
                    </a:solidFill>
                    <a:ln w="9525">
                      <a:solidFill>
                        <a:schemeClr val="tx1"/>
                      </a:solidFill>
                      <a:round/>
                      <a:headEnd/>
                      <a:tailEnd/>
                    </a:ln>
                  </p:spPr>
                  <p:txBody>
                    <a:bodyPr wrap="none" anchor="ctr">
                      <a:spAutoFit/>
                    </a:bodyPr>
                    <a:lstStyle/>
                    <a:p>
                      <a:endParaRPr lang="en-US"/>
                    </a:p>
                  </p:txBody>
                </p:sp>
              </p:grpSp>
              <p:sp>
                <p:nvSpPr>
                  <p:cNvPr id="1002" name="Freeform 1516"/>
                  <p:cNvSpPr>
                    <a:spLocks noChangeAspect="1"/>
                  </p:cNvSpPr>
                  <p:nvPr/>
                </p:nvSpPr>
                <p:spPr bwMode="auto">
                  <a:xfrm>
                    <a:off x="5867016" y="1903375"/>
                    <a:ext cx="175042" cy="461570"/>
                  </a:xfrm>
                  <a:custGeom>
                    <a:avLst/>
                    <a:gdLst>
                      <a:gd name="T0" fmla="*/ 0 w 138884"/>
                      <a:gd name="T1" fmla="*/ 0 h 148426"/>
                      <a:gd name="T2" fmla="*/ 0 w 138884"/>
                      <a:gd name="T3" fmla="*/ 0 h 148426"/>
                      <a:gd name="T4" fmla="*/ 0 w 138884"/>
                      <a:gd name="T5" fmla="*/ 0 h 148426"/>
                      <a:gd name="T6" fmla="*/ 0 w 138884"/>
                      <a:gd name="T7" fmla="*/ 0 h 148426"/>
                      <a:gd name="T8" fmla="*/ 0 w 138884"/>
                      <a:gd name="T9" fmla="*/ 0 h 148426"/>
                      <a:gd name="T10" fmla="*/ 0 w 138884"/>
                      <a:gd name="T11" fmla="*/ 0 h 148426"/>
                      <a:gd name="T12" fmla="*/ 1 w 138884"/>
                      <a:gd name="T13" fmla="*/ 0 h 148426"/>
                      <a:gd name="T14" fmla="*/ 1 w 138884"/>
                      <a:gd name="T15" fmla="*/ 0 h 148426"/>
                      <a:gd name="T16" fmla="*/ 1 w 138884"/>
                      <a:gd name="T17" fmla="*/ 0 h 148426"/>
                      <a:gd name="T18" fmla="*/ 1 w 138884"/>
                      <a:gd name="T19" fmla="*/ 0 h 148426"/>
                      <a:gd name="T20" fmla="*/ 1 w 138884"/>
                      <a:gd name="T21" fmla="*/ 0 h 148426"/>
                      <a:gd name="T22" fmla="*/ 1 w 138884"/>
                      <a:gd name="T23" fmla="*/ 0 h 148426"/>
                      <a:gd name="T24" fmla="*/ 1 w 138884"/>
                      <a:gd name="T25" fmla="*/ 0 h 148426"/>
                      <a:gd name="T26" fmla="*/ 1 w 138884"/>
                      <a:gd name="T27" fmla="*/ 0 h 148426"/>
                      <a:gd name="T28" fmla="*/ 1 w 138884"/>
                      <a:gd name="T29" fmla="*/ 0 h 148426"/>
                      <a:gd name="T30" fmla="*/ 1 w 138884"/>
                      <a:gd name="T31" fmla="*/ 0 h 148426"/>
                      <a:gd name="T32" fmla="*/ 1 w 138884"/>
                      <a:gd name="T33" fmla="*/ 0 h 148426"/>
                      <a:gd name="T34" fmla="*/ 1 w 138884"/>
                      <a:gd name="T35" fmla="*/ 0 h 148426"/>
                      <a:gd name="T36" fmla="*/ 1 w 138884"/>
                      <a:gd name="T37" fmla="*/ 0 h 148426"/>
                      <a:gd name="T38" fmla="*/ 1 w 138884"/>
                      <a:gd name="T39" fmla="*/ 0 h 148426"/>
                      <a:gd name="T40" fmla="*/ 1 w 138884"/>
                      <a:gd name="T41" fmla="*/ 1 h 148426"/>
                      <a:gd name="T42" fmla="*/ 0 w 138884"/>
                      <a:gd name="T43" fmla="*/ 1 h 148426"/>
                      <a:gd name="T44" fmla="*/ 0 w 138884"/>
                      <a:gd name="T45" fmla="*/ 1 h 148426"/>
                      <a:gd name="T46" fmla="*/ 0 w 138884"/>
                      <a:gd name="T47" fmla="*/ 1 h 148426"/>
                      <a:gd name="T48" fmla="*/ 0 w 138884"/>
                      <a:gd name="T49" fmla="*/ 1 h 148426"/>
                      <a:gd name="T50" fmla="*/ 0 w 138884"/>
                      <a:gd name="T51" fmla="*/ 1 h 148426"/>
                      <a:gd name="T52" fmla="*/ 0 w 138884"/>
                      <a:gd name="T53" fmla="*/ 1 h 148426"/>
                      <a:gd name="T54" fmla="*/ 0 w 138884"/>
                      <a:gd name="T55" fmla="*/ 1 h 1484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8884" h="148426">
                        <a:moveTo>
                          <a:pt x="0" y="19050"/>
                        </a:moveTo>
                        <a:cubicBezTo>
                          <a:pt x="5485" y="18136"/>
                          <a:pt x="15570" y="17218"/>
                          <a:pt x="21431" y="14288"/>
                        </a:cubicBezTo>
                        <a:cubicBezTo>
                          <a:pt x="45370" y="2318"/>
                          <a:pt x="8848" y="17301"/>
                          <a:pt x="38100" y="4763"/>
                        </a:cubicBezTo>
                        <a:cubicBezTo>
                          <a:pt x="42890" y="2710"/>
                          <a:pt x="49924" y="1211"/>
                          <a:pt x="54768" y="0"/>
                        </a:cubicBezTo>
                        <a:cubicBezTo>
                          <a:pt x="58737" y="794"/>
                          <a:pt x="62770" y="1316"/>
                          <a:pt x="66675" y="2381"/>
                        </a:cubicBezTo>
                        <a:cubicBezTo>
                          <a:pt x="71518" y="3702"/>
                          <a:pt x="76092" y="5927"/>
                          <a:pt x="80962" y="7144"/>
                        </a:cubicBezTo>
                        <a:lnTo>
                          <a:pt x="90487" y="9525"/>
                        </a:lnTo>
                        <a:cubicBezTo>
                          <a:pt x="96470" y="27478"/>
                          <a:pt x="88400" y="5352"/>
                          <a:pt x="97631" y="23813"/>
                        </a:cubicBezTo>
                        <a:cubicBezTo>
                          <a:pt x="98753" y="26058"/>
                          <a:pt x="98237" y="29181"/>
                          <a:pt x="100012" y="30956"/>
                        </a:cubicBezTo>
                        <a:cubicBezTo>
                          <a:pt x="101787" y="32731"/>
                          <a:pt x="104775" y="32544"/>
                          <a:pt x="107156" y="33338"/>
                        </a:cubicBezTo>
                        <a:cubicBezTo>
                          <a:pt x="108743" y="35719"/>
                          <a:pt x="109112" y="39920"/>
                          <a:pt x="111918" y="40481"/>
                        </a:cubicBezTo>
                        <a:cubicBezTo>
                          <a:pt x="114724" y="41042"/>
                          <a:pt x="116502" y="36999"/>
                          <a:pt x="119062" y="35719"/>
                        </a:cubicBezTo>
                        <a:cubicBezTo>
                          <a:pt x="121307" y="34597"/>
                          <a:pt x="123825" y="34132"/>
                          <a:pt x="126206" y="33338"/>
                        </a:cubicBezTo>
                        <a:cubicBezTo>
                          <a:pt x="128268" y="33853"/>
                          <a:pt x="142288" y="34512"/>
                          <a:pt x="138112" y="42863"/>
                        </a:cubicBezTo>
                        <a:cubicBezTo>
                          <a:pt x="136989" y="45108"/>
                          <a:pt x="133349" y="44450"/>
                          <a:pt x="130968" y="45244"/>
                        </a:cubicBezTo>
                        <a:cubicBezTo>
                          <a:pt x="130174" y="48419"/>
                          <a:pt x="129876" y="51761"/>
                          <a:pt x="128587" y="54769"/>
                        </a:cubicBezTo>
                        <a:cubicBezTo>
                          <a:pt x="127460" y="57400"/>
                          <a:pt x="125245" y="59428"/>
                          <a:pt x="123825" y="61913"/>
                        </a:cubicBezTo>
                        <a:cubicBezTo>
                          <a:pt x="122064" y="64995"/>
                          <a:pt x="120460" y="68175"/>
                          <a:pt x="119062" y="71438"/>
                        </a:cubicBezTo>
                        <a:cubicBezTo>
                          <a:pt x="118073" y="73745"/>
                          <a:pt x="117370" y="76168"/>
                          <a:pt x="116681" y="78581"/>
                        </a:cubicBezTo>
                        <a:cubicBezTo>
                          <a:pt x="115782" y="81728"/>
                          <a:pt x="116455" y="85643"/>
                          <a:pt x="114300" y="88106"/>
                        </a:cubicBezTo>
                        <a:cubicBezTo>
                          <a:pt x="110531" y="92414"/>
                          <a:pt x="100012" y="97631"/>
                          <a:pt x="100012" y="97631"/>
                        </a:cubicBezTo>
                        <a:cubicBezTo>
                          <a:pt x="87319" y="116673"/>
                          <a:pt x="103975" y="93670"/>
                          <a:pt x="88106" y="109538"/>
                        </a:cubicBezTo>
                        <a:cubicBezTo>
                          <a:pt x="72227" y="125415"/>
                          <a:pt x="95252" y="108740"/>
                          <a:pt x="76200" y="121444"/>
                        </a:cubicBezTo>
                        <a:cubicBezTo>
                          <a:pt x="75406" y="123825"/>
                          <a:pt x="74941" y="126343"/>
                          <a:pt x="73818" y="128588"/>
                        </a:cubicBezTo>
                        <a:cubicBezTo>
                          <a:pt x="67722" y="140779"/>
                          <a:pt x="66940" y="135996"/>
                          <a:pt x="50006" y="138113"/>
                        </a:cubicBezTo>
                        <a:cubicBezTo>
                          <a:pt x="47625" y="138907"/>
                          <a:pt x="44637" y="138719"/>
                          <a:pt x="42862" y="140494"/>
                        </a:cubicBezTo>
                        <a:cubicBezTo>
                          <a:pt x="41087" y="142269"/>
                          <a:pt x="42726" y="146515"/>
                          <a:pt x="40481" y="147638"/>
                        </a:cubicBezTo>
                        <a:cubicBezTo>
                          <a:pt x="36931" y="149413"/>
                          <a:pt x="32544" y="147638"/>
                          <a:pt x="28575" y="147638"/>
                        </a:cubicBezTo>
                      </a:path>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87" name="Freeform 505"/>
                  <p:cNvSpPr>
                    <a:spLocks noChangeAspect="1"/>
                  </p:cNvSpPr>
                  <p:nvPr/>
                </p:nvSpPr>
                <p:spPr bwMode="auto">
                  <a:xfrm>
                    <a:off x="4690084" y="2793182"/>
                    <a:ext cx="281810" cy="267035"/>
                  </a:xfrm>
                  <a:custGeom>
                    <a:avLst/>
                    <a:gdLst>
                      <a:gd name="T0" fmla="*/ 2147483647 w 210"/>
                      <a:gd name="T1" fmla="*/ 2147483647 h 183"/>
                      <a:gd name="T2" fmla="*/ 2147483647 w 210"/>
                      <a:gd name="T3" fmla="*/ 2147483647 h 183"/>
                      <a:gd name="T4" fmla="*/ 2147483647 w 210"/>
                      <a:gd name="T5" fmla="*/ 2147483647 h 183"/>
                      <a:gd name="T6" fmla="*/ 2147483647 w 210"/>
                      <a:gd name="T7" fmla="*/ 2147483647 h 183"/>
                      <a:gd name="T8" fmla="*/ 2147483647 w 210"/>
                      <a:gd name="T9" fmla="*/ 2147483647 h 183"/>
                      <a:gd name="T10" fmla="*/ 2147483647 w 210"/>
                      <a:gd name="T11" fmla="*/ 2147483647 h 183"/>
                      <a:gd name="T12" fmla="*/ 2147483647 w 210"/>
                      <a:gd name="T13" fmla="*/ 2147483647 h 183"/>
                      <a:gd name="T14" fmla="*/ 2147483647 w 210"/>
                      <a:gd name="T15" fmla="*/ 2147483647 h 183"/>
                      <a:gd name="T16" fmla="*/ 2147483647 w 210"/>
                      <a:gd name="T17" fmla="*/ 2147483647 h 183"/>
                      <a:gd name="T18" fmla="*/ 2147483647 w 210"/>
                      <a:gd name="T19" fmla="*/ 2147483647 h 183"/>
                      <a:gd name="T20" fmla="*/ 2147483647 w 210"/>
                      <a:gd name="T21" fmla="*/ 2147483647 h 183"/>
                      <a:gd name="T22" fmla="*/ 2147483647 w 210"/>
                      <a:gd name="T23" fmla="*/ 2147483647 h 183"/>
                      <a:gd name="T24" fmla="*/ 2147483647 w 210"/>
                      <a:gd name="T25" fmla="*/ 2147483647 h 183"/>
                      <a:gd name="T26" fmla="*/ 2147483647 w 210"/>
                      <a:gd name="T27" fmla="*/ 2147483647 h 183"/>
                      <a:gd name="T28" fmla="*/ 2147483647 w 210"/>
                      <a:gd name="T29" fmla="*/ 2147483647 h 183"/>
                      <a:gd name="T30" fmla="*/ 2147483647 w 210"/>
                      <a:gd name="T31" fmla="*/ 2147483647 h 183"/>
                      <a:gd name="T32" fmla="*/ 2147483647 w 210"/>
                      <a:gd name="T33" fmla="*/ 2147483647 h 183"/>
                      <a:gd name="T34" fmla="*/ 2147483647 w 210"/>
                      <a:gd name="T35" fmla="*/ 2147483647 h 183"/>
                      <a:gd name="T36" fmla="*/ 2147483647 w 210"/>
                      <a:gd name="T37" fmla="*/ 2147483647 h 183"/>
                      <a:gd name="T38" fmla="*/ 2147483647 w 210"/>
                      <a:gd name="T39" fmla="*/ 2147483647 h 183"/>
                      <a:gd name="T40" fmla="*/ 2147483647 w 210"/>
                      <a:gd name="T41" fmla="*/ 2147483647 h 183"/>
                      <a:gd name="T42" fmla="*/ 2147483647 w 210"/>
                      <a:gd name="T43" fmla="*/ 2147483647 h 183"/>
                      <a:gd name="T44" fmla="*/ 2147483647 w 210"/>
                      <a:gd name="T45" fmla="*/ 2147483647 h 183"/>
                      <a:gd name="T46" fmla="*/ 2147483647 w 210"/>
                      <a:gd name="T47" fmla="*/ 2147483647 h 183"/>
                      <a:gd name="T48" fmla="*/ 2147483647 w 210"/>
                      <a:gd name="T49" fmla="*/ 2147483647 h 183"/>
                      <a:gd name="T50" fmla="*/ 2147483647 w 210"/>
                      <a:gd name="T51" fmla="*/ 2147483647 h 183"/>
                      <a:gd name="T52" fmla="*/ 2147483647 w 210"/>
                      <a:gd name="T53" fmla="*/ 2147483647 h 183"/>
                      <a:gd name="T54" fmla="*/ 2147483647 w 210"/>
                      <a:gd name="T55" fmla="*/ 2147483647 h 183"/>
                      <a:gd name="T56" fmla="*/ 2147483647 w 210"/>
                      <a:gd name="T57" fmla="*/ 2147483647 h 183"/>
                      <a:gd name="T58" fmla="*/ 2147483647 w 210"/>
                      <a:gd name="T59" fmla="*/ 2147483647 h 183"/>
                      <a:gd name="T60" fmla="*/ 2147483647 w 210"/>
                      <a:gd name="T61" fmla="*/ 2147483647 h 183"/>
                      <a:gd name="T62" fmla="*/ 2147483647 w 210"/>
                      <a:gd name="T63" fmla="*/ 2147483647 h 183"/>
                      <a:gd name="T64" fmla="*/ 2147483647 w 210"/>
                      <a:gd name="T65" fmla="*/ 2147483647 h 183"/>
                      <a:gd name="T66" fmla="*/ 2147483647 w 210"/>
                      <a:gd name="T67" fmla="*/ 2147483647 h 183"/>
                      <a:gd name="T68" fmla="*/ 2147483647 w 210"/>
                      <a:gd name="T69" fmla="*/ 2147483647 h 183"/>
                      <a:gd name="T70" fmla="*/ 0 w 210"/>
                      <a:gd name="T71" fmla="*/ 2147483647 h 183"/>
                      <a:gd name="T72" fmla="*/ 2147483647 w 210"/>
                      <a:gd name="T73" fmla="*/ 2147483647 h 183"/>
                      <a:gd name="T74" fmla="*/ 2147483647 w 210"/>
                      <a:gd name="T75" fmla="*/ 2147483647 h 183"/>
                      <a:gd name="T76" fmla="*/ 2147483647 w 210"/>
                      <a:gd name="T77" fmla="*/ 2147483647 h 183"/>
                      <a:gd name="T78" fmla="*/ 2147483647 w 210"/>
                      <a:gd name="T79" fmla="*/ 2147483647 h 183"/>
                      <a:gd name="T80" fmla="*/ 2147483647 w 210"/>
                      <a:gd name="T81" fmla="*/ 2147483647 h 183"/>
                      <a:gd name="T82" fmla="*/ 2147483647 w 210"/>
                      <a:gd name="T83" fmla="*/ 2147483647 h 183"/>
                      <a:gd name="T84" fmla="*/ 2147483647 w 210"/>
                      <a:gd name="T85" fmla="*/ 2147483647 h 183"/>
                      <a:gd name="T86" fmla="*/ 2147483647 w 210"/>
                      <a:gd name="T87" fmla="*/ 2147483647 h 183"/>
                      <a:gd name="T88" fmla="*/ 2147483647 w 210"/>
                      <a:gd name="T89" fmla="*/ 2147483647 h 183"/>
                      <a:gd name="T90" fmla="*/ 2147483647 w 210"/>
                      <a:gd name="T91" fmla="*/ 2147483647 h 183"/>
                      <a:gd name="T92" fmla="*/ 2147483647 w 210"/>
                      <a:gd name="T93" fmla="*/ 0 h 183"/>
                      <a:gd name="T94" fmla="*/ 2147483647 w 210"/>
                      <a:gd name="T95" fmla="*/ 2147483647 h 183"/>
                      <a:gd name="T96" fmla="*/ 2147483647 w 210"/>
                      <a:gd name="T97" fmla="*/ 2147483647 h 183"/>
                      <a:gd name="T98" fmla="*/ 2147483647 w 210"/>
                      <a:gd name="T99" fmla="*/ 2147483647 h 183"/>
                      <a:gd name="T100" fmla="*/ 2147483647 w 210"/>
                      <a:gd name="T101" fmla="*/ 2147483647 h 183"/>
                      <a:gd name="T102" fmla="*/ 2147483647 w 210"/>
                      <a:gd name="T103" fmla="*/ 2147483647 h 183"/>
                      <a:gd name="T104" fmla="*/ 2147483647 w 210"/>
                      <a:gd name="T105" fmla="*/ 2147483647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p>
                </p:txBody>
              </p:sp>
            </p:grpSp>
            <p:sp>
              <p:nvSpPr>
                <p:cNvPr id="525" name="Freeform 528"/>
                <p:cNvSpPr>
                  <a:spLocks/>
                </p:cNvSpPr>
                <p:nvPr/>
              </p:nvSpPr>
              <p:spPr bwMode="auto">
                <a:xfrm>
                  <a:off x="6205538" y="2108744"/>
                  <a:ext cx="175042" cy="461570"/>
                </a:xfrm>
                <a:custGeom>
                  <a:avLst/>
                  <a:gdLst>
                    <a:gd name="T0" fmla="*/ 0 w 114300"/>
                    <a:gd name="T1" fmla="*/ 50104 h 50104"/>
                    <a:gd name="T2" fmla="*/ 21431 w 114300"/>
                    <a:gd name="T3" fmla="*/ 35817 h 50104"/>
                    <a:gd name="T4" fmla="*/ 35718 w 114300"/>
                    <a:gd name="T5" fmla="*/ 31054 h 50104"/>
                    <a:gd name="T6" fmla="*/ 52387 w 114300"/>
                    <a:gd name="T7" fmla="*/ 14386 h 50104"/>
                    <a:gd name="T8" fmla="*/ 59531 w 114300"/>
                    <a:gd name="T9" fmla="*/ 9623 h 50104"/>
                    <a:gd name="T10" fmla="*/ 73818 w 114300"/>
                    <a:gd name="T11" fmla="*/ 4861 h 50104"/>
                    <a:gd name="T12" fmla="*/ 80962 w 114300"/>
                    <a:gd name="T13" fmla="*/ 98 h 50104"/>
                    <a:gd name="T14" fmla="*/ 95250 w 114300"/>
                    <a:gd name="T15" fmla="*/ 2479 h 50104"/>
                    <a:gd name="T16" fmla="*/ 114300 w 114300"/>
                    <a:gd name="T17" fmla="*/ 12004 h 50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4300" h="50104">
                      <a:moveTo>
                        <a:pt x="0" y="50104"/>
                      </a:moveTo>
                      <a:cubicBezTo>
                        <a:pt x="13633" y="33064"/>
                        <a:pt x="3284" y="40767"/>
                        <a:pt x="21431" y="35817"/>
                      </a:cubicBezTo>
                      <a:cubicBezTo>
                        <a:pt x="26274" y="34496"/>
                        <a:pt x="35718" y="31054"/>
                        <a:pt x="35718" y="31054"/>
                      </a:cubicBezTo>
                      <a:cubicBezTo>
                        <a:pt x="39911" y="18481"/>
                        <a:pt x="36012" y="25303"/>
                        <a:pt x="52387" y="14386"/>
                      </a:cubicBezTo>
                      <a:cubicBezTo>
                        <a:pt x="54768" y="12798"/>
                        <a:pt x="56816" y="10528"/>
                        <a:pt x="59531" y="9623"/>
                      </a:cubicBezTo>
                      <a:lnTo>
                        <a:pt x="73818" y="4861"/>
                      </a:lnTo>
                      <a:cubicBezTo>
                        <a:pt x="76199" y="3273"/>
                        <a:pt x="78117" y="414"/>
                        <a:pt x="80962" y="98"/>
                      </a:cubicBezTo>
                      <a:cubicBezTo>
                        <a:pt x="85761" y="-435"/>
                        <a:pt x="90566" y="1308"/>
                        <a:pt x="95250" y="2479"/>
                      </a:cubicBezTo>
                      <a:cubicBezTo>
                        <a:pt x="109841" y="6127"/>
                        <a:pt x="106803" y="4509"/>
                        <a:pt x="114300" y="12004"/>
                      </a:cubicBez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6" name="Freeform 529"/>
                <p:cNvSpPr>
                  <a:spLocks/>
                </p:cNvSpPr>
                <p:nvPr/>
              </p:nvSpPr>
              <p:spPr bwMode="auto">
                <a:xfrm>
                  <a:off x="6206051" y="2107602"/>
                  <a:ext cx="175042" cy="461570"/>
                </a:xfrm>
                <a:custGeom>
                  <a:avLst/>
                  <a:gdLst>
                    <a:gd name="T0" fmla="*/ 0 w 109539"/>
                    <a:gd name="T1" fmla="*/ 38100 h 38100"/>
                    <a:gd name="T2" fmla="*/ 14289 w 109539"/>
                    <a:gd name="T3" fmla="*/ 35719 h 38100"/>
                    <a:gd name="T4" fmla="*/ 28576 w 109539"/>
                    <a:gd name="T5" fmla="*/ 30956 h 38100"/>
                    <a:gd name="T6" fmla="*/ 33339 w 109539"/>
                    <a:gd name="T7" fmla="*/ 23813 h 38100"/>
                    <a:gd name="T8" fmla="*/ 40482 w 109539"/>
                    <a:gd name="T9" fmla="*/ 21431 h 38100"/>
                    <a:gd name="T10" fmla="*/ 47626 w 109539"/>
                    <a:gd name="T11" fmla="*/ 16669 h 38100"/>
                    <a:gd name="T12" fmla="*/ 66676 w 109539"/>
                    <a:gd name="T13" fmla="*/ 4763 h 38100"/>
                    <a:gd name="T14" fmla="*/ 73820 w 109539"/>
                    <a:gd name="T15" fmla="*/ 2381 h 38100"/>
                    <a:gd name="T16" fmla="*/ 80964 w 109539"/>
                    <a:gd name="T17" fmla="*/ 0 h 38100"/>
                    <a:gd name="T18" fmla="*/ 107157 w 109539"/>
                    <a:gd name="T19" fmla="*/ 7144 h 38100"/>
                    <a:gd name="T20" fmla="*/ 109539 w 109539"/>
                    <a:gd name="T21" fmla="*/ 9525 h 38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539" h="38100">
                      <a:moveTo>
                        <a:pt x="0" y="38100"/>
                      </a:moveTo>
                      <a:cubicBezTo>
                        <a:pt x="18020" y="27288"/>
                        <a:pt x="9526" y="36910"/>
                        <a:pt x="14289" y="35719"/>
                      </a:cubicBezTo>
                      <a:cubicBezTo>
                        <a:pt x="19052" y="34528"/>
                        <a:pt x="28576" y="30956"/>
                        <a:pt x="28576" y="30956"/>
                      </a:cubicBezTo>
                      <a:cubicBezTo>
                        <a:pt x="30164" y="28575"/>
                        <a:pt x="31104" y="25601"/>
                        <a:pt x="33339" y="23813"/>
                      </a:cubicBezTo>
                      <a:cubicBezTo>
                        <a:pt x="35299" y="22245"/>
                        <a:pt x="38237" y="22554"/>
                        <a:pt x="40482" y="21431"/>
                      </a:cubicBezTo>
                      <a:cubicBezTo>
                        <a:pt x="43042" y="20151"/>
                        <a:pt x="45245" y="18256"/>
                        <a:pt x="47626" y="16669"/>
                      </a:cubicBezTo>
                      <a:cubicBezTo>
                        <a:pt x="55174" y="5348"/>
                        <a:pt x="49673" y="10431"/>
                        <a:pt x="66676" y="4763"/>
                      </a:cubicBezTo>
                      <a:lnTo>
                        <a:pt x="73820" y="2381"/>
                      </a:lnTo>
                      <a:lnTo>
                        <a:pt x="80964" y="0"/>
                      </a:lnTo>
                      <a:cubicBezTo>
                        <a:pt x="85617" y="930"/>
                        <a:pt x="104133" y="4121"/>
                        <a:pt x="107157" y="7144"/>
                      </a:cubicBezTo>
                      <a:lnTo>
                        <a:pt x="109539" y="9525"/>
                      </a:lnTo>
                    </a:path>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519" name="Freeform 3977"/>
            <p:cNvSpPr>
              <a:spLocks noChangeAspect="1"/>
            </p:cNvSpPr>
            <p:nvPr/>
          </p:nvSpPr>
          <p:spPr bwMode="auto">
            <a:xfrm>
              <a:off x="1519200" y="1101600"/>
              <a:ext cx="1511036" cy="828000"/>
            </a:xfrm>
            <a:custGeom>
              <a:avLst/>
              <a:gdLst>
                <a:gd name="T0" fmla="*/ 2147483647 w 1142"/>
                <a:gd name="T1" fmla="*/ 2147483647 h 562"/>
                <a:gd name="T2" fmla="*/ 2147483647 w 1142"/>
                <a:gd name="T3" fmla="*/ 2147483647 h 562"/>
                <a:gd name="T4" fmla="*/ 2147483647 w 1142"/>
                <a:gd name="T5" fmla="*/ 2147483647 h 562"/>
                <a:gd name="T6" fmla="*/ 2147483647 w 1142"/>
                <a:gd name="T7" fmla="*/ 2147483647 h 562"/>
                <a:gd name="T8" fmla="*/ 2147483647 w 1142"/>
                <a:gd name="T9" fmla="*/ 2147483647 h 562"/>
                <a:gd name="T10" fmla="*/ 2147483647 w 1142"/>
                <a:gd name="T11" fmla="*/ 2147483647 h 562"/>
                <a:gd name="T12" fmla="*/ 2147483647 w 1142"/>
                <a:gd name="T13" fmla="*/ 2147483647 h 562"/>
                <a:gd name="T14" fmla="*/ 2147483647 w 1142"/>
                <a:gd name="T15" fmla="*/ 2147483647 h 562"/>
                <a:gd name="T16" fmla="*/ 2147483647 w 1142"/>
                <a:gd name="T17" fmla="*/ 2147483647 h 562"/>
                <a:gd name="T18" fmla="*/ 2147483647 w 1142"/>
                <a:gd name="T19" fmla="*/ 2147483647 h 562"/>
                <a:gd name="T20" fmla="*/ 2147483647 w 1142"/>
                <a:gd name="T21" fmla="*/ 2147483647 h 562"/>
                <a:gd name="T22" fmla="*/ 2147483647 w 1142"/>
                <a:gd name="T23" fmla="*/ 2147483647 h 562"/>
                <a:gd name="T24" fmla="*/ 2147483647 w 1142"/>
                <a:gd name="T25" fmla="*/ 2147483647 h 562"/>
                <a:gd name="T26" fmla="*/ 2147483647 w 1142"/>
                <a:gd name="T27" fmla="*/ 2147483647 h 562"/>
                <a:gd name="T28" fmla="*/ 2147483647 w 1142"/>
                <a:gd name="T29" fmla="*/ 2147483647 h 562"/>
                <a:gd name="T30" fmla="*/ 2147483647 w 1142"/>
                <a:gd name="T31" fmla="*/ 2147483647 h 562"/>
                <a:gd name="T32" fmla="*/ 2147483647 w 1142"/>
                <a:gd name="T33" fmla="*/ 2147483647 h 562"/>
                <a:gd name="T34" fmla="*/ 2147483647 w 1142"/>
                <a:gd name="T35" fmla="*/ 2147483647 h 562"/>
                <a:gd name="T36" fmla="*/ 2147483647 w 1142"/>
                <a:gd name="T37" fmla="*/ 2147483647 h 562"/>
                <a:gd name="T38" fmla="*/ 2147483647 w 1142"/>
                <a:gd name="T39" fmla="*/ 2147483647 h 562"/>
                <a:gd name="T40" fmla="*/ 2147483647 w 1142"/>
                <a:gd name="T41" fmla="*/ 2147483647 h 562"/>
                <a:gd name="T42" fmla="*/ 2147483647 w 1142"/>
                <a:gd name="T43" fmla="*/ 2147483647 h 562"/>
                <a:gd name="T44" fmla="*/ 2147483647 w 1142"/>
                <a:gd name="T45" fmla="*/ 2147483647 h 562"/>
                <a:gd name="T46" fmla="*/ 2147483647 w 1142"/>
                <a:gd name="T47" fmla="*/ 2147483647 h 562"/>
                <a:gd name="T48" fmla="*/ 2147483647 w 1142"/>
                <a:gd name="T49" fmla="*/ 2147483647 h 562"/>
                <a:gd name="T50" fmla="*/ 2147483647 w 1142"/>
                <a:gd name="T51" fmla="*/ 2147483647 h 562"/>
                <a:gd name="T52" fmla="*/ 2147483647 w 1142"/>
                <a:gd name="T53" fmla="*/ 2147483647 h 562"/>
                <a:gd name="T54" fmla="*/ 2147483647 w 1142"/>
                <a:gd name="T55" fmla="*/ 2147483647 h 562"/>
                <a:gd name="T56" fmla="*/ 2147483647 w 1142"/>
                <a:gd name="T57" fmla="*/ 2147483647 h 562"/>
                <a:gd name="T58" fmla="*/ 2147483647 w 1142"/>
                <a:gd name="T59" fmla="*/ 2147483647 h 562"/>
                <a:gd name="T60" fmla="*/ 2147483647 w 1142"/>
                <a:gd name="T61" fmla="*/ 2147483647 h 562"/>
                <a:gd name="T62" fmla="*/ 2147483647 w 1142"/>
                <a:gd name="T63" fmla="*/ 2147483647 h 562"/>
                <a:gd name="T64" fmla="*/ 2147483647 w 1142"/>
                <a:gd name="T65" fmla="*/ 2147483647 h 562"/>
                <a:gd name="T66" fmla="*/ 2147483647 w 1142"/>
                <a:gd name="T67" fmla="*/ 2147483647 h 562"/>
                <a:gd name="T68" fmla="*/ 2147483647 w 1142"/>
                <a:gd name="T69" fmla="*/ 2147483647 h 562"/>
                <a:gd name="T70" fmla="*/ 2147483647 w 1142"/>
                <a:gd name="T71" fmla="*/ 2147483647 h 562"/>
                <a:gd name="T72" fmla="*/ 2147483647 w 1142"/>
                <a:gd name="T73" fmla="*/ 2147483647 h 562"/>
                <a:gd name="T74" fmla="*/ 2147483647 w 1142"/>
                <a:gd name="T75" fmla="*/ 2147483647 h 562"/>
                <a:gd name="T76" fmla="*/ 2147483647 w 1142"/>
                <a:gd name="T77" fmla="*/ 2147483647 h 562"/>
                <a:gd name="T78" fmla="*/ 2147483647 w 1142"/>
                <a:gd name="T79" fmla="*/ 2147483647 h 562"/>
                <a:gd name="T80" fmla="*/ 2147483647 w 1142"/>
                <a:gd name="T81" fmla="*/ 2147483647 h 562"/>
                <a:gd name="T82" fmla="*/ 2147483647 w 1142"/>
                <a:gd name="T83" fmla="*/ 2147483647 h 562"/>
                <a:gd name="T84" fmla="*/ 2147483647 w 1142"/>
                <a:gd name="T85" fmla="*/ 2147483647 h 562"/>
                <a:gd name="T86" fmla="*/ 2147483647 w 1142"/>
                <a:gd name="T87" fmla="*/ 2147483647 h 562"/>
                <a:gd name="T88" fmla="*/ 2147483647 w 1142"/>
                <a:gd name="T89" fmla="*/ 2147483647 h 562"/>
                <a:gd name="T90" fmla="*/ 2147483647 w 1142"/>
                <a:gd name="T91" fmla="*/ 2147483647 h 562"/>
                <a:gd name="T92" fmla="*/ 2147483647 w 1142"/>
                <a:gd name="T93" fmla="*/ 2147483647 h 562"/>
                <a:gd name="T94" fmla="*/ 2147483647 w 1142"/>
                <a:gd name="T95" fmla="*/ 2147483647 h 562"/>
                <a:gd name="T96" fmla="*/ 2147483647 w 1142"/>
                <a:gd name="T97" fmla="*/ 2147483647 h 562"/>
                <a:gd name="T98" fmla="*/ 2147483647 w 1142"/>
                <a:gd name="T99" fmla="*/ 2147483647 h 562"/>
                <a:gd name="T100" fmla="*/ 2147483647 w 1142"/>
                <a:gd name="T101" fmla="*/ 2147483647 h 562"/>
                <a:gd name="T102" fmla="*/ 2147483647 w 1142"/>
                <a:gd name="T103" fmla="*/ 2147483647 h 562"/>
                <a:gd name="T104" fmla="*/ 2147483647 w 1142"/>
                <a:gd name="T105" fmla="*/ 2147483647 h 562"/>
                <a:gd name="T106" fmla="*/ 2147483647 w 1142"/>
                <a:gd name="T107" fmla="*/ 2147483647 h 562"/>
                <a:gd name="T108" fmla="*/ 2147483647 w 1142"/>
                <a:gd name="T109" fmla="*/ 2147483647 h 562"/>
                <a:gd name="T110" fmla="*/ 2147483647 w 1142"/>
                <a:gd name="T111" fmla="*/ 2147483647 h 562"/>
                <a:gd name="T112" fmla="*/ 2147483647 w 1142"/>
                <a:gd name="T113" fmla="*/ 2147483647 h 562"/>
                <a:gd name="T114" fmla="*/ 2147483647 w 1142"/>
                <a:gd name="T115" fmla="*/ 2147483647 h 562"/>
                <a:gd name="T116" fmla="*/ 2147483647 w 1142"/>
                <a:gd name="T117" fmla="*/ 2147483647 h 562"/>
                <a:gd name="T118" fmla="*/ 2147483647 w 1142"/>
                <a:gd name="T119" fmla="*/ 2147483647 h 562"/>
                <a:gd name="T120" fmla="*/ 2147483647 w 1142"/>
                <a:gd name="T121" fmla="*/ 2147483647 h 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42" h="562">
                  <a:moveTo>
                    <a:pt x="843" y="102"/>
                  </a:moveTo>
                  <a:lnTo>
                    <a:pt x="837" y="96"/>
                  </a:lnTo>
                  <a:lnTo>
                    <a:pt x="855" y="96"/>
                  </a:lnTo>
                  <a:lnTo>
                    <a:pt x="861" y="102"/>
                  </a:lnTo>
                  <a:lnTo>
                    <a:pt x="873" y="96"/>
                  </a:lnTo>
                  <a:lnTo>
                    <a:pt x="867" y="90"/>
                  </a:lnTo>
                  <a:lnTo>
                    <a:pt x="873" y="90"/>
                  </a:lnTo>
                  <a:lnTo>
                    <a:pt x="879" y="96"/>
                  </a:lnTo>
                  <a:lnTo>
                    <a:pt x="915" y="84"/>
                  </a:lnTo>
                  <a:lnTo>
                    <a:pt x="921" y="78"/>
                  </a:lnTo>
                  <a:lnTo>
                    <a:pt x="915" y="66"/>
                  </a:lnTo>
                  <a:lnTo>
                    <a:pt x="921" y="60"/>
                  </a:lnTo>
                  <a:lnTo>
                    <a:pt x="933" y="54"/>
                  </a:lnTo>
                  <a:lnTo>
                    <a:pt x="927" y="54"/>
                  </a:lnTo>
                  <a:lnTo>
                    <a:pt x="939" y="48"/>
                  </a:lnTo>
                  <a:lnTo>
                    <a:pt x="915" y="42"/>
                  </a:lnTo>
                  <a:lnTo>
                    <a:pt x="933" y="42"/>
                  </a:lnTo>
                  <a:lnTo>
                    <a:pt x="891" y="42"/>
                  </a:lnTo>
                  <a:lnTo>
                    <a:pt x="891" y="48"/>
                  </a:lnTo>
                  <a:lnTo>
                    <a:pt x="891" y="54"/>
                  </a:lnTo>
                  <a:lnTo>
                    <a:pt x="879" y="54"/>
                  </a:lnTo>
                  <a:lnTo>
                    <a:pt x="849" y="78"/>
                  </a:lnTo>
                  <a:lnTo>
                    <a:pt x="837" y="84"/>
                  </a:lnTo>
                  <a:lnTo>
                    <a:pt x="837" y="66"/>
                  </a:lnTo>
                  <a:lnTo>
                    <a:pt x="849" y="54"/>
                  </a:lnTo>
                  <a:lnTo>
                    <a:pt x="837" y="48"/>
                  </a:lnTo>
                  <a:lnTo>
                    <a:pt x="813" y="66"/>
                  </a:lnTo>
                  <a:lnTo>
                    <a:pt x="819" y="48"/>
                  </a:lnTo>
                  <a:lnTo>
                    <a:pt x="813" y="48"/>
                  </a:lnTo>
                  <a:lnTo>
                    <a:pt x="825" y="42"/>
                  </a:lnTo>
                  <a:lnTo>
                    <a:pt x="819" y="42"/>
                  </a:lnTo>
                  <a:lnTo>
                    <a:pt x="801" y="42"/>
                  </a:lnTo>
                  <a:lnTo>
                    <a:pt x="801" y="36"/>
                  </a:lnTo>
                  <a:lnTo>
                    <a:pt x="813" y="30"/>
                  </a:lnTo>
                  <a:lnTo>
                    <a:pt x="819" y="30"/>
                  </a:lnTo>
                  <a:lnTo>
                    <a:pt x="813" y="18"/>
                  </a:lnTo>
                  <a:lnTo>
                    <a:pt x="819" y="12"/>
                  </a:lnTo>
                  <a:lnTo>
                    <a:pt x="813" y="6"/>
                  </a:lnTo>
                  <a:lnTo>
                    <a:pt x="807" y="6"/>
                  </a:lnTo>
                  <a:lnTo>
                    <a:pt x="813" y="0"/>
                  </a:lnTo>
                  <a:lnTo>
                    <a:pt x="801" y="6"/>
                  </a:lnTo>
                  <a:lnTo>
                    <a:pt x="807" y="6"/>
                  </a:lnTo>
                  <a:lnTo>
                    <a:pt x="789" y="12"/>
                  </a:lnTo>
                  <a:lnTo>
                    <a:pt x="778" y="12"/>
                  </a:lnTo>
                  <a:lnTo>
                    <a:pt x="772" y="24"/>
                  </a:lnTo>
                  <a:lnTo>
                    <a:pt x="766" y="30"/>
                  </a:lnTo>
                  <a:lnTo>
                    <a:pt x="760" y="36"/>
                  </a:lnTo>
                  <a:lnTo>
                    <a:pt x="789" y="48"/>
                  </a:lnTo>
                  <a:lnTo>
                    <a:pt x="778" y="48"/>
                  </a:lnTo>
                  <a:lnTo>
                    <a:pt x="772" y="48"/>
                  </a:lnTo>
                  <a:lnTo>
                    <a:pt x="766" y="54"/>
                  </a:lnTo>
                  <a:lnTo>
                    <a:pt x="778" y="54"/>
                  </a:lnTo>
                  <a:lnTo>
                    <a:pt x="772" y="60"/>
                  </a:lnTo>
                  <a:lnTo>
                    <a:pt x="748" y="66"/>
                  </a:lnTo>
                  <a:lnTo>
                    <a:pt x="736" y="78"/>
                  </a:lnTo>
                  <a:lnTo>
                    <a:pt x="730" y="90"/>
                  </a:lnTo>
                  <a:lnTo>
                    <a:pt x="718" y="90"/>
                  </a:lnTo>
                  <a:lnTo>
                    <a:pt x="718" y="84"/>
                  </a:lnTo>
                  <a:lnTo>
                    <a:pt x="730" y="84"/>
                  </a:lnTo>
                  <a:lnTo>
                    <a:pt x="724" y="84"/>
                  </a:lnTo>
                  <a:lnTo>
                    <a:pt x="730" y="78"/>
                  </a:lnTo>
                  <a:lnTo>
                    <a:pt x="724" y="78"/>
                  </a:lnTo>
                  <a:lnTo>
                    <a:pt x="742" y="66"/>
                  </a:lnTo>
                  <a:lnTo>
                    <a:pt x="730" y="66"/>
                  </a:lnTo>
                  <a:lnTo>
                    <a:pt x="718" y="60"/>
                  </a:lnTo>
                  <a:lnTo>
                    <a:pt x="706" y="66"/>
                  </a:lnTo>
                  <a:lnTo>
                    <a:pt x="706" y="72"/>
                  </a:lnTo>
                  <a:lnTo>
                    <a:pt x="718" y="72"/>
                  </a:lnTo>
                  <a:lnTo>
                    <a:pt x="706" y="72"/>
                  </a:lnTo>
                  <a:lnTo>
                    <a:pt x="700" y="66"/>
                  </a:lnTo>
                  <a:lnTo>
                    <a:pt x="694" y="72"/>
                  </a:lnTo>
                  <a:lnTo>
                    <a:pt x="646" y="72"/>
                  </a:lnTo>
                  <a:lnTo>
                    <a:pt x="634" y="66"/>
                  </a:lnTo>
                  <a:lnTo>
                    <a:pt x="628" y="66"/>
                  </a:lnTo>
                  <a:lnTo>
                    <a:pt x="622" y="60"/>
                  </a:lnTo>
                  <a:lnTo>
                    <a:pt x="616" y="54"/>
                  </a:lnTo>
                  <a:lnTo>
                    <a:pt x="574" y="60"/>
                  </a:lnTo>
                  <a:lnTo>
                    <a:pt x="586" y="66"/>
                  </a:lnTo>
                  <a:lnTo>
                    <a:pt x="616" y="60"/>
                  </a:lnTo>
                  <a:lnTo>
                    <a:pt x="592" y="66"/>
                  </a:lnTo>
                  <a:lnTo>
                    <a:pt x="580" y="66"/>
                  </a:lnTo>
                  <a:lnTo>
                    <a:pt x="574" y="90"/>
                  </a:lnTo>
                  <a:lnTo>
                    <a:pt x="568" y="84"/>
                  </a:lnTo>
                  <a:lnTo>
                    <a:pt x="562" y="96"/>
                  </a:lnTo>
                  <a:lnTo>
                    <a:pt x="556" y="84"/>
                  </a:lnTo>
                  <a:lnTo>
                    <a:pt x="568" y="84"/>
                  </a:lnTo>
                  <a:lnTo>
                    <a:pt x="562" y="72"/>
                  </a:lnTo>
                  <a:lnTo>
                    <a:pt x="556" y="78"/>
                  </a:lnTo>
                  <a:lnTo>
                    <a:pt x="556" y="72"/>
                  </a:lnTo>
                  <a:lnTo>
                    <a:pt x="550" y="72"/>
                  </a:lnTo>
                  <a:lnTo>
                    <a:pt x="496" y="72"/>
                  </a:lnTo>
                  <a:lnTo>
                    <a:pt x="478" y="72"/>
                  </a:lnTo>
                  <a:lnTo>
                    <a:pt x="502" y="66"/>
                  </a:lnTo>
                  <a:lnTo>
                    <a:pt x="508" y="60"/>
                  </a:lnTo>
                  <a:lnTo>
                    <a:pt x="496" y="54"/>
                  </a:lnTo>
                  <a:lnTo>
                    <a:pt x="484" y="54"/>
                  </a:lnTo>
                  <a:lnTo>
                    <a:pt x="419" y="36"/>
                  </a:lnTo>
                  <a:lnTo>
                    <a:pt x="401" y="48"/>
                  </a:lnTo>
                  <a:lnTo>
                    <a:pt x="395" y="42"/>
                  </a:lnTo>
                  <a:lnTo>
                    <a:pt x="401" y="42"/>
                  </a:lnTo>
                  <a:lnTo>
                    <a:pt x="401" y="30"/>
                  </a:lnTo>
                  <a:lnTo>
                    <a:pt x="401" y="36"/>
                  </a:lnTo>
                  <a:lnTo>
                    <a:pt x="395" y="42"/>
                  </a:lnTo>
                  <a:lnTo>
                    <a:pt x="383" y="42"/>
                  </a:lnTo>
                  <a:lnTo>
                    <a:pt x="377" y="48"/>
                  </a:lnTo>
                  <a:lnTo>
                    <a:pt x="371" y="36"/>
                  </a:lnTo>
                  <a:lnTo>
                    <a:pt x="365" y="24"/>
                  </a:lnTo>
                  <a:lnTo>
                    <a:pt x="371" y="30"/>
                  </a:lnTo>
                  <a:lnTo>
                    <a:pt x="341" y="42"/>
                  </a:lnTo>
                  <a:lnTo>
                    <a:pt x="341" y="36"/>
                  </a:lnTo>
                  <a:lnTo>
                    <a:pt x="311" y="42"/>
                  </a:lnTo>
                  <a:lnTo>
                    <a:pt x="341" y="30"/>
                  </a:lnTo>
                  <a:lnTo>
                    <a:pt x="323" y="36"/>
                  </a:lnTo>
                  <a:lnTo>
                    <a:pt x="287" y="42"/>
                  </a:lnTo>
                  <a:lnTo>
                    <a:pt x="257" y="54"/>
                  </a:lnTo>
                  <a:lnTo>
                    <a:pt x="251" y="54"/>
                  </a:lnTo>
                  <a:lnTo>
                    <a:pt x="239" y="54"/>
                  </a:lnTo>
                  <a:lnTo>
                    <a:pt x="239" y="60"/>
                  </a:lnTo>
                  <a:lnTo>
                    <a:pt x="209" y="48"/>
                  </a:lnTo>
                  <a:lnTo>
                    <a:pt x="185" y="42"/>
                  </a:lnTo>
                  <a:lnTo>
                    <a:pt x="161" y="60"/>
                  </a:lnTo>
                  <a:lnTo>
                    <a:pt x="138" y="78"/>
                  </a:lnTo>
                  <a:lnTo>
                    <a:pt x="114" y="102"/>
                  </a:lnTo>
                  <a:lnTo>
                    <a:pt x="90" y="120"/>
                  </a:lnTo>
                  <a:lnTo>
                    <a:pt x="66" y="143"/>
                  </a:lnTo>
                  <a:lnTo>
                    <a:pt x="48" y="161"/>
                  </a:lnTo>
                  <a:lnTo>
                    <a:pt x="24" y="185"/>
                  </a:lnTo>
                  <a:lnTo>
                    <a:pt x="0" y="203"/>
                  </a:lnTo>
                  <a:lnTo>
                    <a:pt x="30" y="203"/>
                  </a:lnTo>
                  <a:lnTo>
                    <a:pt x="24" y="209"/>
                  </a:lnTo>
                  <a:lnTo>
                    <a:pt x="24" y="227"/>
                  </a:lnTo>
                  <a:lnTo>
                    <a:pt x="36" y="227"/>
                  </a:lnTo>
                  <a:lnTo>
                    <a:pt x="48" y="221"/>
                  </a:lnTo>
                  <a:lnTo>
                    <a:pt x="72" y="215"/>
                  </a:lnTo>
                  <a:lnTo>
                    <a:pt x="72" y="233"/>
                  </a:lnTo>
                  <a:lnTo>
                    <a:pt x="66" y="269"/>
                  </a:lnTo>
                  <a:lnTo>
                    <a:pt x="72" y="275"/>
                  </a:lnTo>
                  <a:lnTo>
                    <a:pt x="84" y="287"/>
                  </a:lnTo>
                  <a:lnTo>
                    <a:pt x="66" y="299"/>
                  </a:lnTo>
                  <a:lnTo>
                    <a:pt x="78" y="293"/>
                  </a:lnTo>
                  <a:lnTo>
                    <a:pt x="66" y="299"/>
                  </a:lnTo>
                  <a:lnTo>
                    <a:pt x="72" y="305"/>
                  </a:lnTo>
                  <a:lnTo>
                    <a:pt x="60" y="311"/>
                  </a:lnTo>
                  <a:lnTo>
                    <a:pt x="54" y="311"/>
                  </a:lnTo>
                  <a:lnTo>
                    <a:pt x="54" y="317"/>
                  </a:lnTo>
                  <a:lnTo>
                    <a:pt x="54" y="311"/>
                  </a:lnTo>
                  <a:lnTo>
                    <a:pt x="54" y="317"/>
                  </a:lnTo>
                  <a:lnTo>
                    <a:pt x="60" y="317"/>
                  </a:lnTo>
                  <a:lnTo>
                    <a:pt x="54" y="317"/>
                  </a:lnTo>
                  <a:lnTo>
                    <a:pt x="54" y="323"/>
                  </a:lnTo>
                  <a:lnTo>
                    <a:pt x="48" y="317"/>
                  </a:lnTo>
                  <a:lnTo>
                    <a:pt x="54" y="335"/>
                  </a:lnTo>
                  <a:lnTo>
                    <a:pt x="72" y="323"/>
                  </a:lnTo>
                  <a:lnTo>
                    <a:pt x="66" y="329"/>
                  </a:lnTo>
                  <a:lnTo>
                    <a:pt x="72" y="335"/>
                  </a:lnTo>
                  <a:lnTo>
                    <a:pt x="60" y="329"/>
                  </a:lnTo>
                  <a:lnTo>
                    <a:pt x="60" y="341"/>
                  </a:lnTo>
                  <a:lnTo>
                    <a:pt x="48" y="353"/>
                  </a:lnTo>
                  <a:lnTo>
                    <a:pt x="60" y="353"/>
                  </a:lnTo>
                  <a:lnTo>
                    <a:pt x="54" y="353"/>
                  </a:lnTo>
                  <a:lnTo>
                    <a:pt x="78" y="341"/>
                  </a:lnTo>
                  <a:lnTo>
                    <a:pt x="72" y="353"/>
                  </a:lnTo>
                  <a:lnTo>
                    <a:pt x="72" y="359"/>
                  </a:lnTo>
                  <a:lnTo>
                    <a:pt x="66" y="353"/>
                  </a:lnTo>
                  <a:lnTo>
                    <a:pt x="48" y="365"/>
                  </a:lnTo>
                  <a:lnTo>
                    <a:pt x="54" y="365"/>
                  </a:lnTo>
                  <a:lnTo>
                    <a:pt x="66" y="365"/>
                  </a:lnTo>
                  <a:lnTo>
                    <a:pt x="48" y="371"/>
                  </a:lnTo>
                  <a:lnTo>
                    <a:pt x="42" y="371"/>
                  </a:lnTo>
                  <a:lnTo>
                    <a:pt x="54" y="371"/>
                  </a:lnTo>
                  <a:lnTo>
                    <a:pt x="42" y="377"/>
                  </a:lnTo>
                  <a:lnTo>
                    <a:pt x="54" y="383"/>
                  </a:lnTo>
                  <a:lnTo>
                    <a:pt x="60" y="377"/>
                  </a:lnTo>
                  <a:lnTo>
                    <a:pt x="66" y="377"/>
                  </a:lnTo>
                  <a:lnTo>
                    <a:pt x="54" y="383"/>
                  </a:lnTo>
                  <a:lnTo>
                    <a:pt x="66" y="383"/>
                  </a:lnTo>
                  <a:lnTo>
                    <a:pt x="60" y="383"/>
                  </a:lnTo>
                  <a:lnTo>
                    <a:pt x="72" y="383"/>
                  </a:lnTo>
                  <a:lnTo>
                    <a:pt x="72" y="377"/>
                  </a:lnTo>
                  <a:lnTo>
                    <a:pt x="66" y="383"/>
                  </a:lnTo>
                  <a:lnTo>
                    <a:pt x="60" y="383"/>
                  </a:lnTo>
                  <a:lnTo>
                    <a:pt x="60" y="389"/>
                  </a:lnTo>
                  <a:lnTo>
                    <a:pt x="72" y="383"/>
                  </a:lnTo>
                  <a:lnTo>
                    <a:pt x="72" y="389"/>
                  </a:lnTo>
                  <a:lnTo>
                    <a:pt x="78" y="383"/>
                  </a:lnTo>
                  <a:lnTo>
                    <a:pt x="72" y="389"/>
                  </a:lnTo>
                  <a:lnTo>
                    <a:pt x="84" y="389"/>
                  </a:lnTo>
                  <a:lnTo>
                    <a:pt x="72" y="395"/>
                  </a:lnTo>
                  <a:lnTo>
                    <a:pt x="78" y="401"/>
                  </a:lnTo>
                  <a:lnTo>
                    <a:pt x="84" y="395"/>
                  </a:lnTo>
                  <a:lnTo>
                    <a:pt x="84" y="407"/>
                  </a:lnTo>
                  <a:lnTo>
                    <a:pt x="78" y="407"/>
                  </a:lnTo>
                  <a:lnTo>
                    <a:pt x="84" y="407"/>
                  </a:lnTo>
                  <a:lnTo>
                    <a:pt x="90" y="407"/>
                  </a:lnTo>
                  <a:lnTo>
                    <a:pt x="84" y="413"/>
                  </a:lnTo>
                  <a:lnTo>
                    <a:pt x="90" y="413"/>
                  </a:lnTo>
                  <a:lnTo>
                    <a:pt x="84" y="413"/>
                  </a:lnTo>
                  <a:lnTo>
                    <a:pt x="90" y="419"/>
                  </a:lnTo>
                  <a:lnTo>
                    <a:pt x="299" y="419"/>
                  </a:lnTo>
                  <a:lnTo>
                    <a:pt x="329" y="419"/>
                  </a:lnTo>
                  <a:lnTo>
                    <a:pt x="514" y="419"/>
                  </a:lnTo>
                  <a:lnTo>
                    <a:pt x="520" y="407"/>
                  </a:lnTo>
                  <a:lnTo>
                    <a:pt x="520" y="419"/>
                  </a:lnTo>
                  <a:lnTo>
                    <a:pt x="538" y="425"/>
                  </a:lnTo>
                  <a:lnTo>
                    <a:pt x="556" y="437"/>
                  </a:lnTo>
                  <a:lnTo>
                    <a:pt x="574" y="431"/>
                  </a:lnTo>
                  <a:lnTo>
                    <a:pt x="586" y="437"/>
                  </a:lnTo>
                  <a:lnTo>
                    <a:pt x="604" y="431"/>
                  </a:lnTo>
                  <a:lnTo>
                    <a:pt x="634" y="449"/>
                  </a:lnTo>
                  <a:lnTo>
                    <a:pt x="646" y="455"/>
                  </a:lnTo>
                  <a:lnTo>
                    <a:pt x="658" y="467"/>
                  </a:lnTo>
                  <a:lnTo>
                    <a:pt x="664" y="473"/>
                  </a:lnTo>
                  <a:lnTo>
                    <a:pt x="664" y="478"/>
                  </a:lnTo>
                  <a:lnTo>
                    <a:pt x="676" y="490"/>
                  </a:lnTo>
                  <a:lnTo>
                    <a:pt x="676" y="502"/>
                  </a:lnTo>
                  <a:lnTo>
                    <a:pt x="670" y="520"/>
                  </a:lnTo>
                  <a:lnTo>
                    <a:pt x="664" y="532"/>
                  </a:lnTo>
                  <a:lnTo>
                    <a:pt x="646" y="550"/>
                  </a:lnTo>
                  <a:lnTo>
                    <a:pt x="646" y="562"/>
                  </a:lnTo>
                  <a:lnTo>
                    <a:pt x="664" y="556"/>
                  </a:lnTo>
                  <a:lnTo>
                    <a:pt x="682" y="550"/>
                  </a:lnTo>
                  <a:lnTo>
                    <a:pt x="700" y="544"/>
                  </a:lnTo>
                  <a:lnTo>
                    <a:pt x="718" y="538"/>
                  </a:lnTo>
                  <a:lnTo>
                    <a:pt x="718" y="526"/>
                  </a:lnTo>
                  <a:lnTo>
                    <a:pt x="736" y="520"/>
                  </a:lnTo>
                  <a:lnTo>
                    <a:pt x="754" y="520"/>
                  </a:lnTo>
                  <a:lnTo>
                    <a:pt x="772" y="508"/>
                  </a:lnTo>
                  <a:lnTo>
                    <a:pt x="789" y="496"/>
                  </a:lnTo>
                  <a:lnTo>
                    <a:pt x="819" y="496"/>
                  </a:lnTo>
                  <a:lnTo>
                    <a:pt x="849" y="496"/>
                  </a:lnTo>
                  <a:lnTo>
                    <a:pt x="861" y="490"/>
                  </a:lnTo>
                  <a:lnTo>
                    <a:pt x="873" y="473"/>
                  </a:lnTo>
                  <a:lnTo>
                    <a:pt x="885" y="461"/>
                  </a:lnTo>
                  <a:lnTo>
                    <a:pt x="903" y="449"/>
                  </a:lnTo>
                  <a:lnTo>
                    <a:pt x="909" y="449"/>
                  </a:lnTo>
                  <a:lnTo>
                    <a:pt x="921" y="455"/>
                  </a:lnTo>
                  <a:lnTo>
                    <a:pt x="915" y="478"/>
                  </a:lnTo>
                  <a:lnTo>
                    <a:pt x="915" y="490"/>
                  </a:lnTo>
                  <a:lnTo>
                    <a:pt x="921" y="490"/>
                  </a:lnTo>
                  <a:lnTo>
                    <a:pt x="939" y="490"/>
                  </a:lnTo>
                  <a:lnTo>
                    <a:pt x="933" y="490"/>
                  </a:lnTo>
                  <a:lnTo>
                    <a:pt x="957" y="484"/>
                  </a:lnTo>
                  <a:lnTo>
                    <a:pt x="963" y="473"/>
                  </a:lnTo>
                  <a:lnTo>
                    <a:pt x="963" y="478"/>
                  </a:lnTo>
                  <a:lnTo>
                    <a:pt x="969" y="478"/>
                  </a:lnTo>
                  <a:lnTo>
                    <a:pt x="957" y="484"/>
                  </a:lnTo>
                  <a:lnTo>
                    <a:pt x="981" y="484"/>
                  </a:lnTo>
                  <a:lnTo>
                    <a:pt x="963" y="490"/>
                  </a:lnTo>
                  <a:lnTo>
                    <a:pt x="939" y="502"/>
                  </a:lnTo>
                  <a:lnTo>
                    <a:pt x="945" y="496"/>
                  </a:lnTo>
                  <a:lnTo>
                    <a:pt x="927" y="508"/>
                  </a:lnTo>
                  <a:lnTo>
                    <a:pt x="933" y="502"/>
                  </a:lnTo>
                  <a:lnTo>
                    <a:pt x="927" y="514"/>
                  </a:lnTo>
                  <a:lnTo>
                    <a:pt x="933" y="520"/>
                  </a:lnTo>
                  <a:lnTo>
                    <a:pt x="939" y="520"/>
                  </a:lnTo>
                  <a:lnTo>
                    <a:pt x="963" y="502"/>
                  </a:lnTo>
                  <a:lnTo>
                    <a:pt x="969" y="502"/>
                  </a:lnTo>
                  <a:lnTo>
                    <a:pt x="975" y="502"/>
                  </a:lnTo>
                  <a:lnTo>
                    <a:pt x="1017" y="490"/>
                  </a:lnTo>
                  <a:lnTo>
                    <a:pt x="1011" y="484"/>
                  </a:lnTo>
                  <a:lnTo>
                    <a:pt x="1005" y="478"/>
                  </a:lnTo>
                  <a:lnTo>
                    <a:pt x="999" y="478"/>
                  </a:lnTo>
                  <a:lnTo>
                    <a:pt x="987" y="478"/>
                  </a:lnTo>
                  <a:lnTo>
                    <a:pt x="975" y="473"/>
                  </a:lnTo>
                  <a:lnTo>
                    <a:pt x="969" y="473"/>
                  </a:lnTo>
                  <a:lnTo>
                    <a:pt x="969" y="455"/>
                  </a:lnTo>
                  <a:lnTo>
                    <a:pt x="963" y="455"/>
                  </a:lnTo>
                  <a:lnTo>
                    <a:pt x="975" y="443"/>
                  </a:lnTo>
                  <a:lnTo>
                    <a:pt x="957" y="443"/>
                  </a:lnTo>
                  <a:lnTo>
                    <a:pt x="957" y="437"/>
                  </a:lnTo>
                  <a:lnTo>
                    <a:pt x="945" y="437"/>
                  </a:lnTo>
                  <a:lnTo>
                    <a:pt x="963" y="437"/>
                  </a:lnTo>
                  <a:lnTo>
                    <a:pt x="987" y="431"/>
                  </a:lnTo>
                  <a:lnTo>
                    <a:pt x="987" y="419"/>
                  </a:lnTo>
                  <a:lnTo>
                    <a:pt x="969" y="413"/>
                  </a:lnTo>
                  <a:lnTo>
                    <a:pt x="945" y="419"/>
                  </a:lnTo>
                  <a:lnTo>
                    <a:pt x="927" y="425"/>
                  </a:lnTo>
                  <a:lnTo>
                    <a:pt x="909" y="437"/>
                  </a:lnTo>
                  <a:lnTo>
                    <a:pt x="891" y="443"/>
                  </a:lnTo>
                  <a:lnTo>
                    <a:pt x="867" y="461"/>
                  </a:lnTo>
                  <a:lnTo>
                    <a:pt x="885" y="449"/>
                  </a:lnTo>
                  <a:lnTo>
                    <a:pt x="897" y="437"/>
                  </a:lnTo>
                  <a:lnTo>
                    <a:pt x="879" y="425"/>
                  </a:lnTo>
                  <a:lnTo>
                    <a:pt x="897" y="431"/>
                  </a:lnTo>
                  <a:lnTo>
                    <a:pt x="921" y="419"/>
                  </a:lnTo>
                  <a:lnTo>
                    <a:pt x="945" y="413"/>
                  </a:lnTo>
                  <a:lnTo>
                    <a:pt x="963" y="395"/>
                  </a:lnTo>
                  <a:lnTo>
                    <a:pt x="993" y="395"/>
                  </a:lnTo>
                  <a:lnTo>
                    <a:pt x="1029" y="395"/>
                  </a:lnTo>
                  <a:lnTo>
                    <a:pt x="1059" y="395"/>
                  </a:lnTo>
                  <a:lnTo>
                    <a:pt x="1083" y="377"/>
                  </a:lnTo>
                  <a:lnTo>
                    <a:pt x="1112" y="371"/>
                  </a:lnTo>
                  <a:lnTo>
                    <a:pt x="1142" y="353"/>
                  </a:lnTo>
                  <a:lnTo>
                    <a:pt x="1136" y="353"/>
                  </a:lnTo>
                  <a:lnTo>
                    <a:pt x="1142" y="347"/>
                  </a:lnTo>
                  <a:lnTo>
                    <a:pt x="1130" y="347"/>
                  </a:lnTo>
                  <a:lnTo>
                    <a:pt x="1136" y="347"/>
                  </a:lnTo>
                  <a:lnTo>
                    <a:pt x="1142" y="341"/>
                  </a:lnTo>
                  <a:lnTo>
                    <a:pt x="1142" y="335"/>
                  </a:lnTo>
                  <a:lnTo>
                    <a:pt x="1136" y="329"/>
                  </a:lnTo>
                  <a:lnTo>
                    <a:pt x="1124" y="329"/>
                  </a:lnTo>
                  <a:lnTo>
                    <a:pt x="1124" y="317"/>
                  </a:lnTo>
                  <a:lnTo>
                    <a:pt x="1112" y="317"/>
                  </a:lnTo>
                  <a:lnTo>
                    <a:pt x="1118" y="317"/>
                  </a:lnTo>
                  <a:lnTo>
                    <a:pt x="1095" y="329"/>
                  </a:lnTo>
                  <a:lnTo>
                    <a:pt x="1077" y="335"/>
                  </a:lnTo>
                  <a:lnTo>
                    <a:pt x="1083" y="329"/>
                  </a:lnTo>
                  <a:lnTo>
                    <a:pt x="1077" y="329"/>
                  </a:lnTo>
                  <a:lnTo>
                    <a:pt x="1083" y="329"/>
                  </a:lnTo>
                  <a:lnTo>
                    <a:pt x="1112" y="317"/>
                  </a:lnTo>
                  <a:lnTo>
                    <a:pt x="1095" y="323"/>
                  </a:lnTo>
                  <a:lnTo>
                    <a:pt x="1130" y="311"/>
                  </a:lnTo>
                  <a:lnTo>
                    <a:pt x="1107" y="299"/>
                  </a:lnTo>
                  <a:lnTo>
                    <a:pt x="1107" y="305"/>
                  </a:lnTo>
                  <a:lnTo>
                    <a:pt x="1107" y="299"/>
                  </a:lnTo>
                  <a:lnTo>
                    <a:pt x="1095" y="305"/>
                  </a:lnTo>
                  <a:lnTo>
                    <a:pt x="1101" y="299"/>
                  </a:lnTo>
                  <a:lnTo>
                    <a:pt x="1095" y="299"/>
                  </a:lnTo>
                  <a:lnTo>
                    <a:pt x="1083" y="299"/>
                  </a:lnTo>
                  <a:lnTo>
                    <a:pt x="1089" y="299"/>
                  </a:lnTo>
                  <a:lnTo>
                    <a:pt x="1095" y="293"/>
                  </a:lnTo>
                  <a:lnTo>
                    <a:pt x="1095" y="287"/>
                  </a:lnTo>
                  <a:lnTo>
                    <a:pt x="1089" y="293"/>
                  </a:lnTo>
                  <a:lnTo>
                    <a:pt x="1089" y="287"/>
                  </a:lnTo>
                  <a:lnTo>
                    <a:pt x="1083" y="281"/>
                  </a:lnTo>
                  <a:lnTo>
                    <a:pt x="1077" y="281"/>
                  </a:lnTo>
                  <a:lnTo>
                    <a:pt x="1083" y="281"/>
                  </a:lnTo>
                  <a:lnTo>
                    <a:pt x="1077" y="275"/>
                  </a:lnTo>
                  <a:lnTo>
                    <a:pt x="1083" y="275"/>
                  </a:lnTo>
                  <a:lnTo>
                    <a:pt x="1077" y="269"/>
                  </a:lnTo>
                  <a:lnTo>
                    <a:pt x="1071" y="269"/>
                  </a:lnTo>
                  <a:lnTo>
                    <a:pt x="1077" y="269"/>
                  </a:lnTo>
                  <a:lnTo>
                    <a:pt x="1083" y="269"/>
                  </a:lnTo>
                  <a:lnTo>
                    <a:pt x="1089" y="263"/>
                  </a:lnTo>
                  <a:lnTo>
                    <a:pt x="1083" y="257"/>
                  </a:lnTo>
                  <a:lnTo>
                    <a:pt x="1089" y="251"/>
                  </a:lnTo>
                  <a:lnTo>
                    <a:pt x="1083" y="245"/>
                  </a:lnTo>
                  <a:lnTo>
                    <a:pt x="1071" y="245"/>
                  </a:lnTo>
                  <a:lnTo>
                    <a:pt x="1083" y="239"/>
                  </a:lnTo>
                  <a:lnTo>
                    <a:pt x="1071" y="239"/>
                  </a:lnTo>
                  <a:lnTo>
                    <a:pt x="1083" y="233"/>
                  </a:lnTo>
                  <a:lnTo>
                    <a:pt x="1077" y="227"/>
                  </a:lnTo>
                  <a:lnTo>
                    <a:pt x="1071" y="227"/>
                  </a:lnTo>
                  <a:lnTo>
                    <a:pt x="1077" y="221"/>
                  </a:lnTo>
                  <a:lnTo>
                    <a:pt x="1071" y="209"/>
                  </a:lnTo>
                  <a:lnTo>
                    <a:pt x="1065" y="209"/>
                  </a:lnTo>
                  <a:lnTo>
                    <a:pt x="1071" y="203"/>
                  </a:lnTo>
                  <a:lnTo>
                    <a:pt x="1059" y="209"/>
                  </a:lnTo>
                  <a:lnTo>
                    <a:pt x="1059" y="215"/>
                  </a:lnTo>
                  <a:lnTo>
                    <a:pt x="1053" y="215"/>
                  </a:lnTo>
                  <a:lnTo>
                    <a:pt x="1059" y="221"/>
                  </a:lnTo>
                  <a:lnTo>
                    <a:pt x="1053" y="221"/>
                  </a:lnTo>
                  <a:lnTo>
                    <a:pt x="1047" y="227"/>
                  </a:lnTo>
                  <a:lnTo>
                    <a:pt x="1041" y="233"/>
                  </a:lnTo>
                  <a:lnTo>
                    <a:pt x="1035" y="239"/>
                  </a:lnTo>
                  <a:lnTo>
                    <a:pt x="1035" y="233"/>
                  </a:lnTo>
                  <a:lnTo>
                    <a:pt x="1017" y="239"/>
                  </a:lnTo>
                  <a:lnTo>
                    <a:pt x="1005" y="245"/>
                  </a:lnTo>
                  <a:lnTo>
                    <a:pt x="1011" y="239"/>
                  </a:lnTo>
                  <a:lnTo>
                    <a:pt x="1005" y="245"/>
                  </a:lnTo>
                  <a:lnTo>
                    <a:pt x="1005" y="233"/>
                  </a:lnTo>
                  <a:lnTo>
                    <a:pt x="999" y="245"/>
                  </a:lnTo>
                  <a:lnTo>
                    <a:pt x="981" y="251"/>
                  </a:lnTo>
                  <a:lnTo>
                    <a:pt x="1005" y="239"/>
                  </a:lnTo>
                  <a:lnTo>
                    <a:pt x="999" y="227"/>
                  </a:lnTo>
                  <a:lnTo>
                    <a:pt x="981" y="233"/>
                  </a:lnTo>
                  <a:lnTo>
                    <a:pt x="987" y="227"/>
                  </a:lnTo>
                  <a:lnTo>
                    <a:pt x="993" y="227"/>
                  </a:lnTo>
                  <a:lnTo>
                    <a:pt x="993" y="221"/>
                  </a:lnTo>
                  <a:lnTo>
                    <a:pt x="999" y="209"/>
                  </a:lnTo>
                  <a:lnTo>
                    <a:pt x="981" y="209"/>
                  </a:lnTo>
                  <a:lnTo>
                    <a:pt x="999" y="203"/>
                  </a:lnTo>
                  <a:lnTo>
                    <a:pt x="1005" y="197"/>
                  </a:lnTo>
                  <a:lnTo>
                    <a:pt x="1005" y="191"/>
                  </a:lnTo>
                  <a:lnTo>
                    <a:pt x="999" y="191"/>
                  </a:lnTo>
                  <a:lnTo>
                    <a:pt x="981" y="185"/>
                  </a:lnTo>
                  <a:lnTo>
                    <a:pt x="987" y="179"/>
                  </a:lnTo>
                  <a:lnTo>
                    <a:pt x="981" y="179"/>
                  </a:lnTo>
                  <a:lnTo>
                    <a:pt x="975" y="173"/>
                  </a:lnTo>
                  <a:lnTo>
                    <a:pt x="963" y="167"/>
                  </a:lnTo>
                  <a:lnTo>
                    <a:pt x="945" y="173"/>
                  </a:lnTo>
                  <a:lnTo>
                    <a:pt x="933" y="173"/>
                  </a:lnTo>
                  <a:lnTo>
                    <a:pt x="939" y="167"/>
                  </a:lnTo>
                  <a:lnTo>
                    <a:pt x="909" y="167"/>
                  </a:lnTo>
                  <a:lnTo>
                    <a:pt x="897" y="179"/>
                  </a:lnTo>
                  <a:lnTo>
                    <a:pt x="897" y="185"/>
                  </a:lnTo>
                  <a:lnTo>
                    <a:pt x="891" y="197"/>
                  </a:lnTo>
                  <a:lnTo>
                    <a:pt x="891" y="209"/>
                  </a:lnTo>
                  <a:lnTo>
                    <a:pt x="885" y="215"/>
                  </a:lnTo>
                  <a:lnTo>
                    <a:pt x="879" y="215"/>
                  </a:lnTo>
                  <a:lnTo>
                    <a:pt x="855" y="233"/>
                  </a:lnTo>
                  <a:lnTo>
                    <a:pt x="873" y="251"/>
                  </a:lnTo>
                  <a:lnTo>
                    <a:pt x="867" y="269"/>
                  </a:lnTo>
                  <a:lnTo>
                    <a:pt x="855" y="287"/>
                  </a:lnTo>
                  <a:lnTo>
                    <a:pt x="837" y="293"/>
                  </a:lnTo>
                  <a:lnTo>
                    <a:pt x="813" y="305"/>
                  </a:lnTo>
                  <a:lnTo>
                    <a:pt x="801" y="311"/>
                  </a:lnTo>
                  <a:lnTo>
                    <a:pt x="807" y="323"/>
                  </a:lnTo>
                  <a:lnTo>
                    <a:pt x="801" y="347"/>
                  </a:lnTo>
                  <a:lnTo>
                    <a:pt x="789" y="359"/>
                  </a:lnTo>
                  <a:lnTo>
                    <a:pt x="784" y="371"/>
                  </a:lnTo>
                  <a:lnTo>
                    <a:pt x="778" y="365"/>
                  </a:lnTo>
                  <a:lnTo>
                    <a:pt x="772" y="377"/>
                  </a:lnTo>
                  <a:lnTo>
                    <a:pt x="772" y="383"/>
                  </a:lnTo>
                  <a:lnTo>
                    <a:pt x="760" y="371"/>
                  </a:lnTo>
                  <a:lnTo>
                    <a:pt x="748" y="377"/>
                  </a:lnTo>
                  <a:lnTo>
                    <a:pt x="760" y="371"/>
                  </a:lnTo>
                  <a:lnTo>
                    <a:pt x="748" y="353"/>
                  </a:lnTo>
                  <a:lnTo>
                    <a:pt x="754" y="347"/>
                  </a:lnTo>
                  <a:lnTo>
                    <a:pt x="754" y="335"/>
                  </a:lnTo>
                  <a:lnTo>
                    <a:pt x="760" y="317"/>
                  </a:lnTo>
                  <a:lnTo>
                    <a:pt x="766" y="299"/>
                  </a:lnTo>
                  <a:lnTo>
                    <a:pt x="730" y="299"/>
                  </a:lnTo>
                  <a:lnTo>
                    <a:pt x="724" y="299"/>
                  </a:lnTo>
                  <a:lnTo>
                    <a:pt x="730" y="293"/>
                  </a:lnTo>
                  <a:lnTo>
                    <a:pt x="718" y="287"/>
                  </a:lnTo>
                  <a:lnTo>
                    <a:pt x="700" y="281"/>
                  </a:lnTo>
                  <a:lnTo>
                    <a:pt x="688" y="269"/>
                  </a:lnTo>
                  <a:lnTo>
                    <a:pt x="664" y="257"/>
                  </a:lnTo>
                  <a:lnTo>
                    <a:pt x="640" y="263"/>
                  </a:lnTo>
                  <a:lnTo>
                    <a:pt x="652" y="245"/>
                  </a:lnTo>
                  <a:lnTo>
                    <a:pt x="646" y="233"/>
                  </a:lnTo>
                  <a:lnTo>
                    <a:pt x="634" y="233"/>
                  </a:lnTo>
                  <a:lnTo>
                    <a:pt x="628" y="245"/>
                  </a:lnTo>
                  <a:lnTo>
                    <a:pt x="634" y="233"/>
                  </a:lnTo>
                  <a:lnTo>
                    <a:pt x="634" y="227"/>
                  </a:lnTo>
                  <a:lnTo>
                    <a:pt x="652" y="197"/>
                  </a:lnTo>
                  <a:lnTo>
                    <a:pt x="682" y="179"/>
                  </a:lnTo>
                  <a:lnTo>
                    <a:pt x="688" y="173"/>
                  </a:lnTo>
                  <a:lnTo>
                    <a:pt x="700" y="167"/>
                  </a:lnTo>
                  <a:lnTo>
                    <a:pt x="706" y="167"/>
                  </a:lnTo>
                  <a:lnTo>
                    <a:pt x="712" y="161"/>
                  </a:lnTo>
                  <a:lnTo>
                    <a:pt x="718" y="161"/>
                  </a:lnTo>
                  <a:lnTo>
                    <a:pt x="742" y="155"/>
                  </a:lnTo>
                  <a:lnTo>
                    <a:pt x="742" y="149"/>
                  </a:lnTo>
                  <a:lnTo>
                    <a:pt x="724" y="143"/>
                  </a:lnTo>
                  <a:lnTo>
                    <a:pt x="730" y="143"/>
                  </a:lnTo>
                  <a:lnTo>
                    <a:pt x="712" y="137"/>
                  </a:lnTo>
                  <a:lnTo>
                    <a:pt x="736" y="137"/>
                  </a:lnTo>
                  <a:lnTo>
                    <a:pt x="754" y="143"/>
                  </a:lnTo>
                  <a:lnTo>
                    <a:pt x="760" y="137"/>
                  </a:lnTo>
                  <a:lnTo>
                    <a:pt x="766" y="137"/>
                  </a:lnTo>
                  <a:lnTo>
                    <a:pt x="772" y="137"/>
                  </a:lnTo>
                  <a:lnTo>
                    <a:pt x="784" y="137"/>
                  </a:lnTo>
                  <a:lnTo>
                    <a:pt x="813" y="120"/>
                  </a:lnTo>
                  <a:lnTo>
                    <a:pt x="813" y="114"/>
                  </a:lnTo>
                  <a:lnTo>
                    <a:pt x="789" y="114"/>
                  </a:lnTo>
                  <a:lnTo>
                    <a:pt x="772" y="102"/>
                  </a:lnTo>
                  <a:lnTo>
                    <a:pt x="801" y="108"/>
                  </a:lnTo>
                  <a:lnTo>
                    <a:pt x="813" y="114"/>
                  </a:lnTo>
                  <a:lnTo>
                    <a:pt x="843" y="102"/>
                  </a:lnTo>
                  <a:close/>
                </a:path>
              </a:pathLst>
            </a:custGeom>
            <a:solidFill>
              <a:srgbClr val="E1E1E1"/>
            </a:solidFill>
            <a:ln w="9525">
              <a:solidFill>
                <a:srgbClr val="000000"/>
              </a:solidFill>
              <a:prstDash val="solid"/>
              <a:round/>
              <a:headEnd/>
              <a:tailEnd/>
            </a:ln>
          </p:spPr>
          <p:txBody>
            <a:bodyPr/>
            <a:lstStyle/>
            <a:p>
              <a:endParaRPr lang="en-US"/>
            </a:p>
          </p:txBody>
        </p:sp>
      </p:grpSp>
      <p:sp>
        <p:nvSpPr>
          <p:cNvPr id="1014" name="Freeform 499"/>
          <p:cNvSpPr>
            <a:spLocks noChangeAspect="1"/>
          </p:cNvSpPr>
          <p:nvPr/>
        </p:nvSpPr>
        <p:spPr bwMode="auto">
          <a:xfrm>
            <a:off x="8393674" y="4352536"/>
            <a:ext cx="87465" cy="96637"/>
          </a:xfrm>
          <a:custGeom>
            <a:avLst/>
            <a:gdLst>
              <a:gd name="T0" fmla="*/ 2147483647 w 66"/>
              <a:gd name="T1" fmla="*/ 2147483647 h 66"/>
              <a:gd name="T2" fmla="*/ 2147483647 w 66"/>
              <a:gd name="T3" fmla="*/ 2147483647 h 66"/>
              <a:gd name="T4" fmla="*/ 2147483647 w 66"/>
              <a:gd name="T5" fmla="*/ 2147483647 h 66"/>
              <a:gd name="T6" fmla="*/ 2147483647 w 66"/>
              <a:gd name="T7" fmla="*/ 2147483647 h 66"/>
              <a:gd name="T8" fmla="*/ 2147483647 w 66"/>
              <a:gd name="T9" fmla="*/ 0 h 66"/>
              <a:gd name="T10" fmla="*/ 2147483647 w 66"/>
              <a:gd name="T11" fmla="*/ 2147483647 h 66"/>
              <a:gd name="T12" fmla="*/ 0 w 66"/>
              <a:gd name="T13" fmla="*/ 2147483647 h 66"/>
              <a:gd name="T14" fmla="*/ 2147483647 w 66"/>
              <a:gd name="T15" fmla="*/ 2147483647 h 66"/>
              <a:gd name="T16" fmla="*/ 2147483647 w 66"/>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2" name="Freeform 500"/>
          <p:cNvSpPr>
            <a:spLocks noChangeAspect="1"/>
          </p:cNvSpPr>
          <p:nvPr/>
        </p:nvSpPr>
        <p:spPr bwMode="auto">
          <a:xfrm>
            <a:off x="2482777" y="3587799"/>
            <a:ext cx="66317" cy="61315"/>
          </a:xfrm>
          <a:custGeom>
            <a:avLst/>
            <a:gdLst>
              <a:gd name="T0" fmla="*/ 2147483647 w 66"/>
              <a:gd name="T1" fmla="*/ 2147483647 h 54"/>
              <a:gd name="T2" fmla="*/ 2147483647 w 66"/>
              <a:gd name="T3" fmla="*/ 2147483647 h 54"/>
              <a:gd name="T4" fmla="*/ 2147483647 w 66"/>
              <a:gd name="T5" fmla="*/ 2147483647 h 54"/>
              <a:gd name="T6" fmla="*/ 2147483647 w 66"/>
              <a:gd name="T7" fmla="*/ 2147483647 h 54"/>
              <a:gd name="T8" fmla="*/ 2147483647 w 66"/>
              <a:gd name="T9" fmla="*/ 2147483647 h 54"/>
              <a:gd name="T10" fmla="*/ 2147483647 w 66"/>
              <a:gd name="T11" fmla="*/ 0 h 54"/>
              <a:gd name="T12" fmla="*/ 2147483647 w 66"/>
              <a:gd name="T13" fmla="*/ 0 h 54"/>
              <a:gd name="T14" fmla="*/ 2147483647 w 66"/>
              <a:gd name="T15" fmla="*/ 2147483647 h 54"/>
              <a:gd name="T16" fmla="*/ 0 w 66"/>
              <a:gd name="T17" fmla="*/ 2147483647 h 54"/>
              <a:gd name="T18" fmla="*/ 2147483647 w 66"/>
              <a:gd name="T19" fmla="*/ 2147483647 h 54"/>
              <a:gd name="T20" fmla="*/ 2147483647 w 66"/>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6" name="Freeform 1015"/>
          <p:cNvSpPr>
            <a:spLocks noChangeAspect="1"/>
          </p:cNvSpPr>
          <p:nvPr/>
        </p:nvSpPr>
        <p:spPr bwMode="auto">
          <a:xfrm>
            <a:off x="4698787" y="3077512"/>
            <a:ext cx="270329" cy="286321"/>
          </a:xfrm>
          <a:custGeom>
            <a:avLst/>
            <a:gdLst>
              <a:gd name="T0" fmla="*/ 164 w 191"/>
              <a:gd name="T1" fmla="*/ 162 h 197"/>
              <a:gd name="T2" fmla="*/ 157 w 191"/>
              <a:gd name="T3" fmla="*/ 120 h 197"/>
              <a:gd name="T4" fmla="*/ 145 w 191"/>
              <a:gd name="T5" fmla="*/ 80 h 197"/>
              <a:gd name="T6" fmla="*/ 139 w 191"/>
              <a:gd name="T7" fmla="*/ 80 h 197"/>
              <a:gd name="T8" fmla="*/ 145 w 191"/>
              <a:gd name="T9" fmla="*/ 120 h 197"/>
              <a:gd name="T10" fmla="*/ 157 w 191"/>
              <a:gd name="T11" fmla="*/ 147 h 197"/>
              <a:gd name="T12" fmla="*/ 173 w 191"/>
              <a:gd name="T13" fmla="*/ 213 h 197"/>
              <a:gd name="T14" fmla="*/ 182 w 191"/>
              <a:gd name="T15" fmla="*/ 239 h 197"/>
              <a:gd name="T16" fmla="*/ 194 w 191"/>
              <a:gd name="T17" fmla="*/ 278 h 197"/>
              <a:gd name="T18" fmla="*/ 200 w 191"/>
              <a:gd name="T19" fmla="*/ 309 h 197"/>
              <a:gd name="T20" fmla="*/ 212 w 191"/>
              <a:gd name="T21" fmla="*/ 333 h 197"/>
              <a:gd name="T22" fmla="*/ 212 w 191"/>
              <a:gd name="T23" fmla="*/ 348 h 197"/>
              <a:gd name="T24" fmla="*/ 212 w 191"/>
              <a:gd name="T25" fmla="*/ 374 h 197"/>
              <a:gd name="T26" fmla="*/ 206 w 191"/>
              <a:gd name="T27" fmla="*/ 389 h 197"/>
              <a:gd name="T28" fmla="*/ 200 w 191"/>
              <a:gd name="T29" fmla="*/ 389 h 197"/>
              <a:gd name="T30" fmla="*/ 194 w 191"/>
              <a:gd name="T31" fmla="*/ 414 h 197"/>
              <a:gd name="T32" fmla="*/ 188 w 191"/>
              <a:gd name="T33" fmla="*/ 414 h 197"/>
              <a:gd name="T34" fmla="*/ 182 w 191"/>
              <a:gd name="T35" fmla="*/ 441 h 197"/>
              <a:gd name="T36" fmla="*/ 157 w 191"/>
              <a:gd name="T37" fmla="*/ 426 h 197"/>
              <a:gd name="T38" fmla="*/ 133 w 191"/>
              <a:gd name="T39" fmla="*/ 426 h 197"/>
              <a:gd name="T40" fmla="*/ 133 w 191"/>
              <a:gd name="T41" fmla="*/ 414 h 197"/>
              <a:gd name="T42" fmla="*/ 133 w 191"/>
              <a:gd name="T43" fmla="*/ 426 h 197"/>
              <a:gd name="T44" fmla="*/ 5 w 191"/>
              <a:gd name="T45" fmla="*/ 426 h 197"/>
              <a:gd name="T46" fmla="*/ 5 w 191"/>
              <a:gd name="T47" fmla="*/ 265 h 197"/>
              <a:gd name="T48" fmla="*/ 0 w 191"/>
              <a:gd name="T49" fmla="*/ 172 h 197"/>
              <a:gd name="T50" fmla="*/ 0 w 191"/>
              <a:gd name="T51" fmla="*/ 132 h 197"/>
              <a:gd name="T52" fmla="*/ 0 w 191"/>
              <a:gd name="T53" fmla="*/ 93 h 197"/>
              <a:gd name="T54" fmla="*/ 0 w 191"/>
              <a:gd name="T55" fmla="*/ 54 h 197"/>
              <a:gd name="T56" fmla="*/ 0 w 191"/>
              <a:gd name="T57" fmla="*/ 27 h 197"/>
              <a:gd name="T58" fmla="*/ 0 w 191"/>
              <a:gd name="T59" fmla="*/ 0 h 197"/>
              <a:gd name="T60" fmla="*/ 11 w 191"/>
              <a:gd name="T61" fmla="*/ 0 h 197"/>
              <a:gd name="T62" fmla="*/ 42 w 191"/>
              <a:gd name="T63" fmla="*/ 13 h 197"/>
              <a:gd name="T64" fmla="*/ 72 w 191"/>
              <a:gd name="T65" fmla="*/ 27 h 197"/>
              <a:gd name="T66" fmla="*/ 96 w 191"/>
              <a:gd name="T67" fmla="*/ 13 h 197"/>
              <a:gd name="T68" fmla="*/ 108 w 191"/>
              <a:gd name="T69" fmla="*/ 0 h 197"/>
              <a:gd name="T70" fmla="*/ 108 w 191"/>
              <a:gd name="T71" fmla="*/ 13 h 197"/>
              <a:gd name="T72" fmla="*/ 115 w 191"/>
              <a:gd name="T73" fmla="*/ 0 h 197"/>
              <a:gd name="T74" fmla="*/ 133 w 191"/>
              <a:gd name="T75" fmla="*/ 13 h 197"/>
              <a:gd name="T76" fmla="*/ 133 w 191"/>
              <a:gd name="T77" fmla="*/ 27 h 197"/>
              <a:gd name="T78" fmla="*/ 145 w 191"/>
              <a:gd name="T79" fmla="*/ 27 h 197"/>
              <a:gd name="T80" fmla="*/ 173 w 191"/>
              <a:gd name="T81" fmla="*/ 13 h 197"/>
              <a:gd name="T82" fmla="*/ 188 w 191"/>
              <a:gd name="T83" fmla="*/ 93 h 197"/>
              <a:gd name="T84" fmla="*/ 188 w 191"/>
              <a:gd name="T85" fmla="*/ 132 h 197"/>
              <a:gd name="T86" fmla="*/ 182 w 191"/>
              <a:gd name="T87" fmla="*/ 172 h 197"/>
              <a:gd name="T88" fmla="*/ 164 w 191"/>
              <a:gd name="T89" fmla="*/ 162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connsiteX0" fmla="*/ 7801 w 10000"/>
              <a:gd name="connsiteY0" fmla="*/ 3655 h 9751"/>
              <a:gd name="connsiteX1" fmla="*/ 7487 w 10000"/>
              <a:gd name="connsiteY1" fmla="*/ 2741 h 9751"/>
              <a:gd name="connsiteX2" fmla="*/ 6859 w 10000"/>
              <a:gd name="connsiteY2" fmla="*/ 1827 h 9751"/>
              <a:gd name="connsiteX3" fmla="*/ 6545 w 10000"/>
              <a:gd name="connsiteY3" fmla="*/ 1827 h 9751"/>
              <a:gd name="connsiteX4" fmla="*/ 6859 w 10000"/>
              <a:gd name="connsiteY4" fmla="*/ 2741 h 9751"/>
              <a:gd name="connsiteX5" fmla="*/ 7487 w 10000"/>
              <a:gd name="connsiteY5" fmla="*/ 3350 h 9751"/>
              <a:gd name="connsiteX6" fmla="*/ 8115 w 10000"/>
              <a:gd name="connsiteY6" fmla="*/ 4822 h 9751"/>
              <a:gd name="connsiteX7" fmla="*/ 8429 w 10000"/>
              <a:gd name="connsiteY7" fmla="*/ 5431 h 9751"/>
              <a:gd name="connsiteX8" fmla="*/ 9058 w 10000"/>
              <a:gd name="connsiteY8" fmla="*/ 6345 h 9751"/>
              <a:gd name="connsiteX9" fmla="*/ 9372 w 10000"/>
              <a:gd name="connsiteY9" fmla="*/ 6954 h 9751"/>
              <a:gd name="connsiteX10" fmla="*/ 10000 w 10000"/>
              <a:gd name="connsiteY10" fmla="*/ 7563 h 9751"/>
              <a:gd name="connsiteX11" fmla="*/ 10000 w 10000"/>
              <a:gd name="connsiteY11" fmla="*/ 7868 h 9751"/>
              <a:gd name="connsiteX12" fmla="*/ 10000 w 10000"/>
              <a:gd name="connsiteY12" fmla="*/ 8477 h 9751"/>
              <a:gd name="connsiteX13" fmla="*/ 9686 w 10000"/>
              <a:gd name="connsiteY13" fmla="*/ 8782 h 9751"/>
              <a:gd name="connsiteX14" fmla="*/ 9372 w 10000"/>
              <a:gd name="connsiteY14" fmla="*/ 8782 h 9751"/>
              <a:gd name="connsiteX15" fmla="*/ 9058 w 10000"/>
              <a:gd name="connsiteY15" fmla="*/ 9391 h 9751"/>
              <a:gd name="connsiteX16" fmla="*/ 8743 w 10000"/>
              <a:gd name="connsiteY16" fmla="*/ 9391 h 9751"/>
              <a:gd name="connsiteX17" fmla="*/ 8538 w 10000"/>
              <a:gd name="connsiteY17" fmla="*/ 9751 h 9751"/>
              <a:gd name="connsiteX18" fmla="*/ 7487 w 10000"/>
              <a:gd name="connsiteY18" fmla="*/ 9695 h 9751"/>
              <a:gd name="connsiteX19" fmla="*/ 6230 w 10000"/>
              <a:gd name="connsiteY19" fmla="*/ 9695 h 9751"/>
              <a:gd name="connsiteX20" fmla="*/ 6230 w 10000"/>
              <a:gd name="connsiteY20" fmla="*/ 9391 h 9751"/>
              <a:gd name="connsiteX21" fmla="*/ 6230 w 10000"/>
              <a:gd name="connsiteY21" fmla="*/ 9695 h 9751"/>
              <a:gd name="connsiteX22" fmla="*/ 262 w 10000"/>
              <a:gd name="connsiteY22" fmla="*/ 9695 h 9751"/>
              <a:gd name="connsiteX23" fmla="*/ 262 w 10000"/>
              <a:gd name="connsiteY23" fmla="*/ 6041 h 9751"/>
              <a:gd name="connsiteX24" fmla="*/ 0 w 10000"/>
              <a:gd name="connsiteY24" fmla="*/ 3909 h 9751"/>
              <a:gd name="connsiteX25" fmla="*/ 0 w 10000"/>
              <a:gd name="connsiteY25" fmla="*/ 3046 h 9751"/>
              <a:gd name="connsiteX26" fmla="*/ 0 w 10000"/>
              <a:gd name="connsiteY26" fmla="*/ 2132 h 9751"/>
              <a:gd name="connsiteX27" fmla="*/ 0 w 10000"/>
              <a:gd name="connsiteY27" fmla="*/ 1218 h 9751"/>
              <a:gd name="connsiteX28" fmla="*/ 0 w 10000"/>
              <a:gd name="connsiteY28" fmla="*/ 609 h 9751"/>
              <a:gd name="connsiteX29" fmla="*/ 0 w 10000"/>
              <a:gd name="connsiteY29" fmla="*/ 0 h 9751"/>
              <a:gd name="connsiteX30" fmla="*/ 576 w 10000"/>
              <a:gd name="connsiteY30" fmla="*/ 0 h 9751"/>
              <a:gd name="connsiteX31" fmla="*/ 1832 w 10000"/>
              <a:gd name="connsiteY31" fmla="*/ 305 h 9751"/>
              <a:gd name="connsiteX32" fmla="*/ 3403 w 10000"/>
              <a:gd name="connsiteY32" fmla="*/ 609 h 9751"/>
              <a:gd name="connsiteX33" fmla="*/ 4660 w 10000"/>
              <a:gd name="connsiteY33" fmla="*/ 305 h 9751"/>
              <a:gd name="connsiteX34" fmla="*/ 4974 w 10000"/>
              <a:gd name="connsiteY34" fmla="*/ 0 h 9751"/>
              <a:gd name="connsiteX35" fmla="*/ 4974 w 10000"/>
              <a:gd name="connsiteY35" fmla="*/ 305 h 9751"/>
              <a:gd name="connsiteX36" fmla="*/ 5288 w 10000"/>
              <a:gd name="connsiteY36" fmla="*/ 0 h 9751"/>
              <a:gd name="connsiteX37" fmla="*/ 6230 w 10000"/>
              <a:gd name="connsiteY37" fmla="*/ 305 h 9751"/>
              <a:gd name="connsiteX38" fmla="*/ 6230 w 10000"/>
              <a:gd name="connsiteY38" fmla="*/ 609 h 9751"/>
              <a:gd name="connsiteX39" fmla="*/ 6859 w 10000"/>
              <a:gd name="connsiteY39" fmla="*/ 609 h 9751"/>
              <a:gd name="connsiteX40" fmla="*/ 8115 w 10000"/>
              <a:gd name="connsiteY40" fmla="*/ 305 h 9751"/>
              <a:gd name="connsiteX41" fmla="*/ 8743 w 10000"/>
              <a:gd name="connsiteY41" fmla="*/ 2132 h 9751"/>
              <a:gd name="connsiteX42" fmla="*/ 8743 w 10000"/>
              <a:gd name="connsiteY42" fmla="*/ 3046 h 9751"/>
              <a:gd name="connsiteX43" fmla="*/ 8429 w 10000"/>
              <a:gd name="connsiteY43" fmla="*/ 3909 h 9751"/>
              <a:gd name="connsiteX44" fmla="*/ 7801 w 10000"/>
              <a:gd name="connsiteY44" fmla="*/ 3655 h 9751"/>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9058 w 10000"/>
              <a:gd name="connsiteY15" fmla="*/ 9631 h 10000"/>
              <a:gd name="connsiteX16" fmla="*/ 8743 w 10000"/>
              <a:gd name="connsiteY16" fmla="*/ 9631 h 10000"/>
              <a:gd name="connsiteX17" fmla="*/ 8604 w 10000"/>
              <a:gd name="connsiteY17" fmla="*/ 10000 h 10000"/>
              <a:gd name="connsiteX18" fmla="*/ 7487 w 10000"/>
              <a:gd name="connsiteY18" fmla="*/ 9943 h 10000"/>
              <a:gd name="connsiteX19" fmla="*/ 6230 w 10000"/>
              <a:gd name="connsiteY19" fmla="*/ 9943 h 10000"/>
              <a:gd name="connsiteX20" fmla="*/ 6230 w 10000"/>
              <a:gd name="connsiteY20" fmla="*/ 9631 h 10000"/>
              <a:gd name="connsiteX21" fmla="*/ 6230 w 10000"/>
              <a:gd name="connsiteY21" fmla="*/ 9943 h 10000"/>
              <a:gd name="connsiteX22" fmla="*/ 262 w 10000"/>
              <a:gd name="connsiteY22" fmla="*/ 9943 h 10000"/>
              <a:gd name="connsiteX23" fmla="*/ 262 w 10000"/>
              <a:gd name="connsiteY23" fmla="*/ 6195 h 10000"/>
              <a:gd name="connsiteX24" fmla="*/ 0 w 10000"/>
              <a:gd name="connsiteY24" fmla="*/ 4009 h 10000"/>
              <a:gd name="connsiteX25" fmla="*/ 0 w 10000"/>
              <a:gd name="connsiteY25" fmla="*/ 3124 h 10000"/>
              <a:gd name="connsiteX26" fmla="*/ 0 w 10000"/>
              <a:gd name="connsiteY26" fmla="*/ 2186 h 10000"/>
              <a:gd name="connsiteX27" fmla="*/ 0 w 10000"/>
              <a:gd name="connsiteY27" fmla="*/ 1249 h 10000"/>
              <a:gd name="connsiteX28" fmla="*/ 0 w 10000"/>
              <a:gd name="connsiteY28" fmla="*/ 625 h 10000"/>
              <a:gd name="connsiteX29" fmla="*/ 0 w 10000"/>
              <a:gd name="connsiteY29" fmla="*/ 0 h 10000"/>
              <a:gd name="connsiteX30" fmla="*/ 576 w 10000"/>
              <a:gd name="connsiteY30" fmla="*/ 0 h 10000"/>
              <a:gd name="connsiteX31" fmla="*/ 1832 w 10000"/>
              <a:gd name="connsiteY31" fmla="*/ 313 h 10000"/>
              <a:gd name="connsiteX32" fmla="*/ 3403 w 10000"/>
              <a:gd name="connsiteY32" fmla="*/ 625 h 10000"/>
              <a:gd name="connsiteX33" fmla="*/ 4660 w 10000"/>
              <a:gd name="connsiteY33" fmla="*/ 313 h 10000"/>
              <a:gd name="connsiteX34" fmla="*/ 4974 w 10000"/>
              <a:gd name="connsiteY34" fmla="*/ 0 h 10000"/>
              <a:gd name="connsiteX35" fmla="*/ 4974 w 10000"/>
              <a:gd name="connsiteY35" fmla="*/ 313 h 10000"/>
              <a:gd name="connsiteX36" fmla="*/ 5288 w 10000"/>
              <a:gd name="connsiteY36" fmla="*/ 0 h 10000"/>
              <a:gd name="connsiteX37" fmla="*/ 6230 w 10000"/>
              <a:gd name="connsiteY37" fmla="*/ 313 h 10000"/>
              <a:gd name="connsiteX38" fmla="*/ 6230 w 10000"/>
              <a:gd name="connsiteY38" fmla="*/ 625 h 10000"/>
              <a:gd name="connsiteX39" fmla="*/ 6859 w 10000"/>
              <a:gd name="connsiteY39" fmla="*/ 625 h 10000"/>
              <a:gd name="connsiteX40" fmla="*/ 8115 w 10000"/>
              <a:gd name="connsiteY40" fmla="*/ 313 h 10000"/>
              <a:gd name="connsiteX41" fmla="*/ 8743 w 10000"/>
              <a:gd name="connsiteY41" fmla="*/ 2186 h 10000"/>
              <a:gd name="connsiteX42" fmla="*/ 8743 w 10000"/>
              <a:gd name="connsiteY42" fmla="*/ 3124 h 10000"/>
              <a:gd name="connsiteX43" fmla="*/ 8429 w 10000"/>
              <a:gd name="connsiteY43" fmla="*/ 4009 h 10000"/>
              <a:gd name="connsiteX44" fmla="*/ 7801 w 10000"/>
              <a:gd name="connsiteY44"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9058 w 10000"/>
              <a:gd name="connsiteY15" fmla="*/ 9631 h 10000"/>
              <a:gd name="connsiteX16" fmla="*/ 8743 w 10000"/>
              <a:gd name="connsiteY16" fmla="*/ 9631 h 10000"/>
              <a:gd name="connsiteX17" fmla="*/ 8604 w 10000"/>
              <a:gd name="connsiteY17" fmla="*/ 10000 h 10000"/>
              <a:gd name="connsiteX18" fmla="*/ 7487 w 10000"/>
              <a:gd name="connsiteY18" fmla="*/ 9943 h 10000"/>
              <a:gd name="connsiteX19" fmla="*/ 6230 w 10000"/>
              <a:gd name="connsiteY19" fmla="*/ 9943 h 10000"/>
              <a:gd name="connsiteX20" fmla="*/ 6230 w 10000"/>
              <a:gd name="connsiteY20" fmla="*/ 9943 h 10000"/>
              <a:gd name="connsiteX21" fmla="*/ 262 w 10000"/>
              <a:gd name="connsiteY21" fmla="*/ 9943 h 10000"/>
              <a:gd name="connsiteX22" fmla="*/ 262 w 10000"/>
              <a:gd name="connsiteY22" fmla="*/ 6195 h 10000"/>
              <a:gd name="connsiteX23" fmla="*/ 0 w 10000"/>
              <a:gd name="connsiteY23" fmla="*/ 4009 h 10000"/>
              <a:gd name="connsiteX24" fmla="*/ 0 w 10000"/>
              <a:gd name="connsiteY24" fmla="*/ 3124 h 10000"/>
              <a:gd name="connsiteX25" fmla="*/ 0 w 10000"/>
              <a:gd name="connsiteY25" fmla="*/ 2186 h 10000"/>
              <a:gd name="connsiteX26" fmla="*/ 0 w 10000"/>
              <a:gd name="connsiteY26" fmla="*/ 1249 h 10000"/>
              <a:gd name="connsiteX27" fmla="*/ 0 w 10000"/>
              <a:gd name="connsiteY27" fmla="*/ 625 h 10000"/>
              <a:gd name="connsiteX28" fmla="*/ 0 w 10000"/>
              <a:gd name="connsiteY28" fmla="*/ 0 h 10000"/>
              <a:gd name="connsiteX29" fmla="*/ 576 w 10000"/>
              <a:gd name="connsiteY29" fmla="*/ 0 h 10000"/>
              <a:gd name="connsiteX30" fmla="*/ 1832 w 10000"/>
              <a:gd name="connsiteY30" fmla="*/ 313 h 10000"/>
              <a:gd name="connsiteX31" fmla="*/ 3403 w 10000"/>
              <a:gd name="connsiteY31" fmla="*/ 625 h 10000"/>
              <a:gd name="connsiteX32" fmla="*/ 4660 w 10000"/>
              <a:gd name="connsiteY32" fmla="*/ 313 h 10000"/>
              <a:gd name="connsiteX33" fmla="*/ 4974 w 10000"/>
              <a:gd name="connsiteY33" fmla="*/ 0 h 10000"/>
              <a:gd name="connsiteX34" fmla="*/ 4974 w 10000"/>
              <a:gd name="connsiteY34" fmla="*/ 313 h 10000"/>
              <a:gd name="connsiteX35" fmla="*/ 5288 w 10000"/>
              <a:gd name="connsiteY35" fmla="*/ 0 h 10000"/>
              <a:gd name="connsiteX36" fmla="*/ 6230 w 10000"/>
              <a:gd name="connsiteY36" fmla="*/ 313 h 10000"/>
              <a:gd name="connsiteX37" fmla="*/ 6230 w 10000"/>
              <a:gd name="connsiteY37" fmla="*/ 625 h 10000"/>
              <a:gd name="connsiteX38" fmla="*/ 6859 w 10000"/>
              <a:gd name="connsiteY38" fmla="*/ 625 h 10000"/>
              <a:gd name="connsiteX39" fmla="*/ 8115 w 10000"/>
              <a:gd name="connsiteY39" fmla="*/ 313 h 10000"/>
              <a:gd name="connsiteX40" fmla="*/ 8743 w 10000"/>
              <a:gd name="connsiteY40" fmla="*/ 2186 h 10000"/>
              <a:gd name="connsiteX41" fmla="*/ 8743 w 10000"/>
              <a:gd name="connsiteY41" fmla="*/ 3124 h 10000"/>
              <a:gd name="connsiteX42" fmla="*/ 8429 w 10000"/>
              <a:gd name="connsiteY42" fmla="*/ 4009 h 10000"/>
              <a:gd name="connsiteX43" fmla="*/ 7801 w 10000"/>
              <a:gd name="connsiteY43"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9058 w 10000"/>
              <a:gd name="connsiteY15" fmla="*/ 9631 h 10000"/>
              <a:gd name="connsiteX16" fmla="*/ 8743 w 10000"/>
              <a:gd name="connsiteY16" fmla="*/ 9631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9058 w 10000"/>
              <a:gd name="connsiteY15" fmla="*/ 9631 h 10000"/>
              <a:gd name="connsiteX16" fmla="*/ 7884 w 10000"/>
              <a:gd name="connsiteY16" fmla="*/ 9089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9372 w 10000"/>
              <a:gd name="connsiteY14" fmla="*/ 9006 h 10000"/>
              <a:gd name="connsiteX15" fmla="*/ 7332 w 10000"/>
              <a:gd name="connsiteY15" fmla="*/ 7052 h 10000"/>
              <a:gd name="connsiteX16" fmla="*/ 7884 w 10000"/>
              <a:gd name="connsiteY16" fmla="*/ 9089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9686 w 10000"/>
              <a:gd name="connsiteY13" fmla="*/ 9006 h 10000"/>
              <a:gd name="connsiteX14" fmla="*/ 7049 w 10000"/>
              <a:gd name="connsiteY14" fmla="*/ 5744 h 10000"/>
              <a:gd name="connsiteX15" fmla="*/ 7332 w 10000"/>
              <a:gd name="connsiteY15" fmla="*/ 7052 h 10000"/>
              <a:gd name="connsiteX16" fmla="*/ 7884 w 10000"/>
              <a:gd name="connsiteY16" fmla="*/ 9089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10000 w 10000"/>
              <a:gd name="connsiteY12" fmla="*/ 8693 h 10000"/>
              <a:gd name="connsiteX13" fmla="*/ 6830 w 10000"/>
              <a:gd name="connsiteY13" fmla="*/ 3946 h 10000"/>
              <a:gd name="connsiteX14" fmla="*/ 7049 w 10000"/>
              <a:gd name="connsiteY14" fmla="*/ 5744 h 10000"/>
              <a:gd name="connsiteX15" fmla="*/ 7332 w 10000"/>
              <a:gd name="connsiteY15" fmla="*/ 7052 h 10000"/>
              <a:gd name="connsiteX16" fmla="*/ 7884 w 10000"/>
              <a:gd name="connsiteY16" fmla="*/ 9089 h 10000"/>
              <a:gd name="connsiteX17" fmla="*/ 8604 w 10000"/>
              <a:gd name="connsiteY17" fmla="*/ 10000 h 10000"/>
              <a:gd name="connsiteX18" fmla="*/ 6230 w 10000"/>
              <a:gd name="connsiteY18" fmla="*/ 9943 h 10000"/>
              <a:gd name="connsiteX19" fmla="*/ 6230 w 10000"/>
              <a:gd name="connsiteY19" fmla="*/ 9943 h 10000"/>
              <a:gd name="connsiteX20" fmla="*/ 262 w 10000"/>
              <a:gd name="connsiteY20" fmla="*/ 9943 h 10000"/>
              <a:gd name="connsiteX21" fmla="*/ 262 w 10000"/>
              <a:gd name="connsiteY21" fmla="*/ 6195 h 10000"/>
              <a:gd name="connsiteX22" fmla="*/ 0 w 10000"/>
              <a:gd name="connsiteY22" fmla="*/ 4009 h 10000"/>
              <a:gd name="connsiteX23" fmla="*/ 0 w 10000"/>
              <a:gd name="connsiteY23" fmla="*/ 3124 h 10000"/>
              <a:gd name="connsiteX24" fmla="*/ 0 w 10000"/>
              <a:gd name="connsiteY24" fmla="*/ 2186 h 10000"/>
              <a:gd name="connsiteX25" fmla="*/ 0 w 10000"/>
              <a:gd name="connsiteY25" fmla="*/ 1249 h 10000"/>
              <a:gd name="connsiteX26" fmla="*/ 0 w 10000"/>
              <a:gd name="connsiteY26" fmla="*/ 625 h 10000"/>
              <a:gd name="connsiteX27" fmla="*/ 0 w 10000"/>
              <a:gd name="connsiteY27" fmla="*/ 0 h 10000"/>
              <a:gd name="connsiteX28" fmla="*/ 576 w 10000"/>
              <a:gd name="connsiteY28" fmla="*/ 0 h 10000"/>
              <a:gd name="connsiteX29" fmla="*/ 1832 w 10000"/>
              <a:gd name="connsiteY29" fmla="*/ 313 h 10000"/>
              <a:gd name="connsiteX30" fmla="*/ 3403 w 10000"/>
              <a:gd name="connsiteY30" fmla="*/ 625 h 10000"/>
              <a:gd name="connsiteX31" fmla="*/ 4660 w 10000"/>
              <a:gd name="connsiteY31" fmla="*/ 313 h 10000"/>
              <a:gd name="connsiteX32" fmla="*/ 4974 w 10000"/>
              <a:gd name="connsiteY32" fmla="*/ 0 h 10000"/>
              <a:gd name="connsiteX33" fmla="*/ 4974 w 10000"/>
              <a:gd name="connsiteY33" fmla="*/ 313 h 10000"/>
              <a:gd name="connsiteX34" fmla="*/ 5288 w 10000"/>
              <a:gd name="connsiteY34" fmla="*/ 0 h 10000"/>
              <a:gd name="connsiteX35" fmla="*/ 6230 w 10000"/>
              <a:gd name="connsiteY35" fmla="*/ 313 h 10000"/>
              <a:gd name="connsiteX36" fmla="*/ 6230 w 10000"/>
              <a:gd name="connsiteY36" fmla="*/ 625 h 10000"/>
              <a:gd name="connsiteX37" fmla="*/ 6859 w 10000"/>
              <a:gd name="connsiteY37" fmla="*/ 625 h 10000"/>
              <a:gd name="connsiteX38" fmla="*/ 8115 w 10000"/>
              <a:gd name="connsiteY38" fmla="*/ 313 h 10000"/>
              <a:gd name="connsiteX39" fmla="*/ 8743 w 10000"/>
              <a:gd name="connsiteY39" fmla="*/ 2186 h 10000"/>
              <a:gd name="connsiteX40" fmla="*/ 8743 w 10000"/>
              <a:gd name="connsiteY40" fmla="*/ 3124 h 10000"/>
              <a:gd name="connsiteX41" fmla="*/ 8429 w 10000"/>
              <a:gd name="connsiteY41" fmla="*/ 4009 h 10000"/>
              <a:gd name="connsiteX42" fmla="*/ 7801 w 10000"/>
              <a:gd name="connsiteY42"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10000 w 10000"/>
              <a:gd name="connsiteY11" fmla="*/ 8069 h 10000"/>
              <a:gd name="connsiteX12" fmla="*/ 6830 w 10000"/>
              <a:gd name="connsiteY12" fmla="*/ 3946 h 10000"/>
              <a:gd name="connsiteX13" fmla="*/ 7049 w 10000"/>
              <a:gd name="connsiteY13" fmla="*/ 5744 h 10000"/>
              <a:gd name="connsiteX14" fmla="*/ 7332 w 10000"/>
              <a:gd name="connsiteY14" fmla="*/ 7052 h 10000"/>
              <a:gd name="connsiteX15" fmla="*/ 7884 w 10000"/>
              <a:gd name="connsiteY15" fmla="*/ 9089 h 10000"/>
              <a:gd name="connsiteX16" fmla="*/ 8604 w 10000"/>
              <a:gd name="connsiteY16" fmla="*/ 10000 h 10000"/>
              <a:gd name="connsiteX17" fmla="*/ 6230 w 10000"/>
              <a:gd name="connsiteY17" fmla="*/ 9943 h 10000"/>
              <a:gd name="connsiteX18" fmla="*/ 6230 w 10000"/>
              <a:gd name="connsiteY18" fmla="*/ 9943 h 10000"/>
              <a:gd name="connsiteX19" fmla="*/ 262 w 10000"/>
              <a:gd name="connsiteY19" fmla="*/ 9943 h 10000"/>
              <a:gd name="connsiteX20" fmla="*/ 262 w 10000"/>
              <a:gd name="connsiteY20" fmla="*/ 6195 h 10000"/>
              <a:gd name="connsiteX21" fmla="*/ 0 w 10000"/>
              <a:gd name="connsiteY21" fmla="*/ 4009 h 10000"/>
              <a:gd name="connsiteX22" fmla="*/ 0 w 10000"/>
              <a:gd name="connsiteY22" fmla="*/ 3124 h 10000"/>
              <a:gd name="connsiteX23" fmla="*/ 0 w 10000"/>
              <a:gd name="connsiteY23" fmla="*/ 2186 h 10000"/>
              <a:gd name="connsiteX24" fmla="*/ 0 w 10000"/>
              <a:gd name="connsiteY24" fmla="*/ 1249 h 10000"/>
              <a:gd name="connsiteX25" fmla="*/ 0 w 10000"/>
              <a:gd name="connsiteY25" fmla="*/ 625 h 10000"/>
              <a:gd name="connsiteX26" fmla="*/ 0 w 10000"/>
              <a:gd name="connsiteY26" fmla="*/ 0 h 10000"/>
              <a:gd name="connsiteX27" fmla="*/ 576 w 10000"/>
              <a:gd name="connsiteY27" fmla="*/ 0 h 10000"/>
              <a:gd name="connsiteX28" fmla="*/ 1832 w 10000"/>
              <a:gd name="connsiteY28" fmla="*/ 313 h 10000"/>
              <a:gd name="connsiteX29" fmla="*/ 3403 w 10000"/>
              <a:gd name="connsiteY29" fmla="*/ 625 h 10000"/>
              <a:gd name="connsiteX30" fmla="*/ 4660 w 10000"/>
              <a:gd name="connsiteY30" fmla="*/ 313 h 10000"/>
              <a:gd name="connsiteX31" fmla="*/ 4974 w 10000"/>
              <a:gd name="connsiteY31" fmla="*/ 0 h 10000"/>
              <a:gd name="connsiteX32" fmla="*/ 4974 w 10000"/>
              <a:gd name="connsiteY32" fmla="*/ 313 h 10000"/>
              <a:gd name="connsiteX33" fmla="*/ 5288 w 10000"/>
              <a:gd name="connsiteY33" fmla="*/ 0 h 10000"/>
              <a:gd name="connsiteX34" fmla="*/ 6230 w 10000"/>
              <a:gd name="connsiteY34" fmla="*/ 313 h 10000"/>
              <a:gd name="connsiteX35" fmla="*/ 6230 w 10000"/>
              <a:gd name="connsiteY35" fmla="*/ 625 h 10000"/>
              <a:gd name="connsiteX36" fmla="*/ 6859 w 10000"/>
              <a:gd name="connsiteY36" fmla="*/ 625 h 10000"/>
              <a:gd name="connsiteX37" fmla="*/ 8115 w 10000"/>
              <a:gd name="connsiteY37" fmla="*/ 313 h 10000"/>
              <a:gd name="connsiteX38" fmla="*/ 8743 w 10000"/>
              <a:gd name="connsiteY38" fmla="*/ 2186 h 10000"/>
              <a:gd name="connsiteX39" fmla="*/ 8743 w 10000"/>
              <a:gd name="connsiteY39" fmla="*/ 3124 h 10000"/>
              <a:gd name="connsiteX40" fmla="*/ 8429 w 10000"/>
              <a:gd name="connsiteY40" fmla="*/ 4009 h 10000"/>
              <a:gd name="connsiteX41" fmla="*/ 7801 w 10000"/>
              <a:gd name="connsiteY41" fmla="*/ 3748 h 10000"/>
              <a:gd name="connsiteX0" fmla="*/ 7801 w 10000"/>
              <a:gd name="connsiteY0" fmla="*/ 3748 h 10000"/>
              <a:gd name="connsiteX1" fmla="*/ 7487 w 10000"/>
              <a:gd name="connsiteY1" fmla="*/ 2811 h 10000"/>
              <a:gd name="connsiteX2" fmla="*/ 6859 w 10000"/>
              <a:gd name="connsiteY2" fmla="*/ 1874 h 10000"/>
              <a:gd name="connsiteX3" fmla="*/ 6545 w 10000"/>
              <a:gd name="connsiteY3" fmla="*/ 1874 h 10000"/>
              <a:gd name="connsiteX4" fmla="*/ 6859 w 10000"/>
              <a:gd name="connsiteY4" fmla="*/ 2811 h 10000"/>
              <a:gd name="connsiteX5" fmla="*/ 7487 w 10000"/>
              <a:gd name="connsiteY5" fmla="*/ 3436 h 10000"/>
              <a:gd name="connsiteX6" fmla="*/ 8115 w 10000"/>
              <a:gd name="connsiteY6" fmla="*/ 4945 h 10000"/>
              <a:gd name="connsiteX7" fmla="*/ 8429 w 10000"/>
              <a:gd name="connsiteY7" fmla="*/ 5570 h 10000"/>
              <a:gd name="connsiteX8" fmla="*/ 9058 w 10000"/>
              <a:gd name="connsiteY8" fmla="*/ 6507 h 10000"/>
              <a:gd name="connsiteX9" fmla="*/ 9372 w 10000"/>
              <a:gd name="connsiteY9" fmla="*/ 7132 h 10000"/>
              <a:gd name="connsiteX10" fmla="*/ 10000 w 10000"/>
              <a:gd name="connsiteY10" fmla="*/ 7756 h 10000"/>
              <a:gd name="connsiteX11" fmla="*/ 6830 w 10000"/>
              <a:gd name="connsiteY11" fmla="*/ 3946 h 10000"/>
              <a:gd name="connsiteX12" fmla="*/ 7049 w 10000"/>
              <a:gd name="connsiteY12" fmla="*/ 5744 h 10000"/>
              <a:gd name="connsiteX13" fmla="*/ 7332 w 10000"/>
              <a:gd name="connsiteY13" fmla="*/ 7052 h 10000"/>
              <a:gd name="connsiteX14" fmla="*/ 7884 w 10000"/>
              <a:gd name="connsiteY14" fmla="*/ 9089 h 10000"/>
              <a:gd name="connsiteX15" fmla="*/ 8604 w 10000"/>
              <a:gd name="connsiteY15" fmla="*/ 10000 h 10000"/>
              <a:gd name="connsiteX16" fmla="*/ 6230 w 10000"/>
              <a:gd name="connsiteY16" fmla="*/ 9943 h 10000"/>
              <a:gd name="connsiteX17" fmla="*/ 6230 w 10000"/>
              <a:gd name="connsiteY17" fmla="*/ 9943 h 10000"/>
              <a:gd name="connsiteX18" fmla="*/ 262 w 10000"/>
              <a:gd name="connsiteY18" fmla="*/ 9943 h 10000"/>
              <a:gd name="connsiteX19" fmla="*/ 262 w 10000"/>
              <a:gd name="connsiteY19" fmla="*/ 6195 h 10000"/>
              <a:gd name="connsiteX20" fmla="*/ 0 w 10000"/>
              <a:gd name="connsiteY20" fmla="*/ 4009 h 10000"/>
              <a:gd name="connsiteX21" fmla="*/ 0 w 10000"/>
              <a:gd name="connsiteY21" fmla="*/ 3124 h 10000"/>
              <a:gd name="connsiteX22" fmla="*/ 0 w 10000"/>
              <a:gd name="connsiteY22" fmla="*/ 2186 h 10000"/>
              <a:gd name="connsiteX23" fmla="*/ 0 w 10000"/>
              <a:gd name="connsiteY23" fmla="*/ 1249 h 10000"/>
              <a:gd name="connsiteX24" fmla="*/ 0 w 10000"/>
              <a:gd name="connsiteY24" fmla="*/ 625 h 10000"/>
              <a:gd name="connsiteX25" fmla="*/ 0 w 10000"/>
              <a:gd name="connsiteY25" fmla="*/ 0 h 10000"/>
              <a:gd name="connsiteX26" fmla="*/ 576 w 10000"/>
              <a:gd name="connsiteY26" fmla="*/ 0 h 10000"/>
              <a:gd name="connsiteX27" fmla="*/ 1832 w 10000"/>
              <a:gd name="connsiteY27" fmla="*/ 313 h 10000"/>
              <a:gd name="connsiteX28" fmla="*/ 3403 w 10000"/>
              <a:gd name="connsiteY28" fmla="*/ 625 h 10000"/>
              <a:gd name="connsiteX29" fmla="*/ 4660 w 10000"/>
              <a:gd name="connsiteY29" fmla="*/ 313 h 10000"/>
              <a:gd name="connsiteX30" fmla="*/ 4974 w 10000"/>
              <a:gd name="connsiteY30" fmla="*/ 0 h 10000"/>
              <a:gd name="connsiteX31" fmla="*/ 4974 w 10000"/>
              <a:gd name="connsiteY31" fmla="*/ 313 h 10000"/>
              <a:gd name="connsiteX32" fmla="*/ 5288 w 10000"/>
              <a:gd name="connsiteY32" fmla="*/ 0 h 10000"/>
              <a:gd name="connsiteX33" fmla="*/ 6230 w 10000"/>
              <a:gd name="connsiteY33" fmla="*/ 313 h 10000"/>
              <a:gd name="connsiteX34" fmla="*/ 6230 w 10000"/>
              <a:gd name="connsiteY34" fmla="*/ 625 h 10000"/>
              <a:gd name="connsiteX35" fmla="*/ 6859 w 10000"/>
              <a:gd name="connsiteY35" fmla="*/ 625 h 10000"/>
              <a:gd name="connsiteX36" fmla="*/ 8115 w 10000"/>
              <a:gd name="connsiteY36" fmla="*/ 313 h 10000"/>
              <a:gd name="connsiteX37" fmla="*/ 8743 w 10000"/>
              <a:gd name="connsiteY37" fmla="*/ 2186 h 10000"/>
              <a:gd name="connsiteX38" fmla="*/ 8743 w 10000"/>
              <a:gd name="connsiteY38" fmla="*/ 3124 h 10000"/>
              <a:gd name="connsiteX39" fmla="*/ 8429 w 10000"/>
              <a:gd name="connsiteY39" fmla="*/ 4009 h 10000"/>
              <a:gd name="connsiteX40" fmla="*/ 7801 w 10000"/>
              <a:gd name="connsiteY40" fmla="*/ 3748 h 10000"/>
              <a:gd name="connsiteX0" fmla="*/ 7801 w 9372"/>
              <a:gd name="connsiteY0" fmla="*/ 3748 h 10000"/>
              <a:gd name="connsiteX1" fmla="*/ 7487 w 9372"/>
              <a:gd name="connsiteY1" fmla="*/ 2811 h 10000"/>
              <a:gd name="connsiteX2" fmla="*/ 6859 w 9372"/>
              <a:gd name="connsiteY2" fmla="*/ 1874 h 10000"/>
              <a:gd name="connsiteX3" fmla="*/ 6545 w 9372"/>
              <a:gd name="connsiteY3" fmla="*/ 1874 h 10000"/>
              <a:gd name="connsiteX4" fmla="*/ 6859 w 9372"/>
              <a:gd name="connsiteY4" fmla="*/ 2811 h 10000"/>
              <a:gd name="connsiteX5" fmla="*/ 7487 w 9372"/>
              <a:gd name="connsiteY5" fmla="*/ 3436 h 10000"/>
              <a:gd name="connsiteX6" fmla="*/ 8115 w 9372"/>
              <a:gd name="connsiteY6" fmla="*/ 4945 h 10000"/>
              <a:gd name="connsiteX7" fmla="*/ 8429 w 9372"/>
              <a:gd name="connsiteY7" fmla="*/ 5570 h 10000"/>
              <a:gd name="connsiteX8" fmla="*/ 9058 w 9372"/>
              <a:gd name="connsiteY8" fmla="*/ 6507 h 10000"/>
              <a:gd name="connsiteX9" fmla="*/ 9372 w 9372"/>
              <a:gd name="connsiteY9" fmla="*/ 7132 h 10000"/>
              <a:gd name="connsiteX10" fmla="*/ 6830 w 9372"/>
              <a:gd name="connsiteY10" fmla="*/ 3946 h 10000"/>
              <a:gd name="connsiteX11" fmla="*/ 7049 w 9372"/>
              <a:gd name="connsiteY11" fmla="*/ 5744 h 10000"/>
              <a:gd name="connsiteX12" fmla="*/ 7332 w 9372"/>
              <a:gd name="connsiteY12" fmla="*/ 7052 h 10000"/>
              <a:gd name="connsiteX13" fmla="*/ 7884 w 9372"/>
              <a:gd name="connsiteY13" fmla="*/ 9089 h 10000"/>
              <a:gd name="connsiteX14" fmla="*/ 8604 w 9372"/>
              <a:gd name="connsiteY14" fmla="*/ 10000 h 10000"/>
              <a:gd name="connsiteX15" fmla="*/ 6230 w 9372"/>
              <a:gd name="connsiteY15" fmla="*/ 9943 h 10000"/>
              <a:gd name="connsiteX16" fmla="*/ 6230 w 9372"/>
              <a:gd name="connsiteY16" fmla="*/ 9943 h 10000"/>
              <a:gd name="connsiteX17" fmla="*/ 262 w 9372"/>
              <a:gd name="connsiteY17" fmla="*/ 9943 h 10000"/>
              <a:gd name="connsiteX18" fmla="*/ 262 w 9372"/>
              <a:gd name="connsiteY18" fmla="*/ 6195 h 10000"/>
              <a:gd name="connsiteX19" fmla="*/ 0 w 9372"/>
              <a:gd name="connsiteY19" fmla="*/ 4009 h 10000"/>
              <a:gd name="connsiteX20" fmla="*/ 0 w 9372"/>
              <a:gd name="connsiteY20" fmla="*/ 3124 h 10000"/>
              <a:gd name="connsiteX21" fmla="*/ 0 w 9372"/>
              <a:gd name="connsiteY21" fmla="*/ 2186 h 10000"/>
              <a:gd name="connsiteX22" fmla="*/ 0 w 9372"/>
              <a:gd name="connsiteY22" fmla="*/ 1249 h 10000"/>
              <a:gd name="connsiteX23" fmla="*/ 0 w 9372"/>
              <a:gd name="connsiteY23" fmla="*/ 625 h 10000"/>
              <a:gd name="connsiteX24" fmla="*/ 0 w 9372"/>
              <a:gd name="connsiteY24" fmla="*/ 0 h 10000"/>
              <a:gd name="connsiteX25" fmla="*/ 576 w 9372"/>
              <a:gd name="connsiteY25" fmla="*/ 0 h 10000"/>
              <a:gd name="connsiteX26" fmla="*/ 1832 w 9372"/>
              <a:gd name="connsiteY26" fmla="*/ 313 h 10000"/>
              <a:gd name="connsiteX27" fmla="*/ 3403 w 9372"/>
              <a:gd name="connsiteY27" fmla="*/ 625 h 10000"/>
              <a:gd name="connsiteX28" fmla="*/ 4660 w 9372"/>
              <a:gd name="connsiteY28" fmla="*/ 313 h 10000"/>
              <a:gd name="connsiteX29" fmla="*/ 4974 w 9372"/>
              <a:gd name="connsiteY29" fmla="*/ 0 h 10000"/>
              <a:gd name="connsiteX30" fmla="*/ 4974 w 9372"/>
              <a:gd name="connsiteY30" fmla="*/ 313 h 10000"/>
              <a:gd name="connsiteX31" fmla="*/ 5288 w 9372"/>
              <a:gd name="connsiteY31" fmla="*/ 0 h 10000"/>
              <a:gd name="connsiteX32" fmla="*/ 6230 w 9372"/>
              <a:gd name="connsiteY32" fmla="*/ 313 h 10000"/>
              <a:gd name="connsiteX33" fmla="*/ 6230 w 9372"/>
              <a:gd name="connsiteY33" fmla="*/ 625 h 10000"/>
              <a:gd name="connsiteX34" fmla="*/ 6859 w 9372"/>
              <a:gd name="connsiteY34" fmla="*/ 625 h 10000"/>
              <a:gd name="connsiteX35" fmla="*/ 8115 w 9372"/>
              <a:gd name="connsiteY35" fmla="*/ 313 h 10000"/>
              <a:gd name="connsiteX36" fmla="*/ 8743 w 9372"/>
              <a:gd name="connsiteY36" fmla="*/ 2186 h 10000"/>
              <a:gd name="connsiteX37" fmla="*/ 8743 w 9372"/>
              <a:gd name="connsiteY37" fmla="*/ 3124 h 10000"/>
              <a:gd name="connsiteX38" fmla="*/ 8429 w 9372"/>
              <a:gd name="connsiteY38" fmla="*/ 4009 h 10000"/>
              <a:gd name="connsiteX39" fmla="*/ 7801 w 9372"/>
              <a:gd name="connsiteY39" fmla="*/ 3748 h 10000"/>
              <a:gd name="connsiteX0" fmla="*/ 8324 w 9665"/>
              <a:gd name="connsiteY0" fmla="*/ 3748 h 10000"/>
              <a:gd name="connsiteX1" fmla="*/ 7989 w 9665"/>
              <a:gd name="connsiteY1" fmla="*/ 2811 h 10000"/>
              <a:gd name="connsiteX2" fmla="*/ 7319 w 9665"/>
              <a:gd name="connsiteY2" fmla="*/ 1874 h 10000"/>
              <a:gd name="connsiteX3" fmla="*/ 6984 w 9665"/>
              <a:gd name="connsiteY3" fmla="*/ 1874 h 10000"/>
              <a:gd name="connsiteX4" fmla="*/ 7319 w 9665"/>
              <a:gd name="connsiteY4" fmla="*/ 2811 h 10000"/>
              <a:gd name="connsiteX5" fmla="*/ 7989 w 9665"/>
              <a:gd name="connsiteY5" fmla="*/ 3436 h 10000"/>
              <a:gd name="connsiteX6" fmla="*/ 8659 w 9665"/>
              <a:gd name="connsiteY6" fmla="*/ 4945 h 10000"/>
              <a:gd name="connsiteX7" fmla="*/ 8994 w 9665"/>
              <a:gd name="connsiteY7" fmla="*/ 5570 h 10000"/>
              <a:gd name="connsiteX8" fmla="*/ 9665 w 9665"/>
              <a:gd name="connsiteY8" fmla="*/ 6507 h 10000"/>
              <a:gd name="connsiteX9" fmla="*/ 7288 w 9665"/>
              <a:gd name="connsiteY9" fmla="*/ 3946 h 10000"/>
              <a:gd name="connsiteX10" fmla="*/ 7521 w 9665"/>
              <a:gd name="connsiteY10" fmla="*/ 5744 h 10000"/>
              <a:gd name="connsiteX11" fmla="*/ 7823 w 9665"/>
              <a:gd name="connsiteY11" fmla="*/ 7052 h 10000"/>
              <a:gd name="connsiteX12" fmla="*/ 8412 w 9665"/>
              <a:gd name="connsiteY12" fmla="*/ 9089 h 10000"/>
              <a:gd name="connsiteX13" fmla="*/ 9181 w 9665"/>
              <a:gd name="connsiteY13" fmla="*/ 10000 h 10000"/>
              <a:gd name="connsiteX14" fmla="*/ 6647 w 9665"/>
              <a:gd name="connsiteY14" fmla="*/ 9943 h 10000"/>
              <a:gd name="connsiteX15" fmla="*/ 6647 w 9665"/>
              <a:gd name="connsiteY15" fmla="*/ 9943 h 10000"/>
              <a:gd name="connsiteX16" fmla="*/ 280 w 9665"/>
              <a:gd name="connsiteY16" fmla="*/ 9943 h 10000"/>
              <a:gd name="connsiteX17" fmla="*/ 280 w 9665"/>
              <a:gd name="connsiteY17" fmla="*/ 6195 h 10000"/>
              <a:gd name="connsiteX18" fmla="*/ 0 w 9665"/>
              <a:gd name="connsiteY18" fmla="*/ 4009 h 10000"/>
              <a:gd name="connsiteX19" fmla="*/ 0 w 9665"/>
              <a:gd name="connsiteY19" fmla="*/ 3124 h 10000"/>
              <a:gd name="connsiteX20" fmla="*/ 0 w 9665"/>
              <a:gd name="connsiteY20" fmla="*/ 2186 h 10000"/>
              <a:gd name="connsiteX21" fmla="*/ 0 w 9665"/>
              <a:gd name="connsiteY21" fmla="*/ 1249 h 10000"/>
              <a:gd name="connsiteX22" fmla="*/ 0 w 9665"/>
              <a:gd name="connsiteY22" fmla="*/ 625 h 10000"/>
              <a:gd name="connsiteX23" fmla="*/ 0 w 9665"/>
              <a:gd name="connsiteY23" fmla="*/ 0 h 10000"/>
              <a:gd name="connsiteX24" fmla="*/ 615 w 9665"/>
              <a:gd name="connsiteY24" fmla="*/ 0 h 10000"/>
              <a:gd name="connsiteX25" fmla="*/ 1955 w 9665"/>
              <a:gd name="connsiteY25" fmla="*/ 313 h 10000"/>
              <a:gd name="connsiteX26" fmla="*/ 3631 w 9665"/>
              <a:gd name="connsiteY26" fmla="*/ 625 h 10000"/>
              <a:gd name="connsiteX27" fmla="*/ 4972 w 9665"/>
              <a:gd name="connsiteY27" fmla="*/ 313 h 10000"/>
              <a:gd name="connsiteX28" fmla="*/ 5307 w 9665"/>
              <a:gd name="connsiteY28" fmla="*/ 0 h 10000"/>
              <a:gd name="connsiteX29" fmla="*/ 5307 w 9665"/>
              <a:gd name="connsiteY29" fmla="*/ 313 h 10000"/>
              <a:gd name="connsiteX30" fmla="*/ 5642 w 9665"/>
              <a:gd name="connsiteY30" fmla="*/ 0 h 10000"/>
              <a:gd name="connsiteX31" fmla="*/ 6647 w 9665"/>
              <a:gd name="connsiteY31" fmla="*/ 313 h 10000"/>
              <a:gd name="connsiteX32" fmla="*/ 6647 w 9665"/>
              <a:gd name="connsiteY32" fmla="*/ 625 h 10000"/>
              <a:gd name="connsiteX33" fmla="*/ 7319 w 9665"/>
              <a:gd name="connsiteY33" fmla="*/ 625 h 10000"/>
              <a:gd name="connsiteX34" fmla="*/ 8659 w 9665"/>
              <a:gd name="connsiteY34" fmla="*/ 313 h 10000"/>
              <a:gd name="connsiteX35" fmla="*/ 9329 w 9665"/>
              <a:gd name="connsiteY35" fmla="*/ 2186 h 10000"/>
              <a:gd name="connsiteX36" fmla="*/ 9329 w 9665"/>
              <a:gd name="connsiteY36" fmla="*/ 3124 h 10000"/>
              <a:gd name="connsiteX37" fmla="*/ 8994 w 9665"/>
              <a:gd name="connsiteY37" fmla="*/ 4009 h 10000"/>
              <a:gd name="connsiteX38" fmla="*/ 8324 w 9665"/>
              <a:gd name="connsiteY38" fmla="*/ 3748 h 10000"/>
              <a:gd name="connsiteX0" fmla="*/ 8613 w 9652"/>
              <a:gd name="connsiteY0" fmla="*/ 3748 h 10000"/>
              <a:gd name="connsiteX1" fmla="*/ 8266 w 9652"/>
              <a:gd name="connsiteY1" fmla="*/ 2811 h 10000"/>
              <a:gd name="connsiteX2" fmla="*/ 7573 w 9652"/>
              <a:gd name="connsiteY2" fmla="*/ 1874 h 10000"/>
              <a:gd name="connsiteX3" fmla="*/ 7226 w 9652"/>
              <a:gd name="connsiteY3" fmla="*/ 1874 h 10000"/>
              <a:gd name="connsiteX4" fmla="*/ 7573 w 9652"/>
              <a:gd name="connsiteY4" fmla="*/ 2811 h 10000"/>
              <a:gd name="connsiteX5" fmla="*/ 8266 w 9652"/>
              <a:gd name="connsiteY5" fmla="*/ 3436 h 10000"/>
              <a:gd name="connsiteX6" fmla="*/ 8959 w 9652"/>
              <a:gd name="connsiteY6" fmla="*/ 4945 h 10000"/>
              <a:gd name="connsiteX7" fmla="*/ 9306 w 9652"/>
              <a:gd name="connsiteY7" fmla="*/ 5570 h 10000"/>
              <a:gd name="connsiteX8" fmla="*/ 7541 w 9652"/>
              <a:gd name="connsiteY8" fmla="*/ 3946 h 10000"/>
              <a:gd name="connsiteX9" fmla="*/ 7782 w 9652"/>
              <a:gd name="connsiteY9" fmla="*/ 5744 h 10000"/>
              <a:gd name="connsiteX10" fmla="*/ 8094 w 9652"/>
              <a:gd name="connsiteY10" fmla="*/ 7052 h 10000"/>
              <a:gd name="connsiteX11" fmla="*/ 8704 w 9652"/>
              <a:gd name="connsiteY11" fmla="*/ 9089 h 10000"/>
              <a:gd name="connsiteX12" fmla="*/ 9499 w 9652"/>
              <a:gd name="connsiteY12" fmla="*/ 10000 h 10000"/>
              <a:gd name="connsiteX13" fmla="*/ 6877 w 9652"/>
              <a:gd name="connsiteY13" fmla="*/ 9943 h 10000"/>
              <a:gd name="connsiteX14" fmla="*/ 6877 w 9652"/>
              <a:gd name="connsiteY14" fmla="*/ 9943 h 10000"/>
              <a:gd name="connsiteX15" fmla="*/ 290 w 9652"/>
              <a:gd name="connsiteY15" fmla="*/ 9943 h 10000"/>
              <a:gd name="connsiteX16" fmla="*/ 290 w 9652"/>
              <a:gd name="connsiteY16" fmla="*/ 6195 h 10000"/>
              <a:gd name="connsiteX17" fmla="*/ 0 w 9652"/>
              <a:gd name="connsiteY17" fmla="*/ 4009 h 10000"/>
              <a:gd name="connsiteX18" fmla="*/ 0 w 9652"/>
              <a:gd name="connsiteY18" fmla="*/ 3124 h 10000"/>
              <a:gd name="connsiteX19" fmla="*/ 0 w 9652"/>
              <a:gd name="connsiteY19" fmla="*/ 2186 h 10000"/>
              <a:gd name="connsiteX20" fmla="*/ 0 w 9652"/>
              <a:gd name="connsiteY20" fmla="*/ 1249 h 10000"/>
              <a:gd name="connsiteX21" fmla="*/ 0 w 9652"/>
              <a:gd name="connsiteY21" fmla="*/ 625 h 10000"/>
              <a:gd name="connsiteX22" fmla="*/ 0 w 9652"/>
              <a:gd name="connsiteY22" fmla="*/ 0 h 10000"/>
              <a:gd name="connsiteX23" fmla="*/ 636 w 9652"/>
              <a:gd name="connsiteY23" fmla="*/ 0 h 10000"/>
              <a:gd name="connsiteX24" fmla="*/ 2023 w 9652"/>
              <a:gd name="connsiteY24" fmla="*/ 313 h 10000"/>
              <a:gd name="connsiteX25" fmla="*/ 3757 w 9652"/>
              <a:gd name="connsiteY25" fmla="*/ 625 h 10000"/>
              <a:gd name="connsiteX26" fmla="*/ 5144 w 9652"/>
              <a:gd name="connsiteY26" fmla="*/ 313 h 10000"/>
              <a:gd name="connsiteX27" fmla="*/ 5491 w 9652"/>
              <a:gd name="connsiteY27" fmla="*/ 0 h 10000"/>
              <a:gd name="connsiteX28" fmla="*/ 5491 w 9652"/>
              <a:gd name="connsiteY28" fmla="*/ 313 h 10000"/>
              <a:gd name="connsiteX29" fmla="*/ 5838 w 9652"/>
              <a:gd name="connsiteY29" fmla="*/ 0 h 10000"/>
              <a:gd name="connsiteX30" fmla="*/ 6877 w 9652"/>
              <a:gd name="connsiteY30" fmla="*/ 313 h 10000"/>
              <a:gd name="connsiteX31" fmla="*/ 6877 w 9652"/>
              <a:gd name="connsiteY31" fmla="*/ 625 h 10000"/>
              <a:gd name="connsiteX32" fmla="*/ 7573 w 9652"/>
              <a:gd name="connsiteY32" fmla="*/ 625 h 10000"/>
              <a:gd name="connsiteX33" fmla="*/ 8959 w 9652"/>
              <a:gd name="connsiteY33" fmla="*/ 313 h 10000"/>
              <a:gd name="connsiteX34" fmla="*/ 9652 w 9652"/>
              <a:gd name="connsiteY34" fmla="*/ 2186 h 10000"/>
              <a:gd name="connsiteX35" fmla="*/ 9652 w 9652"/>
              <a:gd name="connsiteY35" fmla="*/ 3124 h 10000"/>
              <a:gd name="connsiteX36" fmla="*/ 9306 w 9652"/>
              <a:gd name="connsiteY36" fmla="*/ 4009 h 10000"/>
              <a:gd name="connsiteX37" fmla="*/ 8613 w 9652"/>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063 w 10000"/>
              <a:gd name="connsiteY9" fmla="*/ 5744 h 10000"/>
              <a:gd name="connsiteX10" fmla="*/ 8417 w 10000"/>
              <a:gd name="connsiteY10" fmla="*/ 7024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063 w 10000"/>
              <a:gd name="connsiteY9" fmla="*/ 5744 h 10000"/>
              <a:gd name="connsiteX10" fmla="*/ 8417 w 10000"/>
              <a:gd name="connsiteY10" fmla="*/ 7024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063 w 10000"/>
              <a:gd name="connsiteY9" fmla="*/ 5744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125 w 10000"/>
              <a:gd name="connsiteY9" fmla="*/ 5702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125 w 10000"/>
              <a:gd name="connsiteY9" fmla="*/ 5702 h 10000"/>
              <a:gd name="connsiteX10" fmla="*/ 8113 w 10000"/>
              <a:gd name="connsiteY10" fmla="*/ 5657 h 10000"/>
              <a:gd name="connsiteX11" fmla="*/ 8500 w 10000"/>
              <a:gd name="connsiteY11" fmla="*/ 6996 h 10000"/>
              <a:gd name="connsiteX12" fmla="*/ 9018 w 10000"/>
              <a:gd name="connsiteY12" fmla="*/ 9089 h 10000"/>
              <a:gd name="connsiteX13" fmla="*/ 9841 w 10000"/>
              <a:gd name="connsiteY13" fmla="*/ 10000 h 10000"/>
              <a:gd name="connsiteX14" fmla="*/ 7125 w 10000"/>
              <a:gd name="connsiteY14" fmla="*/ 9943 h 10000"/>
              <a:gd name="connsiteX15" fmla="*/ 7125 w 10000"/>
              <a:gd name="connsiteY15" fmla="*/ 9943 h 10000"/>
              <a:gd name="connsiteX16" fmla="*/ 300 w 10000"/>
              <a:gd name="connsiteY16" fmla="*/ 9943 h 10000"/>
              <a:gd name="connsiteX17" fmla="*/ 300 w 10000"/>
              <a:gd name="connsiteY17" fmla="*/ 6195 h 10000"/>
              <a:gd name="connsiteX18" fmla="*/ 0 w 10000"/>
              <a:gd name="connsiteY18" fmla="*/ 4009 h 10000"/>
              <a:gd name="connsiteX19" fmla="*/ 0 w 10000"/>
              <a:gd name="connsiteY19" fmla="*/ 3124 h 10000"/>
              <a:gd name="connsiteX20" fmla="*/ 0 w 10000"/>
              <a:gd name="connsiteY20" fmla="*/ 2186 h 10000"/>
              <a:gd name="connsiteX21" fmla="*/ 0 w 10000"/>
              <a:gd name="connsiteY21" fmla="*/ 1249 h 10000"/>
              <a:gd name="connsiteX22" fmla="*/ 0 w 10000"/>
              <a:gd name="connsiteY22" fmla="*/ 625 h 10000"/>
              <a:gd name="connsiteX23" fmla="*/ 0 w 10000"/>
              <a:gd name="connsiteY23" fmla="*/ 0 h 10000"/>
              <a:gd name="connsiteX24" fmla="*/ 659 w 10000"/>
              <a:gd name="connsiteY24" fmla="*/ 0 h 10000"/>
              <a:gd name="connsiteX25" fmla="*/ 2096 w 10000"/>
              <a:gd name="connsiteY25" fmla="*/ 313 h 10000"/>
              <a:gd name="connsiteX26" fmla="*/ 3892 w 10000"/>
              <a:gd name="connsiteY26" fmla="*/ 625 h 10000"/>
              <a:gd name="connsiteX27" fmla="*/ 5329 w 10000"/>
              <a:gd name="connsiteY27" fmla="*/ 313 h 10000"/>
              <a:gd name="connsiteX28" fmla="*/ 5689 w 10000"/>
              <a:gd name="connsiteY28" fmla="*/ 0 h 10000"/>
              <a:gd name="connsiteX29" fmla="*/ 5689 w 10000"/>
              <a:gd name="connsiteY29" fmla="*/ 313 h 10000"/>
              <a:gd name="connsiteX30" fmla="*/ 6048 w 10000"/>
              <a:gd name="connsiteY30" fmla="*/ 0 h 10000"/>
              <a:gd name="connsiteX31" fmla="*/ 7125 w 10000"/>
              <a:gd name="connsiteY31" fmla="*/ 313 h 10000"/>
              <a:gd name="connsiteX32" fmla="*/ 7125 w 10000"/>
              <a:gd name="connsiteY32" fmla="*/ 625 h 10000"/>
              <a:gd name="connsiteX33" fmla="*/ 7846 w 10000"/>
              <a:gd name="connsiteY33" fmla="*/ 625 h 10000"/>
              <a:gd name="connsiteX34" fmla="*/ 9282 w 10000"/>
              <a:gd name="connsiteY34" fmla="*/ 313 h 10000"/>
              <a:gd name="connsiteX35" fmla="*/ 10000 w 10000"/>
              <a:gd name="connsiteY35" fmla="*/ 2186 h 10000"/>
              <a:gd name="connsiteX36" fmla="*/ 10000 w 10000"/>
              <a:gd name="connsiteY36" fmla="*/ 3124 h 10000"/>
              <a:gd name="connsiteX37" fmla="*/ 9642 w 10000"/>
              <a:gd name="connsiteY37" fmla="*/ 4009 h 10000"/>
              <a:gd name="connsiteX38" fmla="*/ 8924 w 10000"/>
              <a:gd name="connsiteY38"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9642 w 10000"/>
              <a:gd name="connsiteY7" fmla="*/ 5570 h 10000"/>
              <a:gd name="connsiteX8" fmla="*/ 7813 w 10000"/>
              <a:gd name="connsiteY8" fmla="*/ 3946 h 10000"/>
              <a:gd name="connsiteX9" fmla="*/ 8125 w 10000"/>
              <a:gd name="connsiteY9" fmla="*/ 5702 h 10000"/>
              <a:gd name="connsiteX10" fmla="*/ 8072 w 10000"/>
              <a:gd name="connsiteY10" fmla="*/ 5699 h 10000"/>
              <a:gd name="connsiteX11" fmla="*/ 8500 w 10000"/>
              <a:gd name="connsiteY11" fmla="*/ 6996 h 10000"/>
              <a:gd name="connsiteX12" fmla="*/ 9018 w 10000"/>
              <a:gd name="connsiteY12" fmla="*/ 9089 h 10000"/>
              <a:gd name="connsiteX13" fmla="*/ 9841 w 10000"/>
              <a:gd name="connsiteY13" fmla="*/ 10000 h 10000"/>
              <a:gd name="connsiteX14" fmla="*/ 7125 w 10000"/>
              <a:gd name="connsiteY14" fmla="*/ 9943 h 10000"/>
              <a:gd name="connsiteX15" fmla="*/ 7125 w 10000"/>
              <a:gd name="connsiteY15" fmla="*/ 9943 h 10000"/>
              <a:gd name="connsiteX16" fmla="*/ 300 w 10000"/>
              <a:gd name="connsiteY16" fmla="*/ 9943 h 10000"/>
              <a:gd name="connsiteX17" fmla="*/ 300 w 10000"/>
              <a:gd name="connsiteY17" fmla="*/ 6195 h 10000"/>
              <a:gd name="connsiteX18" fmla="*/ 0 w 10000"/>
              <a:gd name="connsiteY18" fmla="*/ 4009 h 10000"/>
              <a:gd name="connsiteX19" fmla="*/ 0 w 10000"/>
              <a:gd name="connsiteY19" fmla="*/ 3124 h 10000"/>
              <a:gd name="connsiteX20" fmla="*/ 0 w 10000"/>
              <a:gd name="connsiteY20" fmla="*/ 2186 h 10000"/>
              <a:gd name="connsiteX21" fmla="*/ 0 w 10000"/>
              <a:gd name="connsiteY21" fmla="*/ 1249 h 10000"/>
              <a:gd name="connsiteX22" fmla="*/ 0 w 10000"/>
              <a:gd name="connsiteY22" fmla="*/ 625 h 10000"/>
              <a:gd name="connsiteX23" fmla="*/ 0 w 10000"/>
              <a:gd name="connsiteY23" fmla="*/ 0 h 10000"/>
              <a:gd name="connsiteX24" fmla="*/ 659 w 10000"/>
              <a:gd name="connsiteY24" fmla="*/ 0 h 10000"/>
              <a:gd name="connsiteX25" fmla="*/ 2096 w 10000"/>
              <a:gd name="connsiteY25" fmla="*/ 313 h 10000"/>
              <a:gd name="connsiteX26" fmla="*/ 3892 w 10000"/>
              <a:gd name="connsiteY26" fmla="*/ 625 h 10000"/>
              <a:gd name="connsiteX27" fmla="*/ 5329 w 10000"/>
              <a:gd name="connsiteY27" fmla="*/ 313 h 10000"/>
              <a:gd name="connsiteX28" fmla="*/ 5689 w 10000"/>
              <a:gd name="connsiteY28" fmla="*/ 0 h 10000"/>
              <a:gd name="connsiteX29" fmla="*/ 5689 w 10000"/>
              <a:gd name="connsiteY29" fmla="*/ 313 h 10000"/>
              <a:gd name="connsiteX30" fmla="*/ 6048 w 10000"/>
              <a:gd name="connsiteY30" fmla="*/ 0 h 10000"/>
              <a:gd name="connsiteX31" fmla="*/ 7125 w 10000"/>
              <a:gd name="connsiteY31" fmla="*/ 313 h 10000"/>
              <a:gd name="connsiteX32" fmla="*/ 7125 w 10000"/>
              <a:gd name="connsiteY32" fmla="*/ 625 h 10000"/>
              <a:gd name="connsiteX33" fmla="*/ 7846 w 10000"/>
              <a:gd name="connsiteY33" fmla="*/ 625 h 10000"/>
              <a:gd name="connsiteX34" fmla="*/ 9282 w 10000"/>
              <a:gd name="connsiteY34" fmla="*/ 313 h 10000"/>
              <a:gd name="connsiteX35" fmla="*/ 10000 w 10000"/>
              <a:gd name="connsiteY35" fmla="*/ 2186 h 10000"/>
              <a:gd name="connsiteX36" fmla="*/ 10000 w 10000"/>
              <a:gd name="connsiteY36" fmla="*/ 3124 h 10000"/>
              <a:gd name="connsiteX37" fmla="*/ 9642 w 10000"/>
              <a:gd name="connsiteY37" fmla="*/ 4009 h 10000"/>
              <a:gd name="connsiteX38" fmla="*/ 8924 w 10000"/>
              <a:gd name="connsiteY38"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9282 w 10000"/>
              <a:gd name="connsiteY6" fmla="*/ 4945 h 10000"/>
              <a:gd name="connsiteX7" fmla="*/ 7813 w 10000"/>
              <a:gd name="connsiteY7" fmla="*/ 3946 h 10000"/>
              <a:gd name="connsiteX8" fmla="*/ 8125 w 10000"/>
              <a:gd name="connsiteY8" fmla="*/ 5702 h 10000"/>
              <a:gd name="connsiteX9" fmla="*/ 8072 w 10000"/>
              <a:gd name="connsiteY9" fmla="*/ 5699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564 w 10000"/>
              <a:gd name="connsiteY5" fmla="*/ 3436 h 10000"/>
              <a:gd name="connsiteX6" fmla="*/ 7813 w 10000"/>
              <a:gd name="connsiteY6" fmla="*/ 3946 h 10000"/>
              <a:gd name="connsiteX7" fmla="*/ 8125 w 10000"/>
              <a:gd name="connsiteY7" fmla="*/ 5702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125 w 10000"/>
              <a:gd name="connsiteY7" fmla="*/ 5702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166 w 10000"/>
              <a:gd name="connsiteY7" fmla="*/ 5646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18 w 10000"/>
              <a:gd name="connsiteY7" fmla="*/ 5618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28 w 10000"/>
              <a:gd name="connsiteY7" fmla="*/ 5534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28 w 10000"/>
              <a:gd name="connsiteY7" fmla="*/ 5534 h 10000"/>
              <a:gd name="connsiteX8" fmla="*/ 8072 w 10000"/>
              <a:gd name="connsiteY8" fmla="*/ 5699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28 w 10000"/>
              <a:gd name="connsiteY7" fmla="*/ 5534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28 w 10000"/>
              <a:gd name="connsiteY7" fmla="*/ 5534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621 w 10000"/>
              <a:gd name="connsiteY7" fmla="*/ 5534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621 w 10000"/>
              <a:gd name="connsiteY7" fmla="*/ 5534 h 10000"/>
              <a:gd name="connsiteX8" fmla="*/ 8703 w 10000"/>
              <a:gd name="connsiteY8" fmla="*/ 5353 h 10000"/>
              <a:gd name="connsiteX9" fmla="*/ 8041 w 10000"/>
              <a:gd name="connsiteY9" fmla="*/ 5587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621 w 10000"/>
              <a:gd name="connsiteY7" fmla="*/ 5534 h 10000"/>
              <a:gd name="connsiteX8" fmla="*/ 8928 w 10000"/>
              <a:gd name="connsiteY8" fmla="*/ 5729 h 10000"/>
              <a:gd name="connsiteX9" fmla="*/ 8041 w 10000"/>
              <a:gd name="connsiteY9" fmla="*/ 5587 h 10000"/>
              <a:gd name="connsiteX10" fmla="*/ 8500 w 10000"/>
              <a:gd name="connsiteY10" fmla="*/ 6996 h 10000"/>
              <a:gd name="connsiteX11" fmla="*/ 9018 w 10000"/>
              <a:gd name="connsiteY11" fmla="*/ 9089 h 10000"/>
              <a:gd name="connsiteX12" fmla="*/ 9841 w 10000"/>
              <a:gd name="connsiteY12" fmla="*/ 10000 h 10000"/>
              <a:gd name="connsiteX13" fmla="*/ 7125 w 10000"/>
              <a:gd name="connsiteY13" fmla="*/ 9943 h 10000"/>
              <a:gd name="connsiteX14" fmla="*/ 7125 w 10000"/>
              <a:gd name="connsiteY14" fmla="*/ 9943 h 10000"/>
              <a:gd name="connsiteX15" fmla="*/ 300 w 10000"/>
              <a:gd name="connsiteY15" fmla="*/ 9943 h 10000"/>
              <a:gd name="connsiteX16" fmla="*/ 300 w 10000"/>
              <a:gd name="connsiteY16" fmla="*/ 6195 h 10000"/>
              <a:gd name="connsiteX17" fmla="*/ 0 w 10000"/>
              <a:gd name="connsiteY17" fmla="*/ 4009 h 10000"/>
              <a:gd name="connsiteX18" fmla="*/ 0 w 10000"/>
              <a:gd name="connsiteY18" fmla="*/ 3124 h 10000"/>
              <a:gd name="connsiteX19" fmla="*/ 0 w 10000"/>
              <a:gd name="connsiteY19" fmla="*/ 2186 h 10000"/>
              <a:gd name="connsiteX20" fmla="*/ 0 w 10000"/>
              <a:gd name="connsiteY20" fmla="*/ 1249 h 10000"/>
              <a:gd name="connsiteX21" fmla="*/ 0 w 10000"/>
              <a:gd name="connsiteY21" fmla="*/ 625 h 10000"/>
              <a:gd name="connsiteX22" fmla="*/ 0 w 10000"/>
              <a:gd name="connsiteY22" fmla="*/ 0 h 10000"/>
              <a:gd name="connsiteX23" fmla="*/ 659 w 10000"/>
              <a:gd name="connsiteY23" fmla="*/ 0 h 10000"/>
              <a:gd name="connsiteX24" fmla="*/ 2096 w 10000"/>
              <a:gd name="connsiteY24" fmla="*/ 313 h 10000"/>
              <a:gd name="connsiteX25" fmla="*/ 3892 w 10000"/>
              <a:gd name="connsiteY25" fmla="*/ 625 h 10000"/>
              <a:gd name="connsiteX26" fmla="*/ 5329 w 10000"/>
              <a:gd name="connsiteY26" fmla="*/ 313 h 10000"/>
              <a:gd name="connsiteX27" fmla="*/ 5689 w 10000"/>
              <a:gd name="connsiteY27" fmla="*/ 0 h 10000"/>
              <a:gd name="connsiteX28" fmla="*/ 5689 w 10000"/>
              <a:gd name="connsiteY28" fmla="*/ 313 h 10000"/>
              <a:gd name="connsiteX29" fmla="*/ 6048 w 10000"/>
              <a:gd name="connsiteY29" fmla="*/ 0 h 10000"/>
              <a:gd name="connsiteX30" fmla="*/ 7125 w 10000"/>
              <a:gd name="connsiteY30" fmla="*/ 313 h 10000"/>
              <a:gd name="connsiteX31" fmla="*/ 7125 w 10000"/>
              <a:gd name="connsiteY31" fmla="*/ 625 h 10000"/>
              <a:gd name="connsiteX32" fmla="*/ 7846 w 10000"/>
              <a:gd name="connsiteY32" fmla="*/ 625 h 10000"/>
              <a:gd name="connsiteX33" fmla="*/ 9282 w 10000"/>
              <a:gd name="connsiteY33" fmla="*/ 313 h 10000"/>
              <a:gd name="connsiteX34" fmla="*/ 10000 w 10000"/>
              <a:gd name="connsiteY34" fmla="*/ 2186 h 10000"/>
              <a:gd name="connsiteX35" fmla="*/ 10000 w 10000"/>
              <a:gd name="connsiteY35" fmla="*/ 3124 h 10000"/>
              <a:gd name="connsiteX36" fmla="*/ 9642 w 10000"/>
              <a:gd name="connsiteY36" fmla="*/ 4009 h 10000"/>
              <a:gd name="connsiteX37" fmla="*/ 8924 w 10000"/>
              <a:gd name="connsiteY37"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928 w 10000"/>
              <a:gd name="connsiteY7" fmla="*/ 5729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473 w 10000"/>
              <a:gd name="connsiteY7" fmla="*/ 5367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473 w 10000"/>
              <a:gd name="connsiteY7" fmla="*/ 5367 h 10000"/>
              <a:gd name="connsiteX8" fmla="*/ 8041 w 10000"/>
              <a:gd name="connsiteY8" fmla="*/ 5587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473 w 10000"/>
              <a:gd name="connsiteY7" fmla="*/ 5367 h 10000"/>
              <a:gd name="connsiteX8" fmla="*/ 8268 w 10000"/>
              <a:gd name="connsiteY8" fmla="*/ 539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359 w 10000"/>
              <a:gd name="connsiteY7" fmla="*/ 5381 h 10000"/>
              <a:gd name="connsiteX8" fmla="*/ 8268 w 10000"/>
              <a:gd name="connsiteY8" fmla="*/ 539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359 w 10000"/>
              <a:gd name="connsiteY7" fmla="*/ 5381 h 10000"/>
              <a:gd name="connsiteX8" fmla="*/ 8382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318 w 10000"/>
              <a:gd name="connsiteY7" fmla="*/ 5395 h 10000"/>
              <a:gd name="connsiteX8" fmla="*/ 8382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82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82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41 w 10000"/>
              <a:gd name="connsiteY8" fmla="*/ 5448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41 w 10000"/>
              <a:gd name="connsiteY8" fmla="*/ 5448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279 w 10000"/>
              <a:gd name="connsiteY8" fmla="*/ 546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279 w 10000"/>
              <a:gd name="connsiteY8" fmla="*/ 546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279 w 10000"/>
              <a:gd name="connsiteY8" fmla="*/ 5462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813 w 10000"/>
              <a:gd name="connsiteY6" fmla="*/ 3946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7947 w 10000"/>
              <a:gd name="connsiteY6" fmla="*/ 3946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123 w 10000"/>
              <a:gd name="connsiteY6" fmla="*/ 3946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300 w 10000"/>
              <a:gd name="connsiteY14" fmla="*/ 9943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300 w 10000"/>
              <a:gd name="connsiteY15" fmla="*/ 6195 h 10000"/>
              <a:gd name="connsiteX16" fmla="*/ 0 w 10000"/>
              <a:gd name="connsiteY16" fmla="*/ 4009 h 10000"/>
              <a:gd name="connsiteX17" fmla="*/ 0 w 10000"/>
              <a:gd name="connsiteY17" fmla="*/ 3124 h 10000"/>
              <a:gd name="connsiteX18" fmla="*/ 0 w 10000"/>
              <a:gd name="connsiteY18" fmla="*/ 2186 h 10000"/>
              <a:gd name="connsiteX19" fmla="*/ 0 w 10000"/>
              <a:gd name="connsiteY19" fmla="*/ 1249 h 10000"/>
              <a:gd name="connsiteX20" fmla="*/ 0 w 10000"/>
              <a:gd name="connsiteY20" fmla="*/ 625 h 10000"/>
              <a:gd name="connsiteX21" fmla="*/ 0 w 10000"/>
              <a:gd name="connsiteY21" fmla="*/ 0 h 10000"/>
              <a:gd name="connsiteX22" fmla="*/ 659 w 10000"/>
              <a:gd name="connsiteY22" fmla="*/ 0 h 10000"/>
              <a:gd name="connsiteX23" fmla="*/ 2096 w 10000"/>
              <a:gd name="connsiteY23" fmla="*/ 313 h 10000"/>
              <a:gd name="connsiteX24" fmla="*/ 3892 w 10000"/>
              <a:gd name="connsiteY24" fmla="*/ 625 h 10000"/>
              <a:gd name="connsiteX25" fmla="*/ 5329 w 10000"/>
              <a:gd name="connsiteY25" fmla="*/ 313 h 10000"/>
              <a:gd name="connsiteX26" fmla="*/ 5689 w 10000"/>
              <a:gd name="connsiteY26" fmla="*/ 0 h 10000"/>
              <a:gd name="connsiteX27" fmla="*/ 5689 w 10000"/>
              <a:gd name="connsiteY27" fmla="*/ 313 h 10000"/>
              <a:gd name="connsiteX28" fmla="*/ 6048 w 10000"/>
              <a:gd name="connsiteY28" fmla="*/ 0 h 10000"/>
              <a:gd name="connsiteX29" fmla="*/ 7125 w 10000"/>
              <a:gd name="connsiteY29" fmla="*/ 313 h 10000"/>
              <a:gd name="connsiteX30" fmla="*/ 7125 w 10000"/>
              <a:gd name="connsiteY30" fmla="*/ 625 h 10000"/>
              <a:gd name="connsiteX31" fmla="*/ 7846 w 10000"/>
              <a:gd name="connsiteY31" fmla="*/ 625 h 10000"/>
              <a:gd name="connsiteX32" fmla="*/ 9282 w 10000"/>
              <a:gd name="connsiteY32" fmla="*/ 313 h 10000"/>
              <a:gd name="connsiteX33" fmla="*/ 10000 w 10000"/>
              <a:gd name="connsiteY33" fmla="*/ 2186 h 10000"/>
              <a:gd name="connsiteX34" fmla="*/ 10000 w 10000"/>
              <a:gd name="connsiteY34" fmla="*/ 3124 h 10000"/>
              <a:gd name="connsiteX35" fmla="*/ 9642 w 10000"/>
              <a:gd name="connsiteY35" fmla="*/ 4009 h 10000"/>
              <a:gd name="connsiteX36" fmla="*/ 8924 w 10000"/>
              <a:gd name="connsiteY36" fmla="*/ 3748 h 10000"/>
              <a:gd name="connsiteX0" fmla="*/ 9301 w 10377"/>
              <a:gd name="connsiteY0" fmla="*/ 3748 h 10000"/>
              <a:gd name="connsiteX1" fmla="*/ 8941 w 10377"/>
              <a:gd name="connsiteY1" fmla="*/ 2811 h 10000"/>
              <a:gd name="connsiteX2" fmla="*/ 8223 w 10377"/>
              <a:gd name="connsiteY2" fmla="*/ 1874 h 10000"/>
              <a:gd name="connsiteX3" fmla="*/ 7864 w 10377"/>
              <a:gd name="connsiteY3" fmla="*/ 1874 h 10000"/>
              <a:gd name="connsiteX4" fmla="*/ 8223 w 10377"/>
              <a:gd name="connsiteY4" fmla="*/ 2811 h 10000"/>
              <a:gd name="connsiteX5" fmla="*/ 8414 w 10377"/>
              <a:gd name="connsiteY5" fmla="*/ 3450 h 10000"/>
              <a:gd name="connsiteX6" fmla="*/ 8438 w 10377"/>
              <a:gd name="connsiteY6" fmla="*/ 3960 h 10000"/>
              <a:gd name="connsiteX7" fmla="*/ 8643 w 10377"/>
              <a:gd name="connsiteY7" fmla="*/ 5381 h 10000"/>
              <a:gd name="connsiteX8" fmla="*/ 8718 w 10377"/>
              <a:gd name="connsiteY8" fmla="*/ 5420 h 10000"/>
              <a:gd name="connsiteX9" fmla="*/ 8877 w 10377"/>
              <a:gd name="connsiteY9" fmla="*/ 6996 h 10000"/>
              <a:gd name="connsiteX10" fmla="*/ 9395 w 10377"/>
              <a:gd name="connsiteY10" fmla="*/ 9089 h 10000"/>
              <a:gd name="connsiteX11" fmla="*/ 10218 w 10377"/>
              <a:gd name="connsiteY11" fmla="*/ 10000 h 10000"/>
              <a:gd name="connsiteX12" fmla="*/ 7502 w 10377"/>
              <a:gd name="connsiteY12" fmla="*/ 9943 h 10000"/>
              <a:gd name="connsiteX13" fmla="*/ 7502 w 10377"/>
              <a:gd name="connsiteY13" fmla="*/ 9943 h 10000"/>
              <a:gd name="connsiteX14" fmla="*/ 575 w 10377"/>
              <a:gd name="connsiteY14" fmla="*/ 10000 h 10000"/>
              <a:gd name="connsiteX15" fmla="*/ 377 w 10377"/>
              <a:gd name="connsiteY15" fmla="*/ 4009 h 10000"/>
              <a:gd name="connsiteX16" fmla="*/ 377 w 10377"/>
              <a:gd name="connsiteY16" fmla="*/ 3124 h 10000"/>
              <a:gd name="connsiteX17" fmla="*/ 377 w 10377"/>
              <a:gd name="connsiteY17" fmla="*/ 2186 h 10000"/>
              <a:gd name="connsiteX18" fmla="*/ 377 w 10377"/>
              <a:gd name="connsiteY18" fmla="*/ 1249 h 10000"/>
              <a:gd name="connsiteX19" fmla="*/ 377 w 10377"/>
              <a:gd name="connsiteY19" fmla="*/ 625 h 10000"/>
              <a:gd name="connsiteX20" fmla="*/ 377 w 10377"/>
              <a:gd name="connsiteY20" fmla="*/ 0 h 10000"/>
              <a:gd name="connsiteX21" fmla="*/ 1036 w 10377"/>
              <a:gd name="connsiteY21" fmla="*/ 0 h 10000"/>
              <a:gd name="connsiteX22" fmla="*/ 2473 w 10377"/>
              <a:gd name="connsiteY22" fmla="*/ 313 h 10000"/>
              <a:gd name="connsiteX23" fmla="*/ 4269 w 10377"/>
              <a:gd name="connsiteY23" fmla="*/ 625 h 10000"/>
              <a:gd name="connsiteX24" fmla="*/ 5706 w 10377"/>
              <a:gd name="connsiteY24" fmla="*/ 313 h 10000"/>
              <a:gd name="connsiteX25" fmla="*/ 6066 w 10377"/>
              <a:gd name="connsiteY25" fmla="*/ 0 h 10000"/>
              <a:gd name="connsiteX26" fmla="*/ 6066 w 10377"/>
              <a:gd name="connsiteY26" fmla="*/ 313 h 10000"/>
              <a:gd name="connsiteX27" fmla="*/ 6425 w 10377"/>
              <a:gd name="connsiteY27" fmla="*/ 0 h 10000"/>
              <a:gd name="connsiteX28" fmla="*/ 7502 w 10377"/>
              <a:gd name="connsiteY28" fmla="*/ 313 h 10000"/>
              <a:gd name="connsiteX29" fmla="*/ 7502 w 10377"/>
              <a:gd name="connsiteY29" fmla="*/ 625 h 10000"/>
              <a:gd name="connsiteX30" fmla="*/ 8223 w 10377"/>
              <a:gd name="connsiteY30" fmla="*/ 625 h 10000"/>
              <a:gd name="connsiteX31" fmla="*/ 9659 w 10377"/>
              <a:gd name="connsiteY31" fmla="*/ 313 h 10000"/>
              <a:gd name="connsiteX32" fmla="*/ 10377 w 10377"/>
              <a:gd name="connsiteY32" fmla="*/ 2186 h 10000"/>
              <a:gd name="connsiteX33" fmla="*/ 10377 w 10377"/>
              <a:gd name="connsiteY33" fmla="*/ 3124 h 10000"/>
              <a:gd name="connsiteX34" fmla="*/ 10019 w 10377"/>
              <a:gd name="connsiteY34" fmla="*/ 4009 h 10000"/>
              <a:gd name="connsiteX35" fmla="*/ 9301 w 10377"/>
              <a:gd name="connsiteY35"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4009 h 10000"/>
              <a:gd name="connsiteX16" fmla="*/ 0 w 10000"/>
              <a:gd name="connsiteY16" fmla="*/ 3124 h 10000"/>
              <a:gd name="connsiteX17" fmla="*/ 0 w 10000"/>
              <a:gd name="connsiteY17" fmla="*/ 2186 h 10000"/>
              <a:gd name="connsiteX18" fmla="*/ 0 w 10000"/>
              <a:gd name="connsiteY18" fmla="*/ 1249 h 10000"/>
              <a:gd name="connsiteX19" fmla="*/ 0 w 10000"/>
              <a:gd name="connsiteY19" fmla="*/ 625 h 10000"/>
              <a:gd name="connsiteX20" fmla="*/ 0 w 10000"/>
              <a:gd name="connsiteY20" fmla="*/ 0 h 10000"/>
              <a:gd name="connsiteX21" fmla="*/ 659 w 10000"/>
              <a:gd name="connsiteY21" fmla="*/ 0 h 10000"/>
              <a:gd name="connsiteX22" fmla="*/ 2096 w 10000"/>
              <a:gd name="connsiteY22" fmla="*/ 313 h 10000"/>
              <a:gd name="connsiteX23" fmla="*/ 3892 w 10000"/>
              <a:gd name="connsiteY23" fmla="*/ 625 h 10000"/>
              <a:gd name="connsiteX24" fmla="*/ 5329 w 10000"/>
              <a:gd name="connsiteY24" fmla="*/ 313 h 10000"/>
              <a:gd name="connsiteX25" fmla="*/ 5689 w 10000"/>
              <a:gd name="connsiteY25" fmla="*/ 0 h 10000"/>
              <a:gd name="connsiteX26" fmla="*/ 5689 w 10000"/>
              <a:gd name="connsiteY26" fmla="*/ 313 h 10000"/>
              <a:gd name="connsiteX27" fmla="*/ 6048 w 10000"/>
              <a:gd name="connsiteY27" fmla="*/ 0 h 10000"/>
              <a:gd name="connsiteX28" fmla="*/ 7125 w 10000"/>
              <a:gd name="connsiteY28" fmla="*/ 313 h 10000"/>
              <a:gd name="connsiteX29" fmla="*/ 7125 w 10000"/>
              <a:gd name="connsiteY29" fmla="*/ 625 h 10000"/>
              <a:gd name="connsiteX30" fmla="*/ 7846 w 10000"/>
              <a:gd name="connsiteY30" fmla="*/ 625 h 10000"/>
              <a:gd name="connsiteX31" fmla="*/ 9282 w 10000"/>
              <a:gd name="connsiteY31" fmla="*/ 313 h 10000"/>
              <a:gd name="connsiteX32" fmla="*/ 10000 w 10000"/>
              <a:gd name="connsiteY32" fmla="*/ 2186 h 10000"/>
              <a:gd name="connsiteX33" fmla="*/ 10000 w 10000"/>
              <a:gd name="connsiteY33" fmla="*/ 3124 h 10000"/>
              <a:gd name="connsiteX34" fmla="*/ 9642 w 10000"/>
              <a:gd name="connsiteY34" fmla="*/ 4009 h 10000"/>
              <a:gd name="connsiteX35" fmla="*/ 8924 w 10000"/>
              <a:gd name="connsiteY35"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3979 h 10000"/>
              <a:gd name="connsiteX16" fmla="*/ 0 w 10000"/>
              <a:gd name="connsiteY16" fmla="*/ 3124 h 10000"/>
              <a:gd name="connsiteX17" fmla="*/ 0 w 10000"/>
              <a:gd name="connsiteY17" fmla="*/ 2186 h 10000"/>
              <a:gd name="connsiteX18" fmla="*/ 0 w 10000"/>
              <a:gd name="connsiteY18" fmla="*/ 1249 h 10000"/>
              <a:gd name="connsiteX19" fmla="*/ 0 w 10000"/>
              <a:gd name="connsiteY19" fmla="*/ 625 h 10000"/>
              <a:gd name="connsiteX20" fmla="*/ 0 w 10000"/>
              <a:gd name="connsiteY20" fmla="*/ 0 h 10000"/>
              <a:gd name="connsiteX21" fmla="*/ 659 w 10000"/>
              <a:gd name="connsiteY21" fmla="*/ 0 h 10000"/>
              <a:gd name="connsiteX22" fmla="*/ 2096 w 10000"/>
              <a:gd name="connsiteY22" fmla="*/ 313 h 10000"/>
              <a:gd name="connsiteX23" fmla="*/ 3892 w 10000"/>
              <a:gd name="connsiteY23" fmla="*/ 625 h 10000"/>
              <a:gd name="connsiteX24" fmla="*/ 5329 w 10000"/>
              <a:gd name="connsiteY24" fmla="*/ 313 h 10000"/>
              <a:gd name="connsiteX25" fmla="*/ 5689 w 10000"/>
              <a:gd name="connsiteY25" fmla="*/ 0 h 10000"/>
              <a:gd name="connsiteX26" fmla="*/ 5689 w 10000"/>
              <a:gd name="connsiteY26" fmla="*/ 313 h 10000"/>
              <a:gd name="connsiteX27" fmla="*/ 6048 w 10000"/>
              <a:gd name="connsiteY27" fmla="*/ 0 h 10000"/>
              <a:gd name="connsiteX28" fmla="*/ 7125 w 10000"/>
              <a:gd name="connsiteY28" fmla="*/ 313 h 10000"/>
              <a:gd name="connsiteX29" fmla="*/ 7125 w 10000"/>
              <a:gd name="connsiteY29" fmla="*/ 625 h 10000"/>
              <a:gd name="connsiteX30" fmla="*/ 7846 w 10000"/>
              <a:gd name="connsiteY30" fmla="*/ 625 h 10000"/>
              <a:gd name="connsiteX31" fmla="*/ 9282 w 10000"/>
              <a:gd name="connsiteY31" fmla="*/ 313 h 10000"/>
              <a:gd name="connsiteX32" fmla="*/ 10000 w 10000"/>
              <a:gd name="connsiteY32" fmla="*/ 2186 h 10000"/>
              <a:gd name="connsiteX33" fmla="*/ 10000 w 10000"/>
              <a:gd name="connsiteY33" fmla="*/ 3124 h 10000"/>
              <a:gd name="connsiteX34" fmla="*/ 9642 w 10000"/>
              <a:gd name="connsiteY34" fmla="*/ 4009 h 10000"/>
              <a:gd name="connsiteX35" fmla="*/ 8924 w 10000"/>
              <a:gd name="connsiteY35"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3979 h 10000"/>
              <a:gd name="connsiteX16" fmla="*/ 0 w 10000"/>
              <a:gd name="connsiteY16" fmla="*/ 3124 h 10000"/>
              <a:gd name="connsiteX17" fmla="*/ 0 w 10000"/>
              <a:gd name="connsiteY17" fmla="*/ 2186 h 10000"/>
              <a:gd name="connsiteX18" fmla="*/ 0 w 10000"/>
              <a:gd name="connsiteY18" fmla="*/ 1249 h 10000"/>
              <a:gd name="connsiteX19" fmla="*/ 0 w 10000"/>
              <a:gd name="connsiteY19" fmla="*/ 625 h 10000"/>
              <a:gd name="connsiteX20" fmla="*/ 0 w 10000"/>
              <a:gd name="connsiteY20" fmla="*/ 0 h 10000"/>
              <a:gd name="connsiteX21" fmla="*/ 659 w 10000"/>
              <a:gd name="connsiteY21" fmla="*/ 0 h 10000"/>
              <a:gd name="connsiteX22" fmla="*/ 2096 w 10000"/>
              <a:gd name="connsiteY22" fmla="*/ 313 h 10000"/>
              <a:gd name="connsiteX23" fmla="*/ 3892 w 10000"/>
              <a:gd name="connsiteY23" fmla="*/ 625 h 10000"/>
              <a:gd name="connsiteX24" fmla="*/ 5329 w 10000"/>
              <a:gd name="connsiteY24" fmla="*/ 313 h 10000"/>
              <a:gd name="connsiteX25" fmla="*/ 5689 w 10000"/>
              <a:gd name="connsiteY25" fmla="*/ 0 h 10000"/>
              <a:gd name="connsiteX26" fmla="*/ 5689 w 10000"/>
              <a:gd name="connsiteY26" fmla="*/ 313 h 10000"/>
              <a:gd name="connsiteX27" fmla="*/ 6048 w 10000"/>
              <a:gd name="connsiteY27" fmla="*/ 0 h 10000"/>
              <a:gd name="connsiteX28" fmla="*/ 7125 w 10000"/>
              <a:gd name="connsiteY28" fmla="*/ 313 h 10000"/>
              <a:gd name="connsiteX29" fmla="*/ 7125 w 10000"/>
              <a:gd name="connsiteY29" fmla="*/ 625 h 10000"/>
              <a:gd name="connsiteX30" fmla="*/ 7846 w 10000"/>
              <a:gd name="connsiteY30" fmla="*/ 625 h 10000"/>
              <a:gd name="connsiteX31" fmla="*/ 9282 w 10000"/>
              <a:gd name="connsiteY31" fmla="*/ 313 h 10000"/>
              <a:gd name="connsiteX32" fmla="*/ 10000 w 10000"/>
              <a:gd name="connsiteY32" fmla="*/ 2186 h 10000"/>
              <a:gd name="connsiteX33" fmla="*/ 10000 w 10000"/>
              <a:gd name="connsiteY33" fmla="*/ 3124 h 10000"/>
              <a:gd name="connsiteX34" fmla="*/ 9642 w 10000"/>
              <a:gd name="connsiteY34" fmla="*/ 4009 h 10000"/>
              <a:gd name="connsiteX35" fmla="*/ 8924 w 10000"/>
              <a:gd name="connsiteY35"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3979 h 10000"/>
              <a:gd name="connsiteX16" fmla="*/ 0 w 10000"/>
              <a:gd name="connsiteY16" fmla="*/ 2186 h 10000"/>
              <a:gd name="connsiteX17" fmla="*/ 0 w 10000"/>
              <a:gd name="connsiteY17" fmla="*/ 1249 h 10000"/>
              <a:gd name="connsiteX18" fmla="*/ 0 w 10000"/>
              <a:gd name="connsiteY18" fmla="*/ 625 h 10000"/>
              <a:gd name="connsiteX19" fmla="*/ 0 w 10000"/>
              <a:gd name="connsiteY19" fmla="*/ 0 h 10000"/>
              <a:gd name="connsiteX20" fmla="*/ 659 w 10000"/>
              <a:gd name="connsiteY20" fmla="*/ 0 h 10000"/>
              <a:gd name="connsiteX21" fmla="*/ 2096 w 10000"/>
              <a:gd name="connsiteY21" fmla="*/ 313 h 10000"/>
              <a:gd name="connsiteX22" fmla="*/ 3892 w 10000"/>
              <a:gd name="connsiteY22" fmla="*/ 625 h 10000"/>
              <a:gd name="connsiteX23" fmla="*/ 5329 w 10000"/>
              <a:gd name="connsiteY23" fmla="*/ 313 h 10000"/>
              <a:gd name="connsiteX24" fmla="*/ 5689 w 10000"/>
              <a:gd name="connsiteY24" fmla="*/ 0 h 10000"/>
              <a:gd name="connsiteX25" fmla="*/ 5689 w 10000"/>
              <a:gd name="connsiteY25" fmla="*/ 313 h 10000"/>
              <a:gd name="connsiteX26" fmla="*/ 6048 w 10000"/>
              <a:gd name="connsiteY26" fmla="*/ 0 h 10000"/>
              <a:gd name="connsiteX27" fmla="*/ 7125 w 10000"/>
              <a:gd name="connsiteY27" fmla="*/ 313 h 10000"/>
              <a:gd name="connsiteX28" fmla="*/ 7125 w 10000"/>
              <a:gd name="connsiteY28" fmla="*/ 625 h 10000"/>
              <a:gd name="connsiteX29" fmla="*/ 7846 w 10000"/>
              <a:gd name="connsiteY29" fmla="*/ 625 h 10000"/>
              <a:gd name="connsiteX30" fmla="*/ 9282 w 10000"/>
              <a:gd name="connsiteY30" fmla="*/ 313 h 10000"/>
              <a:gd name="connsiteX31" fmla="*/ 10000 w 10000"/>
              <a:gd name="connsiteY31" fmla="*/ 2186 h 10000"/>
              <a:gd name="connsiteX32" fmla="*/ 10000 w 10000"/>
              <a:gd name="connsiteY32" fmla="*/ 3124 h 10000"/>
              <a:gd name="connsiteX33" fmla="*/ 9642 w 10000"/>
              <a:gd name="connsiteY33" fmla="*/ 4009 h 10000"/>
              <a:gd name="connsiteX34" fmla="*/ 8924 w 10000"/>
              <a:gd name="connsiteY34" fmla="*/ 3748 h 10000"/>
              <a:gd name="connsiteX0" fmla="*/ 9301 w 10377"/>
              <a:gd name="connsiteY0" fmla="*/ 3748 h 10000"/>
              <a:gd name="connsiteX1" fmla="*/ 8941 w 10377"/>
              <a:gd name="connsiteY1" fmla="*/ 2811 h 10000"/>
              <a:gd name="connsiteX2" fmla="*/ 8223 w 10377"/>
              <a:gd name="connsiteY2" fmla="*/ 1874 h 10000"/>
              <a:gd name="connsiteX3" fmla="*/ 7864 w 10377"/>
              <a:gd name="connsiteY3" fmla="*/ 1874 h 10000"/>
              <a:gd name="connsiteX4" fmla="*/ 8223 w 10377"/>
              <a:gd name="connsiteY4" fmla="*/ 2811 h 10000"/>
              <a:gd name="connsiteX5" fmla="*/ 8414 w 10377"/>
              <a:gd name="connsiteY5" fmla="*/ 3450 h 10000"/>
              <a:gd name="connsiteX6" fmla="*/ 8438 w 10377"/>
              <a:gd name="connsiteY6" fmla="*/ 3960 h 10000"/>
              <a:gd name="connsiteX7" fmla="*/ 8643 w 10377"/>
              <a:gd name="connsiteY7" fmla="*/ 5381 h 10000"/>
              <a:gd name="connsiteX8" fmla="*/ 8718 w 10377"/>
              <a:gd name="connsiteY8" fmla="*/ 5420 h 10000"/>
              <a:gd name="connsiteX9" fmla="*/ 8877 w 10377"/>
              <a:gd name="connsiteY9" fmla="*/ 6996 h 10000"/>
              <a:gd name="connsiteX10" fmla="*/ 9395 w 10377"/>
              <a:gd name="connsiteY10" fmla="*/ 9089 h 10000"/>
              <a:gd name="connsiteX11" fmla="*/ 10218 w 10377"/>
              <a:gd name="connsiteY11" fmla="*/ 10000 h 10000"/>
              <a:gd name="connsiteX12" fmla="*/ 7502 w 10377"/>
              <a:gd name="connsiteY12" fmla="*/ 9943 h 10000"/>
              <a:gd name="connsiteX13" fmla="*/ 7502 w 10377"/>
              <a:gd name="connsiteY13" fmla="*/ 9943 h 10000"/>
              <a:gd name="connsiteX14" fmla="*/ 575 w 10377"/>
              <a:gd name="connsiteY14" fmla="*/ 10000 h 10000"/>
              <a:gd name="connsiteX15" fmla="*/ 377 w 10377"/>
              <a:gd name="connsiteY15" fmla="*/ 2186 h 10000"/>
              <a:gd name="connsiteX16" fmla="*/ 377 w 10377"/>
              <a:gd name="connsiteY16" fmla="*/ 1249 h 10000"/>
              <a:gd name="connsiteX17" fmla="*/ 377 w 10377"/>
              <a:gd name="connsiteY17" fmla="*/ 625 h 10000"/>
              <a:gd name="connsiteX18" fmla="*/ 377 w 10377"/>
              <a:gd name="connsiteY18" fmla="*/ 0 h 10000"/>
              <a:gd name="connsiteX19" fmla="*/ 1036 w 10377"/>
              <a:gd name="connsiteY19" fmla="*/ 0 h 10000"/>
              <a:gd name="connsiteX20" fmla="*/ 2473 w 10377"/>
              <a:gd name="connsiteY20" fmla="*/ 313 h 10000"/>
              <a:gd name="connsiteX21" fmla="*/ 4269 w 10377"/>
              <a:gd name="connsiteY21" fmla="*/ 625 h 10000"/>
              <a:gd name="connsiteX22" fmla="*/ 5706 w 10377"/>
              <a:gd name="connsiteY22" fmla="*/ 313 h 10000"/>
              <a:gd name="connsiteX23" fmla="*/ 6066 w 10377"/>
              <a:gd name="connsiteY23" fmla="*/ 0 h 10000"/>
              <a:gd name="connsiteX24" fmla="*/ 6066 w 10377"/>
              <a:gd name="connsiteY24" fmla="*/ 313 h 10000"/>
              <a:gd name="connsiteX25" fmla="*/ 6425 w 10377"/>
              <a:gd name="connsiteY25" fmla="*/ 0 h 10000"/>
              <a:gd name="connsiteX26" fmla="*/ 7502 w 10377"/>
              <a:gd name="connsiteY26" fmla="*/ 313 h 10000"/>
              <a:gd name="connsiteX27" fmla="*/ 7502 w 10377"/>
              <a:gd name="connsiteY27" fmla="*/ 625 h 10000"/>
              <a:gd name="connsiteX28" fmla="*/ 8223 w 10377"/>
              <a:gd name="connsiteY28" fmla="*/ 625 h 10000"/>
              <a:gd name="connsiteX29" fmla="*/ 9659 w 10377"/>
              <a:gd name="connsiteY29" fmla="*/ 313 h 10000"/>
              <a:gd name="connsiteX30" fmla="*/ 10377 w 10377"/>
              <a:gd name="connsiteY30" fmla="*/ 2186 h 10000"/>
              <a:gd name="connsiteX31" fmla="*/ 10377 w 10377"/>
              <a:gd name="connsiteY31" fmla="*/ 3124 h 10000"/>
              <a:gd name="connsiteX32" fmla="*/ 10019 w 10377"/>
              <a:gd name="connsiteY32" fmla="*/ 4009 h 10000"/>
              <a:gd name="connsiteX33" fmla="*/ 9301 w 10377"/>
              <a:gd name="connsiteY33"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0 w 10000"/>
              <a:gd name="connsiteY15" fmla="*/ 2186 h 10000"/>
              <a:gd name="connsiteX16" fmla="*/ 0 w 10000"/>
              <a:gd name="connsiteY16" fmla="*/ 1249 h 10000"/>
              <a:gd name="connsiteX17" fmla="*/ 0 w 10000"/>
              <a:gd name="connsiteY17" fmla="*/ 625 h 10000"/>
              <a:gd name="connsiteX18" fmla="*/ 0 w 10000"/>
              <a:gd name="connsiteY18" fmla="*/ 0 h 10000"/>
              <a:gd name="connsiteX19" fmla="*/ 659 w 10000"/>
              <a:gd name="connsiteY19" fmla="*/ 0 h 10000"/>
              <a:gd name="connsiteX20" fmla="*/ 2096 w 10000"/>
              <a:gd name="connsiteY20" fmla="*/ 313 h 10000"/>
              <a:gd name="connsiteX21" fmla="*/ 3892 w 10000"/>
              <a:gd name="connsiteY21" fmla="*/ 625 h 10000"/>
              <a:gd name="connsiteX22" fmla="*/ 5329 w 10000"/>
              <a:gd name="connsiteY22" fmla="*/ 313 h 10000"/>
              <a:gd name="connsiteX23" fmla="*/ 5689 w 10000"/>
              <a:gd name="connsiteY23" fmla="*/ 0 h 10000"/>
              <a:gd name="connsiteX24" fmla="*/ 5689 w 10000"/>
              <a:gd name="connsiteY24" fmla="*/ 313 h 10000"/>
              <a:gd name="connsiteX25" fmla="*/ 6048 w 10000"/>
              <a:gd name="connsiteY25" fmla="*/ 0 h 10000"/>
              <a:gd name="connsiteX26" fmla="*/ 7125 w 10000"/>
              <a:gd name="connsiteY26" fmla="*/ 313 h 10000"/>
              <a:gd name="connsiteX27" fmla="*/ 7125 w 10000"/>
              <a:gd name="connsiteY27" fmla="*/ 625 h 10000"/>
              <a:gd name="connsiteX28" fmla="*/ 7846 w 10000"/>
              <a:gd name="connsiteY28" fmla="*/ 625 h 10000"/>
              <a:gd name="connsiteX29" fmla="*/ 9282 w 10000"/>
              <a:gd name="connsiteY29" fmla="*/ 313 h 10000"/>
              <a:gd name="connsiteX30" fmla="*/ 10000 w 10000"/>
              <a:gd name="connsiteY30" fmla="*/ 2186 h 10000"/>
              <a:gd name="connsiteX31" fmla="*/ 10000 w 10000"/>
              <a:gd name="connsiteY31" fmla="*/ 3124 h 10000"/>
              <a:gd name="connsiteX32" fmla="*/ 9642 w 10000"/>
              <a:gd name="connsiteY32" fmla="*/ 4009 h 10000"/>
              <a:gd name="connsiteX33" fmla="*/ 8924 w 10000"/>
              <a:gd name="connsiteY33"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211 w 10000"/>
              <a:gd name="connsiteY15" fmla="*/ 2603 h 10000"/>
              <a:gd name="connsiteX16" fmla="*/ 0 w 10000"/>
              <a:gd name="connsiteY16" fmla="*/ 1249 h 10000"/>
              <a:gd name="connsiteX17" fmla="*/ 0 w 10000"/>
              <a:gd name="connsiteY17" fmla="*/ 625 h 10000"/>
              <a:gd name="connsiteX18" fmla="*/ 0 w 10000"/>
              <a:gd name="connsiteY18" fmla="*/ 0 h 10000"/>
              <a:gd name="connsiteX19" fmla="*/ 659 w 10000"/>
              <a:gd name="connsiteY19" fmla="*/ 0 h 10000"/>
              <a:gd name="connsiteX20" fmla="*/ 2096 w 10000"/>
              <a:gd name="connsiteY20" fmla="*/ 313 h 10000"/>
              <a:gd name="connsiteX21" fmla="*/ 3892 w 10000"/>
              <a:gd name="connsiteY21" fmla="*/ 625 h 10000"/>
              <a:gd name="connsiteX22" fmla="*/ 5329 w 10000"/>
              <a:gd name="connsiteY22" fmla="*/ 313 h 10000"/>
              <a:gd name="connsiteX23" fmla="*/ 5689 w 10000"/>
              <a:gd name="connsiteY23" fmla="*/ 0 h 10000"/>
              <a:gd name="connsiteX24" fmla="*/ 5689 w 10000"/>
              <a:gd name="connsiteY24" fmla="*/ 313 h 10000"/>
              <a:gd name="connsiteX25" fmla="*/ 6048 w 10000"/>
              <a:gd name="connsiteY25" fmla="*/ 0 h 10000"/>
              <a:gd name="connsiteX26" fmla="*/ 7125 w 10000"/>
              <a:gd name="connsiteY26" fmla="*/ 313 h 10000"/>
              <a:gd name="connsiteX27" fmla="*/ 7125 w 10000"/>
              <a:gd name="connsiteY27" fmla="*/ 625 h 10000"/>
              <a:gd name="connsiteX28" fmla="*/ 7846 w 10000"/>
              <a:gd name="connsiteY28" fmla="*/ 625 h 10000"/>
              <a:gd name="connsiteX29" fmla="*/ 9282 w 10000"/>
              <a:gd name="connsiteY29" fmla="*/ 313 h 10000"/>
              <a:gd name="connsiteX30" fmla="*/ 10000 w 10000"/>
              <a:gd name="connsiteY30" fmla="*/ 2186 h 10000"/>
              <a:gd name="connsiteX31" fmla="*/ 10000 w 10000"/>
              <a:gd name="connsiteY31" fmla="*/ 3124 h 10000"/>
              <a:gd name="connsiteX32" fmla="*/ 9642 w 10000"/>
              <a:gd name="connsiteY32" fmla="*/ 4009 h 10000"/>
              <a:gd name="connsiteX33" fmla="*/ 8924 w 10000"/>
              <a:gd name="connsiteY33"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211 w 10000"/>
              <a:gd name="connsiteY15" fmla="*/ 2603 h 10000"/>
              <a:gd name="connsiteX16" fmla="*/ 84 w 10000"/>
              <a:gd name="connsiteY16" fmla="*/ 1715 h 10000"/>
              <a:gd name="connsiteX17" fmla="*/ 0 w 10000"/>
              <a:gd name="connsiteY17" fmla="*/ 1249 h 10000"/>
              <a:gd name="connsiteX18" fmla="*/ 0 w 10000"/>
              <a:gd name="connsiteY18" fmla="*/ 625 h 10000"/>
              <a:gd name="connsiteX19" fmla="*/ 0 w 10000"/>
              <a:gd name="connsiteY19" fmla="*/ 0 h 10000"/>
              <a:gd name="connsiteX20" fmla="*/ 659 w 10000"/>
              <a:gd name="connsiteY20" fmla="*/ 0 h 10000"/>
              <a:gd name="connsiteX21" fmla="*/ 2096 w 10000"/>
              <a:gd name="connsiteY21" fmla="*/ 313 h 10000"/>
              <a:gd name="connsiteX22" fmla="*/ 3892 w 10000"/>
              <a:gd name="connsiteY22" fmla="*/ 625 h 10000"/>
              <a:gd name="connsiteX23" fmla="*/ 5329 w 10000"/>
              <a:gd name="connsiteY23" fmla="*/ 313 h 10000"/>
              <a:gd name="connsiteX24" fmla="*/ 5689 w 10000"/>
              <a:gd name="connsiteY24" fmla="*/ 0 h 10000"/>
              <a:gd name="connsiteX25" fmla="*/ 5689 w 10000"/>
              <a:gd name="connsiteY25" fmla="*/ 313 h 10000"/>
              <a:gd name="connsiteX26" fmla="*/ 6048 w 10000"/>
              <a:gd name="connsiteY26" fmla="*/ 0 h 10000"/>
              <a:gd name="connsiteX27" fmla="*/ 7125 w 10000"/>
              <a:gd name="connsiteY27" fmla="*/ 313 h 10000"/>
              <a:gd name="connsiteX28" fmla="*/ 7125 w 10000"/>
              <a:gd name="connsiteY28" fmla="*/ 625 h 10000"/>
              <a:gd name="connsiteX29" fmla="*/ 7846 w 10000"/>
              <a:gd name="connsiteY29" fmla="*/ 625 h 10000"/>
              <a:gd name="connsiteX30" fmla="*/ 9282 w 10000"/>
              <a:gd name="connsiteY30" fmla="*/ 313 h 10000"/>
              <a:gd name="connsiteX31" fmla="*/ 10000 w 10000"/>
              <a:gd name="connsiteY31" fmla="*/ 2186 h 10000"/>
              <a:gd name="connsiteX32" fmla="*/ 10000 w 10000"/>
              <a:gd name="connsiteY32" fmla="*/ 3124 h 10000"/>
              <a:gd name="connsiteX33" fmla="*/ 9642 w 10000"/>
              <a:gd name="connsiteY33" fmla="*/ 4009 h 10000"/>
              <a:gd name="connsiteX34" fmla="*/ 8924 w 10000"/>
              <a:gd name="connsiteY34" fmla="*/ 3748 h 10000"/>
              <a:gd name="connsiteX0" fmla="*/ 8936 w 10012"/>
              <a:gd name="connsiteY0" fmla="*/ 3748 h 10000"/>
              <a:gd name="connsiteX1" fmla="*/ 8576 w 10012"/>
              <a:gd name="connsiteY1" fmla="*/ 2811 h 10000"/>
              <a:gd name="connsiteX2" fmla="*/ 7858 w 10012"/>
              <a:gd name="connsiteY2" fmla="*/ 1874 h 10000"/>
              <a:gd name="connsiteX3" fmla="*/ 7499 w 10012"/>
              <a:gd name="connsiteY3" fmla="*/ 1874 h 10000"/>
              <a:gd name="connsiteX4" fmla="*/ 7858 w 10012"/>
              <a:gd name="connsiteY4" fmla="*/ 2811 h 10000"/>
              <a:gd name="connsiteX5" fmla="*/ 8049 w 10012"/>
              <a:gd name="connsiteY5" fmla="*/ 3450 h 10000"/>
              <a:gd name="connsiteX6" fmla="*/ 8073 w 10012"/>
              <a:gd name="connsiteY6" fmla="*/ 3960 h 10000"/>
              <a:gd name="connsiteX7" fmla="*/ 8278 w 10012"/>
              <a:gd name="connsiteY7" fmla="*/ 5381 h 10000"/>
              <a:gd name="connsiteX8" fmla="*/ 8353 w 10012"/>
              <a:gd name="connsiteY8" fmla="*/ 5420 h 10000"/>
              <a:gd name="connsiteX9" fmla="*/ 8512 w 10012"/>
              <a:gd name="connsiteY9" fmla="*/ 6996 h 10000"/>
              <a:gd name="connsiteX10" fmla="*/ 9030 w 10012"/>
              <a:gd name="connsiteY10" fmla="*/ 9089 h 10000"/>
              <a:gd name="connsiteX11" fmla="*/ 9853 w 10012"/>
              <a:gd name="connsiteY11" fmla="*/ 10000 h 10000"/>
              <a:gd name="connsiteX12" fmla="*/ 7137 w 10012"/>
              <a:gd name="connsiteY12" fmla="*/ 9943 h 10000"/>
              <a:gd name="connsiteX13" fmla="*/ 7137 w 10012"/>
              <a:gd name="connsiteY13" fmla="*/ 9943 h 10000"/>
              <a:gd name="connsiteX14" fmla="*/ 210 w 10012"/>
              <a:gd name="connsiteY14" fmla="*/ 10000 h 10000"/>
              <a:gd name="connsiteX15" fmla="*/ 223 w 10012"/>
              <a:gd name="connsiteY15" fmla="*/ 2603 h 10000"/>
              <a:gd name="connsiteX16" fmla="*/ 12 w 10012"/>
              <a:gd name="connsiteY16" fmla="*/ 2034 h 10000"/>
              <a:gd name="connsiteX17" fmla="*/ 12 w 10012"/>
              <a:gd name="connsiteY17" fmla="*/ 1249 h 10000"/>
              <a:gd name="connsiteX18" fmla="*/ 12 w 10012"/>
              <a:gd name="connsiteY18" fmla="*/ 625 h 10000"/>
              <a:gd name="connsiteX19" fmla="*/ 12 w 10012"/>
              <a:gd name="connsiteY19" fmla="*/ 0 h 10000"/>
              <a:gd name="connsiteX20" fmla="*/ 671 w 10012"/>
              <a:gd name="connsiteY20" fmla="*/ 0 h 10000"/>
              <a:gd name="connsiteX21" fmla="*/ 2108 w 10012"/>
              <a:gd name="connsiteY21" fmla="*/ 313 h 10000"/>
              <a:gd name="connsiteX22" fmla="*/ 3904 w 10012"/>
              <a:gd name="connsiteY22" fmla="*/ 625 h 10000"/>
              <a:gd name="connsiteX23" fmla="*/ 5341 w 10012"/>
              <a:gd name="connsiteY23" fmla="*/ 313 h 10000"/>
              <a:gd name="connsiteX24" fmla="*/ 5701 w 10012"/>
              <a:gd name="connsiteY24" fmla="*/ 0 h 10000"/>
              <a:gd name="connsiteX25" fmla="*/ 5701 w 10012"/>
              <a:gd name="connsiteY25" fmla="*/ 313 h 10000"/>
              <a:gd name="connsiteX26" fmla="*/ 6060 w 10012"/>
              <a:gd name="connsiteY26" fmla="*/ 0 h 10000"/>
              <a:gd name="connsiteX27" fmla="*/ 7137 w 10012"/>
              <a:gd name="connsiteY27" fmla="*/ 313 h 10000"/>
              <a:gd name="connsiteX28" fmla="*/ 7137 w 10012"/>
              <a:gd name="connsiteY28" fmla="*/ 625 h 10000"/>
              <a:gd name="connsiteX29" fmla="*/ 7858 w 10012"/>
              <a:gd name="connsiteY29" fmla="*/ 625 h 10000"/>
              <a:gd name="connsiteX30" fmla="*/ 9294 w 10012"/>
              <a:gd name="connsiteY30" fmla="*/ 313 h 10000"/>
              <a:gd name="connsiteX31" fmla="*/ 10012 w 10012"/>
              <a:gd name="connsiteY31" fmla="*/ 2186 h 10000"/>
              <a:gd name="connsiteX32" fmla="*/ 10012 w 10012"/>
              <a:gd name="connsiteY32" fmla="*/ 3124 h 10000"/>
              <a:gd name="connsiteX33" fmla="*/ 9654 w 10012"/>
              <a:gd name="connsiteY33" fmla="*/ 4009 h 10000"/>
              <a:gd name="connsiteX34" fmla="*/ 8936 w 10012"/>
              <a:gd name="connsiteY34" fmla="*/ 3748 h 10000"/>
              <a:gd name="connsiteX0" fmla="*/ 8936 w 10012"/>
              <a:gd name="connsiteY0" fmla="*/ 3748 h 10000"/>
              <a:gd name="connsiteX1" fmla="*/ 8576 w 10012"/>
              <a:gd name="connsiteY1" fmla="*/ 2811 h 10000"/>
              <a:gd name="connsiteX2" fmla="*/ 7858 w 10012"/>
              <a:gd name="connsiteY2" fmla="*/ 1874 h 10000"/>
              <a:gd name="connsiteX3" fmla="*/ 7499 w 10012"/>
              <a:gd name="connsiteY3" fmla="*/ 1874 h 10000"/>
              <a:gd name="connsiteX4" fmla="*/ 7858 w 10012"/>
              <a:gd name="connsiteY4" fmla="*/ 2811 h 10000"/>
              <a:gd name="connsiteX5" fmla="*/ 8049 w 10012"/>
              <a:gd name="connsiteY5" fmla="*/ 3450 h 10000"/>
              <a:gd name="connsiteX6" fmla="*/ 8073 w 10012"/>
              <a:gd name="connsiteY6" fmla="*/ 3960 h 10000"/>
              <a:gd name="connsiteX7" fmla="*/ 8278 w 10012"/>
              <a:gd name="connsiteY7" fmla="*/ 5381 h 10000"/>
              <a:gd name="connsiteX8" fmla="*/ 8353 w 10012"/>
              <a:gd name="connsiteY8" fmla="*/ 5420 h 10000"/>
              <a:gd name="connsiteX9" fmla="*/ 8512 w 10012"/>
              <a:gd name="connsiteY9" fmla="*/ 6996 h 10000"/>
              <a:gd name="connsiteX10" fmla="*/ 9030 w 10012"/>
              <a:gd name="connsiteY10" fmla="*/ 9089 h 10000"/>
              <a:gd name="connsiteX11" fmla="*/ 9853 w 10012"/>
              <a:gd name="connsiteY11" fmla="*/ 10000 h 10000"/>
              <a:gd name="connsiteX12" fmla="*/ 7137 w 10012"/>
              <a:gd name="connsiteY12" fmla="*/ 9943 h 10000"/>
              <a:gd name="connsiteX13" fmla="*/ 7137 w 10012"/>
              <a:gd name="connsiteY13" fmla="*/ 9943 h 10000"/>
              <a:gd name="connsiteX14" fmla="*/ 210 w 10012"/>
              <a:gd name="connsiteY14" fmla="*/ 10000 h 10000"/>
              <a:gd name="connsiteX15" fmla="*/ 223 w 10012"/>
              <a:gd name="connsiteY15" fmla="*/ 2603 h 10000"/>
              <a:gd name="connsiteX16" fmla="*/ 12 w 10012"/>
              <a:gd name="connsiteY16" fmla="*/ 2034 h 10000"/>
              <a:gd name="connsiteX17" fmla="*/ 12 w 10012"/>
              <a:gd name="connsiteY17" fmla="*/ 1249 h 10000"/>
              <a:gd name="connsiteX18" fmla="*/ 12 w 10012"/>
              <a:gd name="connsiteY18" fmla="*/ 625 h 10000"/>
              <a:gd name="connsiteX19" fmla="*/ 12 w 10012"/>
              <a:gd name="connsiteY19" fmla="*/ 0 h 10000"/>
              <a:gd name="connsiteX20" fmla="*/ 671 w 10012"/>
              <a:gd name="connsiteY20" fmla="*/ 0 h 10000"/>
              <a:gd name="connsiteX21" fmla="*/ 2108 w 10012"/>
              <a:gd name="connsiteY21" fmla="*/ 313 h 10000"/>
              <a:gd name="connsiteX22" fmla="*/ 3904 w 10012"/>
              <a:gd name="connsiteY22" fmla="*/ 625 h 10000"/>
              <a:gd name="connsiteX23" fmla="*/ 5341 w 10012"/>
              <a:gd name="connsiteY23" fmla="*/ 313 h 10000"/>
              <a:gd name="connsiteX24" fmla="*/ 5701 w 10012"/>
              <a:gd name="connsiteY24" fmla="*/ 0 h 10000"/>
              <a:gd name="connsiteX25" fmla="*/ 5701 w 10012"/>
              <a:gd name="connsiteY25" fmla="*/ 313 h 10000"/>
              <a:gd name="connsiteX26" fmla="*/ 6060 w 10012"/>
              <a:gd name="connsiteY26" fmla="*/ 0 h 10000"/>
              <a:gd name="connsiteX27" fmla="*/ 7137 w 10012"/>
              <a:gd name="connsiteY27" fmla="*/ 313 h 10000"/>
              <a:gd name="connsiteX28" fmla="*/ 7137 w 10012"/>
              <a:gd name="connsiteY28" fmla="*/ 625 h 10000"/>
              <a:gd name="connsiteX29" fmla="*/ 7858 w 10012"/>
              <a:gd name="connsiteY29" fmla="*/ 625 h 10000"/>
              <a:gd name="connsiteX30" fmla="*/ 9294 w 10012"/>
              <a:gd name="connsiteY30" fmla="*/ 313 h 10000"/>
              <a:gd name="connsiteX31" fmla="*/ 10012 w 10012"/>
              <a:gd name="connsiteY31" fmla="*/ 2186 h 10000"/>
              <a:gd name="connsiteX32" fmla="*/ 10012 w 10012"/>
              <a:gd name="connsiteY32" fmla="*/ 3124 h 10000"/>
              <a:gd name="connsiteX33" fmla="*/ 9654 w 10012"/>
              <a:gd name="connsiteY33" fmla="*/ 4009 h 10000"/>
              <a:gd name="connsiteX34" fmla="*/ 8936 w 10012"/>
              <a:gd name="connsiteY34" fmla="*/ 3748 h 10000"/>
              <a:gd name="connsiteX0" fmla="*/ 8946 w 10022"/>
              <a:gd name="connsiteY0" fmla="*/ 3748 h 10000"/>
              <a:gd name="connsiteX1" fmla="*/ 8586 w 10022"/>
              <a:gd name="connsiteY1" fmla="*/ 2811 h 10000"/>
              <a:gd name="connsiteX2" fmla="*/ 7868 w 10022"/>
              <a:gd name="connsiteY2" fmla="*/ 1874 h 10000"/>
              <a:gd name="connsiteX3" fmla="*/ 7509 w 10022"/>
              <a:gd name="connsiteY3" fmla="*/ 1874 h 10000"/>
              <a:gd name="connsiteX4" fmla="*/ 7868 w 10022"/>
              <a:gd name="connsiteY4" fmla="*/ 2811 h 10000"/>
              <a:gd name="connsiteX5" fmla="*/ 8059 w 10022"/>
              <a:gd name="connsiteY5" fmla="*/ 3450 h 10000"/>
              <a:gd name="connsiteX6" fmla="*/ 8083 w 10022"/>
              <a:gd name="connsiteY6" fmla="*/ 3960 h 10000"/>
              <a:gd name="connsiteX7" fmla="*/ 8288 w 10022"/>
              <a:gd name="connsiteY7" fmla="*/ 5381 h 10000"/>
              <a:gd name="connsiteX8" fmla="*/ 8363 w 10022"/>
              <a:gd name="connsiteY8" fmla="*/ 5420 h 10000"/>
              <a:gd name="connsiteX9" fmla="*/ 8522 w 10022"/>
              <a:gd name="connsiteY9" fmla="*/ 6996 h 10000"/>
              <a:gd name="connsiteX10" fmla="*/ 9040 w 10022"/>
              <a:gd name="connsiteY10" fmla="*/ 9089 h 10000"/>
              <a:gd name="connsiteX11" fmla="*/ 9863 w 10022"/>
              <a:gd name="connsiteY11" fmla="*/ 10000 h 10000"/>
              <a:gd name="connsiteX12" fmla="*/ 7147 w 10022"/>
              <a:gd name="connsiteY12" fmla="*/ 9943 h 10000"/>
              <a:gd name="connsiteX13" fmla="*/ 7147 w 10022"/>
              <a:gd name="connsiteY13" fmla="*/ 9943 h 10000"/>
              <a:gd name="connsiteX14" fmla="*/ 220 w 10022"/>
              <a:gd name="connsiteY14" fmla="*/ 10000 h 10000"/>
              <a:gd name="connsiteX15" fmla="*/ 233 w 10022"/>
              <a:gd name="connsiteY15" fmla="*/ 2603 h 10000"/>
              <a:gd name="connsiteX16" fmla="*/ 10 w 10022"/>
              <a:gd name="connsiteY16" fmla="*/ 2108 h 10000"/>
              <a:gd name="connsiteX17" fmla="*/ 22 w 10022"/>
              <a:gd name="connsiteY17" fmla="*/ 1249 h 10000"/>
              <a:gd name="connsiteX18" fmla="*/ 22 w 10022"/>
              <a:gd name="connsiteY18" fmla="*/ 625 h 10000"/>
              <a:gd name="connsiteX19" fmla="*/ 22 w 10022"/>
              <a:gd name="connsiteY19" fmla="*/ 0 h 10000"/>
              <a:gd name="connsiteX20" fmla="*/ 681 w 10022"/>
              <a:gd name="connsiteY20" fmla="*/ 0 h 10000"/>
              <a:gd name="connsiteX21" fmla="*/ 2118 w 10022"/>
              <a:gd name="connsiteY21" fmla="*/ 313 h 10000"/>
              <a:gd name="connsiteX22" fmla="*/ 3914 w 10022"/>
              <a:gd name="connsiteY22" fmla="*/ 625 h 10000"/>
              <a:gd name="connsiteX23" fmla="*/ 5351 w 10022"/>
              <a:gd name="connsiteY23" fmla="*/ 313 h 10000"/>
              <a:gd name="connsiteX24" fmla="*/ 5711 w 10022"/>
              <a:gd name="connsiteY24" fmla="*/ 0 h 10000"/>
              <a:gd name="connsiteX25" fmla="*/ 5711 w 10022"/>
              <a:gd name="connsiteY25" fmla="*/ 313 h 10000"/>
              <a:gd name="connsiteX26" fmla="*/ 6070 w 10022"/>
              <a:gd name="connsiteY26" fmla="*/ 0 h 10000"/>
              <a:gd name="connsiteX27" fmla="*/ 7147 w 10022"/>
              <a:gd name="connsiteY27" fmla="*/ 313 h 10000"/>
              <a:gd name="connsiteX28" fmla="*/ 7147 w 10022"/>
              <a:gd name="connsiteY28" fmla="*/ 625 h 10000"/>
              <a:gd name="connsiteX29" fmla="*/ 7868 w 10022"/>
              <a:gd name="connsiteY29" fmla="*/ 625 h 10000"/>
              <a:gd name="connsiteX30" fmla="*/ 9304 w 10022"/>
              <a:gd name="connsiteY30" fmla="*/ 313 h 10000"/>
              <a:gd name="connsiteX31" fmla="*/ 10022 w 10022"/>
              <a:gd name="connsiteY31" fmla="*/ 2186 h 10000"/>
              <a:gd name="connsiteX32" fmla="*/ 10022 w 10022"/>
              <a:gd name="connsiteY32" fmla="*/ 3124 h 10000"/>
              <a:gd name="connsiteX33" fmla="*/ 9664 w 10022"/>
              <a:gd name="connsiteY33" fmla="*/ 4009 h 10000"/>
              <a:gd name="connsiteX34" fmla="*/ 8946 w 10022"/>
              <a:gd name="connsiteY34" fmla="*/ 3748 h 10000"/>
              <a:gd name="connsiteX0" fmla="*/ 8946 w 10022"/>
              <a:gd name="connsiteY0" fmla="*/ 3748 h 10000"/>
              <a:gd name="connsiteX1" fmla="*/ 8586 w 10022"/>
              <a:gd name="connsiteY1" fmla="*/ 2811 h 10000"/>
              <a:gd name="connsiteX2" fmla="*/ 7868 w 10022"/>
              <a:gd name="connsiteY2" fmla="*/ 1874 h 10000"/>
              <a:gd name="connsiteX3" fmla="*/ 7509 w 10022"/>
              <a:gd name="connsiteY3" fmla="*/ 1874 h 10000"/>
              <a:gd name="connsiteX4" fmla="*/ 7868 w 10022"/>
              <a:gd name="connsiteY4" fmla="*/ 2811 h 10000"/>
              <a:gd name="connsiteX5" fmla="*/ 8059 w 10022"/>
              <a:gd name="connsiteY5" fmla="*/ 3450 h 10000"/>
              <a:gd name="connsiteX6" fmla="*/ 8083 w 10022"/>
              <a:gd name="connsiteY6" fmla="*/ 3960 h 10000"/>
              <a:gd name="connsiteX7" fmla="*/ 8288 w 10022"/>
              <a:gd name="connsiteY7" fmla="*/ 5381 h 10000"/>
              <a:gd name="connsiteX8" fmla="*/ 8363 w 10022"/>
              <a:gd name="connsiteY8" fmla="*/ 5420 h 10000"/>
              <a:gd name="connsiteX9" fmla="*/ 8522 w 10022"/>
              <a:gd name="connsiteY9" fmla="*/ 6996 h 10000"/>
              <a:gd name="connsiteX10" fmla="*/ 9040 w 10022"/>
              <a:gd name="connsiteY10" fmla="*/ 9089 h 10000"/>
              <a:gd name="connsiteX11" fmla="*/ 9863 w 10022"/>
              <a:gd name="connsiteY11" fmla="*/ 10000 h 10000"/>
              <a:gd name="connsiteX12" fmla="*/ 7147 w 10022"/>
              <a:gd name="connsiteY12" fmla="*/ 9943 h 10000"/>
              <a:gd name="connsiteX13" fmla="*/ 7147 w 10022"/>
              <a:gd name="connsiteY13" fmla="*/ 9943 h 10000"/>
              <a:gd name="connsiteX14" fmla="*/ 220 w 10022"/>
              <a:gd name="connsiteY14" fmla="*/ 10000 h 10000"/>
              <a:gd name="connsiteX15" fmla="*/ 233 w 10022"/>
              <a:gd name="connsiteY15" fmla="*/ 2603 h 10000"/>
              <a:gd name="connsiteX16" fmla="*/ 10 w 10022"/>
              <a:gd name="connsiteY16" fmla="*/ 2108 h 10000"/>
              <a:gd name="connsiteX17" fmla="*/ 22 w 10022"/>
              <a:gd name="connsiteY17" fmla="*/ 1249 h 10000"/>
              <a:gd name="connsiteX18" fmla="*/ 22 w 10022"/>
              <a:gd name="connsiteY18" fmla="*/ 625 h 10000"/>
              <a:gd name="connsiteX19" fmla="*/ 22 w 10022"/>
              <a:gd name="connsiteY19" fmla="*/ 0 h 10000"/>
              <a:gd name="connsiteX20" fmla="*/ 681 w 10022"/>
              <a:gd name="connsiteY20" fmla="*/ 0 h 10000"/>
              <a:gd name="connsiteX21" fmla="*/ 2118 w 10022"/>
              <a:gd name="connsiteY21" fmla="*/ 313 h 10000"/>
              <a:gd name="connsiteX22" fmla="*/ 3914 w 10022"/>
              <a:gd name="connsiteY22" fmla="*/ 625 h 10000"/>
              <a:gd name="connsiteX23" fmla="*/ 5351 w 10022"/>
              <a:gd name="connsiteY23" fmla="*/ 313 h 10000"/>
              <a:gd name="connsiteX24" fmla="*/ 5711 w 10022"/>
              <a:gd name="connsiteY24" fmla="*/ 0 h 10000"/>
              <a:gd name="connsiteX25" fmla="*/ 5711 w 10022"/>
              <a:gd name="connsiteY25" fmla="*/ 313 h 10000"/>
              <a:gd name="connsiteX26" fmla="*/ 6070 w 10022"/>
              <a:gd name="connsiteY26" fmla="*/ 0 h 10000"/>
              <a:gd name="connsiteX27" fmla="*/ 7147 w 10022"/>
              <a:gd name="connsiteY27" fmla="*/ 313 h 10000"/>
              <a:gd name="connsiteX28" fmla="*/ 7147 w 10022"/>
              <a:gd name="connsiteY28" fmla="*/ 625 h 10000"/>
              <a:gd name="connsiteX29" fmla="*/ 7868 w 10022"/>
              <a:gd name="connsiteY29" fmla="*/ 625 h 10000"/>
              <a:gd name="connsiteX30" fmla="*/ 9304 w 10022"/>
              <a:gd name="connsiteY30" fmla="*/ 313 h 10000"/>
              <a:gd name="connsiteX31" fmla="*/ 10022 w 10022"/>
              <a:gd name="connsiteY31" fmla="*/ 2186 h 10000"/>
              <a:gd name="connsiteX32" fmla="*/ 10022 w 10022"/>
              <a:gd name="connsiteY32" fmla="*/ 3124 h 10000"/>
              <a:gd name="connsiteX33" fmla="*/ 9664 w 10022"/>
              <a:gd name="connsiteY33" fmla="*/ 4009 h 10000"/>
              <a:gd name="connsiteX34" fmla="*/ 8946 w 10022"/>
              <a:gd name="connsiteY34" fmla="*/ 3748 h 10000"/>
              <a:gd name="connsiteX0" fmla="*/ 8924 w 10000"/>
              <a:gd name="connsiteY0" fmla="*/ 3748 h 10000"/>
              <a:gd name="connsiteX1" fmla="*/ 8564 w 10000"/>
              <a:gd name="connsiteY1" fmla="*/ 2811 h 10000"/>
              <a:gd name="connsiteX2" fmla="*/ 7846 w 10000"/>
              <a:gd name="connsiteY2" fmla="*/ 1874 h 10000"/>
              <a:gd name="connsiteX3" fmla="*/ 7487 w 10000"/>
              <a:gd name="connsiteY3" fmla="*/ 1874 h 10000"/>
              <a:gd name="connsiteX4" fmla="*/ 7846 w 10000"/>
              <a:gd name="connsiteY4" fmla="*/ 2811 h 10000"/>
              <a:gd name="connsiteX5" fmla="*/ 8037 w 10000"/>
              <a:gd name="connsiteY5" fmla="*/ 3450 h 10000"/>
              <a:gd name="connsiteX6" fmla="*/ 8061 w 10000"/>
              <a:gd name="connsiteY6" fmla="*/ 3960 h 10000"/>
              <a:gd name="connsiteX7" fmla="*/ 8266 w 10000"/>
              <a:gd name="connsiteY7" fmla="*/ 5381 h 10000"/>
              <a:gd name="connsiteX8" fmla="*/ 8341 w 10000"/>
              <a:gd name="connsiteY8" fmla="*/ 5420 h 10000"/>
              <a:gd name="connsiteX9" fmla="*/ 8500 w 10000"/>
              <a:gd name="connsiteY9" fmla="*/ 6996 h 10000"/>
              <a:gd name="connsiteX10" fmla="*/ 9018 w 10000"/>
              <a:gd name="connsiteY10" fmla="*/ 9089 h 10000"/>
              <a:gd name="connsiteX11" fmla="*/ 9841 w 10000"/>
              <a:gd name="connsiteY11" fmla="*/ 10000 h 10000"/>
              <a:gd name="connsiteX12" fmla="*/ 7125 w 10000"/>
              <a:gd name="connsiteY12" fmla="*/ 9943 h 10000"/>
              <a:gd name="connsiteX13" fmla="*/ 7125 w 10000"/>
              <a:gd name="connsiteY13" fmla="*/ 9943 h 10000"/>
              <a:gd name="connsiteX14" fmla="*/ 198 w 10000"/>
              <a:gd name="connsiteY14" fmla="*/ 10000 h 10000"/>
              <a:gd name="connsiteX15" fmla="*/ 211 w 10000"/>
              <a:gd name="connsiteY15" fmla="*/ 2603 h 10000"/>
              <a:gd name="connsiteX16" fmla="*/ 72 w 10000"/>
              <a:gd name="connsiteY16" fmla="*/ 2108 h 10000"/>
              <a:gd name="connsiteX17" fmla="*/ 0 w 10000"/>
              <a:gd name="connsiteY17" fmla="*/ 1249 h 10000"/>
              <a:gd name="connsiteX18" fmla="*/ 0 w 10000"/>
              <a:gd name="connsiteY18" fmla="*/ 625 h 10000"/>
              <a:gd name="connsiteX19" fmla="*/ 0 w 10000"/>
              <a:gd name="connsiteY19" fmla="*/ 0 h 10000"/>
              <a:gd name="connsiteX20" fmla="*/ 659 w 10000"/>
              <a:gd name="connsiteY20" fmla="*/ 0 h 10000"/>
              <a:gd name="connsiteX21" fmla="*/ 2096 w 10000"/>
              <a:gd name="connsiteY21" fmla="*/ 313 h 10000"/>
              <a:gd name="connsiteX22" fmla="*/ 3892 w 10000"/>
              <a:gd name="connsiteY22" fmla="*/ 625 h 10000"/>
              <a:gd name="connsiteX23" fmla="*/ 5329 w 10000"/>
              <a:gd name="connsiteY23" fmla="*/ 313 h 10000"/>
              <a:gd name="connsiteX24" fmla="*/ 5689 w 10000"/>
              <a:gd name="connsiteY24" fmla="*/ 0 h 10000"/>
              <a:gd name="connsiteX25" fmla="*/ 5689 w 10000"/>
              <a:gd name="connsiteY25" fmla="*/ 313 h 10000"/>
              <a:gd name="connsiteX26" fmla="*/ 6048 w 10000"/>
              <a:gd name="connsiteY26" fmla="*/ 0 h 10000"/>
              <a:gd name="connsiteX27" fmla="*/ 7125 w 10000"/>
              <a:gd name="connsiteY27" fmla="*/ 313 h 10000"/>
              <a:gd name="connsiteX28" fmla="*/ 7125 w 10000"/>
              <a:gd name="connsiteY28" fmla="*/ 625 h 10000"/>
              <a:gd name="connsiteX29" fmla="*/ 7846 w 10000"/>
              <a:gd name="connsiteY29" fmla="*/ 625 h 10000"/>
              <a:gd name="connsiteX30" fmla="*/ 9282 w 10000"/>
              <a:gd name="connsiteY30" fmla="*/ 313 h 10000"/>
              <a:gd name="connsiteX31" fmla="*/ 10000 w 10000"/>
              <a:gd name="connsiteY31" fmla="*/ 2186 h 10000"/>
              <a:gd name="connsiteX32" fmla="*/ 10000 w 10000"/>
              <a:gd name="connsiteY32" fmla="*/ 3124 h 10000"/>
              <a:gd name="connsiteX33" fmla="*/ 9642 w 10000"/>
              <a:gd name="connsiteY33" fmla="*/ 4009 h 10000"/>
              <a:gd name="connsiteX34" fmla="*/ 8924 w 10000"/>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02 h 10000"/>
              <a:gd name="connsiteX18" fmla="*/ 101 w 10101"/>
              <a:gd name="connsiteY18" fmla="*/ 625 h 10000"/>
              <a:gd name="connsiteX19" fmla="*/ 101 w 10101"/>
              <a:gd name="connsiteY19" fmla="*/ 0 h 10000"/>
              <a:gd name="connsiteX20" fmla="*/ 760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101 w 10101"/>
              <a:gd name="connsiteY18" fmla="*/ 625 h 10000"/>
              <a:gd name="connsiteX19" fmla="*/ 101 w 10101"/>
              <a:gd name="connsiteY19" fmla="*/ 0 h 10000"/>
              <a:gd name="connsiteX20" fmla="*/ 760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01 w 10101"/>
              <a:gd name="connsiteY19" fmla="*/ 0 h 10000"/>
              <a:gd name="connsiteX20" fmla="*/ 760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760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2197 w 10101"/>
              <a:gd name="connsiteY21" fmla="*/ 313 h 10000"/>
              <a:gd name="connsiteX22" fmla="*/ 3993 w 10101"/>
              <a:gd name="connsiteY22" fmla="*/ 625 h 10000"/>
              <a:gd name="connsiteX23" fmla="*/ 5430 w 10101"/>
              <a:gd name="connsiteY23" fmla="*/ 313 h 10000"/>
              <a:gd name="connsiteX24" fmla="*/ 5790 w 10101"/>
              <a:gd name="connsiteY24" fmla="*/ 0 h 10000"/>
              <a:gd name="connsiteX25" fmla="*/ 5790 w 10101"/>
              <a:gd name="connsiteY25" fmla="*/ 313 h 10000"/>
              <a:gd name="connsiteX26" fmla="*/ 6149 w 10101"/>
              <a:gd name="connsiteY26" fmla="*/ 0 h 10000"/>
              <a:gd name="connsiteX27" fmla="*/ 7226 w 10101"/>
              <a:gd name="connsiteY27" fmla="*/ 313 h 10000"/>
              <a:gd name="connsiteX28" fmla="*/ 7226 w 10101"/>
              <a:gd name="connsiteY28" fmla="*/ 625 h 10000"/>
              <a:gd name="connsiteX29" fmla="*/ 7947 w 10101"/>
              <a:gd name="connsiteY29" fmla="*/ 625 h 10000"/>
              <a:gd name="connsiteX30" fmla="*/ 9383 w 10101"/>
              <a:gd name="connsiteY30" fmla="*/ 313 h 10000"/>
              <a:gd name="connsiteX31" fmla="*/ 10101 w 10101"/>
              <a:gd name="connsiteY31" fmla="*/ 2186 h 10000"/>
              <a:gd name="connsiteX32" fmla="*/ 10101 w 10101"/>
              <a:gd name="connsiteY32" fmla="*/ 3124 h 10000"/>
              <a:gd name="connsiteX33" fmla="*/ 9743 w 10101"/>
              <a:gd name="connsiteY33" fmla="*/ 4009 h 10000"/>
              <a:gd name="connsiteX34" fmla="*/ 9025 w 10101"/>
              <a:gd name="connsiteY34"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1214 w 10101"/>
              <a:gd name="connsiteY21" fmla="*/ 118 h 10000"/>
              <a:gd name="connsiteX22" fmla="*/ 2197 w 10101"/>
              <a:gd name="connsiteY22" fmla="*/ 313 h 10000"/>
              <a:gd name="connsiteX23" fmla="*/ 3993 w 10101"/>
              <a:gd name="connsiteY23" fmla="*/ 625 h 10000"/>
              <a:gd name="connsiteX24" fmla="*/ 5430 w 10101"/>
              <a:gd name="connsiteY24" fmla="*/ 313 h 10000"/>
              <a:gd name="connsiteX25" fmla="*/ 5790 w 10101"/>
              <a:gd name="connsiteY25" fmla="*/ 0 h 10000"/>
              <a:gd name="connsiteX26" fmla="*/ 5790 w 10101"/>
              <a:gd name="connsiteY26" fmla="*/ 313 h 10000"/>
              <a:gd name="connsiteX27" fmla="*/ 6149 w 10101"/>
              <a:gd name="connsiteY27" fmla="*/ 0 h 10000"/>
              <a:gd name="connsiteX28" fmla="*/ 7226 w 10101"/>
              <a:gd name="connsiteY28" fmla="*/ 313 h 10000"/>
              <a:gd name="connsiteX29" fmla="*/ 7226 w 10101"/>
              <a:gd name="connsiteY29" fmla="*/ 625 h 10000"/>
              <a:gd name="connsiteX30" fmla="*/ 7947 w 10101"/>
              <a:gd name="connsiteY30" fmla="*/ 625 h 10000"/>
              <a:gd name="connsiteX31" fmla="*/ 9383 w 10101"/>
              <a:gd name="connsiteY31" fmla="*/ 313 h 10000"/>
              <a:gd name="connsiteX32" fmla="*/ 10101 w 10101"/>
              <a:gd name="connsiteY32" fmla="*/ 2186 h 10000"/>
              <a:gd name="connsiteX33" fmla="*/ 10101 w 10101"/>
              <a:gd name="connsiteY33" fmla="*/ 3124 h 10000"/>
              <a:gd name="connsiteX34" fmla="*/ 9743 w 10101"/>
              <a:gd name="connsiteY34" fmla="*/ 4009 h 10000"/>
              <a:gd name="connsiteX35" fmla="*/ 9025 w 10101"/>
              <a:gd name="connsiteY35"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674 w 10101"/>
              <a:gd name="connsiteY21" fmla="*/ 255 h 10000"/>
              <a:gd name="connsiteX22" fmla="*/ 2197 w 10101"/>
              <a:gd name="connsiteY22" fmla="*/ 313 h 10000"/>
              <a:gd name="connsiteX23" fmla="*/ 3993 w 10101"/>
              <a:gd name="connsiteY23" fmla="*/ 625 h 10000"/>
              <a:gd name="connsiteX24" fmla="*/ 5430 w 10101"/>
              <a:gd name="connsiteY24" fmla="*/ 313 h 10000"/>
              <a:gd name="connsiteX25" fmla="*/ 5790 w 10101"/>
              <a:gd name="connsiteY25" fmla="*/ 0 h 10000"/>
              <a:gd name="connsiteX26" fmla="*/ 5790 w 10101"/>
              <a:gd name="connsiteY26" fmla="*/ 313 h 10000"/>
              <a:gd name="connsiteX27" fmla="*/ 6149 w 10101"/>
              <a:gd name="connsiteY27" fmla="*/ 0 h 10000"/>
              <a:gd name="connsiteX28" fmla="*/ 7226 w 10101"/>
              <a:gd name="connsiteY28" fmla="*/ 313 h 10000"/>
              <a:gd name="connsiteX29" fmla="*/ 7226 w 10101"/>
              <a:gd name="connsiteY29" fmla="*/ 625 h 10000"/>
              <a:gd name="connsiteX30" fmla="*/ 7947 w 10101"/>
              <a:gd name="connsiteY30" fmla="*/ 625 h 10000"/>
              <a:gd name="connsiteX31" fmla="*/ 9383 w 10101"/>
              <a:gd name="connsiteY31" fmla="*/ 313 h 10000"/>
              <a:gd name="connsiteX32" fmla="*/ 10101 w 10101"/>
              <a:gd name="connsiteY32" fmla="*/ 2186 h 10000"/>
              <a:gd name="connsiteX33" fmla="*/ 10101 w 10101"/>
              <a:gd name="connsiteY33" fmla="*/ 3124 h 10000"/>
              <a:gd name="connsiteX34" fmla="*/ 9743 w 10101"/>
              <a:gd name="connsiteY34" fmla="*/ 4009 h 10000"/>
              <a:gd name="connsiteX35" fmla="*/ 9025 w 10101"/>
              <a:gd name="connsiteY35"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674 w 10101"/>
              <a:gd name="connsiteY21" fmla="*/ 255 h 10000"/>
              <a:gd name="connsiteX22" fmla="*/ 1518 w 10101"/>
              <a:gd name="connsiteY22" fmla="*/ 274 h 10000"/>
              <a:gd name="connsiteX23" fmla="*/ 2197 w 10101"/>
              <a:gd name="connsiteY23" fmla="*/ 313 h 10000"/>
              <a:gd name="connsiteX24" fmla="*/ 3993 w 10101"/>
              <a:gd name="connsiteY24" fmla="*/ 625 h 10000"/>
              <a:gd name="connsiteX25" fmla="*/ 5430 w 10101"/>
              <a:gd name="connsiteY25" fmla="*/ 313 h 10000"/>
              <a:gd name="connsiteX26" fmla="*/ 5790 w 10101"/>
              <a:gd name="connsiteY26" fmla="*/ 0 h 10000"/>
              <a:gd name="connsiteX27" fmla="*/ 5790 w 10101"/>
              <a:gd name="connsiteY27" fmla="*/ 313 h 10000"/>
              <a:gd name="connsiteX28" fmla="*/ 6149 w 10101"/>
              <a:gd name="connsiteY28" fmla="*/ 0 h 10000"/>
              <a:gd name="connsiteX29" fmla="*/ 7226 w 10101"/>
              <a:gd name="connsiteY29" fmla="*/ 313 h 10000"/>
              <a:gd name="connsiteX30" fmla="*/ 7226 w 10101"/>
              <a:gd name="connsiteY30" fmla="*/ 625 h 10000"/>
              <a:gd name="connsiteX31" fmla="*/ 7947 w 10101"/>
              <a:gd name="connsiteY31" fmla="*/ 625 h 10000"/>
              <a:gd name="connsiteX32" fmla="*/ 9383 w 10101"/>
              <a:gd name="connsiteY32" fmla="*/ 313 h 10000"/>
              <a:gd name="connsiteX33" fmla="*/ 10101 w 10101"/>
              <a:gd name="connsiteY33" fmla="*/ 2186 h 10000"/>
              <a:gd name="connsiteX34" fmla="*/ 10101 w 10101"/>
              <a:gd name="connsiteY34" fmla="*/ 3124 h 10000"/>
              <a:gd name="connsiteX35" fmla="*/ 9743 w 10101"/>
              <a:gd name="connsiteY35" fmla="*/ 4009 h 10000"/>
              <a:gd name="connsiteX36" fmla="*/ 9025 w 10101"/>
              <a:gd name="connsiteY36"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674 w 10101"/>
              <a:gd name="connsiteY21" fmla="*/ 255 h 10000"/>
              <a:gd name="connsiteX22" fmla="*/ 1130 w 10101"/>
              <a:gd name="connsiteY22" fmla="*/ 117 h 10000"/>
              <a:gd name="connsiteX23" fmla="*/ 2197 w 10101"/>
              <a:gd name="connsiteY23" fmla="*/ 313 h 10000"/>
              <a:gd name="connsiteX24" fmla="*/ 3993 w 10101"/>
              <a:gd name="connsiteY24" fmla="*/ 625 h 10000"/>
              <a:gd name="connsiteX25" fmla="*/ 5430 w 10101"/>
              <a:gd name="connsiteY25" fmla="*/ 313 h 10000"/>
              <a:gd name="connsiteX26" fmla="*/ 5790 w 10101"/>
              <a:gd name="connsiteY26" fmla="*/ 0 h 10000"/>
              <a:gd name="connsiteX27" fmla="*/ 5790 w 10101"/>
              <a:gd name="connsiteY27" fmla="*/ 313 h 10000"/>
              <a:gd name="connsiteX28" fmla="*/ 6149 w 10101"/>
              <a:gd name="connsiteY28" fmla="*/ 0 h 10000"/>
              <a:gd name="connsiteX29" fmla="*/ 7226 w 10101"/>
              <a:gd name="connsiteY29" fmla="*/ 313 h 10000"/>
              <a:gd name="connsiteX30" fmla="*/ 7226 w 10101"/>
              <a:gd name="connsiteY30" fmla="*/ 625 h 10000"/>
              <a:gd name="connsiteX31" fmla="*/ 7947 w 10101"/>
              <a:gd name="connsiteY31" fmla="*/ 625 h 10000"/>
              <a:gd name="connsiteX32" fmla="*/ 9383 w 10101"/>
              <a:gd name="connsiteY32" fmla="*/ 313 h 10000"/>
              <a:gd name="connsiteX33" fmla="*/ 10101 w 10101"/>
              <a:gd name="connsiteY33" fmla="*/ 2186 h 10000"/>
              <a:gd name="connsiteX34" fmla="*/ 10101 w 10101"/>
              <a:gd name="connsiteY34" fmla="*/ 3124 h 10000"/>
              <a:gd name="connsiteX35" fmla="*/ 9743 w 10101"/>
              <a:gd name="connsiteY35" fmla="*/ 4009 h 10000"/>
              <a:gd name="connsiteX36" fmla="*/ 9025 w 10101"/>
              <a:gd name="connsiteY36" fmla="*/ 3748 h 10000"/>
              <a:gd name="connsiteX0" fmla="*/ 9025 w 10101"/>
              <a:gd name="connsiteY0" fmla="*/ 3748 h 10000"/>
              <a:gd name="connsiteX1" fmla="*/ 8665 w 10101"/>
              <a:gd name="connsiteY1" fmla="*/ 2811 h 10000"/>
              <a:gd name="connsiteX2" fmla="*/ 7947 w 10101"/>
              <a:gd name="connsiteY2" fmla="*/ 1874 h 10000"/>
              <a:gd name="connsiteX3" fmla="*/ 7588 w 10101"/>
              <a:gd name="connsiteY3" fmla="*/ 1874 h 10000"/>
              <a:gd name="connsiteX4" fmla="*/ 7947 w 10101"/>
              <a:gd name="connsiteY4" fmla="*/ 2811 h 10000"/>
              <a:gd name="connsiteX5" fmla="*/ 8138 w 10101"/>
              <a:gd name="connsiteY5" fmla="*/ 3450 h 10000"/>
              <a:gd name="connsiteX6" fmla="*/ 8162 w 10101"/>
              <a:gd name="connsiteY6" fmla="*/ 3960 h 10000"/>
              <a:gd name="connsiteX7" fmla="*/ 8367 w 10101"/>
              <a:gd name="connsiteY7" fmla="*/ 5381 h 10000"/>
              <a:gd name="connsiteX8" fmla="*/ 8442 w 10101"/>
              <a:gd name="connsiteY8" fmla="*/ 5420 h 10000"/>
              <a:gd name="connsiteX9" fmla="*/ 8601 w 10101"/>
              <a:gd name="connsiteY9" fmla="*/ 6996 h 10000"/>
              <a:gd name="connsiteX10" fmla="*/ 9119 w 10101"/>
              <a:gd name="connsiteY10" fmla="*/ 9089 h 10000"/>
              <a:gd name="connsiteX11" fmla="*/ 9942 w 10101"/>
              <a:gd name="connsiteY11" fmla="*/ 10000 h 10000"/>
              <a:gd name="connsiteX12" fmla="*/ 7226 w 10101"/>
              <a:gd name="connsiteY12" fmla="*/ 9943 h 10000"/>
              <a:gd name="connsiteX13" fmla="*/ 7226 w 10101"/>
              <a:gd name="connsiteY13" fmla="*/ 9943 h 10000"/>
              <a:gd name="connsiteX14" fmla="*/ 299 w 10101"/>
              <a:gd name="connsiteY14" fmla="*/ 10000 h 10000"/>
              <a:gd name="connsiteX15" fmla="*/ 312 w 10101"/>
              <a:gd name="connsiteY15" fmla="*/ 2603 h 10000"/>
              <a:gd name="connsiteX16" fmla="*/ 173 w 10101"/>
              <a:gd name="connsiteY16" fmla="*/ 2108 h 10000"/>
              <a:gd name="connsiteX17" fmla="*/ 0 w 10101"/>
              <a:gd name="connsiteY17" fmla="*/ 1661 h 10000"/>
              <a:gd name="connsiteX18" fmla="*/ 337 w 10101"/>
              <a:gd name="connsiteY18" fmla="*/ 1037 h 10000"/>
              <a:gd name="connsiteX19" fmla="*/ 152 w 10101"/>
              <a:gd name="connsiteY19" fmla="*/ 373 h 10000"/>
              <a:gd name="connsiteX20" fmla="*/ 439 w 10101"/>
              <a:gd name="connsiteY20" fmla="*/ 0 h 10000"/>
              <a:gd name="connsiteX21" fmla="*/ 674 w 10101"/>
              <a:gd name="connsiteY21" fmla="*/ 255 h 10000"/>
              <a:gd name="connsiteX22" fmla="*/ 1130 w 10101"/>
              <a:gd name="connsiteY22" fmla="*/ 117 h 10000"/>
              <a:gd name="connsiteX23" fmla="*/ 2197 w 10101"/>
              <a:gd name="connsiteY23" fmla="*/ 313 h 10000"/>
              <a:gd name="connsiteX24" fmla="*/ 3993 w 10101"/>
              <a:gd name="connsiteY24" fmla="*/ 625 h 10000"/>
              <a:gd name="connsiteX25" fmla="*/ 5430 w 10101"/>
              <a:gd name="connsiteY25" fmla="*/ 313 h 10000"/>
              <a:gd name="connsiteX26" fmla="*/ 5790 w 10101"/>
              <a:gd name="connsiteY26" fmla="*/ 0 h 10000"/>
              <a:gd name="connsiteX27" fmla="*/ 5790 w 10101"/>
              <a:gd name="connsiteY27" fmla="*/ 313 h 10000"/>
              <a:gd name="connsiteX28" fmla="*/ 6149 w 10101"/>
              <a:gd name="connsiteY28" fmla="*/ 0 h 10000"/>
              <a:gd name="connsiteX29" fmla="*/ 7226 w 10101"/>
              <a:gd name="connsiteY29" fmla="*/ 313 h 10000"/>
              <a:gd name="connsiteX30" fmla="*/ 7226 w 10101"/>
              <a:gd name="connsiteY30" fmla="*/ 625 h 10000"/>
              <a:gd name="connsiteX31" fmla="*/ 7947 w 10101"/>
              <a:gd name="connsiteY31" fmla="*/ 625 h 10000"/>
              <a:gd name="connsiteX32" fmla="*/ 9383 w 10101"/>
              <a:gd name="connsiteY32" fmla="*/ 313 h 10000"/>
              <a:gd name="connsiteX33" fmla="*/ 10101 w 10101"/>
              <a:gd name="connsiteY33" fmla="*/ 2186 h 10000"/>
              <a:gd name="connsiteX34" fmla="*/ 10101 w 10101"/>
              <a:gd name="connsiteY34" fmla="*/ 3124 h 10000"/>
              <a:gd name="connsiteX35" fmla="*/ 9743 w 10101"/>
              <a:gd name="connsiteY35" fmla="*/ 4009 h 10000"/>
              <a:gd name="connsiteX36" fmla="*/ 9025 w 10101"/>
              <a:gd name="connsiteY36" fmla="*/ 3748 h 10000"/>
              <a:gd name="connsiteX0" fmla="*/ 9033 w 10109"/>
              <a:gd name="connsiteY0" fmla="*/ 3748 h 10000"/>
              <a:gd name="connsiteX1" fmla="*/ 8673 w 10109"/>
              <a:gd name="connsiteY1" fmla="*/ 2811 h 10000"/>
              <a:gd name="connsiteX2" fmla="*/ 7955 w 10109"/>
              <a:gd name="connsiteY2" fmla="*/ 1874 h 10000"/>
              <a:gd name="connsiteX3" fmla="*/ 7596 w 10109"/>
              <a:gd name="connsiteY3" fmla="*/ 1874 h 10000"/>
              <a:gd name="connsiteX4" fmla="*/ 7955 w 10109"/>
              <a:gd name="connsiteY4" fmla="*/ 2811 h 10000"/>
              <a:gd name="connsiteX5" fmla="*/ 8146 w 10109"/>
              <a:gd name="connsiteY5" fmla="*/ 3450 h 10000"/>
              <a:gd name="connsiteX6" fmla="*/ 8170 w 10109"/>
              <a:gd name="connsiteY6" fmla="*/ 3960 h 10000"/>
              <a:gd name="connsiteX7" fmla="*/ 8375 w 10109"/>
              <a:gd name="connsiteY7" fmla="*/ 5381 h 10000"/>
              <a:gd name="connsiteX8" fmla="*/ 8450 w 10109"/>
              <a:gd name="connsiteY8" fmla="*/ 5420 h 10000"/>
              <a:gd name="connsiteX9" fmla="*/ 8609 w 10109"/>
              <a:gd name="connsiteY9" fmla="*/ 6996 h 10000"/>
              <a:gd name="connsiteX10" fmla="*/ 9127 w 10109"/>
              <a:gd name="connsiteY10" fmla="*/ 9089 h 10000"/>
              <a:gd name="connsiteX11" fmla="*/ 9950 w 10109"/>
              <a:gd name="connsiteY11" fmla="*/ 10000 h 10000"/>
              <a:gd name="connsiteX12" fmla="*/ 7234 w 10109"/>
              <a:gd name="connsiteY12" fmla="*/ 9943 h 10000"/>
              <a:gd name="connsiteX13" fmla="*/ 7234 w 10109"/>
              <a:gd name="connsiteY13" fmla="*/ 9943 h 10000"/>
              <a:gd name="connsiteX14" fmla="*/ 307 w 10109"/>
              <a:gd name="connsiteY14" fmla="*/ 10000 h 10000"/>
              <a:gd name="connsiteX15" fmla="*/ 320 w 10109"/>
              <a:gd name="connsiteY15" fmla="*/ 2603 h 10000"/>
              <a:gd name="connsiteX16" fmla="*/ 181 w 10109"/>
              <a:gd name="connsiteY16" fmla="*/ 2108 h 10000"/>
              <a:gd name="connsiteX17" fmla="*/ 109 w 10109"/>
              <a:gd name="connsiteY17" fmla="*/ 1881 h 10000"/>
              <a:gd name="connsiteX18" fmla="*/ 8 w 10109"/>
              <a:gd name="connsiteY18" fmla="*/ 1661 h 10000"/>
              <a:gd name="connsiteX19" fmla="*/ 345 w 10109"/>
              <a:gd name="connsiteY19" fmla="*/ 1037 h 10000"/>
              <a:gd name="connsiteX20" fmla="*/ 160 w 10109"/>
              <a:gd name="connsiteY20" fmla="*/ 373 h 10000"/>
              <a:gd name="connsiteX21" fmla="*/ 447 w 10109"/>
              <a:gd name="connsiteY21" fmla="*/ 0 h 10000"/>
              <a:gd name="connsiteX22" fmla="*/ 682 w 10109"/>
              <a:gd name="connsiteY22" fmla="*/ 255 h 10000"/>
              <a:gd name="connsiteX23" fmla="*/ 1138 w 10109"/>
              <a:gd name="connsiteY23" fmla="*/ 117 h 10000"/>
              <a:gd name="connsiteX24" fmla="*/ 2205 w 10109"/>
              <a:gd name="connsiteY24" fmla="*/ 313 h 10000"/>
              <a:gd name="connsiteX25" fmla="*/ 4001 w 10109"/>
              <a:gd name="connsiteY25" fmla="*/ 625 h 10000"/>
              <a:gd name="connsiteX26" fmla="*/ 5438 w 10109"/>
              <a:gd name="connsiteY26" fmla="*/ 313 h 10000"/>
              <a:gd name="connsiteX27" fmla="*/ 5798 w 10109"/>
              <a:gd name="connsiteY27" fmla="*/ 0 h 10000"/>
              <a:gd name="connsiteX28" fmla="*/ 5798 w 10109"/>
              <a:gd name="connsiteY28" fmla="*/ 313 h 10000"/>
              <a:gd name="connsiteX29" fmla="*/ 6157 w 10109"/>
              <a:gd name="connsiteY29" fmla="*/ 0 h 10000"/>
              <a:gd name="connsiteX30" fmla="*/ 7234 w 10109"/>
              <a:gd name="connsiteY30" fmla="*/ 313 h 10000"/>
              <a:gd name="connsiteX31" fmla="*/ 7234 w 10109"/>
              <a:gd name="connsiteY31" fmla="*/ 625 h 10000"/>
              <a:gd name="connsiteX32" fmla="*/ 7955 w 10109"/>
              <a:gd name="connsiteY32" fmla="*/ 625 h 10000"/>
              <a:gd name="connsiteX33" fmla="*/ 9391 w 10109"/>
              <a:gd name="connsiteY33" fmla="*/ 313 h 10000"/>
              <a:gd name="connsiteX34" fmla="*/ 10109 w 10109"/>
              <a:gd name="connsiteY34" fmla="*/ 2186 h 10000"/>
              <a:gd name="connsiteX35" fmla="*/ 10109 w 10109"/>
              <a:gd name="connsiteY35" fmla="*/ 3124 h 10000"/>
              <a:gd name="connsiteX36" fmla="*/ 9751 w 10109"/>
              <a:gd name="connsiteY36" fmla="*/ 4009 h 10000"/>
              <a:gd name="connsiteX37" fmla="*/ 9033 w 10109"/>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203 w 10107"/>
              <a:gd name="connsiteY24" fmla="*/ 313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692 w 10107"/>
              <a:gd name="connsiteY24" fmla="*/ 607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692 w 10107"/>
              <a:gd name="connsiteY24" fmla="*/ 607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3999 w 10107"/>
              <a:gd name="connsiteY25" fmla="*/ 625 h 10000"/>
              <a:gd name="connsiteX26" fmla="*/ 5436 w 10107"/>
              <a:gd name="connsiteY26" fmla="*/ 313 h 10000"/>
              <a:gd name="connsiteX27" fmla="*/ 5796 w 10107"/>
              <a:gd name="connsiteY27" fmla="*/ 0 h 10000"/>
              <a:gd name="connsiteX28" fmla="*/ 5796 w 10107"/>
              <a:gd name="connsiteY28" fmla="*/ 313 h 10000"/>
              <a:gd name="connsiteX29" fmla="*/ 6155 w 10107"/>
              <a:gd name="connsiteY29" fmla="*/ 0 h 10000"/>
              <a:gd name="connsiteX30" fmla="*/ 7232 w 10107"/>
              <a:gd name="connsiteY30" fmla="*/ 313 h 10000"/>
              <a:gd name="connsiteX31" fmla="*/ 7232 w 10107"/>
              <a:gd name="connsiteY31" fmla="*/ 625 h 10000"/>
              <a:gd name="connsiteX32" fmla="*/ 7953 w 10107"/>
              <a:gd name="connsiteY32" fmla="*/ 625 h 10000"/>
              <a:gd name="connsiteX33" fmla="*/ 9389 w 10107"/>
              <a:gd name="connsiteY33" fmla="*/ 313 h 10000"/>
              <a:gd name="connsiteX34" fmla="*/ 10107 w 10107"/>
              <a:gd name="connsiteY34" fmla="*/ 2186 h 10000"/>
              <a:gd name="connsiteX35" fmla="*/ 10107 w 10107"/>
              <a:gd name="connsiteY35" fmla="*/ 3124 h 10000"/>
              <a:gd name="connsiteX36" fmla="*/ 9749 w 10107"/>
              <a:gd name="connsiteY36" fmla="*/ 4009 h 10000"/>
              <a:gd name="connsiteX37" fmla="*/ 9031 w 10107"/>
              <a:gd name="connsiteY37"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428 w 10107"/>
              <a:gd name="connsiteY25" fmla="*/ 274 h 10000"/>
              <a:gd name="connsiteX26" fmla="*/ 3999 w 10107"/>
              <a:gd name="connsiteY26" fmla="*/ 625 h 10000"/>
              <a:gd name="connsiteX27" fmla="*/ 5436 w 10107"/>
              <a:gd name="connsiteY27" fmla="*/ 313 h 10000"/>
              <a:gd name="connsiteX28" fmla="*/ 5796 w 10107"/>
              <a:gd name="connsiteY28" fmla="*/ 0 h 10000"/>
              <a:gd name="connsiteX29" fmla="*/ 5796 w 10107"/>
              <a:gd name="connsiteY29" fmla="*/ 313 h 10000"/>
              <a:gd name="connsiteX30" fmla="*/ 6155 w 10107"/>
              <a:gd name="connsiteY30" fmla="*/ 0 h 10000"/>
              <a:gd name="connsiteX31" fmla="*/ 7232 w 10107"/>
              <a:gd name="connsiteY31" fmla="*/ 313 h 10000"/>
              <a:gd name="connsiteX32" fmla="*/ 7232 w 10107"/>
              <a:gd name="connsiteY32" fmla="*/ 625 h 10000"/>
              <a:gd name="connsiteX33" fmla="*/ 7953 w 10107"/>
              <a:gd name="connsiteY33" fmla="*/ 625 h 10000"/>
              <a:gd name="connsiteX34" fmla="*/ 9389 w 10107"/>
              <a:gd name="connsiteY34" fmla="*/ 313 h 10000"/>
              <a:gd name="connsiteX35" fmla="*/ 10107 w 10107"/>
              <a:gd name="connsiteY35" fmla="*/ 2186 h 10000"/>
              <a:gd name="connsiteX36" fmla="*/ 10107 w 10107"/>
              <a:gd name="connsiteY36" fmla="*/ 3124 h 10000"/>
              <a:gd name="connsiteX37" fmla="*/ 9749 w 10107"/>
              <a:gd name="connsiteY37" fmla="*/ 4009 h 10000"/>
              <a:gd name="connsiteX38" fmla="*/ 9031 w 10107"/>
              <a:gd name="connsiteY38"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3999 w 10107"/>
              <a:gd name="connsiteY26" fmla="*/ 625 h 10000"/>
              <a:gd name="connsiteX27" fmla="*/ 5436 w 10107"/>
              <a:gd name="connsiteY27" fmla="*/ 313 h 10000"/>
              <a:gd name="connsiteX28" fmla="*/ 5796 w 10107"/>
              <a:gd name="connsiteY28" fmla="*/ 0 h 10000"/>
              <a:gd name="connsiteX29" fmla="*/ 5796 w 10107"/>
              <a:gd name="connsiteY29" fmla="*/ 313 h 10000"/>
              <a:gd name="connsiteX30" fmla="*/ 6155 w 10107"/>
              <a:gd name="connsiteY30" fmla="*/ 0 h 10000"/>
              <a:gd name="connsiteX31" fmla="*/ 7232 w 10107"/>
              <a:gd name="connsiteY31" fmla="*/ 313 h 10000"/>
              <a:gd name="connsiteX32" fmla="*/ 7232 w 10107"/>
              <a:gd name="connsiteY32" fmla="*/ 625 h 10000"/>
              <a:gd name="connsiteX33" fmla="*/ 7953 w 10107"/>
              <a:gd name="connsiteY33" fmla="*/ 625 h 10000"/>
              <a:gd name="connsiteX34" fmla="*/ 9389 w 10107"/>
              <a:gd name="connsiteY34" fmla="*/ 313 h 10000"/>
              <a:gd name="connsiteX35" fmla="*/ 10107 w 10107"/>
              <a:gd name="connsiteY35" fmla="*/ 2186 h 10000"/>
              <a:gd name="connsiteX36" fmla="*/ 10107 w 10107"/>
              <a:gd name="connsiteY36" fmla="*/ 3124 h 10000"/>
              <a:gd name="connsiteX37" fmla="*/ 9749 w 10107"/>
              <a:gd name="connsiteY37" fmla="*/ 4009 h 10000"/>
              <a:gd name="connsiteX38" fmla="*/ 9031 w 10107"/>
              <a:gd name="connsiteY38"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968 w 10107"/>
              <a:gd name="connsiteY26" fmla="*/ 627 h 10000"/>
              <a:gd name="connsiteX27" fmla="*/ 3999 w 10107"/>
              <a:gd name="connsiteY27" fmla="*/ 625 h 10000"/>
              <a:gd name="connsiteX28" fmla="*/ 5436 w 10107"/>
              <a:gd name="connsiteY28" fmla="*/ 313 h 10000"/>
              <a:gd name="connsiteX29" fmla="*/ 5796 w 10107"/>
              <a:gd name="connsiteY29" fmla="*/ 0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99 w 10107"/>
              <a:gd name="connsiteY27" fmla="*/ 625 h 10000"/>
              <a:gd name="connsiteX28" fmla="*/ 5436 w 10107"/>
              <a:gd name="connsiteY28" fmla="*/ 313 h 10000"/>
              <a:gd name="connsiteX29" fmla="*/ 5796 w 10107"/>
              <a:gd name="connsiteY29" fmla="*/ 0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5436 w 10107"/>
              <a:gd name="connsiteY28" fmla="*/ 313 h 10000"/>
              <a:gd name="connsiteX29" fmla="*/ 5796 w 10107"/>
              <a:gd name="connsiteY29" fmla="*/ 0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796 w 10107"/>
              <a:gd name="connsiteY29" fmla="*/ 0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796 w 10107"/>
              <a:gd name="connsiteY30" fmla="*/ 313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374 w 10107"/>
              <a:gd name="connsiteY30" fmla="*/ 274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307 w 10107"/>
              <a:gd name="connsiteY30" fmla="*/ 274 h 10000"/>
              <a:gd name="connsiteX31" fmla="*/ 6155 w 10107"/>
              <a:gd name="connsiteY31" fmla="*/ 0 h 10000"/>
              <a:gd name="connsiteX32" fmla="*/ 7232 w 10107"/>
              <a:gd name="connsiteY32" fmla="*/ 313 h 10000"/>
              <a:gd name="connsiteX33" fmla="*/ 7232 w 10107"/>
              <a:gd name="connsiteY33" fmla="*/ 625 h 10000"/>
              <a:gd name="connsiteX34" fmla="*/ 7953 w 10107"/>
              <a:gd name="connsiteY34" fmla="*/ 625 h 10000"/>
              <a:gd name="connsiteX35" fmla="*/ 9389 w 10107"/>
              <a:gd name="connsiteY35" fmla="*/ 313 h 10000"/>
              <a:gd name="connsiteX36" fmla="*/ 10107 w 10107"/>
              <a:gd name="connsiteY36" fmla="*/ 2186 h 10000"/>
              <a:gd name="connsiteX37" fmla="*/ 10107 w 10107"/>
              <a:gd name="connsiteY37" fmla="*/ 3124 h 10000"/>
              <a:gd name="connsiteX38" fmla="*/ 9749 w 10107"/>
              <a:gd name="connsiteY38" fmla="*/ 4009 h 10000"/>
              <a:gd name="connsiteX39" fmla="*/ 9031 w 10107"/>
              <a:gd name="connsiteY39"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126 w 10107"/>
              <a:gd name="connsiteY30" fmla="*/ 510 h 10000"/>
              <a:gd name="connsiteX31" fmla="*/ 5307 w 10107"/>
              <a:gd name="connsiteY31" fmla="*/ 274 h 10000"/>
              <a:gd name="connsiteX32" fmla="*/ 6155 w 10107"/>
              <a:gd name="connsiteY32" fmla="*/ 0 h 10000"/>
              <a:gd name="connsiteX33" fmla="*/ 7232 w 10107"/>
              <a:gd name="connsiteY33" fmla="*/ 313 h 10000"/>
              <a:gd name="connsiteX34" fmla="*/ 7232 w 10107"/>
              <a:gd name="connsiteY34" fmla="*/ 625 h 10000"/>
              <a:gd name="connsiteX35" fmla="*/ 7953 w 10107"/>
              <a:gd name="connsiteY35" fmla="*/ 625 h 10000"/>
              <a:gd name="connsiteX36" fmla="*/ 9389 w 10107"/>
              <a:gd name="connsiteY36" fmla="*/ 313 h 10000"/>
              <a:gd name="connsiteX37" fmla="*/ 10107 w 10107"/>
              <a:gd name="connsiteY37" fmla="*/ 2186 h 10000"/>
              <a:gd name="connsiteX38" fmla="*/ 10107 w 10107"/>
              <a:gd name="connsiteY38" fmla="*/ 3124 h 10000"/>
              <a:gd name="connsiteX39" fmla="*/ 9749 w 10107"/>
              <a:gd name="connsiteY39" fmla="*/ 4009 h 10000"/>
              <a:gd name="connsiteX40" fmla="*/ 9031 w 10107"/>
              <a:gd name="connsiteY40"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155 w 10107"/>
              <a:gd name="connsiteY32" fmla="*/ 0 h 10000"/>
              <a:gd name="connsiteX33" fmla="*/ 7232 w 10107"/>
              <a:gd name="connsiteY33" fmla="*/ 313 h 10000"/>
              <a:gd name="connsiteX34" fmla="*/ 7232 w 10107"/>
              <a:gd name="connsiteY34" fmla="*/ 625 h 10000"/>
              <a:gd name="connsiteX35" fmla="*/ 7953 w 10107"/>
              <a:gd name="connsiteY35" fmla="*/ 625 h 10000"/>
              <a:gd name="connsiteX36" fmla="*/ 9389 w 10107"/>
              <a:gd name="connsiteY36" fmla="*/ 313 h 10000"/>
              <a:gd name="connsiteX37" fmla="*/ 10107 w 10107"/>
              <a:gd name="connsiteY37" fmla="*/ 2186 h 10000"/>
              <a:gd name="connsiteX38" fmla="*/ 10107 w 10107"/>
              <a:gd name="connsiteY38" fmla="*/ 3124 h 10000"/>
              <a:gd name="connsiteX39" fmla="*/ 9749 w 10107"/>
              <a:gd name="connsiteY39" fmla="*/ 4009 h 10000"/>
              <a:gd name="connsiteX40" fmla="*/ 9031 w 10107"/>
              <a:gd name="connsiteY40"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138 w 10107"/>
              <a:gd name="connsiteY32" fmla="*/ 0 h 10000"/>
              <a:gd name="connsiteX33" fmla="*/ 7232 w 10107"/>
              <a:gd name="connsiteY33" fmla="*/ 313 h 10000"/>
              <a:gd name="connsiteX34" fmla="*/ 7232 w 10107"/>
              <a:gd name="connsiteY34" fmla="*/ 625 h 10000"/>
              <a:gd name="connsiteX35" fmla="*/ 7953 w 10107"/>
              <a:gd name="connsiteY35" fmla="*/ 625 h 10000"/>
              <a:gd name="connsiteX36" fmla="*/ 9389 w 10107"/>
              <a:gd name="connsiteY36" fmla="*/ 313 h 10000"/>
              <a:gd name="connsiteX37" fmla="*/ 10107 w 10107"/>
              <a:gd name="connsiteY37" fmla="*/ 2186 h 10000"/>
              <a:gd name="connsiteX38" fmla="*/ 10107 w 10107"/>
              <a:gd name="connsiteY38" fmla="*/ 3124 h 10000"/>
              <a:gd name="connsiteX39" fmla="*/ 9749 w 10107"/>
              <a:gd name="connsiteY39" fmla="*/ 4009 h 10000"/>
              <a:gd name="connsiteX40" fmla="*/ 9031 w 10107"/>
              <a:gd name="connsiteY40"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138 w 10107"/>
              <a:gd name="connsiteY32" fmla="*/ 0 h 10000"/>
              <a:gd name="connsiteX33" fmla="*/ 6271 w 10107"/>
              <a:gd name="connsiteY33" fmla="*/ 333 h 10000"/>
              <a:gd name="connsiteX34" fmla="*/ 7232 w 10107"/>
              <a:gd name="connsiteY34" fmla="*/ 625 h 10000"/>
              <a:gd name="connsiteX35" fmla="*/ 7953 w 10107"/>
              <a:gd name="connsiteY35" fmla="*/ 625 h 10000"/>
              <a:gd name="connsiteX36" fmla="*/ 9389 w 10107"/>
              <a:gd name="connsiteY36" fmla="*/ 313 h 10000"/>
              <a:gd name="connsiteX37" fmla="*/ 10107 w 10107"/>
              <a:gd name="connsiteY37" fmla="*/ 2186 h 10000"/>
              <a:gd name="connsiteX38" fmla="*/ 10107 w 10107"/>
              <a:gd name="connsiteY38" fmla="*/ 3124 h 10000"/>
              <a:gd name="connsiteX39" fmla="*/ 9749 w 10107"/>
              <a:gd name="connsiteY39" fmla="*/ 4009 h 10000"/>
              <a:gd name="connsiteX40" fmla="*/ 9031 w 10107"/>
              <a:gd name="connsiteY40"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271 w 10107"/>
              <a:gd name="connsiteY34" fmla="*/ 333 h 10000"/>
              <a:gd name="connsiteX35" fmla="*/ 7232 w 10107"/>
              <a:gd name="connsiteY35" fmla="*/ 625 h 10000"/>
              <a:gd name="connsiteX36" fmla="*/ 7953 w 10107"/>
              <a:gd name="connsiteY36" fmla="*/ 625 h 10000"/>
              <a:gd name="connsiteX37" fmla="*/ 9389 w 10107"/>
              <a:gd name="connsiteY37" fmla="*/ 313 h 10000"/>
              <a:gd name="connsiteX38" fmla="*/ 10107 w 10107"/>
              <a:gd name="connsiteY38" fmla="*/ 2186 h 10000"/>
              <a:gd name="connsiteX39" fmla="*/ 10107 w 10107"/>
              <a:gd name="connsiteY39" fmla="*/ 3124 h 10000"/>
              <a:gd name="connsiteX40" fmla="*/ 9749 w 10107"/>
              <a:gd name="connsiteY40" fmla="*/ 4009 h 10000"/>
              <a:gd name="connsiteX41" fmla="*/ 9031 w 10107"/>
              <a:gd name="connsiteY41"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271 w 10107"/>
              <a:gd name="connsiteY34" fmla="*/ 333 h 10000"/>
              <a:gd name="connsiteX35" fmla="*/ 7232 w 10107"/>
              <a:gd name="connsiteY35" fmla="*/ 625 h 10000"/>
              <a:gd name="connsiteX36" fmla="*/ 7953 w 10107"/>
              <a:gd name="connsiteY36" fmla="*/ 625 h 10000"/>
              <a:gd name="connsiteX37" fmla="*/ 9389 w 10107"/>
              <a:gd name="connsiteY37" fmla="*/ 313 h 10000"/>
              <a:gd name="connsiteX38" fmla="*/ 10107 w 10107"/>
              <a:gd name="connsiteY38" fmla="*/ 2186 h 10000"/>
              <a:gd name="connsiteX39" fmla="*/ 10107 w 10107"/>
              <a:gd name="connsiteY39" fmla="*/ 3124 h 10000"/>
              <a:gd name="connsiteX40" fmla="*/ 9749 w 10107"/>
              <a:gd name="connsiteY40" fmla="*/ 4009 h 10000"/>
              <a:gd name="connsiteX41" fmla="*/ 9031 w 10107"/>
              <a:gd name="connsiteY41"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7232 w 10107"/>
              <a:gd name="connsiteY35" fmla="*/ 625 h 10000"/>
              <a:gd name="connsiteX36" fmla="*/ 7953 w 10107"/>
              <a:gd name="connsiteY36" fmla="*/ 625 h 10000"/>
              <a:gd name="connsiteX37" fmla="*/ 9389 w 10107"/>
              <a:gd name="connsiteY37" fmla="*/ 313 h 10000"/>
              <a:gd name="connsiteX38" fmla="*/ 10107 w 10107"/>
              <a:gd name="connsiteY38" fmla="*/ 2186 h 10000"/>
              <a:gd name="connsiteX39" fmla="*/ 10107 w 10107"/>
              <a:gd name="connsiteY39" fmla="*/ 3124 h 10000"/>
              <a:gd name="connsiteX40" fmla="*/ 9749 w 10107"/>
              <a:gd name="connsiteY40" fmla="*/ 4009 h 10000"/>
              <a:gd name="connsiteX41" fmla="*/ 9031 w 10107"/>
              <a:gd name="connsiteY41"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6304 w 10107"/>
              <a:gd name="connsiteY35" fmla="*/ 468 h 10000"/>
              <a:gd name="connsiteX36" fmla="*/ 7953 w 10107"/>
              <a:gd name="connsiteY36" fmla="*/ 625 h 10000"/>
              <a:gd name="connsiteX37" fmla="*/ 9389 w 10107"/>
              <a:gd name="connsiteY37" fmla="*/ 313 h 10000"/>
              <a:gd name="connsiteX38" fmla="*/ 10107 w 10107"/>
              <a:gd name="connsiteY38" fmla="*/ 2186 h 10000"/>
              <a:gd name="connsiteX39" fmla="*/ 10107 w 10107"/>
              <a:gd name="connsiteY39" fmla="*/ 3124 h 10000"/>
              <a:gd name="connsiteX40" fmla="*/ 9749 w 10107"/>
              <a:gd name="connsiteY40" fmla="*/ 4009 h 10000"/>
              <a:gd name="connsiteX41" fmla="*/ 9031 w 10107"/>
              <a:gd name="connsiteY41"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6304 w 10107"/>
              <a:gd name="connsiteY35" fmla="*/ 468 h 10000"/>
              <a:gd name="connsiteX36" fmla="*/ 6610 w 10107"/>
              <a:gd name="connsiteY36" fmla="*/ 510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6304 w 10107"/>
              <a:gd name="connsiteY35" fmla="*/ 468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389 w 10107"/>
              <a:gd name="connsiteY34" fmla="*/ 294 h 10000"/>
              <a:gd name="connsiteX35" fmla="*/ 6304 w 10107"/>
              <a:gd name="connsiteY35" fmla="*/ 468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04 w 10107"/>
              <a:gd name="connsiteY35" fmla="*/ 468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608 w 10107"/>
              <a:gd name="connsiteY35" fmla="*/ 331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608 w 10107"/>
              <a:gd name="connsiteY35" fmla="*/ 331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11 w 10107"/>
              <a:gd name="connsiteY36" fmla="*/ 412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953 w 10107"/>
              <a:gd name="connsiteY37" fmla="*/ 625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27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9389 w 10107"/>
              <a:gd name="connsiteY38" fmla="*/ 313 h 10000"/>
              <a:gd name="connsiteX39" fmla="*/ 10107 w 10107"/>
              <a:gd name="connsiteY39" fmla="*/ 2186 h 10000"/>
              <a:gd name="connsiteX40" fmla="*/ 10107 w 10107"/>
              <a:gd name="connsiteY40" fmla="*/ 3124 h 10000"/>
              <a:gd name="connsiteX41" fmla="*/ 9749 w 10107"/>
              <a:gd name="connsiteY41" fmla="*/ 4009 h 10000"/>
              <a:gd name="connsiteX42" fmla="*/ 9031 w 10107"/>
              <a:gd name="connsiteY42"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92 w 10107"/>
              <a:gd name="connsiteY38" fmla="*/ 510 h 10000"/>
              <a:gd name="connsiteX39" fmla="*/ 9389 w 10107"/>
              <a:gd name="connsiteY39" fmla="*/ 313 h 10000"/>
              <a:gd name="connsiteX40" fmla="*/ 10107 w 10107"/>
              <a:gd name="connsiteY40" fmla="*/ 2186 h 10000"/>
              <a:gd name="connsiteX41" fmla="*/ 10107 w 10107"/>
              <a:gd name="connsiteY41" fmla="*/ 3124 h 10000"/>
              <a:gd name="connsiteX42" fmla="*/ 9749 w 10107"/>
              <a:gd name="connsiteY42" fmla="*/ 4009 h 10000"/>
              <a:gd name="connsiteX43" fmla="*/ 9031 w 10107"/>
              <a:gd name="connsiteY43"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9389 w 10107"/>
              <a:gd name="connsiteY39" fmla="*/ 313 h 10000"/>
              <a:gd name="connsiteX40" fmla="*/ 10107 w 10107"/>
              <a:gd name="connsiteY40" fmla="*/ 2186 h 10000"/>
              <a:gd name="connsiteX41" fmla="*/ 10107 w 10107"/>
              <a:gd name="connsiteY41" fmla="*/ 3124 h 10000"/>
              <a:gd name="connsiteX42" fmla="*/ 9749 w 10107"/>
              <a:gd name="connsiteY42" fmla="*/ 4009 h 10000"/>
              <a:gd name="connsiteX43" fmla="*/ 9031 w 10107"/>
              <a:gd name="connsiteY43"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568 h 10000"/>
              <a:gd name="connsiteX40" fmla="*/ 9389 w 10107"/>
              <a:gd name="connsiteY40" fmla="*/ 313 h 10000"/>
              <a:gd name="connsiteX41" fmla="*/ 10107 w 10107"/>
              <a:gd name="connsiteY41" fmla="*/ 2186 h 10000"/>
              <a:gd name="connsiteX42" fmla="*/ 10107 w 10107"/>
              <a:gd name="connsiteY42" fmla="*/ 3124 h 10000"/>
              <a:gd name="connsiteX43" fmla="*/ 9749 w 10107"/>
              <a:gd name="connsiteY43" fmla="*/ 4009 h 10000"/>
              <a:gd name="connsiteX44" fmla="*/ 9031 w 10107"/>
              <a:gd name="connsiteY44"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9389 w 10107"/>
              <a:gd name="connsiteY40" fmla="*/ 313 h 10000"/>
              <a:gd name="connsiteX41" fmla="*/ 10107 w 10107"/>
              <a:gd name="connsiteY41" fmla="*/ 2186 h 10000"/>
              <a:gd name="connsiteX42" fmla="*/ 10107 w 10107"/>
              <a:gd name="connsiteY42" fmla="*/ 3124 h 10000"/>
              <a:gd name="connsiteX43" fmla="*/ 9749 w 10107"/>
              <a:gd name="connsiteY43" fmla="*/ 4009 h 10000"/>
              <a:gd name="connsiteX44" fmla="*/ 9031 w 10107"/>
              <a:gd name="connsiteY44"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10107 w 10107"/>
              <a:gd name="connsiteY41" fmla="*/ 2186 h 10000"/>
              <a:gd name="connsiteX42" fmla="*/ 10107 w 10107"/>
              <a:gd name="connsiteY42" fmla="*/ 3124 h 10000"/>
              <a:gd name="connsiteX43" fmla="*/ 9749 w 10107"/>
              <a:gd name="connsiteY43" fmla="*/ 4009 h 10000"/>
              <a:gd name="connsiteX44" fmla="*/ 9031 w 10107"/>
              <a:gd name="connsiteY44"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35 w 10107"/>
              <a:gd name="connsiteY41" fmla="*/ 568 h 10000"/>
              <a:gd name="connsiteX42" fmla="*/ 10107 w 10107"/>
              <a:gd name="connsiteY42" fmla="*/ 2186 h 10000"/>
              <a:gd name="connsiteX43" fmla="*/ 10107 w 10107"/>
              <a:gd name="connsiteY43" fmla="*/ 3124 h 10000"/>
              <a:gd name="connsiteX44" fmla="*/ 9749 w 10107"/>
              <a:gd name="connsiteY44" fmla="*/ 4009 h 10000"/>
              <a:gd name="connsiteX45" fmla="*/ 9031 w 10107"/>
              <a:gd name="connsiteY45"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01 w 10107"/>
              <a:gd name="connsiteY41" fmla="*/ 921 h 10000"/>
              <a:gd name="connsiteX42" fmla="*/ 10107 w 10107"/>
              <a:gd name="connsiteY42" fmla="*/ 2186 h 10000"/>
              <a:gd name="connsiteX43" fmla="*/ 10107 w 10107"/>
              <a:gd name="connsiteY43" fmla="*/ 3124 h 10000"/>
              <a:gd name="connsiteX44" fmla="*/ 9749 w 10107"/>
              <a:gd name="connsiteY44" fmla="*/ 4009 h 10000"/>
              <a:gd name="connsiteX45" fmla="*/ 9031 w 10107"/>
              <a:gd name="connsiteY45"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01 w 10107"/>
              <a:gd name="connsiteY41" fmla="*/ 1039 h 10000"/>
              <a:gd name="connsiteX42" fmla="*/ 10107 w 10107"/>
              <a:gd name="connsiteY42" fmla="*/ 2186 h 10000"/>
              <a:gd name="connsiteX43" fmla="*/ 10107 w 10107"/>
              <a:gd name="connsiteY43" fmla="*/ 3124 h 10000"/>
              <a:gd name="connsiteX44" fmla="*/ 9749 w 10107"/>
              <a:gd name="connsiteY44" fmla="*/ 4009 h 10000"/>
              <a:gd name="connsiteX45" fmla="*/ 9031 w 10107"/>
              <a:gd name="connsiteY45"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01 w 10107"/>
              <a:gd name="connsiteY41" fmla="*/ 1039 h 10000"/>
              <a:gd name="connsiteX42" fmla="*/ 8792 w 10107"/>
              <a:gd name="connsiteY42" fmla="*/ 1323 h 10000"/>
              <a:gd name="connsiteX43" fmla="*/ 10107 w 10107"/>
              <a:gd name="connsiteY43" fmla="*/ 3124 h 10000"/>
              <a:gd name="connsiteX44" fmla="*/ 9749 w 10107"/>
              <a:gd name="connsiteY44" fmla="*/ 4009 h 10000"/>
              <a:gd name="connsiteX45" fmla="*/ 9031 w 10107"/>
              <a:gd name="connsiteY45" fmla="*/ 3748 h 10000"/>
              <a:gd name="connsiteX0" fmla="*/ 9031 w 10107"/>
              <a:gd name="connsiteY0" fmla="*/ 3748 h 10000"/>
              <a:gd name="connsiteX1" fmla="*/ 8671 w 10107"/>
              <a:gd name="connsiteY1" fmla="*/ 2811 h 10000"/>
              <a:gd name="connsiteX2" fmla="*/ 7953 w 10107"/>
              <a:gd name="connsiteY2" fmla="*/ 1874 h 10000"/>
              <a:gd name="connsiteX3" fmla="*/ 7594 w 10107"/>
              <a:gd name="connsiteY3" fmla="*/ 1874 h 10000"/>
              <a:gd name="connsiteX4" fmla="*/ 7953 w 10107"/>
              <a:gd name="connsiteY4" fmla="*/ 2811 h 10000"/>
              <a:gd name="connsiteX5" fmla="*/ 8144 w 10107"/>
              <a:gd name="connsiteY5" fmla="*/ 3450 h 10000"/>
              <a:gd name="connsiteX6" fmla="*/ 8168 w 10107"/>
              <a:gd name="connsiteY6" fmla="*/ 3960 h 10000"/>
              <a:gd name="connsiteX7" fmla="*/ 8373 w 10107"/>
              <a:gd name="connsiteY7" fmla="*/ 5381 h 10000"/>
              <a:gd name="connsiteX8" fmla="*/ 8448 w 10107"/>
              <a:gd name="connsiteY8" fmla="*/ 5420 h 10000"/>
              <a:gd name="connsiteX9" fmla="*/ 8607 w 10107"/>
              <a:gd name="connsiteY9" fmla="*/ 6996 h 10000"/>
              <a:gd name="connsiteX10" fmla="*/ 9125 w 10107"/>
              <a:gd name="connsiteY10" fmla="*/ 9089 h 10000"/>
              <a:gd name="connsiteX11" fmla="*/ 9948 w 10107"/>
              <a:gd name="connsiteY11" fmla="*/ 10000 h 10000"/>
              <a:gd name="connsiteX12" fmla="*/ 7232 w 10107"/>
              <a:gd name="connsiteY12" fmla="*/ 9943 h 10000"/>
              <a:gd name="connsiteX13" fmla="*/ 7232 w 10107"/>
              <a:gd name="connsiteY13" fmla="*/ 9943 h 10000"/>
              <a:gd name="connsiteX14" fmla="*/ 305 w 10107"/>
              <a:gd name="connsiteY14" fmla="*/ 10000 h 10000"/>
              <a:gd name="connsiteX15" fmla="*/ 318 w 10107"/>
              <a:gd name="connsiteY15" fmla="*/ 2603 h 10000"/>
              <a:gd name="connsiteX16" fmla="*/ 179 w 10107"/>
              <a:gd name="connsiteY16" fmla="*/ 2108 h 10000"/>
              <a:gd name="connsiteX17" fmla="*/ 174 w 10107"/>
              <a:gd name="connsiteY17" fmla="*/ 1861 h 10000"/>
              <a:gd name="connsiteX18" fmla="*/ 6 w 10107"/>
              <a:gd name="connsiteY18" fmla="*/ 1661 h 10000"/>
              <a:gd name="connsiteX19" fmla="*/ 343 w 10107"/>
              <a:gd name="connsiteY19" fmla="*/ 1037 h 10000"/>
              <a:gd name="connsiteX20" fmla="*/ 158 w 10107"/>
              <a:gd name="connsiteY20" fmla="*/ 373 h 10000"/>
              <a:gd name="connsiteX21" fmla="*/ 445 w 10107"/>
              <a:gd name="connsiteY21" fmla="*/ 0 h 10000"/>
              <a:gd name="connsiteX22" fmla="*/ 680 w 10107"/>
              <a:gd name="connsiteY22" fmla="*/ 255 h 10000"/>
              <a:gd name="connsiteX23" fmla="*/ 1136 w 10107"/>
              <a:gd name="connsiteY23" fmla="*/ 117 h 10000"/>
              <a:gd name="connsiteX24" fmla="*/ 2051 w 10107"/>
              <a:gd name="connsiteY24" fmla="*/ 234 h 10000"/>
              <a:gd name="connsiteX25" fmla="*/ 2630 w 10107"/>
              <a:gd name="connsiteY25" fmla="*/ 627 h 10000"/>
              <a:gd name="connsiteX26" fmla="*/ 2850 w 10107"/>
              <a:gd name="connsiteY26" fmla="*/ 431 h 10000"/>
              <a:gd name="connsiteX27" fmla="*/ 3948 w 10107"/>
              <a:gd name="connsiteY27" fmla="*/ 958 h 10000"/>
              <a:gd name="connsiteX28" fmla="*/ 4694 w 10107"/>
              <a:gd name="connsiteY28" fmla="*/ 509 h 10000"/>
              <a:gd name="connsiteX29" fmla="*/ 5054 w 10107"/>
              <a:gd name="connsiteY29" fmla="*/ 549 h 10000"/>
              <a:gd name="connsiteX30" fmla="*/ 5615 w 10107"/>
              <a:gd name="connsiteY30" fmla="*/ 137 h 10000"/>
              <a:gd name="connsiteX31" fmla="*/ 5307 w 10107"/>
              <a:gd name="connsiteY31" fmla="*/ 274 h 10000"/>
              <a:gd name="connsiteX32" fmla="*/ 6071 w 10107"/>
              <a:gd name="connsiteY32" fmla="*/ 176 h 10000"/>
              <a:gd name="connsiteX33" fmla="*/ 6138 w 10107"/>
              <a:gd name="connsiteY33" fmla="*/ 0 h 10000"/>
              <a:gd name="connsiteX34" fmla="*/ 6423 w 10107"/>
              <a:gd name="connsiteY34" fmla="*/ 196 h 10000"/>
              <a:gd name="connsiteX35" fmla="*/ 6372 w 10107"/>
              <a:gd name="connsiteY35" fmla="*/ 370 h 10000"/>
              <a:gd name="connsiteX36" fmla="*/ 6745 w 10107"/>
              <a:gd name="connsiteY36" fmla="*/ 549 h 10000"/>
              <a:gd name="connsiteX37" fmla="*/ 7649 w 10107"/>
              <a:gd name="connsiteY37" fmla="*/ 547 h 10000"/>
              <a:gd name="connsiteX38" fmla="*/ 7841 w 10107"/>
              <a:gd name="connsiteY38" fmla="*/ 667 h 10000"/>
              <a:gd name="connsiteX39" fmla="*/ 8162 w 10107"/>
              <a:gd name="connsiteY39" fmla="*/ 431 h 10000"/>
              <a:gd name="connsiteX40" fmla="*/ 8546 w 10107"/>
              <a:gd name="connsiteY40" fmla="*/ 411 h 10000"/>
              <a:gd name="connsiteX41" fmla="*/ 8701 w 10107"/>
              <a:gd name="connsiteY41" fmla="*/ 1039 h 10000"/>
              <a:gd name="connsiteX42" fmla="*/ 8792 w 10107"/>
              <a:gd name="connsiteY42" fmla="*/ 1323 h 10000"/>
              <a:gd name="connsiteX43" fmla="*/ 10107 w 10107"/>
              <a:gd name="connsiteY43" fmla="*/ 3124 h 10000"/>
              <a:gd name="connsiteX44" fmla="*/ 9749 w 10107"/>
              <a:gd name="connsiteY44" fmla="*/ 4009 h 10000"/>
              <a:gd name="connsiteX45" fmla="*/ 9031 w 10107"/>
              <a:gd name="connsiteY45" fmla="*/ 3748 h 10000"/>
              <a:gd name="connsiteX0" fmla="*/ 9031 w 9950"/>
              <a:gd name="connsiteY0" fmla="*/ 3748 h 10000"/>
              <a:gd name="connsiteX1" fmla="*/ 8671 w 9950"/>
              <a:gd name="connsiteY1" fmla="*/ 2811 h 10000"/>
              <a:gd name="connsiteX2" fmla="*/ 7953 w 9950"/>
              <a:gd name="connsiteY2" fmla="*/ 1874 h 10000"/>
              <a:gd name="connsiteX3" fmla="*/ 7594 w 9950"/>
              <a:gd name="connsiteY3" fmla="*/ 1874 h 10000"/>
              <a:gd name="connsiteX4" fmla="*/ 7953 w 9950"/>
              <a:gd name="connsiteY4" fmla="*/ 2811 h 10000"/>
              <a:gd name="connsiteX5" fmla="*/ 8144 w 9950"/>
              <a:gd name="connsiteY5" fmla="*/ 3450 h 10000"/>
              <a:gd name="connsiteX6" fmla="*/ 8168 w 9950"/>
              <a:gd name="connsiteY6" fmla="*/ 3960 h 10000"/>
              <a:gd name="connsiteX7" fmla="*/ 8373 w 9950"/>
              <a:gd name="connsiteY7" fmla="*/ 5381 h 10000"/>
              <a:gd name="connsiteX8" fmla="*/ 8448 w 9950"/>
              <a:gd name="connsiteY8" fmla="*/ 5420 h 10000"/>
              <a:gd name="connsiteX9" fmla="*/ 8607 w 9950"/>
              <a:gd name="connsiteY9" fmla="*/ 6996 h 10000"/>
              <a:gd name="connsiteX10" fmla="*/ 9125 w 9950"/>
              <a:gd name="connsiteY10" fmla="*/ 9089 h 10000"/>
              <a:gd name="connsiteX11" fmla="*/ 9948 w 9950"/>
              <a:gd name="connsiteY11" fmla="*/ 10000 h 10000"/>
              <a:gd name="connsiteX12" fmla="*/ 7232 w 9950"/>
              <a:gd name="connsiteY12" fmla="*/ 9943 h 10000"/>
              <a:gd name="connsiteX13" fmla="*/ 7232 w 9950"/>
              <a:gd name="connsiteY13" fmla="*/ 9943 h 10000"/>
              <a:gd name="connsiteX14" fmla="*/ 305 w 9950"/>
              <a:gd name="connsiteY14" fmla="*/ 10000 h 10000"/>
              <a:gd name="connsiteX15" fmla="*/ 318 w 9950"/>
              <a:gd name="connsiteY15" fmla="*/ 2603 h 10000"/>
              <a:gd name="connsiteX16" fmla="*/ 179 w 9950"/>
              <a:gd name="connsiteY16" fmla="*/ 2108 h 10000"/>
              <a:gd name="connsiteX17" fmla="*/ 174 w 9950"/>
              <a:gd name="connsiteY17" fmla="*/ 1861 h 10000"/>
              <a:gd name="connsiteX18" fmla="*/ 6 w 9950"/>
              <a:gd name="connsiteY18" fmla="*/ 1661 h 10000"/>
              <a:gd name="connsiteX19" fmla="*/ 343 w 9950"/>
              <a:gd name="connsiteY19" fmla="*/ 1037 h 10000"/>
              <a:gd name="connsiteX20" fmla="*/ 158 w 9950"/>
              <a:gd name="connsiteY20" fmla="*/ 373 h 10000"/>
              <a:gd name="connsiteX21" fmla="*/ 445 w 9950"/>
              <a:gd name="connsiteY21" fmla="*/ 0 h 10000"/>
              <a:gd name="connsiteX22" fmla="*/ 680 w 9950"/>
              <a:gd name="connsiteY22" fmla="*/ 255 h 10000"/>
              <a:gd name="connsiteX23" fmla="*/ 1136 w 9950"/>
              <a:gd name="connsiteY23" fmla="*/ 117 h 10000"/>
              <a:gd name="connsiteX24" fmla="*/ 2051 w 9950"/>
              <a:gd name="connsiteY24" fmla="*/ 234 h 10000"/>
              <a:gd name="connsiteX25" fmla="*/ 2630 w 9950"/>
              <a:gd name="connsiteY25" fmla="*/ 627 h 10000"/>
              <a:gd name="connsiteX26" fmla="*/ 2850 w 9950"/>
              <a:gd name="connsiteY26" fmla="*/ 431 h 10000"/>
              <a:gd name="connsiteX27" fmla="*/ 3948 w 9950"/>
              <a:gd name="connsiteY27" fmla="*/ 958 h 10000"/>
              <a:gd name="connsiteX28" fmla="*/ 4694 w 9950"/>
              <a:gd name="connsiteY28" fmla="*/ 509 h 10000"/>
              <a:gd name="connsiteX29" fmla="*/ 5054 w 9950"/>
              <a:gd name="connsiteY29" fmla="*/ 549 h 10000"/>
              <a:gd name="connsiteX30" fmla="*/ 5615 w 9950"/>
              <a:gd name="connsiteY30" fmla="*/ 137 h 10000"/>
              <a:gd name="connsiteX31" fmla="*/ 5307 w 9950"/>
              <a:gd name="connsiteY31" fmla="*/ 274 h 10000"/>
              <a:gd name="connsiteX32" fmla="*/ 6071 w 9950"/>
              <a:gd name="connsiteY32" fmla="*/ 176 h 10000"/>
              <a:gd name="connsiteX33" fmla="*/ 6138 w 9950"/>
              <a:gd name="connsiteY33" fmla="*/ 0 h 10000"/>
              <a:gd name="connsiteX34" fmla="*/ 6423 w 9950"/>
              <a:gd name="connsiteY34" fmla="*/ 196 h 10000"/>
              <a:gd name="connsiteX35" fmla="*/ 6372 w 9950"/>
              <a:gd name="connsiteY35" fmla="*/ 370 h 10000"/>
              <a:gd name="connsiteX36" fmla="*/ 6745 w 9950"/>
              <a:gd name="connsiteY36" fmla="*/ 549 h 10000"/>
              <a:gd name="connsiteX37" fmla="*/ 7649 w 9950"/>
              <a:gd name="connsiteY37" fmla="*/ 547 h 10000"/>
              <a:gd name="connsiteX38" fmla="*/ 7841 w 9950"/>
              <a:gd name="connsiteY38" fmla="*/ 667 h 10000"/>
              <a:gd name="connsiteX39" fmla="*/ 8162 w 9950"/>
              <a:gd name="connsiteY39" fmla="*/ 431 h 10000"/>
              <a:gd name="connsiteX40" fmla="*/ 8546 w 9950"/>
              <a:gd name="connsiteY40" fmla="*/ 411 h 10000"/>
              <a:gd name="connsiteX41" fmla="*/ 8701 w 9950"/>
              <a:gd name="connsiteY41" fmla="*/ 1039 h 10000"/>
              <a:gd name="connsiteX42" fmla="*/ 8792 w 9950"/>
              <a:gd name="connsiteY42" fmla="*/ 1323 h 10000"/>
              <a:gd name="connsiteX43" fmla="*/ 9129 w 9950"/>
              <a:gd name="connsiteY43" fmla="*/ 2183 h 10000"/>
              <a:gd name="connsiteX44" fmla="*/ 9749 w 9950"/>
              <a:gd name="connsiteY44" fmla="*/ 4009 h 10000"/>
              <a:gd name="connsiteX45" fmla="*/ 9031 w 9950"/>
              <a:gd name="connsiteY45" fmla="*/ 3748 h 10000"/>
              <a:gd name="connsiteX0" fmla="*/ 9076 w 10000"/>
              <a:gd name="connsiteY0" fmla="*/ 3748 h 10000"/>
              <a:gd name="connsiteX1" fmla="*/ 8715 w 10000"/>
              <a:gd name="connsiteY1" fmla="*/ 2811 h 10000"/>
              <a:gd name="connsiteX2" fmla="*/ 7993 w 10000"/>
              <a:gd name="connsiteY2" fmla="*/ 1874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9076 w 10000"/>
              <a:gd name="connsiteY45" fmla="*/ 3748 h 10000"/>
              <a:gd name="connsiteX0" fmla="*/ 8940 w 10000"/>
              <a:gd name="connsiteY0" fmla="*/ 2924 h 10000"/>
              <a:gd name="connsiteX1" fmla="*/ 8715 w 10000"/>
              <a:gd name="connsiteY1" fmla="*/ 2811 h 10000"/>
              <a:gd name="connsiteX2" fmla="*/ 7993 w 10000"/>
              <a:gd name="connsiteY2" fmla="*/ 1874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3850 h 10000"/>
              <a:gd name="connsiteX2" fmla="*/ 7993 w 10000"/>
              <a:gd name="connsiteY2" fmla="*/ 1874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7993 w 10000"/>
              <a:gd name="connsiteY2" fmla="*/ 1874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8349 w 10000"/>
              <a:gd name="connsiteY2" fmla="*/ 3913 h 10000"/>
              <a:gd name="connsiteX3" fmla="*/ 7632 w 10000"/>
              <a:gd name="connsiteY3" fmla="*/ 1874 h 10000"/>
              <a:gd name="connsiteX4" fmla="*/ 7993 w 10000"/>
              <a:gd name="connsiteY4" fmla="*/ 2811 h 10000"/>
              <a:gd name="connsiteX5" fmla="*/ 8185 w 10000"/>
              <a:gd name="connsiteY5" fmla="*/ 3450 h 10000"/>
              <a:gd name="connsiteX6" fmla="*/ 8209 w 10000"/>
              <a:gd name="connsiteY6" fmla="*/ 3960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8349 w 10000"/>
              <a:gd name="connsiteY2" fmla="*/ 3913 h 10000"/>
              <a:gd name="connsiteX3" fmla="*/ 7632 w 10000"/>
              <a:gd name="connsiteY3" fmla="*/ 1874 h 10000"/>
              <a:gd name="connsiteX4" fmla="*/ 8185 w 10000"/>
              <a:gd name="connsiteY4" fmla="*/ 3450 h 10000"/>
              <a:gd name="connsiteX5" fmla="*/ 8209 w 10000"/>
              <a:gd name="connsiteY5" fmla="*/ 3960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8185 w 10000"/>
              <a:gd name="connsiteY4" fmla="*/ 3450 h 10000"/>
              <a:gd name="connsiteX5" fmla="*/ 8209 w 10000"/>
              <a:gd name="connsiteY5" fmla="*/ 3960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8185 w 10000"/>
              <a:gd name="connsiteY4" fmla="*/ 3450 h 10000"/>
              <a:gd name="connsiteX5" fmla="*/ 7955 w 10000"/>
              <a:gd name="connsiteY5" fmla="*/ 3548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8185 w 10000"/>
              <a:gd name="connsiteY4" fmla="*/ 3450 h 10000"/>
              <a:gd name="connsiteX5" fmla="*/ 7718 w 10000"/>
              <a:gd name="connsiteY5" fmla="*/ 3666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270 w 10000"/>
              <a:gd name="connsiteY4" fmla="*/ 2979 h 10000"/>
              <a:gd name="connsiteX5" fmla="*/ 7718 w 10000"/>
              <a:gd name="connsiteY5" fmla="*/ 3666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6897 w 10000"/>
              <a:gd name="connsiteY4" fmla="*/ 2234 h 10000"/>
              <a:gd name="connsiteX5" fmla="*/ 7718 w 10000"/>
              <a:gd name="connsiteY5" fmla="*/ 3666 h 10000"/>
              <a:gd name="connsiteX6" fmla="*/ 8415 w 10000"/>
              <a:gd name="connsiteY6" fmla="*/ 5381 h 10000"/>
              <a:gd name="connsiteX7" fmla="*/ 8490 w 10000"/>
              <a:gd name="connsiteY7" fmla="*/ 5420 h 10000"/>
              <a:gd name="connsiteX8" fmla="*/ 8650 w 10000"/>
              <a:gd name="connsiteY8" fmla="*/ 6996 h 10000"/>
              <a:gd name="connsiteX9" fmla="*/ 9171 w 10000"/>
              <a:gd name="connsiteY9" fmla="*/ 9089 h 10000"/>
              <a:gd name="connsiteX10" fmla="*/ 9998 w 10000"/>
              <a:gd name="connsiteY10" fmla="*/ 10000 h 10000"/>
              <a:gd name="connsiteX11" fmla="*/ 7268 w 10000"/>
              <a:gd name="connsiteY11" fmla="*/ 9943 h 10000"/>
              <a:gd name="connsiteX12" fmla="*/ 7268 w 10000"/>
              <a:gd name="connsiteY12" fmla="*/ 9943 h 10000"/>
              <a:gd name="connsiteX13" fmla="*/ 307 w 10000"/>
              <a:gd name="connsiteY13" fmla="*/ 10000 h 10000"/>
              <a:gd name="connsiteX14" fmla="*/ 320 w 10000"/>
              <a:gd name="connsiteY14" fmla="*/ 2603 h 10000"/>
              <a:gd name="connsiteX15" fmla="*/ 180 w 10000"/>
              <a:gd name="connsiteY15" fmla="*/ 2108 h 10000"/>
              <a:gd name="connsiteX16" fmla="*/ 175 w 10000"/>
              <a:gd name="connsiteY16" fmla="*/ 1861 h 10000"/>
              <a:gd name="connsiteX17" fmla="*/ 6 w 10000"/>
              <a:gd name="connsiteY17" fmla="*/ 1661 h 10000"/>
              <a:gd name="connsiteX18" fmla="*/ 345 w 10000"/>
              <a:gd name="connsiteY18" fmla="*/ 1037 h 10000"/>
              <a:gd name="connsiteX19" fmla="*/ 159 w 10000"/>
              <a:gd name="connsiteY19" fmla="*/ 373 h 10000"/>
              <a:gd name="connsiteX20" fmla="*/ 447 w 10000"/>
              <a:gd name="connsiteY20" fmla="*/ 0 h 10000"/>
              <a:gd name="connsiteX21" fmla="*/ 683 w 10000"/>
              <a:gd name="connsiteY21" fmla="*/ 255 h 10000"/>
              <a:gd name="connsiteX22" fmla="*/ 1142 w 10000"/>
              <a:gd name="connsiteY22" fmla="*/ 117 h 10000"/>
              <a:gd name="connsiteX23" fmla="*/ 2061 w 10000"/>
              <a:gd name="connsiteY23" fmla="*/ 234 h 10000"/>
              <a:gd name="connsiteX24" fmla="*/ 2643 w 10000"/>
              <a:gd name="connsiteY24" fmla="*/ 627 h 10000"/>
              <a:gd name="connsiteX25" fmla="*/ 2864 w 10000"/>
              <a:gd name="connsiteY25" fmla="*/ 431 h 10000"/>
              <a:gd name="connsiteX26" fmla="*/ 3968 w 10000"/>
              <a:gd name="connsiteY26" fmla="*/ 958 h 10000"/>
              <a:gd name="connsiteX27" fmla="*/ 4718 w 10000"/>
              <a:gd name="connsiteY27" fmla="*/ 509 h 10000"/>
              <a:gd name="connsiteX28" fmla="*/ 5079 w 10000"/>
              <a:gd name="connsiteY28" fmla="*/ 549 h 10000"/>
              <a:gd name="connsiteX29" fmla="*/ 5643 w 10000"/>
              <a:gd name="connsiteY29" fmla="*/ 137 h 10000"/>
              <a:gd name="connsiteX30" fmla="*/ 5334 w 10000"/>
              <a:gd name="connsiteY30" fmla="*/ 274 h 10000"/>
              <a:gd name="connsiteX31" fmla="*/ 6102 w 10000"/>
              <a:gd name="connsiteY31" fmla="*/ 176 h 10000"/>
              <a:gd name="connsiteX32" fmla="*/ 6169 w 10000"/>
              <a:gd name="connsiteY32" fmla="*/ 0 h 10000"/>
              <a:gd name="connsiteX33" fmla="*/ 6455 w 10000"/>
              <a:gd name="connsiteY33" fmla="*/ 196 h 10000"/>
              <a:gd name="connsiteX34" fmla="*/ 6404 w 10000"/>
              <a:gd name="connsiteY34" fmla="*/ 370 h 10000"/>
              <a:gd name="connsiteX35" fmla="*/ 6779 w 10000"/>
              <a:gd name="connsiteY35" fmla="*/ 549 h 10000"/>
              <a:gd name="connsiteX36" fmla="*/ 7687 w 10000"/>
              <a:gd name="connsiteY36" fmla="*/ 547 h 10000"/>
              <a:gd name="connsiteX37" fmla="*/ 7880 w 10000"/>
              <a:gd name="connsiteY37" fmla="*/ 667 h 10000"/>
              <a:gd name="connsiteX38" fmla="*/ 8203 w 10000"/>
              <a:gd name="connsiteY38" fmla="*/ 431 h 10000"/>
              <a:gd name="connsiteX39" fmla="*/ 8589 w 10000"/>
              <a:gd name="connsiteY39" fmla="*/ 411 h 10000"/>
              <a:gd name="connsiteX40" fmla="*/ 8745 w 10000"/>
              <a:gd name="connsiteY40" fmla="*/ 1039 h 10000"/>
              <a:gd name="connsiteX41" fmla="*/ 8836 w 10000"/>
              <a:gd name="connsiteY41" fmla="*/ 1323 h 10000"/>
              <a:gd name="connsiteX42" fmla="*/ 9175 w 10000"/>
              <a:gd name="connsiteY42" fmla="*/ 2183 h 10000"/>
              <a:gd name="connsiteX43" fmla="*/ 8967 w 10000"/>
              <a:gd name="connsiteY43" fmla="*/ 2480 h 10000"/>
              <a:gd name="connsiteX44" fmla="*/ 8940 w 10000"/>
              <a:gd name="connsiteY44"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6897 w 10000"/>
              <a:gd name="connsiteY4" fmla="*/ 2234 h 10000"/>
              <a:gd name="connsiteX5" fmla="*/ 7254 w 10000"/>
              <a:gd name="connsiteY5" fmla="*/ 2861 h 10000"/>
              <a:gd name="connsiteX6" fmla="*/ 7718 w 10000"/>
              <a:gd name="connsiteY6" fmla="*/ 3666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6897 w 10000"/>
              <a:gd name="connsiteY4" fmla="*/ 2234 h 10000"/>
              <a:gd name="connsiteX5" fmla="*/ 7101 w 10000"/>
              <a:gd name="connsiteY5" fmla="*/ 2861 h 10000"/>
              <a:gd name="connsiteX6" fmla="*/ 7718 w 10000"/>
              <a:gd name="connsiteY6" fmla="*/ 3666 h 10000"/>
              <a:gd name="connsiteX7" fmla="*/ 8415 w 10000"/>
              <a:gd name="connsiteY7" fmla="*/ 5381 h 10000"/>
              <a:gd name="connsiteX8" fmla="*/ 8490 w 10000"/>
              <a:gd name="connsiteY8" fmla="*/ 5420 h 10000"/>
              <a:gd name="connsiteX9" fmla="*/ 8650 w 10000"/>
              <a:gd name="connsiteY9" fmla="*/ 6996 h 10000"/>
              <a:gd name="connsiteX10" fmla="*/ 9171 w 10000"/>
              <a:gd name="connsiteY10" fmla="*/ 9089 h 10000"/>
              <a:gd name="connsiteX11" fmla="*/ 9998 w 10000"/>
              <a:gd name="connsiteY11" fmla="*/ 10000 h 10000"/>
              <a:gd name="connsiteX12" fmla="*/ 7268 w 10000"/>
              <a:gd name="connsiteY12" fmla="*/ 9943 h 10000"/>
              <a:gd name="connsiteX13" fmla="*/ 7268 w 10000"/>
              <a:gd name="connsiteY13" fmla="*/ 9943 h 10000"/>
              <a:gd name="connsiteX14" fmla="*/ 307 w 10000"/>
              <a:gd name="connsiteY14" fmla="*/ 10000 h 10000"/>
              <a:gd name="connsiteX15" fmla="*/ 320 w 10000"/>
              <a:gd name="connsiteY15" fmla="*/ 2603 h 10000"/>
              <a:gd name="connsiteX16" fmla="*/ 180 w 10000"/>
              <a:gd name="connsiteY16" fmla="*/ 2108 h 10000"/>
              <a:gd name="connsiteX17" fmla="*/ 175 w 10000"/>
              <a:gd name="connsiteY17" fmla="*/ 1861 h 10000"/>
              <a:gd name="connsiteX18" fmla="*/ 6 w 10000"/>
              <a:gd name="connsiteY18" fmla="*/ 1661 h 10000"/>
              <a:gd name="connsiteX19" fmla="*/ 345 w 10000"/>
              <a:gd name="connsiteY19" fmla="*/ 1037 h 10000"/>
              <a:gd name="connsiteX20" fmla="*/ 159 w 10000"/>
              <a:gd name="connsiteY20" fmla="*/ 373 h 10000"/>
              <a:gd name="connsiteX21" fmla="*/ 447 w 10000"/>
              <a:gd name="connsiteY21" fmla="*/ 0 h 10000"/>
              <a:gd name="connsiteX22" fmla="*/ 683 w 10000"/>
              <a:gd name="connsiteY22" fmla="*/ 255 h 10000"/>
              <a:gd name="connsiteX23" fmla="*/ 1142 w 10000"/>
              <a:gd name="connsiteY23" fmla="*/ 117 h 10000"/>
              <a:gd name="connsiteX24" fmla="*/ 2061 w 10000"/>
              <a:gd name="connsiteY24" fmla="*/ 234 h 10000"/>
              <a:gd name="connsiteX25" fmla="*/ 2643 w 10000"/>
              <a:gd name="connsiteY25" fmla="*/ 627 h 10000"/>
              <a:gd name="connsiteX26" fmla="*/ 2864 w 10000"/>
              <a:gd name="connsiteY26" fmla="*/ 431 h 10000"/>
              <a:gd name="connsiteX27" fmla="*/ 3968 w 10000"/>
              <a:gd name="connsiteY27" fmla="*/ 958 h 10000"/>
              <a:gd name="connsiteX28" fmla="*/ 4718 w 10000"/>
              <a:gd name="connsiteY28" fmla="*/ 509 h 10000"/>
              <a:gd name="connsiteX29" fmla="*/ 5079 w 10000"/>
              <a:gd name="connsiteY29" fmla="*/ 549 h 10000"/>
              <a:gd name="connsiteX30" fmla="*/ 5643 w 10000"/>
              <a:gd name="connsiteY30" fmla="*/ 137 h 10000"/>
              <a:gd name="connsiteX31" fmla="*/ 5334 w 10000"/>
              <a:gd name="connsiteY31" fmla="*/ 274 h 10000"/>
              <a:gd name="connsiteX32" fmla="*/ 6102 w 10000"/>
              <a:gd name="connsiteY32" fmla="*/ 176 h 10000"/>
              <a:gd name="connsiteX33" fmla="*/ 6169 w 10000"/>
              <a:gd name="connsiteY33" fmla="*/ 0 h 10000"/>
              <a:gd name="connsiteX34" fmla="*/ 6455 w 10000"/>
              <a:gd name="connsiteY34" fmla="*/ 196 h 10000"/>
              <a:gd name="connsiteX35" fmla="*/ 6404 w 10000"/>
              <a:gd name="connsiteY35" fmla="*/ 370 h 10000"/>
              <a:gd name="connsiteX36" fmla="*/ 6779 w 10000"/>
              <a:gd name="connsiteY36" fmla="*/ 549 h 10000"/>
              <a:gd name="connsiteX37" fmla="*/ 7687 w 10000"/>
              <a:gd name="connsiteY37" fmla="*/ 547 h 10000"/>
              <a:gd name="connsiteX38" fmla="*/ 7880 w 10000"/>
              <a:gd name="connsiteY38" fmla="*/ 667 h 10000"/>
              <a:gd name="connsiteX39" fmla="*/ 8203 w 10000"/>
              <a:gd name="connsiteY39" fmla="*/ 431 h 10000"/>
              <a:gd name="connsiteX40" fmla="*/ 8589 w 10000"/>
              <a:gd name="connsiteY40" fmla="*/ 411 h 10000"/>
              <a:gd name="connsiteX41" fmla="*/ 8745 w 10000"/>
              <a:gd name="connsiteY41" fmla="*/ 1039 h 10000"/>
              <a:gd name="connsiteX42" fmla="*/ 8836 w 10000"/>
              <a:gd name="connsiteY42" fmla="*/ 1323 h 10000"/>
              <a:gd name="connsiteX43" fmla="*/ 9175 w 10000"/>
              <a:gd name="connsiteY43" fmla="*/ 2183 h 10000"/>
              <a:gd name="connsiteX44" fmla="*/ 8967 w 10000"/>
              <a:gd name="connsiteY44" fmla="*/ 2480 h 10000"/>
              <a:gd name="connsiteX45" fmla="*/ 8940 w 10000"/>
              <a:gd name="connsiteY45"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610 w 10000"/>
              <a:gd name="connsiteY4" fmla="*/ 2939 h 10000"/>
              <a:gd name="connsiteX5" fmla="*/ 6897 w 10000"/>
              <a:gd name="connsiteY5" fmla="*/ 2234 h 10000"/>
              <a:gd name="connsiteX6" fmla="*/ 7101 w 10000"/>
              <a:gd name="connsiteY6" fmla="*/ 286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897 w 10000"/>
              <a:gd name="connsiteY5" fmla="*/ 2234 h 10000"/>
              <a:gd name="connsiteX6" fmla="*/ 7101 w 10000"/>
              <a:gd name="connsiteY6" fmla="*/ 286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7033 w 10000"/>
              <a:gd name="connsiteY5" fmla="*/ 2352 h 10000"/>
              <a:gd name="connsiteX6" fmla="*/ 7101 w 10000"/>
              <a:gd name="connsiteY6" fmla="*/ 286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01 w 10000"/>
              <a:gd name="connsiteY6" fmla="*/ 286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415 w 10000"/>
              <a:gd name="connsiteY8" fmla="*/ 5381 h 10000"/>
              <a:gd name="connsiteX9" fmla="*/ 8490 w 10000"/>
              <a:gd name="connsiteY9" fmla="*/ 5420 h 10000"/>
              <a:gd name="connsiteX10" fmla="*/ 8650 w 10000"/>
              <a:gd name="connsiteY10" fmla="*/ 6996 h 10000"/>
              <a:gd name="connsiteX11" fmla="*/ 9171 w 10000"/>
              <a:gd name="connsiteY11" fmla="*/ 9089 h 10000"/>
              <a:gd name="connsiteX12" fmla="*/ 9998 w 10000"/>
              <a:gd name="connsiteY12" fmla="*/ 10000 h 10000"/>
              <a:gd name="connsiteX13" fmla="*/ 7268 w 10000"/>
              <a:gd name="connsiteY13" fmla="*/ 9943 h 10000"/>
              <a:gd name="connsiteX14" fmla="*/ 7268 w 10000"/>
              <a:gd name="connsiteY14" fmla="*/ 9943 h 10000"/>
              <a:gd name="connsiteX15" fmla="*/ 307 w 10000"/>
              <a:gd name="connsiteY15" fmla="*/ 10000 h 10000"/>
              <a:gd name="connsiteX16" fmla="*/ 320 w 10000"/>
              <a:gd name="connsiteY16" fmla="*/ 2603 h 10000"/>
              <a:gd name="connsiteX17" fmla="*/ 180 w 10000"/>
              <a:gd name="connsiteY17" fmla="*/ 2108 h 10000"/>
              <a:gd name="connsiteX18" fmla="*/ 175 w 10000"/>
              <a:gd name="connsiteY18" fmla="*/ 1861 h 10000"/>
              <a:gd name="connsiteX19" fmla="*/ 6 w 10000"/>
              <a:gd name="connsiteY19" fmla="*/ 1661 h 10000"/>
              <a:gd name="connsiteX20" fmla="*/ 345 w 10000"/>
              <a:gd name="connsiteY20" fmla="*/ 1037 h 10000"/>
              <a:gd name="connsiteX21" fmla="*/ 159 w 10000"/>
              <a:gd name="connsiteY21" fmla="*/ 373 h 10000"/>
              <a:gd name="connsiteX22" fmla="*/ 447 w 10000"/>
              <a:gd name="connsiteY22" fmla="*/ 0 h 10000"/>
              <a:gd name="connsiteX23" fmla="*/ 683 w 10000"/>
              <a:gd name="connsiteY23" fmla="*/ 255 h 10000"/>
              <a:gd name="connsiteX24" fmla="*/ 1142 w 10000"/>
              <a:gd name="connsiteY24" fmla="*/ 117 h 10000"/>
              <a:gd name="connsiteX25" fmla="*/ 2061 w 10000"/>
              <a:gd name="connsiteY25" fmla="*/ 234 h 10000"/>
              <a:gd name="connsiteX26" fmla="*/ 2643 w 10000"/>
              <a:gd name="connsiteY26" fmla="*/ 627 h 10000"/>
              <a:gd name="connsiteX27" fmla="*/ 2864 w 10000"/>
              <a:gd name="connsiteY27" fmla="*/ 431 h 10000"/>
              <a:gd name="connsiteX28" fmla="*/ 3968 w 10000"/>
              <a:gd name="connsiteY28" fmla="*/ 958 h 10000"/>
              <a:gd name="connsiteX29" fmla="*/ 4718 w 10000"/>
              <a:gd name="connsiteY29" fmla="*/ 509 h 10000"/>
              <a:gd name="connsiteX30" fmla="*/ 5079 w 10000"/>
              <a:gd name="connsiteY30" fmla="*/ 549 h 10000"/>
              <a:gd name="connsiteX31" fmla="*/ 5643 w 10000"/>
              <a:gd name="connsiteY31" fmla="*/ 137 h 10000"/>
              <a:gd name="connsiteX32" fmla="*/ 5334 w 10000"/>
              <a:gd name="connsiteY32" fmla="*/ 274 h 10000"/>
              <a:gd name="connsiteX33" fmla="*/ 6102 w 10000"/>
              <a:gd name="connsiteY33" fmla="*/ 176 h 10000"/>
              <a:gd name="connsiteX34" fmla="*/ 6169 w 10000"/>
              <a:gd name="connsiteY34" fmla="*/ 0 h 10000"/>
              <a:gd name="connsiteX35" fmla="*/ 6455 w 10000"/>
              <a:gd name="connsiteY35" fmla="*/ 196 h 10000"/>
              <a:gd name="connsiteX36" fmla="*/ 6404 w 10000"/>
              <a:gd name="connsiteY36" fmla="*/ 370 h 10000"/>
              <a:gd name="connsiteX37" fmla="*/ 6779 w 10000"/>
              <a:gd name="connsiteY37" fmla="*/ 549 h 10000"/>
              <a:gd name="connsiteX38" fmla="*/ 7687 w 10000"/>
              <a:gd name="connsiteY38" fmla="*/ 547 h 10000"/>
              <a:gd name="connsiteX39" fmla="*/ 7880 w 10000"/>
              <a:gd name="connsiteY39" fmla="*/ 667 h 10000"/>
              <a:gd name="connsiteX40" fmla="*/ 8203 w 10000"/>
              <a:gd name="connsiteY40" fmla="*/ 431 h 10000"/>
              <a:gd name="connsiteX41" fmla="*/ 8589 w 10000"/>
              <a:gd name="connsiteY41" fmla="*/ 411 h 10000"/>
              <a:gd name="connsiteX42" fmla="*/ 8745 w 10000"/>
              <a:gd name="connsiteY42" fmla="*/ 1039 h 10000"/>
              <a:gd name="connsiteX43" fmla="*/ 8836 w 10000"/>
              <a:gd name="connsiteY43" fmla="*/ 1323 h 10000"/>
              <a:gd name="connsiteX44" fmla="*/ 9175 w 10000"/>
              <a:gd name="connsiteY44" fmla="*/ 2183 h 10000"/>
              <a:gd name="connsiteX45" fmla="*/ 8967 w 10000"/>
              <a:gd name="connsiteY45" fmla="*/ 2480 h 10000"/>
              <a:gd name="connsiteX46" fmla="*/ 8940 w 10000"/>
              <a:gd name="connsiteY46"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7932 w 10000"/>
              <a:gd name="connsiteY8" fmla="*/ 4154 h 10000"/>
              <a:gd name="connsiteX9" fmla="*/ 8415 w 10000"/>
              <a:gd name="connsiteY9" fmla="*/ 5381 h 10000"/>
              <a:gd name="connsiteX10" fmla="*/ 8490 w 10000"/>
              <a:gd name="connsiteY10" fmla="*/ 5420 h 10000"/>
              <a:gd name="connsiteX11" fmla="*/ 8650 w 10000"/>
              <a:gd name="connsiteY11" fmla="*/ 6996 h 10000"/>
              <a:gd name="connsiteX12" fmla="*/ 9171 w 10000"/>
              <a:gd name="connsiteY12" fmla="*/ 9089 h 10000"/>
              <a:gd name="connsiteX13" fmla="*/ 9998 w 10000"/>
              <a:gd name="connsiteY13" fmla="*/ 10000 h 10000"/>
              <a:gd name="connsiteX14" fmla="*/ 7268 w 10000"/>
              <a:gd name="connsiteY14" fmla="*/ 9943 h 10000"/>
              <a:gd name="connsiteX15" fmla="*/ 7268 w 10000"/>
              <a:gd name="connsiteY15" fmla="*/ 9943 h 10000"/>
              <a:gd name="connsiteX16" fmla="*/ 307 w 10000"/>
              <a:gd name="connsiteY16" fmla="*/ 10000 h 10000"/>
              <a:gd name="connsiteX17" fmla="*/ 320 w 10000"/>
              <a:gd name="connsiteY17" fmla="*/ 2603 h 10000"/>
              <a:gd name="connsiteX18" fmla="*/ 180 w 10000"/>
              <a:gd name="connsiteY18" fmla="*/ 2108 h 10000"/>
              <a:gd name="connsiteX19" fmla="*/ 175 w 10000"/>
              <a:gd name="connsiteY19" fmla="*/ 1861 h 10000"/>
              <a:gd name="connsiteX20" fmla="*/ 6 w 10000"/>
              <a:gd name="connsiteY20" fmla="*/ 1661 h 10000"/>
              <a:gd name="connsiteX21" fmla="*/ 345 w 10000"/>
              <a:gd name="connsiteY21" fmla="*/ 1037 h 10000"/>
              <a:gd name="connsiteX22" fmla="*/ 159 w 10000"/>
              <a:gd name="connsiteY22" fmla="*/ 373 h 10000"/>
              <a:gd name="connsiteX23" fmla="*/ 447 w 10000"/>
              <a:gd name="connsiteY23" fmla="*/ 0 h 10000"/>
              <a:gd name="connsiteX24" fmla="*/ 683 w 10000"/>
              <a:gd name="connsiteY24" fmla="*/ 255 h 10000"/>
              <a:gd name="connsiteX25" fmla="*/ 1142 w 10000"/>
              <a:gd name="connsiteY25" fmla="*/ 117 h 10000"/>
              <a:gd name="connsiteX26" fmla="*/ 2061 w 10000"/>
              <a:gd name="connsiteY26" fmla="*/ 234 h 10000"/>
              <a:gd name="connsiteX27" fmla="*/ 2643 w 10000"/>
              <a:gd name="connsiteY27" fmla="*/ 627 h 10000"/>
              <a:gd name="connsiteX28" fmla="*/ 2864 w 10000"/>
              <a:gd name="connsiteY28" fmla="*/ 431 h 10000"/>
              <a:gd name="connsiteX29" fmla="*/ 3968 w 10000"/>
              <a:gd name="connsiteY29" fmla="*/ 958 h 10000"/>
              <a:gd name="connsiteX30" fmla="*/ 4718 w 10000"/>
              <a:gd name="connsiteY30" fmla="*/ 509 h 10000"/>
              <a:gd name="connsiteX31" fmla="*/ 5079 w 10000"/>
              <a:gd name="connsiteY31" fmla="*/ 549 h 10000"/>
              <a:gd name="connsiteX32" fmla="*/ 5643 w 10000"/>
              <a:gd name="connsiteY32" fmla="*/ 137 h 10000"/>
              <a:gd name="connsiteX33" fmla="*/ 5334 w 10000"/>
              <a:gd name="connsiteY33" fmla="*/ 274 h 10000"/>
              <a:gd name="connsiteX34" fmla="*/ 6102 w 10000"/>
              <a:gd name="connsiteY34" fmla="*/ 176 h 10000"/>
              <a:gd name="connsiteX35" fmla="*/ 6169 w 10000"/>
              <a:gd name="connsiteY35" fmla="*/ 0 h 10000"/>
              <a:gd name="connsiteX36" fmla="*/ 6455 w 10000"/>
              <a:gd name="connsiteY36" fmla="*/ 196 h 10000"/>
              <a:gd name="connsiteX37" fmla="*/ 6404 w 10000"/>
              <a:gd name="connsiteY37" fmla="*/ 370 h 10000"/>
              <a:gd name="connsiteX38" fmla="*/ 6779 w 10000"/>
              <a:gd name="connsiteY38" fmla="*/ 549 h 10000"/>
              <a:gd name="connsiteX39" fmla="*/ 7687 w 10000"/>
              <a:gd name="connsiteY39" fmla="*/ 547 h 10000"/>
              <a:gd name="connsiteX40" fmla="*/ 7880 w 10000"/>
              <a:gd name="connsiteY40" fmla="*/ 667 h 10000"/>
              <a:gd name="connsiteX41" fmla="*/ 8203 w 10000"/>
              <a:gd name="connsiteY41" fmla="*/ 431 h 10000"/>
              <a:gd name="connsiteX42" fmla="*/ 8589 w 10000"/>
              <a:gd name="connsiteY42" fmla="*/ 411 h 10000"/>
              <a:gd name="connsiteX43" fmla="*/ 8745 w 10000"/>
              <a:gd name="connsiteY43" fmla="*/ 1039 h 10000"/>
              <a:gd name="connsiteX44" fmla="*/ 8836 w 10000"/>
              <a:gd name="connsiteY44" fmla="*/ 1323 h 10000"/>
              <a:gd name="connsiteX45" fmla="*/ 9175 w 10000"/>
              <a:gd name="connsiteY45" fmla="*/ 2183 h 10000"/>
              <a:gd name="connsiteX46" fmla="*/ 8967 w 10000"/>
              <a:gd name="connsiteY46" fmla="*/ 2480 h 10000"/>
              <a:gd name="connsiteX47" fmla="*/ 8940 w 10000"/>
              <a:gd name="connsiteY47"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3997 h 10000"/>
              <a:gd name="connsiteX9" fmla="*/ 8415 w 10000"/>
              <a:gd name="connsiteY9" fmla="*/ 5381 h 10000"/>
              <a:gd name="connsiteX10" fmla="*/ 8490 w 10000"/>
              <a:gd name="connsiteY10" fmla="*/ 5420 h 10000"/>
              <a:gd name="connsiteX11" fmla="*/ 8650 w 10000"/>
              <a:gd name="connsiteY11" fmla="*/ 6996 h 10000"/>
              <a:gd name="connsiteX12" fmla="*/ 9171 w 10000"/>
              <a:gd name="connsiteY12" fmla="*/ 9089 h 10000"/>
              <a:gd name="connsiteX13" fmla="*/ 9998 w 10000"/>
              <a:gd name="connsiteY13" fmla="*/ 10000 h 10000"/>
              <a:gd name="connsiteX14" fmla="*/ 7268 w 10000"/>
              <a:gd name="connsiteY14" fmla="*/ 9943 h 10000"/>
              <a:gd name="connsiteX15" fmla="*/ 7268 w 10000"/>
              <a:gd name="connsiteY15" fmla="*/ 9943 h 10000"/>
              <a:gd name="connsiteX16" fmla="*/ 307 w 10000"/>
              <a:gd name="connsiteY16" fmla="*/ 10000 h 10000"/>
              <a:gd name="connsiteX17" fmla="*/ 320 w 10000"/>
              <a:gd name="connsiteY17" fmla="*/ 2603 h 10000"/>
              <a:gd name="connsiteX18" fmla="*/ 180 w 10000"/>
              <a:gd name="connsiteY18" fmla="*/ 2108 h 10000"/>
              <a:gd name="connsiteX19" fmla="*/ 175 w 10000"/>
              <a:gd name="connsiteY19" fmla="*/ 1861 h 10000"/>
              <a:gd name="connsiteX20" fmla="*/ 6 w 10000"/>
              <a:gd name="connsiteY20" fmla="*/ 1661 h 10000"/>
              <a:gd name="connsiteX21" fmla="*/ 345 w 10000"/>
              <a:gd name="connsiteY21" fmla="*/ 1037 h 10000"/>
              <a:gd name="connsiteX22" fmla="*/ 159 w 10000"/>
              <a:gd name="connsiteY22" fmla="*/ 373 h 10000"/>
              <a:gd name="connsiteX23" fmla="*/ 447 w 10000"/>
              <a:gd name="connsiteY23" fmla="*/ 0 h 10000"/>
              <a:gd name="connsiteX24" fmla="*/ 683 w 10000"/>
              <a:gd name="connsiteY24" fmla="*/ 255 h 10000"/>
              <a:gd name="connsiteX25" fmla="*/ 1142 w 10000"/>
              <a:gd name="connsiteY25" fmla="*/ 117 h 10000"/>
              <a:gd name="connsiteX26" fmla="*/ 2061 w 10000"/>
              <a:gd name="connsiteY26" fmla="*/ 234 h 10000"/>
              <a:gd name="connsiteX27" fmla="*/ 2643 w 10000"/>
              <a:gd name="connsiteY27" fmla="*/ 627 h 10000"/>
              <a:gd name="connsiteX28" fmla="*/ 2864 w 10000"/>
              <a:gd name="connsiteY28" fmla="*/ 431 h 10000"/>
              <a:gd name="connsiteX29" fmla="*/ 3968 w 10000"/>
              <a:gd name="connsiteY29" fmla="*/ 958 h 10000"/>
              <a:gd name="connsiteX30" fmla="*/ 4718 w 10000"/>
              <a:gd name="connsiteY30" fmla="*/ 509 h 10000"/>
              <a:gd name="connsiteX31" fmla="*/ 5079 w 10000"/>
              <a:gd name="connsiteY31" fmla="*/ 549 h 10000"/>
              <a:gd name="connsiteX32" fmla="*/ 5643 w 10000"/>
              <a:gd name="connsiteY32" fmla="*/ 137 h 10000"/>
              <a:gd name="connsiteX33" fmla="*/ 5334 w 10000"/>
              <a:gd name="connsiteY33" fmla="*/ 274 h 10000"/>
              <a:gd name="connsiteX34" fmla="*/ 6102 w 10000"/>
              <a:gd name="connsiteY34" fmla="*/ 176 h 10000"/>
              <a:gd name="connsiteX35" fmla="*/ 6169 w 10000"/>
              <a:gd name="connsiteY35" fmla="*/ 0 h 10000"/>
              <a:gd name="connsiteX36" fmla="*/ 6455 w 10000"/>
              <a:gd name="connsiteY36" fmla="*/ 196 h 10000"/>
              <a:gd name="connsiteX37" fmla="*/ 6404 w 10000"/>
              <a:gd name="connsiteY37" fmla="*/ 370 h 10000"/>
              <a:gd name="connsiteX38" fmla="*/ 6779 w 10000"/>
              <a:gd name="connsiteY38" fmla="*/ 549 h 10000"/>
              <a:gd name="connsiteX39" fmla="*/ 7687 w 10000"/>
              <a:gd name="connsiteY39" fmla="*/ 547 h 10000"/>
              <a:gd name="connsiteX40" fmla="*/ 7880 w 10000"/>
              <a:gd name="connsiteY40" fmla="*/ 667 h 10000"/>
              <a:gd name="connsiteX41" fmla="*/ 8203 w 10000"/>
              <a:gd name="connsiteY41" fmla="*/ 431 h 10000"/>
              <a:gd name="connsiteX42" fmla="*/ 8589 w 10000"/>
              <a:gd name="connsiteY42" fmla="*/ 411 h 10000"/>
              <a:gd name="connsiteX43" fmla="*/ 8745 w 10000"/>
              <a:gd name="connsiteY43" fmla="*/ 1039 h 10000"/>
              <a:gd name="connsiteX44" fmla="*/ 8836 w 10000"/>
              <a:gd name="connsiteY44" fmla="*/ 1323 h 10000"/>
              <a:gd name="connsiteX45" fmla="*/ 9175 w 10000"/>
              <a:gd name="connsiteY45" fmla="*/ 2183 h 10000"/>
              <a:gd name="connsiteX46" fmla="*/ 8967 w 10000"/>
              <a:gd name="connsiteY46" fmla="*/ 2480 h 10000"/>
              <a:gd name="connsiteX47" fmla="*/ 8940 w 10000"/>
              <a:gd name="connsiteY47"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415 w 10000"/>
              <a:gd name="connsiteY9" fmla="*/ 5381 h 10000"/>
              <a:gd name="connsiteX10" fmla="*/ 8490 w 10000"/>
              <a:gd name="connsiteY10" fmla="*/ 5420 h 10000"/>
              <a:gd name="connsiteX11" fmla="*/ 8650 w 10000"/>
              <a:gd name="connsiteY11" fmla="*/ 6996 h 10000"/>
              <a:gd name="connsiteX12" fmla="*/ 9171 w 10000"/>
              <a:gd name="connsiteY12" fmla="*/ 9089 h 10000"/>
              <a:gd name="connsiteX13" fmla="*/ 9998 w 10000"/>
              <a:gd name="connsiteY13" fmla="*/ 10000 h 10000"/>
              <a:gd name="connsiteX14" fmla="*/ 7268 w 10000"/>
              <a:gd name="connsiteY14" fmla="*/ 9943 h 10000"/>
              <a:gd name="connsiteX15" fmla="*/ 7268 w 10000"/>
              <a:gd name="connsiteY15" fmla="*/ 9943 h 10000"/>
              <a:gd name="connsiteX16" fmla="*/ 307 w 10000"/>
              <a:gd name="connsiteY16" fmla="*/ 10000 h 10000"/>
              <a:gd name="connsiteX17" fmla="*/ 320 w 10000"/>
              <a:gd name="connsiteY17" fmla="*/ 2603 h 10000"/>
              <a:gd name="connsiteX18" fmla="*/ 180 w 10000"/>
              <a:gd name="connsiteY18" fmla="*/ 2108 h 10000"/>
              <a:gd name="connsiteX19" fmla="*/ 175 w 10000"/>
              <a:gd name="connsiteY19" fmla="*/ 1861 h 10000"/>
              <a:gd name="connsiteX20" fmla="*/ 6 w 10000"/>
              <a:gd name="connsiteY20" fmla="*/ 1661 h 10000"/>
              <a:gd name="connsiteX21" fmla="*/ 345 w 10000"/>
              <a:gd name="connsiteY21" fmla="*/ 1037 h 10000"/>
              <a:gd name="connsiteX22" fmla="*/ 159 w 10000"/>
              <a:gd name="connsiteY22" fmla="*/ 373 h 10000"/>
              <a:gd name="connsiteX23" fmla="*/ 447 w 10000"/>
              <a:gd name="connsiteY23" fmla="*/ 0 h 10000"/>
              <a:gd name="connsiteX24" fmla="*/ 683 w 10000"/>
              <a:gd name="connsiteY24" fmla="*/ 255 h 10000"/>
              <a:gd name="connsiteX25" fmla="*/ 1142 w 10000"/>
              <a:gd name="connsiteY25" fmla="*/ 117 h 10000"/>
              <a:gd name="connsiteX26" fmla="*/ 2061 w 10000"/>
              <a:gd name="connsiteY26" fmla="*/ 234 h 10000"/>
              <a:gd name="connsiteX27" fmla="*/ 2643 w 10000"/>
              <a:gd name="connsiteY27" fmla="*/ 627 h 10000"/>
              <a:gd name="connsiteX28" fmla="*/ 2864 w 10000"/>
              <a:gd name="connsiteY28" fmla="*/ 431 h 10000"/>
              <a:gd name="connsiteX29" fmla="*/ 3968 w 10000"/>
              <a:gd name="connsiteY29" fmla="*/ 958 h 10000"/>
              <a:gd name="connsiteX30" fmla="*/ 4718 w 10000"/>
              <a:gd name="connsiteY30" fmla="*/ 509 h 10000"/>
              <a:gd name="connsiteX31" fmla="*/ 5079 w 10000"/>
              <a:gd name="connsiteY31" fmla="*/ 549 h 10000"/>
              <a:gd name="connsiteX32" fmla="*/ 5643 w 10000"/>
              <a:gd name="connsiteY32" fmla="*/ 137 h 10000"/>
              <a:gd name="connsiteX33" fmla="*/ 5334 w 10000"/>
              <a:gd name="connsiteY33" fmla="*/ 274 h 10000"/>
              <a:gd name="connsiteX34" fmla="*/ 6102 w 10000"/>
              <a:gd name="connsiteY34" fmla="*/ 176 h 10000"/>
              <a:gd name="connsiteX35" fmla="*/ 6169 w 10000"/>
              <a:gd name="connsiteY35" fmla="*/ 0 h 10000"/>
              <a:gd name="connsiteX36" fmla="*/ 6455 w 10000"/>
              <a:gd name="connsiteY36" fmla="*/ 196 h 10000"/>
              <a:gd name="connsiteX37" fmla="*/ 6404 w 10000"/>
              <a:gd name="connsiteY37" fmla="*/ 370 h 10000"/>
              <a:gd name="connsiteX38" fmla="*/ 6779 w 10000"/>
              <a:gd name="connsiteY38" fmla="*/ 549 h 10000"/>
              <a:gd name="connsiteX39" fmla="*/ 7687 w 10000"/>
              <a:gd name="connsiteY39" fmla="*/ 547 h 10000"/>
              <a:gd name="connsiteX40" fmla="*/ 7880 w 10000"/>
              <a:gd name="connsiteY40" fmla="*/ 667 h 10000"/>
              <a:gd name="connsiteX41" fmla="*/ 8203 w 10000"/>
              <a:gd name="connsiteY41" fmla="*/ 431 h 10000"/>
              <a:gd name="connsiteX42" fmla="*/ 8589 w 10000"/>
              <a:gd name="connsiteY42" fmla="*/ 411 h 10000"/>
              <a:gd name="connsiteX43" fmla="*/ 8745 w 10000"/>
              <a:gd name="connsiteY43" fmla="*/ 1039 h 10000"/>
              <a:gd name="connsiteX44" fmla="*/ 8836 w 10000"/>
              <a:gd name="connsiteY44" fmla="*/ 1323 h 10000"/>
              <a:gd name="connsiteX45" fmla="*/ 9175 w 10000"/>
              <a:gd name="connsiteY45" fmla="*/ 2183 h 10000"/>
              <a:gd name="connsiteX46" fmla="*/ 8967 w 10000"/>
              <a:gd name="connsiteY46" fmla="*/ 2480 h 10000"/>
              <a:gd name="connsiteX47" fmla="*/ 8940 w 10000"/>
              <a:gd name="connsiteY47"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35 w 10000"/>
              <a:gd name="connsiteY9" fmla="*/ 4488 h 10000"/>
              <a:gd name="connsiteX10" fmla="*/ 8415 w 10000"/>
              <a:gd name="connsiteY10" fmla="*/ 5381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067 w 10000"/>
              <a:gd name="connsiteY9" fmla="*/ 4527 h 10000"/>
              <a:gd name="connsiteX10" fmla="*/ 8415 w 10000"/>
              <a:gd name="connsiteY10" fmla="*/ 5381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69 w 10000"/>
              <a:gd name="connsiteY9" fmla="*/ 4527 h 10000"/>
              <a:gd name="connsiteX10" fmla="*/ 8415 w 10000"/>
              <a:gd name="connsiteY10" fmla="*/ 5381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415 w 10000"/>
              <a:gd name="connsiteY10" fmla="*/ 5381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90 w 10000"/>
              <a:gd name="connsiteY11" fmla="*/ 5420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650 w 10000"/>
              <a:gd name="connsiteY12" fmla="*/ 6996 h 10000"/>
              <a:gd name="connsiteX13" fmla="*/ 9171 w 10000"/>
              <a:gd name="connsiteY13" fmla="*/ 9089 h 10000"/>
              <a:gd name="connsiteX14" fmla="*/ 9998 w 10000"/>
              <a:gd name="connsiteY14" fmla="*/ 10000 h 10000"/>
              <a:gd name="connsiteX15" fmla="*/ 7268 w 10000"/>
              <a:gd name="connsiteY15" fmla="*/ 9943 h 10000"/>
              <a:gd name="connsiteX16" fmla="*/ 7268 w 10000"/>
              <a:gd name="connsiteY16" fmla="*/ 9943 h 10000"/>
              <a:gd name="connsiteX17" fmla="*/ 307 w 10000"/>
              <a:gd name="connsiteY17" fmla="*/ 10000 h 10000"/>
              <a:gd name="connsiteX18" fmla="*/ 320 w 10000"/>
              <a:gd name="connsiteY18" fmla="*/ 2603 h 10000"/>
              <a:gd name="connsiteX19" fmla="*/ 180 w 10000"/>
              <a:gd name="connsiteY19" fmla="*/ 2108 h 10000"/>
              <a:gd name="connsiteX20" fmla="*/ 175 w 10000"/>
              <a:gd name="connsiteY20" fmla="*/ 1861 h 10000"/>
              <a:gd name="connsiteX21" fmla="*/ 6 w 10000"/>
              <a:gd name="connsiteY21" fmla="*/ 1661 h 10000"/>
              <a:gd name="connsiteX22" fmla="*/ 345 w 10000"/>
              <a:gd name="connsiteY22" fmla="*/ 1037 h 10000"/>
              <a:gd name="connsiteX23" fmla="*/ 159 w 10000"/>
              <a:gd name="connsiteY23" fmla="*/ 373 h 10000"/>
              <a:gd name="connsiteX24" fmla="*/ 447 w 10000"/>
              <a:gd name="connsiteY24" fmla="*/ 0 h 10000"/>
              <a:gd name="connsiteX25" fmla="*/ 683 w 10000"/>
              <a:gd name="connsiteY25" fmla="*/ 255 h 10000"/>
              <a:gd name="connsiteX26" fmla="*/ 1142 w 10000"/>
              <a:gd name="connsiteY26" fmla="*/ 117 h 10000"/>
              <a:gd name="connsiteX27" fmla="*/ 2061 w 10000"/>
              <a:gd name="connsiteY27" fmla="*/ 234 h 10000"/>
              <a:gd name="connsiteX28" fmla="*/ 2643 w 10000"/>
              <a:gd name="connsiteY28" fmla="*/ 627 h 10000"/>
              <a:gd name="connsiteX29" fmla="*/ 2864 w 10000"/>
              <a:gd name="connsiteY29" fmla="*/ 431 h 10000"/>
              <a:gd name="connsiteX30" fmla="*/ 3968 w 10000"/>
              <a:gd name="connsiteY30" fmla="*/ 958 h 10000"/>
              <a:gd name="connsiteX31" fmla="*/ 4718 w 10000"/>
              <a:gd name="connsiteY31" fmla="*/ 509 h 10000"/>
              <a:gd name="connsiteX32" fmla="*/ 5079 w 10000"/>
              <a:gd name="connsiteY32" fmla="*/ 549 h 10000"/>
              <a:gd name="connsiteX33" fmla="*/ 5643 w 10000"/>
              <a:gd name="connsiteY33" fmla="*/ 137 h 10000"/>
              <a:gd name="connsiteX34" fmla="*/ 5334 w 10000"/>
              <a:gd name="connsiteY34" fmla="*/ 274 h 10000"/>
              <a:gd name="connsiteX35" fmla="*/ 6102 w 10000"/>
              <a:gd name="connsiteY35" fmla="*/ 176 h 10000"/>
              <a:gd name="connsiteX36" fmla="*/ 6169 w 10000"/>
              <a:gd name="connsiteY36" fmla="*/ 0 h 10000"/>
              <a:gd name="connsiteX37" fmla="*/ 6455 w 10000"/>
              <a:gd name="connsiteY37" fmla="*/ 196 h 10000"/>
              <a:gd name="connsiteX38" fmla="*/ 6404 w 10000"/>
              <a:gd name="connsiteY38" fmla="*/ 370 h 10000"/>
              <a:gd name="connsiteX39" fmla="*/ 6779 w 10000"/>
              <a:gd name="connsiteY39" fmla="*/ 549 h 10000"/>
              <a:gd name="connsiteX40" fmla="*/ 7687 w 10000"/>
              <a:gd name="connsiteY40" fmla="*/ 547 h 10000"/>
              <a:gd name="connsiteX41" fmla="*/ 7880 w 10000"/>
              <a:gd name="connsiteY41" fmla="*/ 667 h 10000"/>
              <a:gd name="connsiteX42" fmla="*/ 8203 w 10000"/>
              <a:gd name="connsiteY42" fmla="*/ 431 h 10000"/>
              <a:gd name="connsiteX43" fmla="*/ 8589 w 10000"/>
              <a:gd name="connsiteY43" fmla="*/ 411 h 10000"/>
              <a:gd name="connsiteX44" fmla="*/ 8745 w 10000"/>
              <a:gd name="connsiteY44" fmla="*/ 1039 h 10000"/>
              <a:gd name="connsiteX45" fmla="*/ 8836 w 10000"/>
              <a:gd name="connsiteY45" fmla="*/ 1323 h 10000"/>
              <a:gd name="connsiteX46" fmla="*/ 9175 w 10000"/>
              <a:gd name="connsiteY46" fmla="*/ 2183 h 10000"/>
              <a:gd name="connsiteX47" fmla="*/ 8967 w 10000"/>
              <a:gd name="connsiteY47" fmla="*/ 2480 h 10000"/>
              <a:gd name="connsiteX48" fmla="*/ 8940 w 10000"/>
              <a:gd name="connsiteY48"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610 w 10000"/>
              <a:gd name="connsiteY12" fmla="*/ 6545 h 10000"/>
              <a:gd name="connsiteX13" fmla="*/ 8650 w 10000"/>
              <a:gd name="connsiteY13" fmla="*/ 6996 h 10000"/>
              <a:gd name="connsiteX14" fmla="*/ 9171 w 10000"/>
              <a:gd name="connsiteY14" fmla="*/ 9089 h 10000"/>
              <a:gd name="connsiteX15" fmla="*/ 9998 w 10000"/>
              <a:gd name="connsiteY15" fmla="*/ 10000 h 10000"/>
              <a:gd name="connsiteX16" fmla="*/ 7268 w 10000"/>
              <a:gd name="connsiteY16" fmla="*/ 9943 h 10000"/>
              <a:gd name="connsiteX17" fmla="*/ 7268 w 10000"/>
              <a:gd name="connsiteY17" fmla="*/ 9943 h 10000"/>
              <a:gd name="connsiteX18" fmla="*/ 307 w 10000"/>
              <a:gd name="connsiteY18" fmla="*/ 10000 h 10000"/>
              <a:gd name="connsiteX19" fmla="*/ 320 w 10000"/>
              <a:gd name="connsiteY19" fmla="*/ 2603 h 10000"/>
              <a:gd name="connsiteX20" fmla="*/ 180 w 10000"/>
              <a:gd name="connsiteY20" fmla="*/ 2108 h 10000"/>
              <a:gd name="connsiteX21" fmla="*/ 175 w 10000"/>
              <a:gd name="connsiteY21" fmla="*/ 1861 h 10000"/>
              <a:gd name="connsiteX22" fmla="*/ 6 w 10000"/>
              <a:gd name="connsiteY22" fmla="*/ 1661 h 10000"/>
              <a:gd name="connsiteX23" fmla="*/ 345 w 10000"/>
              <a:gd name="connsiteY23" fmla="*/ 1037 h 10000"/>
              <a:gd name="connsiteX24" fmla="*/ 159 w 10000"/>
              <a:gd name="connsiteY24" fmla="*/ 373 h 10000"/>
              <a:gd name="connsiteX25" fmla="*/ 447 w 10000"/>
              <a:gd name="connsiteY25" fmla="*/ 0 h 10000"/>
              <a:gd name="connsiteX26" fmla="*/ 683 w 10000"/>
              <a:gd name="connsiteY26" fmla="*/ 255 h 10000"/>
              <a:gd name="connsiteX27" fmla="*/ 1142 w 10000"/>
              <a:gd name="connsiteY27" fmla="*/ 117 h 10000"/>
              <a:gd name="connsiteX28" fmla="*/ 2061 w 10000"/>
              <a:gd name="connsiteY28" fmla="*/ 234 h 10000"/>
              <a:gd name="connsiteX29" fmla="*/ 2643 w 10000"/>
              <a:gd name="connsiteY29" fmla="*/ 627 h 10000"/>
              <a:gd name="connsiteX30" fmla="*/ 2864 w 10000"/>
              <a:gd name="connsiteY30" fmla="*/ 431 h 10000"/>
              <a:gd name="connsiteX31" fmla="*/ 3968 w 10000"/>
              <a:gd name="connsiteY31" fmla="*/ 958 h 10000"/>
              <a:gd name="connsiteX32" fmla="*/ 4718 w 10000"/>
              <a:gd name="connsiteY32" fmla="*/ 509 h 10000"/>
              <a:gd name="connsiteX33" fmla="*/ 5079 w 10000"/>
              <a:gd name="connsiteY33" fmla="*/ 549 h 10000"/>
              <a:gd name="connsiteX34" fmla="*/ 5643 w 10000"/>
              <a:gd name="connsiteY34" fmla="*/ 137 h 10000"/>
              <a:gd name="connsiteX35" fmla="*/ 5334 w 10000"/>
              <a:gd name="connsiteY35" fmla="*/ 274 h 10000"/>
              <a:gd name="connsiteX36" fmla="*/ 6102 w 10000"/>
              <a:gd name="connsiteY36" fmla="*/ 176 h 10000"/>
              <a:gd name="connsiteX37" fmla="*/ 6169 w 10000"/>
              <a:gd name="connsiteY37" fmla="*/ 0 h 10000"/>
              <a:gd name="connsiteX38" fmla="*/ 6455 w 10000"/>
              <a:gd name="connsiteY38" fmla="*/ 196 h 10000"/>
              <a:gd name="connsiteX39" fmla="*/ 6404 w 10000"/>
              <a:gd name="connsiteY39" fmla="*/ 370 h 10000"/>
              <a:gd name="connsiteX40" fmla="*/ 6779 w 10000"/>
              <a:gd name="connsiteY40" fmla="*/ 549 h 10000"/>
              <a:gd name="connsiteX41" fmla="*/ 7687 w 10000"/>
              <a:gd name="connsiteY41" fmla="*/ 547 h 10000"/>
              <a:gd name="connsiteX42" fmla="*/ 7880 w 10000"/>
              <a:gd name="connsiteY42" fmla="*/ 667 h 10000"/>
              <a:gd name="connsiteX43" fmla="*/ 8203 w 10000"/>
              <a:gd name="connsiteY43" fmla="*/ 431 h 10000"/>
              <a:gd name="connsiteX44" fmla="*/ 8589 w 10000"/>
              <a:gd name="connsiteY44" fmla="*/ 411 h 10000"/>
              <a:gd name="connsiteX45" fmla="*/ 8745 w 10000"/>
              <a:gd name="connsiteY45" fmla="*/ 1039 h 10000"/>
              <a:gd name="connsiteX46" fmla="*/ 8836 w 10000"/>
              <a:gd name="connsiteY46" fmla="*/ 1323 h 10000"/>
              <a:gd name="connsiteX47" fmla="*/ 9175 w 10000"/>
              <a:gd name="connsiteY47" fmla="*/ 2183 h 10000"/>
              <a:gd name="connsiteX48" fmla="*/ 8967 w 10000"/>
              <a:gd name="connsiteY48" fmla="*/ 2480 h 10000"/>
              <a:gd name="connsiteX49" fmla="*/ 8940 w 10000"/>
              <a:gd name="connsiteY49"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8650 w 10000"/>
              <a:gd name="connsiteY13" fmla="*/ 6996 h 10000"/>
              <a:gd name="connsiteX14" fmla="*/ 9171 w 10000"/>
              <a:gd name="connsiteY14" fmla="*/ 9089 h 10000"/>
              <a:gd name="connsiteX15" fmla="*/ 9998 w 10000"/>
              <a:gd name="connsiteY15" fmla="*/ 10000 h 10000"/>
              <a:gd name="connsiteX16" fmla="*/ 7268 w 10000"/>
              <a:gd name="connsiteY16" fmla="*/ 9943 h 10000"/>
              <a:gd name="connsiteX17" fmla="*/ 7268 w 10000"/>
              <a:gd name="connsiteY17" fmla="*/ 9943 h 10000"/>
              <a:gd name="connsiteX18" fmla="*/ 307 w 10000"/>
              <a:gd name="connsiteY18" fmla="*/ 10000 h 10000"/>
              <a:gd name="connsiteX19" fmla="*/ 320 w 10000"/>
              <a:gd name="connsiteY19" fmla="*/ 2603 h 10000"/>
              <a:gd name="connsiteX20" fmla="*/ 180 w 10000"/>
              <a:gd name="connsiteY20" fmla="*/ 2108 h 10000"/>
              <a:gd name="connsiteX21" fmla="*/ 175 w 10000"/>
              <a:gd name="connsiteY21" fmla="*/ 1861 h 10000"/>
              <a:gd name="connsiteX22" fmla="*/ 6 w 10000"/>
              <a:gd name="connsiteY22" fmla="*/ 1661 h 10000"/>
              <a:gd name="connsiteX23" fmla="*/ 345 w 10000"/>
              <a:gd name="connsiteY23" fmla="*/ 1037 h 10000"/>
              <a:gd name="connsiteX24" fmla="*/ 159 w 10000"/>
              <a:gd name="connsiteY24" fmla="*/ 373 h 10000"/>
              <a:gd name="connsiteX25" fmla="*/ 447 w 10000"/>
              <a:gd name="connsiteY25" fmla="*/ 0 h 10000"/>
              <a:gd name="connsiteX26" fmla="*/ 683 w 10000"/>
              <a:gd name="connsiteY26" fmla="*/ 255 h 10000"/>
              <a:gd name="connsiteX27" fmla="*/ 1142 w 10000"/>
              <a:gd name="connsiteY27" fmla="*/ 117 h 10000"/>
              <a:gd name="connsiteX28" fmla="*/ 2061 w 10000"/>
              <a:gd name="connsiteY28" fmla="*/ 234 h 10000"/>
              <a:gd name="connsiteX29" fmla="*/ 2643 w 10000"/>
              <a:gd name="connsiteY29" fmla="*/ 627 h 10000"/>
              <a:gd name="connsiteX30" fmla="*/ 2864 w 10000"/>
              <a:gd name="connsiteY30" fmla="*/ 431 h 10000"/>
              <a:gd name="connsiteX31" fmla="*/ 3968 w 10000"/>
              <a:gd name="connsiteY31" fmla="*/ 958 h 10000"/>
              <a:gd name="connsiteX32" fmla="*/ 4718 w 10000"/>
              <a:gd name="connsiteY32" fmla="*/ 509 h 10000"/>
              <a:gd name="connsiteX33" fmla="*/ 5079 w 10000"/>
              <a:gd name="connsiteY33" fmla="*/ 549 h 10000"/>
              <a:gd name="connsiteX34" fmla="*/ 5643 w 10000"/>
              <a:gd name="connsiteY34" fmla="*/ 137 h 10000"/>
              <a:gd name="connsiteX35" fmla="*/ 5334 w 10000"/>
              <a:gd name="connsiteY35" fmla="*/ 274 h 10000"/>
              <a:gd name="connsiteX36" fmla="*/ 6102 w 10000"/>
              <a:gd name="connsiteY36" fmla="*/ 176 h 10000"/>
              <a:gd name="connsiteX37" fmla="*/ 6169 w 10000"/>
              <a:gd name="connsiteY37" fmla="*/ 0 h 10000"/>
              <a:gd name="connsiteX38" fmla="*/ 6455 w 10000"/>
              <a:gd name="connsiteY38" fmla="*/ 196 h 10000"/>
              <a:gd name="connsiteX39" fmla="*/ 6404 w 10000"/>
              <a:gd name="connsiteY39" fmla="*/ 370 h 10000"/>
              <a:gd name="connsiteX40" fmla="*/ 6779 w 10000"/>
              <a:gd name="connsiteY40" fmla="*/ 549 h 10000"/>
              <a:gd name="connsiteX41" fmla="*/ 7687 w 10000"/>
              <a:gd name="connsiteY41" fmla="*/ 547 h 10000"/>
              <a:gd name="connsiteX42" fmla="*/ 7880 w 10000"/>
              <a:gd name="connsiteY42" fmla="*/ 667 h 10000"/>
              <a:gd name="connsiteX43" fmla="*/ 8203 w 10000"/>
              <a:gd name="connsiteY43" fmla="*/ 431 h 10000"/>
              <a:gd name="connsiteX44" fmla="*/ 8589 w 10000"/>
              <a:gd name="connsiteY44" fmla="*/ 411 h 10000"/>
              <a:gd name="connsiteX45" fmla="*/ 8745 w 10000"/>
              <a:gd name="connsiteY45" fmla="*/ 1039 h 10000"/>
              <a:gd name="connsiteX46" fmla="*/ 8836 w 10000"/>
              <a:gd name="connsiteY46" fmla="*/ 1323 h 10000"/>
              <a:gd name="connsiteX47" fmla="*/ 9175 w 10000"/>
              <a:gd name="connsiteY47" fmla="*/ 2183 h 10000"/>
              <a:gd name="connsiteX48" fmla="*/ 8967 w 10000"/>
              <a:gd name="connsiteY48" fmla="*/ 2480 h 10000"/>
              <a:gd name="connsiteX49" fmla="*/ 8940 w 10000"/>
              <a:gd name="connsiteY49"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9819 w 10000"/>
              <a:gd name="connsiteY13" fmla="*/ 9055 h 10000"/>
              <a:gd name="connsiteX14" fmla="*/ 9171 w 10000"/>
              <a:gd name="connsiteY14" fmla="*/ 9089 h 10000"/>
              <a:gd name="connsiteX15" fmla="*/ 9998 w 10000"/>
              <a:gd name="connsiteY15" fmla="*/ 10000 h 10000"/>
              <a:gd name="connsiteX16" fmla="*/ 7268 w 10000"/>
              <a:gd name="connsiteY16" fmla="*/ 9943 h 10000"/>
              <a:gd name="connsiteX17" fmla="*/ 7268 w 10000"/>
              <a:gd name="connsiteY17" fmla="*/ 9943 h 10000"/>
              <a:gd name="connsiteX18" fmla="*/ 307 w 10000"/>
              <a:gd name="connsiteY18" fmla="*/ 10000 h 10000"/>
              <a:gd name="connsiteX19" fmla="*/ 320 w 10000"/>
              <a:gd name="connsiteY19" fmla="*/ 2603 h 10000"/>
              <a:gd name="connsiteX20" fmla="*/ 180 w 10000"/>
              <a:gd name="connsiteY20" fmla="*/ 2108 h 10000"/>
              <a:gd name="connsiteX21" fmla="*/ 175 w 10000"/>
              <a:gd name="connsiteY21" fmla="*/ 1861 h 10000"/>
              <a:gd name="connsiteX22" fmla="*/ 6 w 10000"/>
              <a:gd name="connsiteY22" fmla="*/ 1661 h 10000"/>
              <a:gd name="connsiteX23" fmla="*/ 345 w 10000"/>
              <a:gd name="connsiteY23" fmla="*/ 1037 h 10000"/>
              <a:gd name="connsiteX24" fmla="*/ 159 w 10000"/>
              <a:gd name="connsiteY24" fmla="*/ 373 h 10000"/>
              <a:gd name="connsiteX25" fmla="*/ 447 w 10000"/>
              <a:gd name="connsiteY25" fmla="*/ 0 h 10000"/>
              <a:gd name="connsiteX26" fmla="*/ 683 w 10000"/>
              <a:gd name="connsiteY26" fmla="*/ 255 h 10000"/>
              <a:gd name="connsiteX27" fmla="*/ 1142 w 10000"/>
              <a:gd name="connsiteY27" fmla="*/ 117 h 10000"/>
              <a:gd name="connsiteX28" fmla="*/ 2061 w 10000"/>
              <a:gd name="connsiteY28" fmla="*/ 234 h 10000"/>
              <a:gd name="connsiteX29" fmla="*/ 2643 w 10000"/>
              <a:gd name="connsiteY29" fmla="*/ 627 h 10000"/>
              <a:gd name="connsiteX30" fmla="*/ 2864 w 10000"/>
              <a:gd name="connsiteY30" fmla="*/ 431 h 10000"/>
              <a:gd name="connsiteX31" fmla="*/ 3968 w 10000"/>
              <a:gd name="connsiteY31" fmla="*/ 958 h 10000"/>
              <a:gd name="connsiteX32" fmla="*/ 4718 w 10000"/>
              <a:gd name="connsiteY32" fmla="*/ 509 h 10000"/>
              <a:gd name="connsiteX33" fmla="*/ 5079 w 10000"/>
              <a:gd name="connsiteY33" fmla="*/ 549 h 10000"/>
              <a:gd name="connsiteX34" fmla="*/ 5643 w 10000"/>
              <a:gd name="connsiteY34" fmla="*/ 137 h 10000"/>
              <a:gd name="connsiteX35" fmla="*/ 5334 w 10000"/>
              <a:gd name="connsiteY35" fmla="*/ 274 h 10000"/>
              <a:gd name="connsiteX36" fmla="*/ 6102 w 10000"/>
              <a:gd name="connsiteY36" fmla="*/ 176 h 10000"/>
              <a:gd name="connsiteX37" fmla="*/ 6169 w 10000"/>
              <a:gd name="connsiteY37" fmla="*/ 0 h 10000"/>
              <a:gd name="connsiteX38" fmla="*/ 6455 w 10000"/>
              <a:gd name="connsiteY38" fmla="*/ 196 h 10000"/>
              <a:gd name="connsiteX39" fmla="*/ 6404 w 10000"/>
              <a:gd name="connsiteY39" fmla="*/ 370 h 10000"/>
              <a:gd name="connsiteX40" fmla="*/ 6779 w 10000"/>
              <a:gd name="connsiteY40" fmla="*/ 549 h 10000"/>
              <a:gd name="connsiteX41" fmla="*/ 7687 w 10000"/>
              <a:gd name="connsiteY41" fmla="*/ 547 h 10000"/>
              <a:gd name="connsiteX42" fmla="*/ 7880 w 10000"/>
              <a:gd name="connsiteY42" fmla="*/ 667 h 10000"/>
              <a:gd name="connsiteX43" fmla="*/ 8203 w 10000"/>
              <a:gd name="connsiteY43" fmla="*/ 431 h 10000"/>
              <a:gd name="connsiteX44" fmla="*/ 8589 w 10000"/>
              <a:gd name="connsiteY44" fmla="*/ 411 h 10000"/>
              <a:gd name="connsiteX45" fmla="*/ 8745 w 10000"/>
              <a:gd name="connsiteY45" fmla="*/ 1039 h 10000"/>
              <a:gd name="connsiteX46" fmla="*/ 8836 w 10000"/>
              <a:gd name="connsiteY46" fmla="*/ 1323 h 10000"/>
              <a:gd name="connsiteX47" fmla="*/ 9175 w 10000"/>
              <a:gd name="connsiteY47" fmla="*/ 2183 h 10000"/>
              <a:gd name="connsiteX48" fmla="*/ 8967 w 10000"/>
              <a:gd name="connsiteY48" fmla="*/ 2480 h 10000"/>
              <a:gd name="connsiteX49" fmla="*/ 8940 w 10000"/>
              <a:gd name="connsiteY49"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9271 w 10000"/>
              <a:gd name="connsiteY13" fmla="*/ 7368 h 10000"/>
              <a:gd name="connsiteX14" fmla="*/ 9819 w 10000"/>
              <a:gd name="connsiteY14" fmla="*/ 9055 h 10000"/>
              <a:gd name="connsiteX15" fmla="*/ 9171 w 10000"/>
              <a:gd name="connsiteY15" fmla="*/ 9089 h 10000"/>
              <a:gd name="connsiteX16" fmla="*/ 9998 w 10000"/>
              <a:gd name="connsiteY16" fmla="*/ 10000 h 10000"/>
              <a:gd name="connsiteX17" fmla="*/ 7268 w 10000"/>
              <a:gd name="connsiteY17" fmla="*/ 9943 h 10000"/>
              <a:gd name="connsiteX18" fmla="*/ 7268 w 10000"/>
              <a:gd name="connsiteY18" fmla="*/ 9943 h 10000"/>
              <a:gd name="connsiteX19" fmla="*/ 307 w 10000"/>
              <a:gd name="connsiteY19" fmla="*/ 10000 h 10000"/>
              <a:gd name="connsiteX20" fmla="*/ 320 w 10000"/>
              <a:gd name="connsiteY20" fmla="*/ 2603 h 10000"/>
              <a:gd name="connsiteX21" fmla="*/ 180 w 10000"/>
              <a:gd name="connsiteY21" fmla="*/ 2108 h 10000"/>
              <a:gd name="connsiteX22" fmla="*/ 175 w 10000"/>
              <a:gd name="connsiteY22" fmla="*/ 1861 h 10000"/>
              <a:gd name="connsiteX23" fmla="*/ 6 w 10000"/>
              <a:gd name="connsiteY23" fmla="*/ 1661 h 10000"/>
              <a:gd name="connsiteX24" fmla="*/ 345 w 10000"/>
              <a:gd name="connsiteY24" fmla="*/ 1037 h 10000"/>
              <a:gd name="connsiteX25" fmla="*/ 159 w 10000"/>
              <a:gd name="connsiteY25" fmla="*/ 373 h 10000"/>
              <a:gd name="connsiteX26" fmla="*/ 447 w 10000"/>
              <a:gd name="connsiteY26" fmla="*/ 0 h 10000"/>
              <a:gd name="connsiteX27" fmla="*/ 683 w 10000"/>
              <a:gd name="connsiteY27" fmla="*/ 255 h 10000"/>
              <a:gd name="connsiteX28" fmla="*/ 1142 w 10000"/>
              <a:gd name="connsiteY28" fmla="*/ 117 h 10000"/>
              <a:gd name="connsiteX29" fmla="*/ 2061 w 10000"/>
              <a:gd name="connsiteY29" fmla="*/ 234 h 10000"/>
              <a:gd name="connsiteX30" fmla="*/ 2643 w 10000"/>
              <a:gd name="connsiteY30" fmla="*/ 627 h 10000"/>
              <a:gd name="connsiteX31" fmla="*/ 2864 w 10000"/>
              <a:gd name="connsiteY31" fmla="*/ 431 h 10000"/>
              <a:gd name="connsiteX32" fmla="*/ 3968 w 10000"/>
              <a:gd name="connsiteY32" fmla="*/ 958 h 10000"/>
              <a:gd name="connsiteX33" fmla="*/ 4718 w 10000"/>
              <a:gd name="connsiteY33" fmla="*/ 509 h 10000"/>
              <a:gd name="connsiteX34" fmla="*/ 5079 w 10000"/>
              <a:gd name="connsiteY34" fmla="*/ 549 h 10000"/>
              <a:gd name="connsiteX35" fmla="*/ 5643 w 10000"/>
              <a:gd name="connsiteY35" fmla="*/ 137 h 10000"/>
              <a:gd name="connsiteX36" fmla="*/ 5334 w 10000"/>
              <a:gd name="connsiteY36" fmla="*/ 274 h 10000"/>
              <a:gd name="connsiteX37" fmla="*/ 6102 w 10000"/>
              <a:gd name="connsiteY37" fmla="*/ 176 h 10000"/>
              <a:gd name="connsiteX38" fmla="*/ 6169 w 10000"/>
              <a:gd name="connsiteY38" fmla="*/ 0 h 10000"/>
              <a:gd name="connsiteX39" fmla="*/ 6455 w 10000"/>
              <a:gd name="connsiteY39" fmla="*/ 196 h 10000"/>
              <a:gd name="connsiteX40" fmla="*/ 6404 w 10000"/>
              <a:gd name="connsiteY40" fmla="*/ 370 h 10000"/>
              <a:gd name="connsiteX41" fmla="*/ 6779 w 10000"/>
              <a:gd name="connsiteY41" fmla="*/ 549 h 10000"/>
              <a:gd name="connsiteX42" fmla="*/ 7687 w 10000"/>
              <a:gd name="connsiteY42" fmla="*/ 547 h 10000"/>
              <a:gd name="connsiteX43" fmla="*/ 7880 w 10000"/>
              <a:gd name="connsiteY43" fmla="*/ 667 h 10000"/>
              <a:gd name="connsiteX44" fmla="*/ 8203 w 10000"/>
              <a:gd name="connsiteY44" fmla="*/ 431 h 10000"/>
              <a:gd name="connsiteX45" fmla="*/ 8589 w 10000"/>
              <a:gd name="connsiteY45" fmla="*/ 411 h 10000"/>
              <a:gd name="connsiteX46" fmla="*/ 8745 w 10000"/>
              <a:gd name="connsiteY46" fmla="*/ 1039 h 10000"/>
              <a:gd name="connsiteX47" fmla="*/ 8836 w 10000"/>
              <a:gd name="connsiteY47" fmla="*/ 1323 h 10000"/>
              <a:gd name="connsiteX48" fmla="*/ 9175 w 10000"/>
              <a:gd name="connsiteY48" fmla="*/ 2183 h 10000"/>
              <a:gd name="connsiteX49" fmla="*/ 8967 w 10000"/>
              <a:gd name="connsiteY49" fmla="*/ 2480 h 10000"/>
              <a:gd name="connsiteX50" fmla="*/ 8940 w 10000"/>
              <a:gd name="connsiteY50"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9356 w 10000"/>
              <a:gd name="connsiteY13" fmla="*/ 7329 h 10000"/>
              <a:gd name="connsiteX14" fmla="*/ 9819 w 10000"/>
              <a:gd name="connsiteY14" fmla="*/ 9055 h 10000"/>
              <a:gd name="connsiteX15" fmla="*/ 9171 w 10000"/>
              <a:gd name="connsiteY15" fmla="*/ 9089 h 10000"/>
              <a:gd name="connsiteX16" fmla="*/ 9998 w 10000"/>
              <a:gd name="connsiteY16" fmla="*/ 10000 h 10000"/>
              <a:gd name="connsiteX17" fmla="*/ 7268 w 10000"/>
              <a:gd name="connsiteY17" fmla="*/ 9943 h 10000"/>
              <a:gd name="connsiteX18" fmla="*/ 7268 w 10000"/>
              <a:gd name="connsiteY18" fmla="*/ 9943 h 10000"/>
              <a:gd name="connsiteX19" fmla="*/ 307 w 10000"/>
              <a:gd name="connsiteY19" fmla="*/ 10000 h 10000"/>
              <a:gd name="connsiteX20" fmla="*/ 320 w 10000"/>
              <a:gd name="connsiteY20" fmla="*/ 2603 h 10000"/>
              <a:gd name="connsiteX21" fmla="*/ 180 w 10000"/>
              <a:gd name="connsiteY21" fmla="*/ 2108 h 10000"/>
              <a:gd name="connsiteX22" fmla="*/ 175 w 10000"/>
              <a:gd name="connsiteY22" fmla="*/ 1861 h 10000"/>
              <a:gd name="connsiteX23" fmla="*/ 6 w 10000"/>
              <a:gd name="connsiteY23" fmla="*/ 1661 h 10000"/>
              <a:gd name="connsiteX24" fmla="*/ 345 w 10000"/>
              <a:gd name="connsiteY24" fmla="*/ 1037 h 10000"/>
              <a:gd name="connsiteX25" fmla="*/ 159 w 10000"/>
              <a:gd name="connsiteY25" fmla="*/ 373 h 10000"/>
              <a:gd name="connsiteX26" fmla="*/ 447 w 10000"/>
              <a:gd name="connsiteY26" fmla="*/ 0 h 10000"/>
              <a:gd name="connsiteX27" fmla="*/ 683 w 10000"/>
              <a:gd name="connsiteY27" fmla="*/ 255 h 10000"/>
              <a:gd name="connsiteX28" fmla="*/ 1142 w 10000"/>
              <a:gd name="connsiteY28" fmla="*/ 117 h 10000"/>
              <a:gd name="connsiteX29" fmla="*/ 2061 w 10000"/>
              <a:gd name="connsiteY29" fmla="*/ 234 h 10000"/>
              <a:gd name="connsiteX30" fmla="*/ 2643 w 10000"/>
              <a:gd name="connsiteY30" fmla="*/ 627 h 10000"/>
              <a:gd name="connsiteX31" fmla="*/ 2864 w 10000"/>
              <a:gd name="connsiteY31" fmla="*/ 431 h 10000"/>
              <a:gd name="connsiteX32" fmla="*/ 3968 w 10000"/>
              <a:gd name="connsiteY32" fmla="*/ 958 h 10000"/>
              <a:gd name="connsiteX33" fmla="*/ 4718 w 10000"/>
              <a:gd name="connsiteY33" fmla="*/ 509 h 10000"/>
              <a:gd name="connsiteX34" fmla="*/ 5079 w 10000"/>
              <a:gd name="connsiteY34" fmla="*/ 549 h 10000"/>
              <a:gd name="connsiteX35" fmla="*/ 5643 w 10000"/>
              <a:gd name="connsiteY35" fmla="*/ 137 h 10000"/>
              <a:gd name="connsiteX36" fmla="*/ 5334 w 10000"/>
              <a:gd name="connsiteY36" fmla="*/ 274 h 10000"/>
              <a:gd name="connsiteX37" fmla="*/ 6102 w 10000"/>
              <a:gd name="connsiteY37" fmla="*/ 176 h 10000"/>
              <a:gd name="connsiteX38" fmla="*/ 6169 w 10000"/>
              <a:gd name="connsiteY38" fmla="*/ 0 h 10000"/>
              <a:gd name="connsiteX39" fmla="*/ 6455 w 10000"/>
              <a:gd name="connsiteY39" fmla="*/ 196 h 10000"/>
              <a:gd name="connsiteX40" fmla="*/ 6404 w 10000"/>
              <a:gd name="connsiteY40" fmla="*/ 370 h 10000"/>
              <a:gd name="connsiteX41" fmla="*/ 6779 w 10000"/>
              <a:gd name="connsiteY41" fmla="*/ 549 h 10000"/>
              <a:gd name="connsiteX42" fmla="*/ 7687 w 10000"/>
              <a:gd name="connsiteY42" fmla="*/ 547 h 10000"/>
              <a:gd name="connsiteX43" fmla="*/ 7880 w 10000"/>
              <a:gd name="connsiteY43" fmla="*/ 667 h 10000"/>
              <a:gd name="connsiteX44" fmla="*/ 8203 w 10000"/>
              <a:gd name="connsiteY44" fmla="*/ 431 h 10000"/>
              <a:gd name="connsiteX45" fmla="*/ 8589 w 10000"/>
              <a:gd name="connsiteY45" fmla="*/ 411 h 10000"/>
              <a:gd name="connsiteX46" fmla="*/ 8745 w 10000"/>
              <a:gd name="connsiteY46" fmla="*/ 1039 h 10000"/>
              <a:gd name="connsiteX47" fmla="*/ 8836 w 10000"/>
              <a:gd name="connsiteY47" fmla="*/ 1323 h 10000"/>
              <a:gd name="connsiteX48" fmla="*/ 9175 w 10000"/>
              <a:gd name="connsiteY48" fmla="*/ 2183 h 10000"/>
              <a:gd name="connsiteX49" fmla="*/ 8967 w 10000"/>
              <a:gd name="connsiteY49" fmla="*/ 2480 h 10000"/>
              <a:gd name="connsiteX50" fmla="*/ 8940 w 10000"/>
              <a:gd name="connsiteY50" fmla="*/ 2924 h 10000"/>
              <a:gd name="connsiteX0" fmla="*/ 8940 w 10000"/>
              <a:gd name="connsiteY0" fmla="*/ 2924 h 10000"/>
              <a:gd name="connsiteX1" fmla="*/ 8596 w 10000"/>
              <a:gd name="connsiteY1" fmla="*/ 4085 h 10000"/>
              <a:gd name="connsiteX2" fmla="*/ 8349 w 10000"/>
              <a:gd name="connsiteY2" fmla="*/ 3913 h 10000"/>
              <a:gd name="connsiteX3" fmla="*/ 8259 w 10000"/>
              <a:gd name="connsiteY3" fmla="*/ 3815 h 10000"/>
              <a:gd name="connsiteX4" fmla="*/ 7525 w 10000"/>
              <a:gd name="connsiteY4" fmla="*/ 3037 h 10000"/>
              <a:gd name="connsiteX5" fmla="*/ 6914 w 10000"/>
              <a:gd name="connsiteY5" fmla="*/ 2215 h 10000"/>
              <a:gd name="connsiteX6" fmla="*/ 7169 w 10000"/>
              <a:gd name="connsiteY6" fmla="*/ 2841 h 10000"/>
              <a:gd name="connsiteX7" fmla="*/ 7718 w 10000"/>
              <a:gd name="connsiteY7" fmla="*/ 3666 h 10000"/>
              <a:gd name="connsiteX8" fmla="*/ 8017 w 10000"/>
              <a:gd name="connsiteY8" fmla="*/ 4075 h 10000"/>
              <a:gd name="connsiteX9" fmla="*/ 8101 w 10000"/>
              <a:gd name="connsiteY9" fmla="*/ 4586 h 10000"/>
              <a:gd name="connsiteX10" fmla="*/ 8229 w 10000"/>
              <a:gd name="connsiteY10" fmla="*/ 5165 h 10000"/>
              <a:gd name="connsiteX11" fmla="*/ 8473 w 10000"/>
              <a:gd name="connsiteY11" fmla="*/ 5577 h 10000"/>
              <a:gd name="connsiteX12" fmla="*/ 8881 w 10000"/>
              <a:gd name="connsiteY12" fmla="*/ 6310 h 10000"/>
              <a:gd name="connsiteX13" fmla="*/ 9305 w 10000"/>
              <a:gd name="connsiteY13" fmla="*/ 7349 h 10000"/>
              <a:gd name="connsiteX14" fmla="*/ 9819 w 10000"/>
              <a:gd name="connsiteY14" fmla="*/ 9055 h 10000"/>
              <a:gd name="connsiteX15" fmla="*/ 9171 w 10000"/>
              <a:gd name="connsiteY15" fmla="*/ 9089 h 10000"/>
              <a:gd name="connsiteX16" fmla="*/ 9998 w 10000"/>
              <a:gd name="connsiteY16" fmla="*/ 10000 h 10000"/>
              <a:gd name="connsiteX17" fmla="*/ 7268 w 10000"/>
              <a:gd name="connsiteY17" fmla="*/ 9943 h 10000"/>
              <a:gd name="connsiteX18" fmla="*/ 7268 w 10000"/>
              <a:gd name="connsiteY18" fmla="*/ 9943 h 10000"/>
              <a:gd name="connsiteX19" fmla="*/ 307 w 10000"/>
              <a:gd name="connsiteY19" fmla="*/ 10000 h 10000"/>
              <a:gd name="connsiteX20" fmla="*/ 320 w 10000"/>
              <a:gd name="connsiteY20" fmla="*/ 2603 h 10000"/>
              <a:gd name="connsiteX21" fmla="*/ 180 w 10000"/>
              <a:gd name="connsiteY21" fmla="*/ 2108 h 10000"/>
              <a:gd name="connsiteX22" fmla="*/ 175 w 10000"/>
              <a:gd name="connsiteY22" fmla="*/ 1861 h 10000"/>
              <a:gd name="connsiteX23" fmla="*/ 6 w 10000"/>
              <a:gd name="connsiteY23" fmla="*/ 1661 h 10000"/>
              <a:gd name="connsiteX24" fmla="*/ 345 w 10000"/>
              <a:gd name="connsiteY24" fmla="*/ 1037 h 10000"/>
              <a:gd name="connsiteX25" fmla="*/ 159 w 10000"/>
              <a:gd name="connsiteY25" fmla="*/ 373 h 10000"/>
              <a:gd name="connsiteX26" fmla="*/ 447 w 10000"/>
              <a:gd name="connsiteY26" fmla="*/ 0 h 10000"/>
              <a:gd name="connsiteX27" fmla="*/ 683 w 10000"/>
              <a:gd name="connsiteY27" fmla="*/ 255 h 10000"/>
              <a:gd name="connsiteX28" fmla="*/ 1142 w 10000"/>
              <a:gd name="connsiteY28" fmla="*/ 117 h 10000"/>
              <a:gd name="connsiteX29" fmla="*/ 2061 w 10000"/>
              <a:gd name="connsiteY29" fmla="*/ 234 h 10000"/>
              <a:gd name="connsiteX30" fmla="*/ 2643 w 10000"/>
              <a:gd name="connsiteY30" fmla="*/ 627 h 10000"/>
              <a:gd name="connsiteX31" fmla="*/ 2864 w 10000"/>
              <a:gd name="connsiteY31" fmla="*/ 431 h 10000"/>
              <a:gd name="connsiteX32" fmla="*/ 3968 w 10000"/>
              <a:gd name="connsiteY32" fmla="*/ 958 h 10000"/>
              <a:gd name="connsiteX33" fmla="*/ 4718 w 10000"/>
              <a:gd name="connsiteY33" fmla="*/ 509 h 10000"/>
              <a:gd name="connsiteX34" fmla="*/ 5079 w 10000"/>
              <a:gd name="connsiteY34" fmla="*/ 549 h 10000"/>
              <a:gd name="connsiteX35" fmla="*/ 5643 w 10000"/>
              <a:gd name="connsiteY35" fmla="*/ 137 h 10000"/>
              <a:gd name="connsiteX36" fmla="*/ 5334 w 10000"/>
              <a:gd name="connsiteY36" fmla="*/ 274 h 10000"/>
              <a:gd name="connsiteX37" fmla="*/ 6102 w 10000"/>
              <a:gd name="connsiteY37" fmla="*/ 176 h 10000"/>
              <a:gd name="connsiteX38" fmla="*/ 6169 w 10000"/>
              <a:gd name="connsiteY38" fmla="*/ 0 h 10000"/>
              <a:gd name="connsiteX39" fmla="*/ 6455 w 10000"/>
              <a:gd name="connsiteY39" fmla="*/ 196 h 10000"/>
              <a:gd name="connsiteX40" fmla="*/ 6404 w 10000"/>
              <a:gd name="connsiteY40" fmla="*/ 370 h 10000"/>
              <a:gd name="connsiteX41" fmla="*/ 6779 w 10000"/>
              <a:gd name="connsiteY41" fmla="*/ 549 h 10000"/>
              <a:gd name="connsiteX42" fmla="*/ 7687 w 10000"/>
              <a:gd name="connsiteY42" fmla="*/ 547 h 10000"/>
              <a:gd name="connsiteX43" fmla="*/ 7880 w 10000"/>
              <a:gd name="connsiteY43" fmla="*/ 667 h 10000"/>
              <a:gd name="connsiteX44" fmla="*/ 8203 w 10000"/>
              <a:gd name="connsiteY44" fmla="*/ 431 h 10000"/>
              <a:gd name="connsiteX45" fmla="*/ 8589 w 10000"/>
              <a:gd name="connsiteY45" fmla="*/ 411 h 10000"/>
              <a:gd name="connsiteX46" fmla="*/ 8745 w 10000"/>
              <a:gd name="connsiteY46" fmla="*/ 1039 h 10000"/>
              <a:gd name="connsiteX47" fmla="*/ 8836 w 10000"/>
              <a:gd name="connsiteY47" fmla="*/ 1323 h 10000"/>
              <a:gd name="connsiteX48" fmla="*/ 9175 w 10000"/>
              <a:gd name="connsiteY48" fmla="*/ 2183 h 10000"/>
              <a:gd name="connsiteX49" fmla="*/ 8967 w 10000"/>
              <a:gd name="connsiteY49" fmla="*/ 2480 h 10000"/>
              <a:gd name="connsiteX50" fmla="*/ 8940 w 10000"/>
              <a:gd name="connsiteY50" fmla="*/ 2924 h 10000"/>
              <a:gd name="connsiteX0" fmla="*/ 8940 w 10917"/>
              <a:gd name="connsiteY0" fmla="*/ 2924 h 10035"/>
              <a:gd name="connsiteX1" fmla="*/ 8596 w 10917"/>
              <a:gd name="connsiteY1" fmla="*/ 4085 h 10035"/>
              <a:gd name="connsiteX2" fmla="*/ 8349 w 10917"/>
              <a:gd name="connsiteY2" fmla="*/ 3913 h 10035"/>
              <a:gd name="connsiteX3" fmla="*/ 8259 w 10917"/>
              <a:gd name="connsiteY3" fmla="*/ 3815 h 10035"/>
              <a:gd name="connsiteX4" fmla="*/ 7525 w 10917"/>
              <a:gd name="connsiteY4" fmla="*/ 3037 h 10035"/>
              <a:gd name="connsiteX5" fmla="*/ 6914 w 10917"/>
              <a:gd name="connsiteY5" fmla="*/ 2215 h 10035"/>
              <a:gd name="connsiteX6" fmla="*/ 7169 w 10917"/>
              <a:gd name="connsiteY6" fmla="*/ 2841 h 10035"/>
              <a:gd name="connsiteX7" fmla="*/ 7718 w 10917"/>
              <a:gd name="connsiteY7" fmla="*/ 3666 h 10035"/>
              <a:gd name="connsiteX8" fmla="*/ 8017 w 10917"/>
              <a:gd name="connsiteY8" fmla="*/ 4075 h 10035"/>
              <a:gd name="connsiteX9" fmla="*/ 8101 w 10917"/>
              <a:gd name="connsiteY9" fmla="*/ 4586 h 10035"/>
              <a:gd name="connsiteX10" fmla="*/ 8229 w 10917"/>
              <a:gd name="connsiteY10" fmla="*/ 5165 h 10035"/>
              <a:gd name="connsiteX11" fmla="*/ 8473 w 10917"/>
              <a:gd name="connsiteY11" fmla="*/ 5577 h 10035"/>
              <a:gd name="connsiteX12" fmla="*/ 8881 w 10917"/>
              <a:gd name="connsiteY12" fmla="*/ 6310 h 10035"/>
              <a:gd name="connsiteX13" fmla="*/ 9305 w 10917"/>
              <a:gd name="connsiteY13" fmla="*/ 7349 h 10035"/>
              <a:gd name="connsiteX14" fmla="*/ 9819 w 10917"/>
              <a:gd name="connsiteY14" fmla="*/ 9055 h 10035"/>
              <a:gd name="connsiteX15" fmla="*/ 10917 w 10917"/>
              <a:gd name="connsiteY15" fmla="*/ 10000 h 10035"/>
              <a:gd name="connsiteX16" fmla="*/ 9998 w 10917"/>
              <a:gd name="connsiteY16" fmla="*/ 10000 h 10035"/>
              <a:gd name="connsiteX17" fmla="*/ 7268 w 10917"/>
              <a:gd name="connsiteY17" fmla="*/ 9943 h 10035"/>
              <a:gd name="connsiteX18" fmla="*/ 7268 w 10917"/>
              <a:gd name="connsiteY18" fmla="*/ 9943 h 10035"/>
              <a:gd name="connsiteX19" fmla="*/ 307 w 10917"/>
              <a:gd name="connsiteY19" fmla="*/ 10000 h 10035"/>
              <a:gd name="connsiteX20" fmla="*/ 320 w 10917"/>
              <a:gd name="connsiteY20" fmla="*/ 2603 h 10035"/>
              <a:gd name="connsiteX21" fmla="*/ 180 w 10917"/>
              <a:gd name="connsiteY21" fmla="*/ 2108 h 10035"/>
              <a:gd name="connsiteX22" fmla="*/ 175 w 10917"/>
              <a:gd name="connsiteY22" fmla="*/ 1861 h 10035"/>
              <a:gd name="connsiteX23" fmla="*/ 6 w 10917"/>
              <a:gd name="connsiteY23" fmla="*/ 1661 h 10035"/>
              <a:gd name="connsiteX24" fmla="*/ 345 w 10917"/>
              <a:gd name="connsiteY24" fmla="*/ 1037 h 10035"/>
              <a:gd name="connsiteX25" fmla="*/ 159 w 10917"/>
              <a:gd name="connsiteY25" fmla="*/ 373 h 10035"/>
              <a:gd name="connsiteX26" fmla="*/ 447 w 10917"/>
              <a:gd name="connsiteY26" fmla="*/ 0 h 10035"/>
              <a:gd name="connsiteX27" fmla="*/ 683 w 10917"/>
              <a:gd name="connsiteY27" fmla="*/ 255 h 10035"/>
              <a:gd name="connsiteX28" fmla="*/ 1142 w 10917"/>
              <a:gd name="connsiteY28" fmla="*/ 117 h 10035"/>
              <a:gd name="connsiteX29" fmla="*/ 2061 w 10917"/>
              <a:gd name="connsiteY29" fmla="*/ 234 h 10035"/>
              <a:gd name="connsiteX30" fmla="*/ 2643 w 10917"/>
              <a:gd name="connsiteY30" fmla="*/ 627 h 10035"/>
              <a:gd name="connsiteX31" fmla="*/ 2864 w 10917"/>
              <a:gd name="connsiteY31" fmla="*/ 431 h 10035"/>
              <a:gd name="connsiteX32" fmla="*/ 3968 w 10917"/>
              <a:gd name="connsiteY32" fmla="*/ 958 h 10035"/>
              <a:gd name="connsiteX33" fmla="*/ 4718 w 10917"/>
              <a:gd name="connsiteY33" fmla="*/ 509 h 10035"/>
              <a:gd name="connsiteX34" fmla="*/ 5079 w 10917"/>
              <a:gd name="connsiteY34" fmla="*/ 549 h 10035"/>
              <a:gd name="connsiteX35" fmla="*/ 5643 w 10917"/>
              <a:gd name="connsiteY35" fmla="*/ 137 h 10035"/>
              <a:gd name="connsiteX36" fmla="*/ 5334 w 10917"/>
              <a:gd name="connsiteY36" fmla="*/ 274 h 10035"/>
              <a:gd name="connsiteX37" fmla="*/ 6102 w 10917"/>
              <a:gd name="connsiteY37" fmla="*/ 176 h 10035"/>
              <a:gd name="connsiteX38" fmla="*/ 6169 w 10917"/>
              <a:gd name="connsiteY38" fmla="*/ 0 h 10035"/>
              <a:gd name="connsiteX39" fmla="*/ 6455 w 10917"/>
              <a:gd name="connsiteY39" fmla="*/ 196 h 10035"/>
              <a:gd name="connsiteX40" fmla="*/ 6404 w 10917"/>
              <a:gd name="connsiteY40" fmla="*/ 370 h 10035"/>
              <a:gd name="connsiteX41" fmla="*/ 6779 w 10917"/>
              <a:gd name="connsiteY41" fmla="*/ 549 h 10035"/>
              <a:gd name="connsiteX42" fmla="*/ 7687 w 10917"/>
              <a:gd name="connsiteY42" fmla="*/ 547 h 10035"/>
              <a:gd name="connsiteX43" fmla="*/ 7880 w 10917"/>
              <a:gd name="connsiteY43" fmla="*/ 667 h 10035"/>
              <a:gd name="connsiteX44" fmla="*/ 8203 w 10917"/>
              <a:gd name="connsiteY44" fmla="*/ 431 h 10035"/>
              <a:gd name="connsiteX45" fmla="*/ 8589 w 10917"/>
              <a:gd name="connsiteY45" fmla="*/ 411 h 10035"/>
              <a:gd name="connsiteX46" fmla="*/ 8745 w 10917"/>
              <a:gd name="connsiteY46" fmla="*/ 1039 h 10035"/>
              <a:gd name="connsiteX47" fmla="*/ 8836 w 10917"/>
              <a:gd name="connsiteY47" fmla="*/ 1323 h 10035"/>
              <a:gd name="connsiteX48" fmla="*/ 9175 w 10917"/>
              <a:gd name="connsiteY48" fmla="*/ 2183 h 10035"/>
              <a:gd name="connsiteX49" fmla="*/ 8967 w 10917"/>
              <a:gd name="connsiteY49" fmla="*/ 2480 h 10035"/>
              <a:gd name="connsiteX50" fmla="*/ 8940 w 10917"/>
              <a:gd name="connsiteY50" fmla="*/ 2924 h 10035"/>
              <a:gd name="connsiteX0" fmla="*/ 8940 w 10917"/>
              <a:gd name="connsiteY0" fmla="*/ 2924 h 10035"/>
              <a:gd name="connsiteX1" fmla="*/ 8596 w 10917"/>
              <a:gd name="connsiteY1" fmla="*/ 4085 h 10035"/>
              <a:gd name="connsiteX2" fmla="*/ 8349 w 10917"/>
              <a:gd name="connsiteY2" fmla="*/ 3913 h 10035"/>
              <a:gd name="connsiteX3" fmla="*/ 8259 w 10917"/>
              <a:gd name="connsiteY3" fmla="*/ 3815 h 10035"/>
              <a:gd name="connsiteX4" fmla="*/ 7525 w 10917"/>
              <a:gd name="connsiteY4" fmla="*/ 3037 h 10035"/>
              <a:gd name="connsiteX5" fmla="*/ 6914 w 10917"/>
              <a:gd name="connsiteY5" fmla="*/ 2215 h 10035"/>
              <a:gd name="connsiteX6" fmla="*/ 7169 w 10917"/>
              <a:gd name="connsiteY6" fmla="*/ 2841 h 10035"/>
              <a:gd name="connsiteX7" fmla="*/ 7718 w 10917"/>
              <a:gd name="connsiteY7" fmla="*/ 3666 h 10035"/>
              <a:gd name="connsiteX8" fmla="*/ 8017 w 10917"/>
              <a:gd name="connsiteY8" fmla="*/ 4075 h 10035"/>
              <a:gd name="connsiteX9" fmla="*/ 8101 w 10917"/>
              <a:gd name="connsiteY9" fmla="*/ 4586 h 10035"/>
              <a:gd name="connsiteX10" fmla="*/ 8229 w 10917"/>
              <a:gd name="connsiteY10" fmla="*/ 5165 h 10035"/>
              <a:gd name="connsiteX11" fmla="*/ 8473 w 10917"/>
              <a:gd name="connsiteY11" fmla="*/ 5577 h 10035"/>
              <a:gd name="connsiteX12" fmla="*/ 8881 w 10917"/>
              <a:gd name="connsiteY12" fmla="*/ 6310 h 10035"/>
              <a:gd name="connsiteX13" fmla="*/ 9305 w 10917"/>
              <a:gd name="connsiteY13" fmla="*/ 7349 h 10035"/>
              <a:gd name="connsiteX14" fmla="*/ 9819 w 10917"/>
              <a:gd name="connsiteY14" fmla="*/ 9055 h 10035"/>
              <a:gd name="connsiteX15" fmla="*/ 10917 w 10917"/>
              <a:gd name="connsiteY15" fmla="*/ 10000 h 10035"/>
              <a:gd name="connsiteX16" fmla="*/ 9998 w 10917"/>
              <a:gd name="connsiteY16" fmla="*/ 10000 h 10035"/>
              <a:gd name="connsiteX17" fmla="*/ 7268 w 10917"/>
              <a:gd name="connsiteY17" fmla="*/ 9943 h 10035"/>
              <a:gd name="connsiteX18" fmla="*/ 7268 w 10917"/>
              <a:gd name="connsiteY18" fmla="*/ 9943 h 10035"/>
              <a:gd name="connsiteX19" fmla="*/ 307 w 10917"/>
              <a:gd name="connsiteY19" fmla="*/ 10000 h 10035"/>
              <a:gd name="connsiteX20" fmla="*/ 320 w 10917"/>
              <a:gd name="connsiteY20" fmla="*/ 2603 h 10035"/>
              <a:gd name="connsiteX21" fmla="*/ 180 w 10917"/>
              <a:gd name="connsiteY21" fmla="*/ 2108 h 10035"/>
              <a:gd name="connsiteX22" fmla="*/ 175 w 10917"/>
              <a:gd name="connsiteY22" fmla="*/ 1861 h 10035"/>
              <a:gd name="connsiteX23" fmla="*/ 6 w 10917"/>
              <a:gd name="connsiteY23" fmla="*/ 1661 h 10035"/>
              <a:gd name="connsiteX24" fmla="*/ 345 w 10917"/>
              <a:gd name="connsiteY24" fmla="*/ 1037 h 10035"/>
              <a:gd name="connsiteX25" fmla="*/ 159 w 10917"/>
              <a:gd name="connsiteY25" fmla="*/ 373 h 10035"/>
              <a:gd name="connsiteX26" fmla="*/ 447 w 10917"/>
              <a:gd name="connsiteY26" fmla="*/ 0 h 10035"/>
              <a:gd name="connsiteX27" fmla="*/ 683 w 10917"/>
              <a:gd name="connsiteY27" fmla="*/ 255 h 10035"/>
              <a:gd name="connsiteX28" fmla="*/ 1142 w 10917"/>
              <a:gd name="connsiteY28" fmla="*/ 117 h 10035"/>
              <a:gd name="connsiteX29" fmla="*/ 2061 w 10917"/>
              <a:gd name="connsiteY29" fmla="*/ 234 h 10035"/>
              <a:gd name="connsiteX30" fmla="*/ 2643 w 10917"/>
              <a:gd name="connsiteY30" fmla="*/ 627 h 10035"/>
              <a:gd name="connsiteX31" fmla="*/ 2864 w 10917"/>
              <a:gd name="connsiteY31" fmla="*/ 431 h 10035"/>
              <a:gd name="connsiteX32" fmla="*/ 3968 w 10917"/>
              <a:gd name="connsiteY32" fmla="*/ 958 h 10035"/>
              <a:gd name="connsiteX33" fmla="*/ 4718 w 10917"/>
              <a:gd name="connsiteY33" fmla="*/ 509 h 10035"/>
              <a:gd name="connsiteX34" fmla="*/ 5079 w 10917"/>
              <a:gd name="connsiteY34" fmla="*/ 549 h 10035"/>
              <a:gd name="connsiteX35" fmla="*/ 5643 w 10917"/>
              <a:gd name="connsiteY35" fmla="*/ 137 h 10035"/>
              <a:gd name="connsiteX36" fmla="*/ 5334 w 10917"/>
              <a:gd name="connsiteY36" fmla="*/ 274 h 10035"/>
              <a:gd name="connsiteX37" fmla="*/ 6102 w 10917"/>
              <a:gd name="connsiteY37" fmla="*/ 176 h 10035"/>
              <a:gd name="connsiteX38" fmla="*/ 6169 w 10917"/>
              <a:gd name="connsiteY38" fmla="*/ 0 h 10035"/>
              <a:gd name="connsiteX39" fmla="*/ 6455 w 10917"/>
              <a:gd name="connsiteY39" fmla="*/ 196 h 10035"/>
              <a:gd name="connsiteX40" fmla="*/ 6404 w 10917"/>
              <a:gd name="connsiteY40" fmla="*/ 370 h 10035"/>
              <a:gd name="connsiteX41" fmla="*/ 6779 w 10917"/>
              <a:gd name="connsiteY41" fmla="*/ 549 h 10035"/>
              <a:gd name="connsiteX42" fmla="*/ 7687 w 10917"/>
              <a:gd name="connsiteY42" fmla="*/ 547 h 10035"/>
              <a:gd name="connsiteX43" fmla="*/ 7880 w 10917"/>
              <a:gd name="connsiteY43" fmla="*/ 667 h 10035"/>
              <a:gd name="connsiteX44" fmla="*/ 8203 w 10917"/>
              <a:gd name="connsiteY44" fmla="*/ 431 h 10035"/>
              <a:gd name="connsiteX45" fmla="*/ 8589 w 10917"/>
              <a:gd name="connsiteY45" fmla="*/ 411 h 10035"/>
              <a:gd name="connsiteX46" fmla="*/ 8745 w 10917"/>
              <a:gd name="connsiteY46" fmla="*/ 1039 h 10035"/>
              <a:gd name="connsiteX47" fmla="*/ 8836 w 10917"/>
              <a:gd name="connsiteY47" fmla="*/ 1323 h 10035"/>
              <a:gd name="connsiteX48" fmla="*/ 9175 w 10917"/>
              <a:gd name="connsiteY48" fmla="*/ 2183 h 10035"/>
              <a:gd name="connsiteX49" fmla="*/ 8967 w 10917"/>
              <a:gd name="connsiteY49" fmla="*/ 2480 h 10035"/>
              <a:gd name="connsiteX50" fmla="*/ 8940 w 10917"/>
              <a:gd name="connsiteY50" fmla="*/ 2924 h 10035"/>
              <a:gd name="connsiteX0" fmla="*/ 8940 w 10917"/>
              <a:gd name="connsiteY0" fmla="*/ 2924 h 10000"/>
              <a:gd name="connsiteX1" fmla="*/ 8596 w 10917"/>
              <a:gd name="connsiteY1" fmla="*/ 4085 h 10000"/>
              <a:gd name="connsiteX2" fmla="*/ 8349 w 10917"/>
              <a:gd name="connsiteY2" fmla="*/ 3913 h 10000"/>
              <a:gd name="connsiteX3" fmla="*/ 8259 w 10917"/>
              <a:gd name="connsiteY3" fmla="*/ 3815 h 10000"/>
              <a:gd name="connsiteX4" fmla="*/ 7525 w 10917"/>
              <a:gd name="connsiteY4" fmla="*/ 3037 h 10000"/>
              <a:gd name="connsiteX5" fmla="*/ 6914 w 10917"/>
              <a:gd name="connsiteY5" fmla="*/ 2215 h 10000"/>
              <a:gd name="connsiteX6" fmla="*/ 7169 w 10917"/>
              <a:gd name="connsiteY6" fmla="*/ 2841 h 10000"/>
              <a:gd name="connsiteX7" fmla="*/ 7718 w 10917"/>
              <a:gd name="connsiteY7" fmla="*/ 3666 h 10000"/>
              <a:gd name="connsiteX8" fmla="*/ 8017 w 10917"/>
              <a:gd name="connsiteY8" fmla="*/ 4075 h 10000"/>
              <a:gd name="connsiteX9" fmla="*/ 8101 w 10917"/>
              <a:gd name="connsiteY9" fmla="*/ 4586 h 10000"/>
              <a:gd name="connsiteX10" fmla="*/ 8229 w 10917"/>
              <a:gd name="connsiteY10" fmla="*/ 5165 h 10000"/>
              <a:gd name="connsiteX11" fmla="*/ 8473 w 10917"/>
              <a:gd name="connsiteY11" fmla="*/ 5577 h 10000"/>
              <a:gd name="connsiteX12" fmla="*/ 8881 w 10917"/>
              <a:gd name="connsiteY12" fmla="*/ 6310 h 10000"/>
              <a:gd name="connsiteX13" fmla="*/ 9305 w 10917"/>
              <a:gd name="connsiteY13" fmla="*/ 7349 h 10000"/>
              <a:gd name="connsiteX14" fmla="*/ 9819 w 10917"/>
              <a:gd name="connsiteY14" fmla="*/ 9055 h 10000"/>
              <a:gd name="connsiteX15" fmla="*/ 10917 w 10917"/>
              <a:gd name="connsiteY15" fmla="*/ 10000 h 10000"/>
              <a:gd name="connsiteX16" fmla="*/ 9998 w 10917"/>
              <a:gd name="connsiteY16" fmla="*/ 10000 h 10000"/>
              <a:gd name="connsiteX17" fmla="*/ 7268 w 10917"/>
              <a:gd name="connsiteY17" fmla="*/ 9943 h 10000"/>
              <a:gd name="connsiteX18" fmla="*/ 7268 w 10917"/>
              <a:gd name="connsiteY18" fmla="*/ 9943 h 10000"/>
              <a:gd name="connsiteX19" fmla="*/ 307 w 10917"/>
              <a:gd name="connsiteY19" fmla="*/ 10000 h 10000"/>
              <a:gd name="connsiteX20" fmla="*/ 320 w 10917"/>
              <a:gd name="connsiteY20" fmla="*/ 2603 h 10000"/>
              <a:gd name="connsiteX21" fmla="*/ 180 w 10917"/>
              <a:gd name="connsiteY21" fmla="*/ 2108 h 10000"/>
              <a:gd name="connsiteX22" fmla="*/ 175 w 10917"/>
              <a:gd name="connsiteY22" fmla="*/ 1861 h 10000"/>
              <a:gd name="connsiteX23" fmla="*/ 6 w 10917"/>
              <a:gd name="connsiteY23" fmla="*/ 1661 h 10000"/>
              <a:gd name="connsiteX24" fmla="*/ 345 w 10917"/>
              <a:gd name="connsiteY24" fmla="*/ 1037 h 10000"/>
              <a:gd name="connsiteX25" fmla="*/ 159 w 10917"/>
              <a:gd name="connsiteY25" fmla="*/ 373 h 10000"/>
              <a:gd name="connsiteX26" fmla="*/ 447 w 10917"/>
              <a:gd name="connsiteY26" fmla="*/ 0 h 10000"/>
              <a:gd name="connsiteX27" fmla="*/ 683 w 10917"/>
              <a:gd name="connsiteY27" fmla="*/ 255 h 10000"/>
              <a:gd name="connsiteX28" fmla="*/ 1142 w 10917"/>
              <a:gd name="connsiteY28" fmla="*/ 117 h 10000"/>
              <a:gd name="connsiteX29" fmla="*/ 2061 w 10917"/>
              <a:gd name="connsiteY29" fmla="*/ 234 h 10000"/>
              <a:gd name="connsiteX30" fmla="*/ 2643 w 10917"/>
              <a:gd name="connsiteY30" fmla="*/ 627 h 10000"/>
              <a:gd name="connsiteX31" fmla="*/ 2864 w 10917"/>
              <a:gd name="connsiteY31" fmla="*/ 431 h 10000"/>
              <a:gd name="connsiteX32" fmla="*/ 3968 w 10917"/>
              <a:gd name="connsiteY32" fmla="*/ 958 h 10000"/>
              <a:gd name="connsiteX33" fmla="*/ 4718 w 10917"/>
              <a:gd name="connsiteY33" fmla="*/ 509 h 10000"/>
              <a:gd name="connsiteX34" fmla="*/ 5079 w 10917"/>
              <a:gd name="connsiteY34" fmla="*/ 549 h 10000"/>
              <a:gd name="connsiteX35" fmla="*/ 5643 w 10917"/>
              <a:gd name="connsiteY35" fmla="*/ 137 h 10000"/>
              <a:gd name="connsiteX36" fmla="*/ 5334 w 10917"/>
              <a:gd name="connsiteY36" fmla="*/ 274 h 10000"/>
              <a:gd name="connsiteX37" fmla="*/ 6102 w 10917"/>
              <a:gd name="connsiteY37" fmla="*/ 176 h 10000"/>
              <a:gd name="connsiteX38" fmla="*/ 6169 w 10917"/>
              <a:gd name="connsiteY38" fmla="*/ 0 h 10000"/>
              <a:gd name="connsiteX39" fmla="*/ 6455 w 10917"/>
              <a:gd name="connsiteY39" fmla="*/ 196 h 10000"/>
              <a:gd name="connsiteX40" fmla="*/ 6404 w 10917"/>
              <a:gd name="connsiteY40" fmla="*/ 370 h 10000"/>
              <a:gd name="connsiteX41" fmla="*/ 6779 w 10917"/>
              <a:gd name="connsiteY41" fmla="*/ 549 h 10000"/>
              <a:gd name="connsiteX42" fmla="*/ 7687 w 10917"/>
              <a:gd name="connsiteY42" fmla="*/ 547 h 10000"/>
              <a:gd name="connsiteX43" fmla="*/ 7880 w 10917"/>
              <a:gd name="connsiteY43" fmla="*/ 667 h 10000"/>
              <a:gd name="connsiteX44" fmla="*/ 8203 w 10917"/>
              <a:gd name="connsiteY44" fmla="*/ 431 h 10000"/>
              <a:gd name="connsiteX45" fmla="*/ 8589 w 10917"/>
              <a:gd name="connsiteY45" fmla="*/ 411 h 10000"/>
              <a:gd name="connsiteX46" fmla="*/ 8745 w 10917"/>
              <a:gd name="connsiteY46" fmla="*/ 1039 h 10000"/>
              <a:gd name="connsiteX47" fmla="*/ 8836 w 10917"/>
              <a:gd name="connsiteY47" fmla="*/ 1323 h 10000"/>
              <a:gd name="connsiteX48" fmla="*/ 9175 w 10917"/>
              <a:gd name="connsiteY48" fmla="*/ 2183 h 10000"/>
              <a:gd name="connsiteX49" fmla="*/ 8967 w 10917"/>
              <a:gd name="connsiteY49" fmla="*/ 2480 h 10000"/>
              <a:gd name="connsiteX50" fmla="*/ 8940 w 10917"/>
              <a:gd name="connsiteY50" fmla="*/ 2924 h 10000"/>
              <a:gd name="connsiteX0" fmla="*/ 8940 w 10917"/>
              <a:gd name="connsiteY0" fmla="*/ 2924 h 10000"/>
              <a:gd name="connsiteX1" fmla="*/ 8596 w 10917"/>
              <a:gd name="connsiteY1" fmla="*/ 4085 h 10000"/>
              <a:gd name="connsiteX2" fmla="*/ 8349 w 10917"/>
              <a:gd name="connsiteY2" fmla="*/ 3913 h 10000"/>
              <a:gd name="connsiteX3" fmla="*/ 8259 w 10917"/>
              <a:gd name="connsiteY3" fmla="*/ 3815 h 10000"/>
              <a:gd name="connsiteX4" fmla="*/ 7525 w 10917"/>
              <a:gd name="connsiteY4" fmla="*/ 3037 h 10000"/>
              <a:gd name="connsiteX5" fmla="*/ 6914 w 10917"/>
              <a:gd name="connsiteY5" fmla="*/ 2215 h 10000"/>
              <a:gd name="connsiteX6" fmla="*/ 7169 w 10917"/>
              <a:gd name="connsiteY6" fmla="*/ 2841 h 10000"/>
              <a:gd name="connsiteX7" fmla="*/ 7718 w 10917"/>
              <a:gd name="connsiteY7" fmla="*/ 3666 h 10000"/>
              <a:gd name="connsiteX8" fmla="*/ 8017 w 10917"/>
              <a:gd name="connsiteY8" fmla="*/ 4075 h 10000"/>
              <a:gd name="connsiteX9" fmla="*/ 8101 w 10917"/>
              <a:gd name="connsiteY9" fmla="*/ 4586 h 10000"/>
              <a:gd name="connsiteX10" fmla="*/ 8229 w 10917"/>
              <a:gd name="connsiteY10" fmla="*/ 5165 h 10000"/>
              <a:gd name="connsiteX11" fmla="*/ 8473 w 10917"/>
              <a:gd name="connsiteY11" fmla="*/ 5577 h 10000"/>
              <a:gd name="connsiteX12" fmla="*/ 8881 w 10917"/>
              <a:gd name="connsiteY12" fmla="*/ 6310 h 10000"/>
              <a:gd name="connsiteX13" fmla="*/ 9305 w 10917"/>
              <a:gd name="connsiteY13" fmla="*/ 7349 h 10000"/>
              <a:gd name="connsiteX14" fmla="*/ 9819 w 10917"/>
              <a:gd name="connsiteY14" fmla="*/ 9055 h 10000"/>
              <a:gd name="connsiteX15" fmla="*/ 10917 w 10917"/>
              <a:gd name="connsiteY15" fmla="*/ 10000 h 10000"/>
              <a:gd name="connsiteX16" fmla="*/ 9998 w 10917"/>
              <a:gd name="connsiteY16" fmla="*/ 10000 h 10000"/>
              <a:gd name="connsiteX17" fmla="*/ 7268 w 10917"/>
              <a:gd name="connsiteY17" fmla="*/ 9943 h 10000"/>
              <a:gd name="connsiteX18" fmla="*/ 7268 w 10917"/>
              <a:gd name="connsiteY18" fmla="*/ 9943 h 10000"/>
              <a:gd name="connsiteX19" fmla="*/ 307 w 10917"/>
              <a:gd name="connsiteY19" fmla="*/ 10000 h 10000"/>
              <a:gd name="connsiteX20" fmla="*/ 320 w 10917"/>
              <a:gd name="connsiteY20" fmla="*/ 2603 h 10000"/>
              <a:gd name="connsiteX21" fmla="*/ 180 w 10917"/>
              <a:gd name="connsiteY21" fmla="*/ 2108 h 10000"/>
              <a:gd name="connsiteX22" fmla="*/ 175 w 10917"/>
              <a:gd name="connsiteY22" fmla="*/ 1861 h 10000"/>
              <a:gd name="connsiteX23" fmla="*/ 6 w 10917"/>
              <a:gd name="connsiteY23" fmla="*/ 1661 h 10000"/>
              <a:gd name="connsiteX24" fmla="*/ 345 w 10917"/>
              <a:gd name="connsiteY24" fmla="*/ 1037 h 10000"/>
              <a:gd name="connsiteX25" fmla="*/ 159 w 10917"/>
              <a:gd name="connsiteY25" fmla="*/ 373 h 10000"/>
              <a:gd name="connsiteX26" fmla="*/ 447 w 10917"/>
              <a:gd name="connsiteY26" fmla="*/ 0 h 10000"/>
              <a:gd name="connsiteX27" fmla="*/ 683 w 10917"/>
              <a:gd name="connsiteY27" fmla="*/ 255 h 10000"/>
              <a:gd name="connsiteX28" fmla="*/ 1142 w 10917"/>
              <a:gd name="connsiteY28" fmla="*/ 117 h 10000"/>
              <a:gd name="connsiteX29" fmla="*/ 2061 w 10917"/>
              <a:gd name="connsiteY29" fmla="*/ 234 h 10000"/>
              <a:gd name="connsiteX30" fmla="*/ 2643 w 10917"/>
              <a:gd name="connsiteY30" fmla="*/ 627 h 10000"/>
              <a:gd name="connsiteX31" fmla="*/ 2864 w 10917"/>
              <a:gd name="connsiteY31" fmla="*/ 431 h 10000"/>
              <a:gd name="connsiteX32" fmla="*/ 3968 w 10917"/>
              <a:gd name="connsiteY32" fmla="*/ 958 h 10000"/>
              <a:gd name="connsiteX33" fmla="*/ 4718 w 10917"/>
              <a:gd name="connsiteY33" fmla="*/ 509 h 10000"/>
              <a:gd name="connsiteX34" fmla="*/ 5079 w 10917"/>
              <a:gd name="connsiteY34" fmla="*/ 549 h 10000"/>
              <a:gd name="connsiteX35" fmla="*/ 5643 w 10917"/>
              <a:gd name="connsiteY35" fmla="*/ 137 h 10000"/>
              <a:gd name="connsiteX36" fmla="*/ 5334 w 10917"/>
              <a:gd name="connsiteY36" fmla="*/ 274 h 10000"/>
              <a:gd name="connsiteX37" fmla="*/ 6102 w 10917"/>
              <a:gd name="connsiteY37" fmla="*/ 176 h 10000"/>
              <a:gd name="connsiteX38" fmla="*/ 6169 w 10917"/>
              <a:gd name="connsiteY38" fmla="*/ 0 h 10000"/>
              <a:gd name="connsiteX39" fmla="*/ 6455 w 10917"/>
              <a:gd name="connsiteY39" fmla="*/ 196 h 10000"/>
              <a:gd name="connsiteX40" fmla="*/ 6404 w 10917"/>
              <a:gd name="connsiteY40" fmla="*/ 370 h 10000"/>
              <a:gd name="connsiteX41" fmla="*/ 6779 w 10917"/>
              <a:gd name="connsiteY41" fmla="*/ 549 h 10000"/>
              <a:gd name="connsiteX42" fmla="*/ 7687 w 10917"/>
              <a:gd name="connsiteY42" fmla="*/ 547 h 10000"/>
              <a:gd name="connsiteX43" fmla="*/ 7880 w 10917"/>
              <a:gd name="connsiteY43" fmla="*/ 667 h 10000"/>
              <a:gd name="connsiteX44" fmla="*/ 8203 w 10917"/>
              <a:gd name="connsiteY44" fmla="*/ 431 h 10000"/>
              <a:gd name="connsiteX45" fmla="*/ 8589 w 10917"/>
              <a:gd name="connsiteY45" fmla="*/ 411 h 10000"/>
              <a:gd name="connsiteX46" fmla="*/ 8745 w 10917"/>
              <a:gd name="connsiteY46" fmla="*/ 1039 h 10000"/>
              <a:gd name="connsiteX47" fmla="*/ 8836 w 10917"/>
              <a:gd name="connsiteY47" fmla="*/ 1323 h 10000"/>
              <a:gd name="connsiteX48" fmla="*/ 9175 w 10917"/>
              <a:gd name="connsiteY48" fmla="*/ 2183 h 10000"/>
              <a:gd name="connsiteX49" fmla="*/ 8967 w 10917"/>
              <a:gd name="connsiteY49" fmla="*/ 2480 h 10000"/>
              <a:gd name="connsiteX50" fmla="*/ 8940 w 10917"/>
              <a:gd name="connsiteY50" fmla="*/ 292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917" h="10000">
                <a:moveTo>
                  <a:pt x="8940" y="2924"/>
                </a:moveTo>
                <a:cubicBezTo>
                  <a:pt x="8819" y="2612"/>
                  <a:pt x="8716" y="4397"/>
                  <a:pt x="8596" y="4085"/>
                </a:cubicBezTo>
                <a:lnTo>
                  <a:pt x="8349" y="3913"/>
                </a:lnTo>
                <a:cubicBezTo>
                  <a:pt x="8319" y="3880"/>
                  <a:pt x="8289" y="3848"/>
                  <a:pt x="8259" y="3815"/>
                </a:cubicBezTo>
                <a:cubicBezTo>
                  <a:pt x="8136" y="3653"/>
                  <a:pt x="7752" y="3301"/>
                  <a:pt x="7525" y="3037"/>
                </a:cubicBezTo>
                <a:cubicBezTo>
                  <a:pt x="7298" y="2774"/>
                  <a:pt x="6999" y="2228"/>
                  <a:pt x="6914" y="2215"/>
                </a:cubicBezTo>
                <a:cubicBezTo>
                  <a:pt x="6747" y="2056"/>
                  <a:pt x="7032" y="2602"/>
                  <a:pt x="7169" y="2841"/>
                </a:cubicBezTo>
                <a:cubicBezTo>
                  <a:pt x="7306" y="3080"/>
                  <a:pt x="7591" y="3447"/>
                  <a:pt x="7718" y="3666"/>
                </a:cubicBezTo>
                <a:cubicBezTo>
                  <a:pt x="7845" y="3885"/>
                  <a:pt x="7948" y="3938"/>
                  <a:pt x="8017" y="4075"/>
                </a:cubicBezTo>
                <a:cubicBezTo>
                  <a:pt x="8087" y="4212"/>
                  <a:pt x="8035" y="4368"/>
                  <a:pt x="8101" y="4586"/>
                </a:cubicBezTo>
                <a:cubicBezTo>
                  <a:pt x="8167" y="4804"/>
                  <a:pt x="8170" y="5010"/>
                  <a:pt x="8229" y="5165"/>
                </a:cubicBezTo>
                <a:cubicBezTo>
                  <a:pt x="8254" y="5187"/>
                  <a:pt x="8465" y="5545"/>
                  <a:pt x="8473" y="5577"/>
                </a:cubicBezTo>
                <a:cubicBezTo>
                  <a:pt x="8537" y="5807"/>
                  <a:pt x="8852" y="6074"/>
                  <a:pt x="8881" y="6310"/>
                </a:cubicBezTo>
                <a:cubicBezTo>
                  <a:pt x="9014" y="6609"/>
                  <a:pt x="9149" y="6892"/>
                  <a:pt x="9305" y="7349"/>
                </a:cubicBezTo>
                <a:lnTo>
                  <a:pt x="9819" y="9055"/>
                </a:lnTo>
                <a:lnTo>
                  <a:pt x="10917" y="10000"/>
                </a:lnTo>
                <a:lnTo>
                  <a:pt x="9998" y="10000"/>
                </a:lnTo>
                <a:lnTo>
                  <a:pt x="7268" y="9943"/>
                </a:lnTo>
                <a:lnTo>
                  <a:pt x="7268" y="9943"/>
                </a:lnTo>
                <a:lnTo>
                  <a:pt x="307" y="10000"/>
                </a:lnTo>
                <a:cubicBezTo>
                  <a:pt x="311" y="7534"/>
                  <a:pt x="316" y="5069"/>
                  <a:pt x="320" y="2603"/>
                </a:cubicBezTo>
                <a:cubicBezTo>
                  <a:pt x="249" y="2413"/>
                  <a:pt x="318" y="2259"/>
                  <a:pt x="180" y="2108"/>
                </a:cubicBezTo>
                <a:cubicBezTo>
                  <a:pt x="145" y="1988"/>
                  <a:pt x="204" y="1935"/>
                  <a:pt x="175" y="1861"/>
                </a:cubicBezTo>
                <a:cubicBezTo>
                  <a:pt x="146" y="1787"/>
                  <a:pt x="-33" y="1802"/>
                  <a:pt x="6" y="1661"/>
                </a:cubicBezTo>
                <a:lnTo>
                  <a:pt x="345" y="1037"/>
                </a:lnTo>
                <a:cubicBezTo>
                  <a:pt x="265" y="691"/>
                  <a:pt x="238" y="719"/>
                  <a:pt x="159" y="373"/>
                </a:cubicBezTo>
                <a:lnTo>
                  <a:pt x="447" y="0"/>
                </a:lnTo>
                <a:lnTo>
                  <a:pt x="683" y="255"/>
                </a:lnTo>
                <a:lnTo>
                  <a:pt x="1142" y="117"/>
                </a:lnTo>
                <a:cubicBezTo>
                  <a:pt x="1663" y="280"/>
                  <a:pt x="1370" y="169"/>
                  <a:pt x="2061" y="234"/>
                </a:cubicBezTo>
                <a:lnTo>
                  <a:pt x="2643" y="627"/>
                </a:lnTo>
                <a:lnTo>
                  <a:pt x="2864" y="431"/>
                </a:lnTo>
                <a:lnTo>
                  <a:pt x="3968" y="958"/>
                </a:lnTo>
                <a:lnTo>
                  <a:pt x="4718" y="509"/>
                </a:lnTo>
                <a:lnTo>
                  <a:pt x="5079" y="549"/>
                </a:lnTo>
                <a:lnTo>
                  <a:pt x="5643" y="137"/>
                </a:lnTo>
                <a:cubicBezTo>
                  <a:pt x="5704" y="58"/>
                  <a:pt x="5273" y="353"/>
                  <a:pt x="5334" y="274"/>
                </a:cubicBezTo>
                <a:cubicBezTo>
                  <a:pt x="5584" y="183"/>
                  <a:pt x="5834" y="130"/>
                  <a:pt x="6102" y="176"/>
                </a:cubicBezTo>
                <a:cubicBezTo>
                  <a:pt x="6124" y="117"/>
                  <a:pt x="6147" y="59"/>
                  <a:pt x="6169" y="0"/>
                </a:cubicBezTo>
                <a:cubicBezTo>
                  <a:pt x="6213" y="111"/>
                  <a:pt x="6411" y="85"/>
                  <a:pt x="6455" y="196"/>
                </a:cubicBezTo>
                <a:cubicBezTo>
                  <a:pt x="6427" y="254"/>
                  <a:pt x="6348" y="488"/>
                  <a:pt x="6404" y="370"/>
                </a:cubicBezTo>
                <a:lnTo>
                  <a:pt x="6779" y="549"/>
                </a:lnTo>
                <a:lnTo>
                  <a:pt x="7687" y="547"/>
                </a:lnTo>
                <a:lnTo>
                  <a:pt x="7880" y="667"/>
                </a:lnTo>
                <a:lnTo>
                  <a:pt x="8203" y="431"/>
                </a:lnTo>
                <a:lnTo>
                  <a:pt x="8589" y="411"/>
                </a:lnTo>
                <a:cubicBezTo>
                  <a:pt x="8641" y="581"/>
                  <a:pt x="8692" y="869"/>
                  <a:pt x="8745" y="1039"/>
                </a:cubicBezTo>
                <a:cubicBezTo>
                  <a:pt x="8775" y="1134"/>
                  <a:pt x="8806" y="1228"/>
                  <a:pt x="8836" y="1323"/>
                </a:cubicBezTo>
                <a:cubicBezTo>
                  <a:pt x="9056" y="1903"/>
                  <a:pt x="8735" y="1583"/>
                  <a:pt x="9175" y="2183"/>
                </a:cubicBezTo>
                <a:lnTo>
                  <a:pt x="8967" y="2480"/>
                </a:lnTo>
                <a:cubicBezTo>
                  <a:pt x="9003" y="2903"/>
                  <a:pt x="8904" y="2501"/>
                  <a:pt x="8940" y="2924"/>
                </a:cubicBezTo>
                <a:close/>
              </a:path>
            </a:pathLst>
          </a:custGeom>
          <a:solidFill>
            <a:srgbClr val="990034"/>
          </a:solidFill>
          <a:ln w="9525">
            <a:solidFill>
              <a:srgbClr val="000000"/>
            </a:solidFill>
            <a:prstDash val="solid"/>
            <a:round/>
            <a:headEnd/>
            <a:tailEnd/>
          </a:ln>
        </p:spPr>
        <p:txBody>
          <a:bodyPr wrap="square">
            <a:noAutofit/>
          </a:bodyPr>
          <a:lstStyle/>
          <a:p>
            <a:pPr algn="ctr">
              <a:lnSpc>
                <a:spcPct val="115000"/>
              </a:lnSpc>
              <a:spcBef>
                <a:spcPts val="0"/>
              </a:spcBef>
              <a:spcAft>
                <a:spcPts val="1000"/>
              </a:spcAft>
            </a:pPr>
            <a:r>
              <a:rPr lang="en-US" sz="1100" dirty="0">
                <a:solidFill>
                  <a:srgbClr val="000000"/>
                </a:solidFill>
                <a:latin typeface="Calibri"/>
                <a:ea typeface="SimSun"/>
              </a:rPr>
              <a:t> </a:t>
            </a:r>
            <a:endParaRPr lang="en-US" sz="1200" dirty="0">
              <a:latin typeface="Times New Roman"/>
              <a:ea typeface="SimSun"/>
            </a:endParaRPr>
          </a:p>
        </p:txBody>
      </p:sp>
      <p:sp>
        <p:nvSpPr>
          <p:cNvPr id="3" name="TextBox 2"/>
          <p:cNvSpPr txBox="1"/>
          <p:nvPr/>
        </p:nvSpPr>
        <p:spPr>
          <a:xfrm>
            <a:off x="5561040" y="3524593"/>
            <a:ext cx="184731" cy="461665"/>
          </a:xfrm>
          <a:prstGeom prst="rect">
            <a:avLst/>
          </a:prstGeom>
          <a:noFill/>
        </p:spPr>
        <p:txBody>
          <a:bodyPr wrap="none" rtlCol="0">
            <a:spAutoFit/>
          </a:bodyPr>
          <a:lstStyle/>
          <a:p>
            <a:endParaRPr lang="en-US"/>
          </a:p>
        </p:txBody>
      </p:sp>
      <p:sp>
        <p:nvSpPr>
          <p:cNvPr id="1017" name="Freeform 1016"/>
          <p:cNvSpPr>
            <a:spLocks noChangeAspect="1"/>
          </p:cNvSpPr>
          <p:nvPr/>
        </p:nvSpPr>
        <p:spPr bwMode="auto">
          <a:xfrm>
            <a:off x="4636124" y="3353303"/>
            <a:ext cx="373416" cy="396118"/>
          </a:xfrm>
          <a:custGeom>
            <a:avLst/>
            <a:gdLst>
              <a:gd name="T0" fmla="*/ 36 w 290"/>
              <a:gd name="T1" fmla="*/ 128 h 322"/>
              <a:gd name="T2" fmla="*/ 54 w 290"/>
              <a:gd name="T3" fmla="*/ 81 h 322"/>
              <a:gd name="T4" fmla="*/ 156 w 290"/>
              <a:gd name="T5" fmla="*/ 46 h 322"/>
              <a:gd name="T6" fmla="*/ 156 w 290"/>
              <a:gd name="T7" fmla="*/ 46 h 322"/>
              <a:gd name="T8" fmla="*/ 198 w 290"/>
              <a:gd name="T9" fmla="*/ 58 h 322"/>
              <a:gd name="T10" fmla="*/ 210 w 290"/>
              <a:gd name="T11" fmla="*/ 35 h 322"/>
              <a:gd name="T12" fmla="*/ 222 w 290"/>
              <a:gd name="T13" fmla="*/ 14 h 322"/>
              <a:gd name="T14" fmla="*/ 241 w 290"/>
              <a:gd name="T15" fmla="*/ 21 h 322"/>
              <a:gd name="T16" fmla="*/ 259 w 290"/>
              <a:gd name="T17" fmla="*/ 81 h 322"/>
              <a:gd name="T18" fmla="*/ 265 w 290"/>
              <a:gd name="T19" fmla="*/ 174 h 322"/>
              <a:gd name="T20" fmla="*/ 271 w 290"/>
              <a:gd name="T21" fmla="*/ 219 h 322"/>
              <a:gd name="T22" fmla="*/ 253 w 290"/>
              <a:gd name="T23" fmla="*/ 291 h 322"/>
              <a:gd name="T24" fmla="*/ 247 w 290"/>
              <a:gd name="T25" fmla="*/ 371 h 322"/>
              <a:gd name="T26" fmla="*/ 228 w 290"/>
              <a:gd name="T27" fmla="*/ 474 h 322"/>
              <a:gd name="T28" fmla="*/ 216 w 290"/>
              <a:gd name="T29" fmla="*/ 519 h 322"/>
              <a:gd name="T30" fmla="*/ 169 w 290"/>
              <a:gd name="T31" fmla="*/ 471 h 322"/>
              <a:gd name="T32" fmla="*/ 151 w 290"/>
              <a:gd name="T33" fmla="*/ 494 h 322"/>
              <a:gd name="T34" fmla="*/ 148 w 290"/>
              <a:gd name="T35" fmla="*/ 497 h 322"/>
              <a:gd name="T36" fmla="*/ 145 w 290"/>
              <a:gd name="T37" fmla="*/ 494 h 322"/>
              <a:gd name="T38" fmla="*/ 140 w 290"/>
              <a:gd name="T39" fmla="*/ 500 h 322"/>
              <a:gd name="T40" fmla="*/ 137 w 290"/>
              <a:gd name="T41" fmla="*/ 510 h 322"/>
              <a:gd name="T42" fmla="*/ 134 w 290"/>
              <a:gd name="T43" fmla="*/ 511 h 322"/>
              <a:gd name="T44" fmla="*/ 120 w 290"/>
              <a:gd name="T45" fmla="*/ 514 h 322"/>
              <a:gd name="T46" fmla="*/ 62 w 290"/>
              <a:gd name="T47" fmla="*/ 519 h 322"/>
              <a:gd name="T48" fmla="*/ 51 w 290"/>
              <a:gd name="T49" fmla="*/ 536 h 322"/>
              <a:gd name="T50" fmla="*/ 59 w 290"/>
              <a:gd name="T51" fmla="*/ 519 h 322"/>
              <a:gd name="T52" fmla="*/ 128 w 290"/>
              <a:gd name="T53" fmla="*/ 518 h 322"/>
              <a:gd name="T54" fmla="*/ 162 w 290"/>
              <a:gd name="T55" fmla="*/ 482 h 322"/>
              <a:gd name="T56" fmla="*/ 210 w 290"/>
              <a:gd name="T57" fmla="*/ 518 h 322"/>
              <a:gd name="T58" fmla="*/ 181 w 290"/>
              <a:gd name="T59" fmla="*/ 450 h 322"/>
              <a:gd name="T60" fmla="*/ 118 w 290"/>
              <a:gd name="T61" fmla="*/ 525 h 322"/>
              <a:gd name="T62" fmla="*/ 59 w 290"/>
              <a:gd name="T63" fmla="*/ 519 h 322"/>
              <a:gd name="T64" fmla="*/ 30 w 290"/>
              <a:gd name="T65" fmla="*/ 553 h 322"/>
              <a:gd name="T66" fmla="*/ 30 w 290"/>
              <a:gd name="T67" fmla="*/ 496 h 322"/>
              <a:gd name="T68" fmla="*/ 18 w 290"/>
              <a:gd name="T69" fmla="*/ 452 h 322"/>
              <a:gd name="T70" fmla="*/ 6 w 290"/>
              <a:gd name="T71" fmla="*/ 406 h 322"/>
              <a:gd name="T72" fmla="*/ 6 w 290"/>
              <a:gd name="T73" fmla="*/ 371 h 322"/>
              <a:gd name="T74" fmla="*/ 12 w 290"/>
              <a:gd name="T75" fmla="*/ 348 h 322"/>
              <a:gd name="T76" fmla="*/ 18 w 290"/>
              <a:gd name="T77" fmla="*/ 300 h 322"/>
              <a:gd name="T78" fmla="*/ 36 w 290"/>
              <a:gd name="T79" fmla="*/ 291 h 322"/>
              <a:gd name="T80" fmla="*/ 36 w 290"/>
              <a:gd name="T81" fmla="*/ 219 h 322"/>
              <a:gd name="T82" fmla="*/ 36 w 290"/>
              <a:gd name="T83" fmla="*/ 140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785 w 10000"/>
              <a:gd name="connsiteY7" fmla="*/ 839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708 w 10000"/>
              <a:gd name="connsiteY7" fmla="*/ 846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708 w 10000"/>
              <a:gd name="connsiteY7" fmla="*/ 846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70 w 10000"/>
              <a:gd name="connsiteY9" fmla="*/ 863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276 w 10000"/>
              <a:gd name="connsiteY10" fmla="*/ 6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8016 w 10000"/>
              <a:gd name="connsiteY10" fmla="*/ 77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8266 w 10000"/>
              <a:gd name="connsiteY10" fmla="*/ 821 h 10000"/>
              <a:gd name="connsiteX11" fmla="*/ 7483 w 10000"/>
              <a:gd name="connsiteY11" fmla="*/ 621 h 10000"/>
              <a:gd name="connsiteX12" fmla="*/ 7690 w 10000"/>
              <a:gd name="connsiteY12" fmla="*/ 217 h 10000"/>
              <a:gd name="connsiteX13" fmla="*/ 7897 w 10000"/>
              <a:gd name="connsiteY13" fmla="*/ 217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66 w 10000"/>
              <a:gd name="connsiteY11" fmla="*/ 821 h 10000"/>
              <a:gd name="connsiteX12" fmla="*/ 7483 w 10000"/>
              <a:gd name="connsiteY12" fmla="*/ 621 h 10000"/>
              <a:gd name="connsiteX13" fmla="*/ 7690 w 10000"/>
              <a:gd name="connsiteY13" fmla="*/ 217 h 10000"/>
              <a:gd name="connsiteX14" fmla="*/ 7897 w 10000"/>
              <a:gd name="connsiteY14" fmla="*/ 217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83 w 10000"/>
              <a:gd name="connsiteY12" fmla="*/ 621 h 10000"/>
              <a:gd name="connsiteX13" fmla="*/ 7690 w 10000"/>
              <a:gd name="connsiteY13" fmla="*/ 217 h 10000"/>
              <a:gd name="connsiteX14" fmla="*/ 7897 w 10000"/>
              <a:gd name="connsiteY14" fmla="*/ 217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74 w 10000"/>
              <a:gd name="connsiteY12" fmla="*/ 843 h 10000"/>
              <a:gd name="connsiteX13" fmla="*/ 7690 w 10000"/>
              <a:gd name="connsiteY13" fmla="*/ 217 h 10000"/>
              <a:gd name="connsiteX14" fmla="*/ 7897 w 10000"/>
              <a:gd name="connsiteY14" fmla="*/ 217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74 w 10000"/>
              <a:gd name="connsiteY12" fmla="*/ 843 h 10000"/>
              <a:gd name="connsiteX13" fmla="*/ 7690 w 10000"/>
              <a:gd name="connsiteY13" fmla="*/ 217 h 10000"/>
              <a:gd name="connsiteX14" fmla="*/ 8302 w 10000"/>
              <a:gd name="connsiteY14" fmla="*/ 846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74 w 10000"/>
              <a:gd name="connsiteY12" fmla="*/ 843 h 10000"/>
              <a:gd name="connsiteX13" fmla="*/ 7871 w 10000"/>
              <a:gd name="connsiteY13" fmla="*/ 825 h 10000"/>
              <a:gd name="connsiteX14" fmla="*/ 8302 w 10000"/>
              <a:gd name="connsiteY14" fmla="*/ 846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716 w 10000"/>
              <a:gd name="connsiteY6" fmla="*/ 714 h 10000"/>
              <a:gd name="connsiteX7" fmla="*/ 5674 w 10000"/>
              <a:gd name="connsiteY7" fmla="*/ 846 h 10000"/>
              <a:gd name="connsiteX8" fmla="*/ 6448 w 10000"/>
              <a:gd name="connsiteY8" fmla="*/ 839 h 10000"/>
              <a:gd name="connsiteX9" fmla="*/ 7396 w 10000"/>
              <a:gd name="connsiteY9" fmla="*/ 842 h 10000"/>
              <a:gd name="connsiteX10" fmla="*/ 7550 w 10000"/>
              <a:gd name="connsiteY10" fmla="*/ 837 h 10000"/>
              <a:gd name="connsiteX11" fmla="*/ 8292 w 10000"/>
              <a:gd name="connsiteY11" fmla="*/ 835 h 10000"/>
              <a:gd name="connsiteX12" fmla="*/ 7474 w 10000"/>
              <a:gd name="connsiteY12" fmla="*/ 843 h 10000"/>
              <a:gd name="connsiteX13" fmla="*/ 7880 w 10000"/>
              <a:gd name="connsiteY13" fmla="*/ 846 h 10000"/>
              <a:gd name="connsiteX14" fmla="*/ 8302 w 10000"/>
              <a:gd name="connsiteY14" fmla="*/ 846 h 10000"/>
              <a:gd name="connsiteX15" fmla="*/ 8103 w 10000"/>
              <a:gd name="connsiteY15" fmla="*/ 0 h 10000"/>
              <a:gd name="connsiteX16" fmla="*/ 8552 w 10000"/>
              <a:gd name="connsiteY16" fmla="*/ 404 h 10000"/>
              <a:gd name="connsiteX17" fmla="*/ 8966 w 10000"/>
              <a:gd name="connsiteY17" fmla="*/ 1056 h 10000"/>
              <a:gd name="connsiteX18" fmla="*/ 9172 w 10000"/>
              <a:gd name="connsiteY18" fmla="*/ 1460 h 10000"/>
              <a:gd name="connsiteX19" fmla="*/ 9172 w 10000"/>
              <a:gd name="connsiteY19" fmla="*/ 2298 h 10000"/>
              <a:gd name="connsiteX20" fmla="*/ 9379 w 10000"/>
              <a:gd name="connsiteY20" fmla="*/ 3137 h 10000"/>
              <a:gd name="connsiteX21" fmla="*/ 10000 w 10000"/>
              <a:gd name="connsiteY21" fmla="*/ 3758 h 10000"/>
              <a:gd name="connsiteX22" fmla="*/ 9586 w 10000"/>
              <a:gd name="connsiteY22" fmla="*/ 3975 h 10000"/>
              <a:gd name="connsiteX23" fmla="*/ 9172 w 10000"/>
              <a:gd name="connsiteY23" fmla="*/ 4379 h 10000"/>
              <a:gd name="connsiteX24" fmla="*/ 8966 w 10000"/>
              <a:gd name="connsiteY24" fmla="*/ 5217 h 10000"/>
              <a:gd name="connsiteX25" fmla="*/ 8966 w 10000"/>
              <a:gd name="connsiteY25" fmla="*/ 6056 h 10000"/>
              <a:gd name="connsiteX26" fmla="*/ 8759 w 10000"/>
              <a:gd name="connsiteY26" fmla="*/ 6677 h 10000"/>
              <a:gd name="connsiteX27" fmla="*/ 8310 w 10000"/>
              <a:gd name="connsiteY27" fmla="*/ 7733 h 10000"/>
              <a:gd name="connsiteX28" fmla="*/ 8103 w 10000"/>
              <a:gd name="connsiteY28" fmla="*/ 8571 h 10000"/>
              <a:gd name="connsiteX29" fmla="*/ 7690 w 10000"/>
              <a:gd name="connsiteY29" fmla="*/ 8571 h 10000"/>
              <a:gd name="connsiteX30" fmla="*/ 7690 w 10000"/>
              <a:gd name="connsiteY30" fmla="*/ 9379 h 10000"/>
              <a:gd name="connsiteX31" fmla="*/ 6310 w 10000"/>
              <a:gd name="connsiteY31" fmla="*/ 8012 h 10000"/>
              <a:gd name="connsiteX32" fmla="*/ 6069 w 10000"/>
              <a:gd name="connsiteY32" fmla="*/ 8478 h 10000"/>
              <a:gd name="connsiteX33" fmla="*/ 5552 w 10000"/>
              <a:gd name="connsiteY33" fmla="*/ 8820 h 10000"/>
              <a:gd name="connsiteX34" fmla="*/ 5448 w 10000"/>
              <a:gd name="connsiteY34" fmla="*/ 8913 h 10000"/>
              <a:gd name="connsiteX35" fmla="*/ 5276 w 10000"/>
              <a:gd name="connsiteY35" fmla="*/ 8913 h 10000"/>
              <a:gd name="connsiteX36" fmla="*/ 5345 w 10000"/>
              <a:gd name="connsiteY36" fmla="*/ 9006 h 10000"/>
              <a:gd name="connsiteX37" fmla="*/ 5276 w 10000"/>
              <a:gd name="connsiteY37" fmla="*/ 9006 h 10000"/>
              <a:gd name="connsiteX38" fmla="*/ 5138 w 10000"/>
              <a:gd name="connsiteY38" fmla="*/ 8913 h 10000"/>
              <a:gd name="connsiteX39" fmla="*/ 4862 w 10000"/>
              <a:gd name="connsiteY39" fmla="*/ 9099 h 10000"/>
              <a:gd name="connsiteX40" fmla="*/ 4828 w 10000"/>
              <a:gd name="connsiteY40" fmla="*/ 9037 h 10000"/>
              <a:gd name="connsiteX41" fmla="*/ 4759 w 10000"/>
              <a:gd name="connsiteY41" fmla="*/ 9099 h 10000"/>
              <a:gd name="connsiteX42" fmla="*/ 4724 w 10000"/>
              <a:gd name="connsiteY42" fmla="*/ 9193 h 10000"/>
              <a:gd name="connsiteX43" fmla="*/ 4655 w 10000"/>
              <a:gd name="connsiteY43" fmla="*/ 9193 h 10000"/>
              <a:gd name="connsiteX44" fmla="*/ 4621 w 10000"/>
              <a:gd name="connsiteY44" fmla="*/ 9224 h 10000"/>
              <a:gd name="connsiteX45" fmla="*/ 4517 w 10000"/>
              <a:gd name="connsiteY45" fmla="*/ 9224 h 10000"/>
              <a:gd name="connsiteX46" fmla="*/ 4138 w 10000"/>
              <a:gd name="connsiteY46" fmla="*/ 9286 h 10000"/>
              <a:gd name="connsiteX47" fmla="*/ 2448 w 10000"/>
              <a:gd name="connsiteY47" fmla="*/ 9317 h 10000"/>
              <a:gd name="connsiteX48" fmla="*/ 2138 w 10000"/>
              <a:gd name="connsiteY48" fmla="*/ 9379 h 10000"/>
              <a:gd name="connsiteX49" fmla="*/ 1931 w 10000"/>
              <a:gd name="connsiteY49" fmla="*/ 9410 h 10000"/>
              <a:gd name="connsiteX50" fmla="*/ 1759 w 10000"/>
              <a:gd name="connsiteY50" fmla="*/ 9689 h 10000"/>
              <a:gd name="connsiteX51" fmla="*/ 1655 w 10000"/>
              <a:gd name="connsiteY51" fmla="*/ 9689 h 10000"/>
              <a:gd name="connsiteX52" fmla="*/ 2034 w 10000"/>
              <a:gd name="connsiteY52" fmla="*/ 9379 h 10000"/>
              <a:gd name="connsiteX53" fmla="*/ 2207 w 10000"/>
              <a:gd name="connsiteY53" fmla="*/ 9348 h 10000"/>
              <a:gd name="connsiteX54" fmla="*/ 4414 w 10000"/>
              <a:gd name="connsiteY54" fmla="*/ 9348 h 10000"/>
              <a:gd name="connsiteX55" fmla="*/ 5103 w 10000"/>
              <a:gd name="connsiteY55" fmla="*/ 9099 h 10000"/>
              <a:gd name="connsiteX56" fmla="*/ 5828 w 10000"/>
              <a:gd name="connsiteY56" fmla="*/ 8696 h 10000"/>
              <a:gd name="connsiteX57" fmla="*/ 6552 w 10000"/>
              <a:gd name="connsiteY57" fmla="*/ 8137 h 10000"/>
              <a:gd name="connsiteX58" fmla="*/ 7483 w 10000"/>
              <a:gd name="connsiteY58" fmla="*/ 9348 h 10000"/>
              <a:gd name="connsiteX59" fmla="*/ 7172 w 10000"/>
              <a:gd name="connsiteY59" fmla="*/ 8975 h 10000"/>
              <a:gd name="connsiteX60" fmla="*/ 6483 w 10000"/>
              <a:gd name="connsiteY60" fmla="*/ 8075 h 10000"/>
              <a:gd name="connsiteX61" fmla="*/ 5621 w 10000"/>
              <a:gd name="connsiteY61" fmla="*/ 8913 h 10000"/>
              <a:gd name="connsiteX62" fmla="*/ 4069 w 10000"/>
              <a:gd name="connsiteY62" fmla="*/ 9441 h 10000"/>
              <a:gd name="connsiteX63" fmla="*/ 3655 w 10000"/>
              <a:gd name="connsiteY63" fmla="*/ 9472 h 10000"/>
              <a:gd name="connsiteX64" fmla="*/ 2034 w 10000"/>
              <a:gd name="connsiteY64" fmla="*/ 9379 h 10000"/>
              <a:gd name="connsiteX65" fmla="*/ 1621 w 10000"/>
              <a:gd name="connsiteY65" fmla="*/ 9938 h 10000"/>
              <a:gd name="connsiteX66" fmla="*/ 1034 w 10000"/>
              <a:gd name="connsiteY66" fmla="*/ 10000 h 10000"/>
              <a:gd name="connsiteX67" fmla="*/ 1241 w 10000"/>
              <a:gd name="connsiteY67" fmla="*/ 9379 h 10000"/>
              <a:gd name="connsiteX68" fmla="*/ 1034 w 10000"/>
              <a:gd name="connsiteY68" fmla="*/ 8975 h 10000"/>
              <a:gd name="connsiteX69" fmla="*/ 621 w 10000"/>
              <a:gd name="connsiteY69" fmla="*/ 8571 h 10000"/>
              <a:gd name="connsiteX70" fmla="*/ 621 w 10000"/>
              <a:gd name="connsiteY70" fmla="*/ 8137 h 10000"/>
              <a:gd name="connsiteX71" fmla="*/ 621 w 10000"/>
              <a:gd name="connsiteY71" fmla="*/ 7733 h 10000"/>
              <a:gd name="connsiteX72" fmla="*/ 207 w 10000"/>
              <a:gd name="connsiteY72" fmla="*/ 7329 h 10000"/>
              <a:gd name="connsiteX73" fmla="*/ 0 w 10000"/>
              <a:gd name="connsiteY73" fmla="*/ 7329 h 10000"/>
              <a:gd name="connsiteX74" fmla="*/ 207 w 10000"/>
              <a:gd name="connsiteY74" fmla="*/ 6677 h 10000"/>
              <a:gd name="connsiteX75" fmla="*/ 414 w 10000"/>
              <a:gd name="connsiteY75" fmla="*/ 6491 h 10000"/>
              <a:gd name="connsiteX76" fmla="*/ 414 w 10000"/>
              <a:gd name="connsiteY76" fmla="*/ 6273 h 10000"/>
              <a:gd name="connsiteX77" fmla="*/ 414 w 10000"/>
              <a:gd name="connsiteY77" fmla="*/ 5839 h 10000"/>
              <a:gd name="connsiteX78" fmla="*/ 621 w 10000"/>
              <a:gd name="connsiteY78" fmla="*/ 5435 h 10000"/>
              <a:gd name="connsiteX79" fmla="*/ 828 w 10000"/>
              <a:gd name="connsiteY79" fmla="*/ 5217 h 10000"/>
              <a:gd name="connsiteX80" fmla="*/ 1241 w 10000"/>
              <a:gd name="connsiteY80" fmla="*/ 5217 h 10000"/>
              <a:gd name="connsiteX81" fmla="*/ 1241 w 10000"/>
              <a:gd name="connsiteY81" fmla="*/ 4596 h 10000"/>
              <a:gd name="connsiteX82" fmla="*/ 1241 w 10000"/>
              <a:gd name="connsiteY82" fmla="*/ 3975 h 10000"/>
              <a:gd name="connsiteX83" fmla="*/ 1241 w 10000"/>
              <a:gd name="connsiteY83" fmla="*/ 3137 h 10000"/>
              <a:gd name="connsiteX84" fmla="*/ 1241 w 10000"/>
              <a:gd name="connsiteY84" fmla="*/ 2516 h 10000"/>
              <a:gd name="connsiteX0" fmla="*/ 1241 w 10000"/>
              <a:gd name="connsiteY0" fmla="*/ 2115 h 9599"/>
              <a:gd name="connsiteX1" fmla="*/ 1241 w 10000"/>
              <a:gd name="connsiteY1" fmla="*/ 1897 h 9599"/>
              <a:gd name="connsiteX2" fmla="*/ 1862 w 10000"/>
              <a:gd name="connsiteY2" fmla="*/ 1897 h 9599"/>
              <a:gd name="connsiteX3" fmla="*/ 1862 w 10000"/>
              <a:gd name="connsiteY3" fmla="*/ 1059 h 9599"/>
              <a:gd name="connsiteX4" fmla="*/ 1621 w 10000"/>
              <a:gd name="connsiteY4" fmla="*/ 438 h 9599"/>
              <a:gd name="connsiteX5" fmla="*/ 5621 w 10000"/>
              <a:gd name="connsiteY5" fmla="*/ 438 h 9599"/>
              <a:gd name="connsiteX6" fmla="*/ 5716 w 10000"/>
              <a:gd name="connsiteY6" fmla="*/ 313 h 9599"/>
              <a:gd name="connsiteX7" fmla="*/ 5674 w 10000"/>
              <a:gd name="connsiteY7" fmla="*/ 445 h 9599"/>
              <a:gd name="connsiteX8" fmla="*/ 6448 w 10000"/>
              <a:gd name="connsiteY8" fmla="*/ 438 h 9599"/>
              <a:gd name="connsiteX9" fmla="*/ 7396 w 10000"/>
              <a:gd name="connsiteY9" fmla="*/ 441 h 9599"/>
              <a:gd name="connsiteX10" fmla="*/ 7550 w 10000"/>
              <a:gd name="connsiteY10" fmla="*/ 436 h 9599"/>
              <a:gd name="connsiteX11" fmla="*/ 8292 w 10000"/>
              <a:gd name="connsiteY11" fmla="*/ 434 h 9599"/>
              <a:gd name="connsiteX12" fmla="*/ 7474 w 10000"/>
              <a:gd name="connsiteY12" fmla="*/ 442 h 9599"/>
              <a:gd name="connsiteX13" fmla="*/ 7880 w 10000"/>
              <a:gd name="connsiteY13" fmla="*/ 445 h 9599"/>
              <a:gd name="connsiteX14" fmla="*/ 8302 w 10000"/>
              <a:gd name="connsiteY14" fmla="*/ 445 h 9599"/>
              <a:gd name="connsiteX15" fmla="*/ 8552 w 10000"/>
              <a:gd name="connsiteY15" fmla="*/ 3 h 9599"/>
              <a:gd name="connsiteX16" fmla="*/ 8966 w 10000"/>
              <a:gd name="connsiteY16" fmla="*/ 655 h 9599"/>
              <a:gd name="connsiteX17" fmla="*/ 9172 w 10000"/>
              <a:gd name="connsiteY17" fmla="*/ 1059 h 9599"/>
              <a:gd name="connsiteX18" fmla="*/ 9172 w 10000"/>
              <a:gd name="connsiteY18" fmla="*/ 1897 h 9599"/>
              <a:gd name="connsiteX19" fmla="*/ 9379 w 10000"/>
              <a:gd name="connsiteY19" fmla="*/ 2736 h 9599"/>
              <a:gd name="connsiteX20" fmla="*/ 10000 w 10000"/>
              <a:gd name="connsiteY20" fmla="*/ 3357 h 9599"/>
              <a:gd name="connsiteX21" fmla="*/ 9586 w 10000"/>
              <a:gd name="connsiteY21" fmla="*/ 3574 h 9599"/>
              <a:gd name="connsiteX22" fmla="*/ 9172 w 10000"/>
              <a:gd name="connsiteY22" fmla="*/ 3978 h 9599"/>
              <a:gd name="connsiteX23" fmla="*/ 8966 w 10000"/>
              <a:gd name="connsiteY23" fmla="*/ 4816 h 9599"/>
              <a:gd name="connsiteX24" fmla="*/ 8966 w 10000"/>
              <a:gd name="connsiteY24" fmla="*/ 5655 h 9599"/>
              <a:gd name="connsiteX25" fmla="*/ 8759 w 10000"/>
              <a:gd name="connsiteY25" fmla="*/ 6276 h 9599"/>
              <a:gd name="connsiteX26" fmla="*/ 8310 w 10000"/>
              <a:gd name="connsiteY26" fmla="*/ 7332 h 9599"/>
              <a:gd name="connsiteX27" fmla="*/ 8103 w 10000"/>
              <a:gd name="connsiteY27" fmla="*/ 8170 h 9599"/>
              <a:gd name="connsiteX28" fmla="*/ 7690 w 10000"/>
              <a:gd name="connsiteY28" fmla="*/ 8170 h 9599"/>
              <a:gd name="connsiteX29" fmla="*/ 7690 w 10000"/>
              <a:gd name="connsiteY29" fmla="*/ 8978 h 9599"/>
              <a:gd name="connsiteX30" fmla="*/ 6310 w 10000"/>
              <a:gd name="connsiteY30" fmla="*/ 7611 h 9599"/>
              <a:gd name="connsiteX31" fmla="*/ 6069 w 10000"/>
              <a:gd name="connsiteY31" fmla="*/ 8077 h 9599"/>
              <a:gd name="connsiteX32" fmla="*/ 5552 w 10000"/>
              <a:gd name="connsiteY32" fmla="*/ 8419 h 9599"/>
              <a:gd name="connsiteX33" fmla="*/ 5448 w 10000"/>
              <a:gd name="connsiteY33" fmla="*/ 8512 h 9599"/>
              <a:gd name="connsiteX34" fmla="*/ 5276 w 10000"/>
              <a:gd name="connsiteY34" fmla="*/ 8512 h 9599"/>
              <a:gd name="connsiteX35" fmla="*/ 5345 w 10000"/>
              <a:gd name="connsiteY35" fmla="*/ 8605 h 9599"/>
              <a:gd name="connsiteX36" fmla="*/ 5276 w 10000"/>
              <a:gd name="connsiteY36" fmla="*/ 8605 h 9599"/>
              <a:gd name="connsiteX37" fmla="*/ 5138 w 10000"/>
              <a:gd name="connsiteY37" fmla="*/ 8512 h 9599"/>
              <a:gd name="connsiteX38" fmla="*/ 4862 w 10000"/>
              <a:gd name="connsiteY38" fmla="*/ 8698 h 9599"/>
              <a:gd name="connsiteX39" fmla="*/ 4828 w 10000"/>
              <a:gd name="connsiteY39" fmla="*/ 8636 h 9599"/>
              <a:gd name="connsiteX40" fmla="*/ 4759 w 10000"/>
              <a:gd name="connsiteY40" fmla="*/ 8698 h 9599"/>
              <a:gd name="connsiteX41" fmla="*/ 4724 w 10000"/>
              <a:gd name="connsiteY41" fmla="*/ 8792 h 9599"/>
              <a:gd name="connsiteX42" fmla="*/ 4655 w 10000"/>
              <a:gd name="connsiteY42" fmla="*/ 8792 h 9599"/>
              <a:gd name="connsiteX43" fmla="*/ 4621 w 10000"/>
              <a:gd name="connsiteY43" fmla="*/ 8823 h 9599"/>
              <a:gd name="connsiteX44" fmla="*/ 4517 w 10000"/>
              <a:gd name="connsiteY44" fmla="*/ 8823 h 9599"/>
              <a:gd name="connsiteX45" fmla="*/ 4138 w 10000"/>
              <a:gd name="connsiteY45" fmla="*/ 8885 h 9599"/>
              <a:gd name="connsiteX46" fmla="*/ 2448 w 10000"/>
              <a:gd name="connsiteY46" fmla="*/ 8916 h 9599"/>
              <a:gd name="connsiteX47" fmla="*/ 2138 w 10000"/>
              <a:gd name="connsiteY47" fmla="*/ 8978 h 9599"/>
              <a:gd name="connsiteX48" fmla="*/ 1931 w 10000"/>
              <a:gd name="connsiteY48" fmla="*/ 9009 h 9599"/>
              <a:gd name="connsiteX49" fmla="*/ 1759 w 10000"/>
              <a:gd name="connsiteY49" fmla="*/ 9288 h 9599"/>
              <a:gd name="connsiteX50" fmla="*/ 1655 w 10000"/>
              <a:gd name="connsiteY50" fmla="*/ 9288 h 9599"/>
              <a:gd name="connsiteX51" fmla="*/ 2034 w 10000"/>
              <a:gd name="connsiteY51" fmla="*/ 8978 h 9599"/>
              <a:gd name="connsiteX52" fmla="*/ 2207 w 10000"/>
              <a:gd name="connsiteY52" fmla="*/ 8947 h 9599"/>
              <a:gd name="connsiteX53" fmla="*/ 4414 w 10000"/>
              <a:gd name="connsiteY53" fmla="*/ 8947 h 9599"/>
              <a:gd name="connsiteX54" fmla="*/ 5103 w 10000"/>
              <a:gd name="connsiteY54" fmla="*/ 8698 h 9599"/>
              <a:gd name="connsiteX55" fmla="*/ 5828 w 10000"/>
              <a:gd name="connsiteY55" fmla="*/ 8295 h 9599"/>
              <a:gd name="connsiteX56" fmla="*/ 6552 w 10000"/>
              <a:gd name="connsiteY56" fmla="*/ 7736 h 9599"/>
              <a:gd name="connsiteX57" fmla="*/ 7483 w 10000"/>
              <a:gd name="connsiteY57" fmla="*/ 8947 h 9599"/>
              <a:gd name="connsiteX58" fmla="*/ 7172 w 10000"/>
              <a:gd name="connsiteY58" fmla="*/ 8574 h 9599"/>
              <a:gd name="connsiteX59" fmla="*/ 6483 w 10000"/>
              <a:gd name="connsiteY59" fmla="*/ 7674 h 9599"/>
              <a:gd name="connsiteX60" fmla="*/ 5621 w 10000"/>
              <a:gd name="connsiteY60" fmla="*/ 8512 h 9599"/>
              <a:gd name="connsiteX61" fmla="*/ 4069 w 10000"/>
              <a:gd name="connsiteY61" fmla="*/ 9040 h 9599"/>
              <a:gd name="connsiteX62" fmla="*/ 3655 w 10000"/>
              <a:gd name="connsiteY62" fmla="*/ 9071 h 9599"/>
              <a:gd name="connsiteX63" fmla="*/ 2034 w 10000"/>
              <a:gd name="connsiteY63" fmla="*/ 8978 h 9599"/>
              <a:gd name="connsiteX64" fmla="*/ 1621 w 10000"/>
              <a:gd name="connsiteY64" fmla="*/ 9537 h 9599"/>
              <a:gd name="connsiteX65" fmla="*/ 1034 w 10000"/>
              <a:gd name="connsiteY65" fmla="*/ 9599 h 9599"/>
              <a:gd name="connsiteX66" fmla="*/ 1241 w 10000"/>
              <a:gd name="connsiteY66" fmla="*/ 8978 h 9599"/>
              <a:gd name="connsiteX67" fmla="*/ 1034 w 10000"/>
              <a:gd name="connsiteY67" fmla="*/ 8574 h 9599"/>
              <a:gd name="connsiteX68" fmla="*/ 621 w 10000"/>
              <a:gd name="connsiteY68" fmla="*/ 8170 h 9599"/>
              <a:gd name="connsiteX69" fmla="*/ 621 w 10000"/>
              <a:gd name="connsiteY69" fmla="*/ 7736 h 9599"/>
              <a:gd name="connsiteX70" fmla="*/ 621 w 10000"/>
              <a:gd name="connsiteY70" fmla="*/ 7332 h 9599"/>
              <a:gd name="connsiteX71" fmla="*/ 207 w 10000"/>
              <a:gd name="connsiteY71" fmla="*/ 6928 h 9599"/>
              <a:gd name="connsiteX72" fmla="*/ 0 w 10000"/>
              <a:gd name="connsiteY72" fmla="*/ 6928 h 9599"/>
              <a:gd name="connsiteX73" fmla="*/ 207 w 10000"/>
              <a:gd name="connsiteY73" fmla="*/ 6276 h 9599"/>
              <a:gd name="connsiteX74" fmla="*/ 414 w 10000"/>
              <a:gd name="connsiteY74" fmla="*/ 6090 h 9599"/>
              <a:gd name="connsiteX75" fmla="*/ 414 w 10000"/>
              <a:gd name="connsiteY75" fmla="*/ 5872 h 9599"/>
              <a:gd name="connsiteX76" fmla="*/ 414 w 10000"/>
              <a:gd name="connsiteY76" fmla="*/ 5438 h 9599"/>
              <a:gd name="connsiteX77" fmla="*/ 621 w 10000"/>
              <a:gd name="connsiteY77" fmla="*/ 5034 h 9599"/>
              <a:gd name="connsiteX78" fmla="*/ 828 w 10000"/>
              <a:gd name="connsiteY78" fmla="*/ 4816 h 9599"/>
              <a:gd name="connsiteX79" fmla="*/ 1241 w 10000"/>
              <a:gd name="connsiteY79" fmla="*/ 4816 h 9599"/>
              <a:gd name="connsiteX80" fmla="*/ 1241 w 10000"/>
              <a:gd name="connsiteY80" fmla="*/ 4195 h 9599"/>
              <a:gd name="connsiteX81" fmla="*/ 1241 w 10000"/>
              <a:gd name="connsiteY81" fmla="*/ 3574 h 9599"/>
              <a:gd name="connsiteX82" fmla="*/ 1241 w 10000"/>
              <a:gd name="connsiteY82" fmla="*/ 2736 h 9599"/>
              <a:gd name="connsiteX83" fmla="*/ 1241 w 10000"/>
              <a:gd name="connsiteY83" fmla="*/ 2115 h 9599"/>
              <a:gd name="connsiteX0" fmla="*/ 1241 w 10000"/>
              <a:gd name="connsiteY0" fmla="*/ 2205 h 10002"/>
              <a:gd name="connsiteX1" fmla="*/ 1241 w 10000"/>
              <a:gd name="connsiteY1" fmla="*/ 1978 h 10002"/>
              <a:gd name="connsiteX2" fmla="*/ 1862 w 10000"/>
              <a:gd name="connsiteY2" fmla="*/ 1978 h 10002"/>
              <a:gd name="connsiteX3" fmla="*/ 1862 w 10000"/>
              <a:gd name="connsiteY3" fmla="*/ 1105 h 10002"/>
              <a:gd name="connsiteX4" fmla="*/ 1621 w 10000"/>
              <a:gd name="connsiteY4" fmla="*/ 458 h 10002"/>
              <a:gd name="connsiteX5" fmla="*/ 5621 w 10000"/>
              <a:gd name="connsiteY5" fmla="*/ 458 h 10002"/>
              <a:gd name="connsiteX6" fmla="*/ 5716 w 10000"/>
              <a:gd name="connsiteY6" fmla="*/ 328 h 10002"/>
              <a:gd name="connsiteX7" fmla="*/ 5674 w 10000"/>
              <a:gd name="connsiteY7" fmla="*/ 466 h 10002"/>
              <a:gd name="connsiteX8" fmla="*/ 6448 w 10000"/>
              <a:gd name="connsiteY8" fmla="*/ 458 h 10002"/>
              <a:gd name="connsiteX9" fmla="*/ 7396 w 10000"/>
              <a:gd name="connsiteY9" fmla="*/ 461 h 10002"/>
              <a:gd name="connsiteX10" fmla="*/ 7550 w 10000"/>
              <a:gd name="connsiteY10" fmla="*/ 456 h 10002"/>
              <a:gd name="connsiteX11" fmla="*/ 8292 w 10000"/>
              <a:gd name="connsiteY11" fmla="*/ 454 h 10002"/>
              <a:gd name="connsiteX12" fmla="*/ 7474 w 10000"/>
              <a:gd name="connsiteY12" fmla="*/ 462 h 10002"/>
              <a:gd name="connsiteX13" fmla="*/ 7880 w 10000"/>
              <a:gd name="connsiteY13" fmla="*/ 466 h 10002"/>
              <a:gd name="connsiteX14" fmla="*/ 8302 w 10000"/>
              <a:gd name="connsiteY14" fmla="*/ 466 h 10002"/>
              <a:gd name="connsiteX15" fmla="*/ 8561 w 10000"/>
              <a:gd name="connsiteY15" fmla="*/ 2 h 10002"/>
              <a:gd name="connsiteX16" fmla="*/ 8966 w 10000"/>
              <a:gd name="connsiteY16" fmla="*/ 684 h 10002"/>
              <a:gd name="connsiteX17" fmla="*/ 9172 w 10000"/>
              <a:gd name="connsiteY17" fmla="*/ 1105 h 10002"/>
              <a:gd name="connsiteX18" fmla="*/ 9172 w 10000"/>
              <a:gd name="connsiteY18" fmla="*/ 1978 h 10002"/>
              <a:gd name="connsiteX19" fmla="*/ 9379 w 10000"/>
              <a:gd name="connsiteY19" fmla="*/ 2852 h 10002"/>
              <a:gd name="connsiteX20" fmla="*/ 10000 w 10000"/>
              <a:gd name="connsiteY20" fmla="*/ 3499 h 10002"/>
              <a:gd name="connsiteX21" fmla="*/ 9586 w 10000"/>
              <a:gd name="connsiteY21" fmla="*/ 3725 h 10002"/>
              <a:gd name="connsiteX22" fmla="*/ 9172 w 10000"/>
              <a:gd name="connsiteY22" fmla="*/ 4146 h 10002"/>
              <a:gd name="connsiteX23" fmla="*/ 8966 w 10000"/>
              <a:gd name="connsiteY23" fmla="*/ 5019 h 10002"/>
              <a:gd name="connsiteX24" fmla="*/ 8966 w 10000"/>
              <a:gd name="connsiteY24" fmla="*/ 5893 h 10002"/>
              <a:gd name="connsiteX25" fmla="*/ 8759 w 10000"/>
              <a:gd name="connsiteY25" fmla="*/ 6540 h 10002"/>
              <a:gd name="connsiteX26" fmla="*/ 8310 w 10000"/>
              <a:gd name="connsiteY26" fmla="*/ 7640 h 10002"/>
              <a:gd name="connsiteX27" fmla="*/ 8103 w 10000"/>
              <a:gd name="connsiteY27" fmla="*/ 8513 h 10002"/>
              <a:gd name="connsiteX28" fmla="*/ 7690 w 10000"/>
              <a:gd name="connsiteY28" fmla="*/ 8513 h 10002"/>
              <a:gd name="connsiteX29" fmla="*/ 7690 w 10000"/>
              <a:gd name="connsiteY29" fmla="*/ 9355 h 10002"/>
              <a:gd name="connsiteX30" fmla="*/ 6310 w 10000"/>
              <a:gd name="connsiteY30" fmla="*/ 7931 h 10002"/>
              <a:gd name="connsiteX31" fmla="*/ 6069 w 10000"/>
              <a:gd name="connsiteY31" fmla="*/ 8416 h 10002"/>
              <a:gd name="connsiteX32" fmla="*/ 5552 w 10000"/>
              <a:gd name="connsiteY32" fmla="*/ 8773 h 10002"/>
              <a:gd name="connsiteX33" fmla="*/ 5448 w 10000"/>
              <a:gd name="connsiteY33" fmla="*/ 8870 h 10002"/>
              <a:gd name="connsiteX34" fmla="*/ 5276 w 10000"/>
              <a:gd name="connsiteY34" fmla="*/ 8870 h 10002"/>
              <a:gd name="connsiteX35" fmla="*/ 5345 w 10000"/>
              <a:gd name="connsiteY35" fmla="*/ 8966 h 10002"/>
              <a:gd name="connsiteX36" fmla="*/ 5276 w 10000"/>
              <a:gd name="connsiteY36" fmla="*/ 8966 h 10002"/>
              <a:gd name="connsiteX37" fmla="*/ 5138 w 10000"/>
              <a:gd name="connsiteY37" fmla="*/ 8870 h 10002"/>
              <a:gd name="connsiteX38" fmla="*/ 4862 w 10000"/>
              <a:gd name="connsiteY38" fmla="*/ 9063 h 10002"/>
              <a:gd name="connsiteX39" fmla="*/ 4828 w 10000"/>
              <a:gd name="connsiteY39" fmla="*/ 8999 h 10002"/>
              <a:gd name="connsiteX40" fmla="*/ 4759 w 10000"/>
              <a:gd name="connsiteY40" fmla="*/ 9063 h 10002"/>
              <a:gd name="connsiteX41" fmla="*/ 4724 w 10000"/>
              <a:gd name="connsiteY41" fmla="*/ 9161 h 10002"/>
              <a:gd name="connsiteX42" fmla="*/ 4655 w 10000"/>
              <a:gd name="connsiteY42" fmla="*/ 9161 h 10002"/>
              <a:gd name="connsiteX43" fmla="*/ 4621 w 10000"/>
              <a:gd name="connsiteY43" fmla="*/ 9194 h 10002"/>
              <a:gd name="connsiteX44" fmla="*/ 4517 w 10000"/>
              <a:gd name="connsiteY44" fmla="*/ 9194 h 10002"/>
              <a:gd name="connsiteX45" fmla="*/ 4138 w 10000"/>
              <a:gd name="connsiteY45" fmla="*/ 9258 h 10002"/>
              <a:gd name="connsiteX46" fmla="*/ 2448 w 10000"/>
              <a:gd name="connsiteY46" fmla="*/ 9290 h 10002"/>
              <a:gd name="connsiteX47" fmla="*/ 2138 w 10000"/>
              <a:gd name="connsiteY47" fmla="*/ 9355 h 10002"/>
              <a:gd name="connsiteX48" fmla="*/ 1931 w 10000"/>
              <a:gd name="connsiteY48" fmla="*/ 9387 h 10002"/>
              <a:gd name="connsiteX49" fmla="*/ 1759 w 10000"/>
              <a:gd name="connsiteY49" fmla="*/ 9678 h 10002"/>
              <a:gd name="connsiteX50" fmla="*/ 1655 w 10000"/>
              <a:gd name="connsiteY50" fmla="*/ 9678 h 10002"/>
              <a:gd name="connsiteX51" fmla="*/ 2034 w 10000"/>
              <a:gd name="connsiteY51" fmla="*/ 9355 h 10002"/>
              <a:gd name="connsiteX52" fmla="*/ 2207 w 10000"/>
              <a:gd name="connsiteY52" fmla="*/ 9323 h 10002"/>
              <a:gd name="connsiteX53" fmla="*/ 4414 w 10000"/>
              <a:gd name="connsiteY53" fmla="*/ 9323 h 10002"/>
              <a:gd name="connsiteX54" fmla="*/ 5103 w 10000"/>
              <a:gd name="connsiteY54" fmla="*/ 9063 h 10002"/>
              <a:gd name="connsiteX55" fmla="*/ 5828 w 10000"/>
              <a:gd name="connsiteY55" fmla="*/ 8644 h 10002"/>
              <a:gd name="connsiteX56" fmla="*/ 6552 w 10000"/>
              <a:gd name="connsiteY56" fmla="*/ 8061 h 10002"/>
              <a:gd name="connsiteX57" fmla="*/ 7483 w 10000"/>
              <a:gd name="connsiteY57" fmla="*/ 9323 h 10002"/>
              <a:gd name="connsiteX58" fmla="*/ 7172 w 10000"/>
              <a:gd name="connsiteY58" fmla="*/ 8934 h 10002"/>
              <a:gd name="connsiteX59" fmla="*/ 6483 w 10000"/>
              <a:gd name="connsiteY59" fmla="*/ 7997 h 10002"/>
              <a:gd name="connsiteX60" fmla="*/ 5621 w 10000"/>
              <a:gd name="connsiteY60" fmla="*/ 8870 h 10002"/>
              <a:gd name="connsiteX61" fmla="*/ 4069 w 10000"/>
              <a:gd name="connsiteY61" fmla="*/ 9420 h 10002"/>
              <a:gd name="connsiteX62" fmla="*/ 3655 w 10000"/>
              <a:gd name="connsiteY62" fmla="*/ 9452 h 10002"/>
              <a:gd name="connsiteX63" fmla="*/ 2034 w 10000"/>
              <a:gd name="connsiteY63" fmla="*/ 9355 h 10002"/>
              <a:gd name="connsiteX64" fmla="*/ 1621 w 10000"/>
              <a:gd name="connsiteY64" fmla="*/ 9937 h 10002"/>
              <a:gd name="connsiteX65" fmla="*/ 1034 w 10000"/>
              <a:gd name="connsiteY65" fmla="*/ 10002 h 10002"/>
              <a:gd name="connsiteX66" fmla="*/ 1241 w 10000"/>
              <a:gd name="connsiteY66" fmla="*/ 9355 h 10002"/>
              <a:gd name="connsiteX67" fmla="*/ 1034 w 10000"/>
              <a:gd name="connsiteY67" fmla="*/ 8934 h 10002"/>
              <a:gd name="connsiteX68" fmla="*/ 621 w 10000"/>
              <a:gd name="connsiteY68" fmla="*/ 8513 h 10002"/>
              <a:gd name="connsiteX69" fmla="*/ 621 w 10000"/>
              <a:gd name="connsiteY69" fmla="*/ 8061 h 10002"/>
              <a:gd name="connsiteX70" fmla="*/ 621 w 10000"/>
              <a:gd name="connsiteY70" fmla="*/ 7640 h 10002"/>
              <a:gd name="connsiteX71" fmla="*/ 207 w 10000"/>
              <a:gd name="connsiteY71" fmla="*/ 7219 h 10002"/>
              <a:gd name="connsiteX72" fmla="*/ 0 w 10000"/>
              <a:gd name="connsiteY72" fmla="*/ 7219 h 10002"/>
              <a:gd name="connsiteX73" fmla="*/ 207 w 10000"/>
              <a:gd name="connsiteY73" fmla="*/ 6540 h 10002"/>
              <a:gd name="connsiteX74" fmla="*/ 414 w 10000"/>
              <a:gd name="connsiteY74" fmla="*/ 6346 h 10002"/>
              <a:gd name="connsiteX75" fmla="*/ 414 w 10000"/>
              <a:gd name="connsiteY75" fmla="*/ 6119 h 10002"/>
              <a:gd name="connsiteX76" fmla="*/ 414 w 10000"/>
              <a:gd name="connsiteY76" fmla="*/ 5667 h 10002"/>
              <a:gd name="connsiteX77" fmla="*/ 621 w 10000"/>
              <a:gd name="connsiteY77" fmla="*/ 5246 h 10002"/>
              <a:gd name="connsiteX78" fmla="*/ 828 w 10000"/>
              <a:gd name="connsiteY78" fmla="*/ 5019 h 10002"/>
              <a:gd name="connsiteX79" fmla="*/ 1241 w 10000"/>
              <a:gd name="connsiteY79" fmla="*/ 5019 h 10002"/>
              <a:gd name="connsiteX80" fmla="*/ 1241 w 10000"/>
              <a:gd name="connsiteY80" fmla="*/ 4372 h 10002"/>
              <a:gd name="connsiteX81" fmla="*/ 1241 w 10000"/>
              <a:gd name="connsiteY81" fmla="*/ 3725 h 10002"/>
              <a:gd name="connsiteX82" fmla="*/ 1241 w 10000"/>
              <a:gd name="connsiteY82" fmla="*/ 2852 h 10002"/>
              <a:gd name="connsiteX83" fmla="*/ 1241 w 10000"/>
              <a:gd name="connsiteY83" fmla="*/ 2205 h 10002"/>
              <a:gd name="connsiteX0" fmla="*/ 1241 w 10000"/>
              <a:gd name="connsiteY0" fmla="*/ 2205 h 10002"/>
              <a:gd name="connsiteX1" fmla="*/ 1241 w 10000"/>
              <a:gd name="connsiteY1" fmla="*/ 1978 h 10002"/>
              <a:gd name="connsiteX2" fmla="*/ 1862 w 10000"/>
              <a:gd name="connsiteY2" fmla="*/ 1978 h 10002"/>
              <a:gd name="connsiteX3" fmla="*/ 1862 w 10000"/>
              <a:gd name="connsiteY3" fmla="*/ 1105 h 10002"/>
              <a:gd name="connsiteX4" fmla="*/ 1853 w 10000"/>
              <a:gd name="connsiteY4" fmla="*/ 451 h 10002"/>
              <a:gd name="connsiteX5" fmla="*/ 5621 w 10000"/>
              <a:gd name="connsiteY5" fmla="*/ 458 h 10002"/>
              <a:gd name="connsiteX6" fmla="*/ 5716 w 10000"/>
              <a:gd name="connsiteY6" fmla="*/ 328 h 10002"/>
              <a:gd name="connsiteX7" fmla="*/ 5674 w 10000"/>
              <a:gd name="connsiteY7" fmla="*/ 466 h 10002"/>
              <a:gd name="connsiteX8" fmla="*/ 6448 w 10000"/>
              <a:gd name="connsiteY8" fmla="*/ 458 h 10002"/>
              <a:gd name="connsiteX9" fmla="*/ 7396 w 10000"/>
              <a:gd name="connsiteY9" fmla="*/ 461 h 10002"/>
              <a:gd name="connsiteX10" fmla="*/ 7550 w 10000"/>
              <a:gd name="connsiteY10" fmla="*/ 456 h 10002"/>
              <a:gd name="connsiteX11" fmla="*/ 8292 w 10000"/>
              <a:gd name="connsiteY11" fmla="*/ 454 h 10002"/>
              <a:gd name="connsiteX12" fmla="*/ 7474 w 10000"/>
              <a:gd name="connsiteY12" fmla="*/ 462 h 10002"/>
              <a:gd name="connsiteX13" fmla="*/ 7880 w 10000"/>
              <a:gd name="connsiteY13" fmla="*/ 466 h 10002"/>
              <a:gd name="connsiteX14" fmla="*/ 8302 w 10000"/>
              <a:gd name="connsiteY14" fmla="*/ 466 h 10002"/>
              <a:gd name="connsiteX15" fmla="*/ 8561 w 10000"/>
              <a:gd name="connsiteY15" fmla="*/ 2 h 10002"/>
              <a:gd name="connsiteX16" fmla="*/ 8966 w 10000"/>
              <a:gd name="connsiteY16" fmla="*/ 684 h 10002"/>
              <a:gd name="connsiteX17" fmla="*/ 9172 w 10000"/>
              <a:gd name="connsiteY17" fmla="*/ 1105 h 10002"/>
              <a:gd name="connsiteX18" fmla="*/ 9172 w 10000"/>
              <a:gd name="connsiteY18" fmla="*/ 1978 h 10002"/>
              <a:gd name="connsiteX19" fmla="*/ 9379 w 10000"/>
              <a:gd name="connsiteY19" fmla="*/ 2852 h 10002"/>
              <a:gd name="connsiteX20" fmla="*/ 10000 w 10000"/>
              <a:gd name="connsiteY20" fmla="*/ 3499 h 10002"/>
              <a:gd name="connsiteX21" fmla="*/ 9586 w 10000"/>
              <a:gd name="connsiteY21" fmla="*/ 3725 h 10002"/>
              <a:gd name="connsiteX22" fmla="*/ 9172 w 10000"/>
              <a:gd name="connsiteY22" fmla="*/ 4146 h 10002"/>
              <a:gd name="connsiteX23" fmla="*/ 8966 w 10000"/>
              <a:gd name="connsiteY23" fmla="*/ 5019 h 10002"/>
              <a:gd name="connsiteX24" fmla="*/ 8966 w 10000"/>
              <a:gd name="connsiteY24" fmla="*/ 5893 h 10002"/>
              <a:gd name="connsiteX25" fmla="*/ 8759 w 10000"/>
              <a:gd name="connsiteY25" fmla="*/ 6540 h 10002"/>
              <a:gd name="connsiteX26" fmla="*/ 8310 w 10000"/>
              <a:gd name="connsiteY26" fmla="*/ 7640 h 10002"/>
              <a:gd name="connsiteX27" fmla="*/ 8103 w 10000"/>
              <a:gd name="connsiteY27" fmla="*/ 8513 h 10002"/>
              <a:gd name="connsiteX28" fmla="*/ 7690 w 10000"/>
              <a:gd name="connsiteY28" fmla="*/ 8513 h 10002"/>
              <a:gd name="connsiteX29" fmla="*/ 7690 w 10000"/>
              <a:gd name="connsiteY29" fmla="*/ 9355 h 10002"/>
              <a:gd name="connsiteX30" fmla="*/ 6310 w 10000"/>
              <a:gd name="connsiteY30" fmla="*/ 7931 h 10002"/>
              <a:gd name="connsiteX31" fmla="*/ 6069 w 10000"/>
              <a:gd name="connsiteY31" fmla="*/ 8416 h 10002"/>
              <a:gd name="connsiteX32" fmla="*/ 5552 w 10000"/>
              <a:gd name="connsiteY32" fmla="*/ 8773 h 10002"/>
              <a:gd name="connsiteX33" fmla="*/ 5448 w 10000"/>
              <a:gd name="connsiteY33" fmla="*/ 8870 h 10002"/>
              <a:gd name="connsiteX34" fmla="*/ 5276 w 10000"/>
              <a:gd name="connsiteY34" fmla="*/ 8870 h 10002"/>
              <a:gd name="connsiteX35" fmla="*/ 5345 w 10000"/>
              <a:gd name="connsiteY35" fmla="*/ 8966 h 10002"/>
              <a:gd name="connsiteX36" fmla="*/ 5276 w 10000"/>
              <a:gd name="connsiteY36" fmla="*/ 8966 h 10002"/>
              <a:gd name="connsiteX37" fmla="*/ 5138 w 10000"/>
              <a:gd name="connsiteY37" fmla="*/ 8870 h 10002"/>
              <a:gd name="connsiteX38" fmla="*/ 4862 w 10000"/>
              <a:gd name="connsiteY38" fmla="*/ 9063 h 10002"/>
              <a:gd name="connsiteX39" fmla="*/ 4828 w 10000"/>
              <a:gd name="connsiteY39" fmla="*/ 8999 h 10002"/>
              <a:gd name="connsiteX40" fmla="*/ 4759 w 10000"/>
              <a:gd name="connsiteY40" fmla="*/ 9063 h 10002"/>
              <a:gd name="connsiteX41" fmla="*/ 4724 w 10000"/>
              <a:gd name="connsiteY41" fmla="*/ 9161 h 10002"/>
              <a:gd name="connsiteX42" fmla="*/ 4655 w 10000"/>
              <a:gd name="connsiteY42" fmla="*/ 9161 h 10002"/>
              <a:gd name="connsiteX43" fmla="*/ 4621 w 10000"/>
              <a:gd name="connsiteY43" fmla="*/ 9194 h 10002"/>
              <a:gd name="connsiteX44" fmla="*/ 4517 w 10000"/>
              <a:gd name="connsiteY44" fmla="*/ 9194 h 10002"/>
              <a:gd name="connsiteX45" fmla="*/ 4138 w 10000"/>
              <a:gd name="connsiteY45" fmla="*/ 9258 h 10002"/>
              <a:gd name="connsiteX46" fmla="*/ 2448 w 10000"/>
              <a:gd name="connsiteY46" fmla="*/ 9290 h 10002"/>
              <a:gd name="connsiteX47" fmla="*/ 2138 w 10000"/>
              <a:gd name="connsiteY47" fmla="*/ 9355 h 10002"/>
              <a:gd name="connsiteX48" fmla="*/ 1931 w 10000"/>
              <a:gd name="connsiteY48" fmla="*/ 9387 h 10002"/>
              <a:gd name="connsiteX49" fmla="*/ 1759 w 10000"/>
              <a:gd name="connsiteY49" fmla="*/ 9678 h 10002"/>
              <a:gd name="connsiteX50" fmla="*/ 1655 w 10000"/>
              <a:gd name="connsiteY50" fmla="*/ 9678 h 10002"/>
              <a:gd name="connsiteX51" fmla="*/ 2034 w 10000"/>
              <a:gd name="connsiteY51" fmla="*/ 9355 h 10002"/>
              <a:gd name="connsiteX52" fmla="*/ 2207 w 10000"/>
              <a:gd name="connsiteY52" fmla="*/ 9323 h 10002"/>
              <a:gd name="connsiteX53" fmla="*/ 4414 w 10000"/>
              <a:gd name="connsiteY53" fmla="*/ 9323 h 10002"/>
              <a:gd name="connsiteX54" fmla="*/ 5103 w 10000"/>
              <a:gd name="connsiteY54" fmla="*/ 9063 h 10002"/>
              <a:gd name="connsiteX55" fmla="*/ 5828 w 10000"/>
              <a:gd name="connsiteY55" fmla="*/ 8644 h 10002"/>
              <a:gd name="connsiteX56" fmla="*/ 6552 w 10000"/>
              <a:gd name="connsiteY56" fmla="*/ 8061 h 10002"/>
              <a:gd name="connsiteX57" fmla="*/ 7483 w 10000"/>
              <a:gd name="connsiteY57" fmla="*/ 9323 h 10002"/>
              <a:gd name="connsiteX58" fmla="*/ 7172 w 10000"/>
              <a:gd name="connsiteY58" fmla="*/ 8934 h 10002"/>
              <a:gd name="connsiteX59" fmla="*/ 6483 w 10000"/>
              <a:gd name="connsiteY59" fmla="*/ 7997 h 10002"/>
              <a:gd name="connsiteX60" fmla="*/ 5621 w 10000"/>
              <a:gd name="connsiteY60" fmla="*/ 8870 h 10002"/>
              <a:gd name="connsiteX61" fmla="*/ 4069 w 10000"/>
              <a:gd name="connsiteY61" fmla="*/ 9420 h 10002"/>
              <a:gd name="connsiteX62" fmla="*/ 3655 w 10000"/>
              <a:gd name="connsiteY62" fmla="*/ 9452 h 10002"/>
              <a:gd name="connsiteX63" fmla="*/ 2034 w 10000"/>
              <a:gd name="connsiteY63" fmla="*/ 9355 h 10002"/>
              <a:gd name="connsiteX64" fmla="*/ 1621 w 10000"/>
              <a:gd name="connsiteY64" fmla="*/ 9937 h 10002"/>
              <a:gd name="connsiteX65" fmla="*/ 1034 w 10000"/>
              <a:gd name="connsiteY65" fmla="*/ 10002 h 10002"/>
              <a:gd name="connsiteX66" fmla="*/ 1241 w 10000"/>
              <a:gd name="connsiteY66" fmla="*/ 9355 h 10002"/>
              <a:gd name="connsiteX67" fmla="*/ 1034 w 10000"/>
              <a:gd name="connsiteY67" fmla="*/ 8934 h 10002"/>
              <a:gd name="connsiteX68" fmla="*/ 621 w 10000"/>
              <a:gd name="connsiteY68" fmla="*/ 8513 h 10002"/>
              <a:gd name="connsiteX69" fmla="*/ 621 w 10000"/>
              <a:gd name="connsiteY69" fmla="*/ 8061 h 10002"/>
              <a:gd name="connsiteX70" fmla="*/ 621 w 10000"/>
              <a:gd name="connsiteY70" fmla="*/ 7640 h 10002"/>
              <a:gd name="connsiteX71" fmla="*/ 207 w 10000"/>
              <a:gd name="connsiteY71" fmla="*/ 7219 h 10002"/>
              <a:gd name="connsiteX72" fmla="*/ 0 w 10000"/>
              <a:gd name="connsiteY72" fmla="*/ 7219 h 10002"/>
              <a:gd name="connsiteX73" fmla="*/ 207 w 10000"/>
              <a:gd name="connsiteY73" fmla="*/ 6540 h 10002"/>
              <a:gd name="connsiteX74" fmla="*/ 414 w 10000"/>
              <a:gd name="connsiteY74" fmla="*/ 6346 h 10002"/>
              <a:gd name="connsiteX75" fmla="*/ 414 w 10000"/>
              <a:gd name="connsiteY75" fmla="*/ 6119 h 10002"/>
              <a:gd name="connsiteX76" fmla="*/ 414 w 10000"/>
              <a:gd name="connsiteY76" fmla="*/ 5667 h 10002"/>
              <a:gd name="connsiteX77" fmla="*/ 621 w 10000"/>
              <a:gd name="connsiteY77" fmla="*/ 5246 h 10002"/>
              <a:gd name="connsiteX78" fmla="*/ 828 w 10000"/>
              <a:gd name="connsiteY78" fmla="*/ 5019 h 10002"/>
              <a:gd name="connsiteX79" fmla="*/ 1241 w 10000"/>
              <a:gd name="connsiteY79" fmla="*/ 5019 h 10002"/>
              <a:gd name="connsiteX80" fmla="*/ 1241 w 10000"/>
              <a:gd name="connsiteY80" fmla="*/ 4372 h 10002"/>
              <a:gd name="connsiteX81" fmla="*/ 1241 w 10000"/>
              <a:gd name="connsiteY81" fmla="*/ 3725 h 10002"/>
              <a:gd name="connsiteX82" fmla="*/ 1241 w 10000"/>
              <a:gd name="connsiteY82" fmla="*/ 2852 h 10002"/>
              <a:gd name="connsiteX83" fmla="*/ 1241 w 10000"/>
              <a:gd name="connsiteY83" fmla="*/ 2205 h 10002"/>
              <a:gd name="connsiteX0" fmla="*/ 1241 w 10000"/>
              <a:gd name="connsiteY0" fmla="*/ 2205 h 10002"/>
              <a:gd name="connsiteX1" fmla="*/ 1241 w 10000"/>
              <a:gd name="connsiteY1" fmla="*/ 1978 h 10002"/>
              <a:gd name="connsiteX2" fmla="*/ 1862 w 10000"/>
              <a:gd name="connsiteY2" fmla="*/ 1978 h 10002"/>
              <a:gd name="connsiteX3" fmla="*/ 1862 w 10000"/>
              <a:gd name="connsiteY3" fmla="*/ 1105 h 10002"/>
              <a:gd name="connsiteX4" fmla="*/ 1853 w 10000"/>
              <a:gd name="connsiteY4" fmla="*/ 451 h 10002"/>
              <a:gd name="connsiteX5" fmla="*/ 5621 w 10000"/>
              <a:gd name="connsiteY5" fmla="*/ 458 h 10002"/>
              <a:gd name="connsiteX6" fmla="*/ 5716 w 10000"/>
              <a:gd name="connsiteY6" fmla="*/ 328 h 10002"/>
              <a:gd name="connsiteX7" fmla="*/ 5674 w 10000"/>
              <a:gd name="connsiteY7" fmla="*/ 466 h 10002"/>
              <a:gd name="connsiteX8" fmla="*/ 6448 w 10000"/>
              <a:gd name="connsiteY8" fmla="*/ 458 h 10002"/>
              <a:gd name="connsiteX9" fmla="*/ 7396 w 10000"/>
              <a:gd name="connsiteY9" fmla="*/ 461 h 10002"/>
              <a:gd name="connsiteX10" fmla="*/ 7550 w 10000"/>
              <a:gd name="connsiteY10" fmla="*/ 456 h 10002"/>
              <a:gd name="connsiteX11" fmla="*/ 8292 w 10000"/>
              <a:gd name="connsiteY11" fmla="*/ 454 h 10002"/>
              <a:gd name="connsiteX12" fmla="*/ 7474 w 10000"/>
              <a:gd name="connsiteY12" fmla="*/ 462 h 10002"/>
              <a:gd name="connsiteX13" fmla="*/ 7880 w 10000"/>
              <a:gd name="connsiteY13" fmla="*/ 466 h 10002"/>
              <a:gd name="connsiteX14" fmla="*/ 8302 w 10000"/>
              <a:gd name="connsiteY14" fmla="*/ 466 h 10002"/>
              <a:gd name="connsiteX15" fmla="*/ 8561 w 10000"/>
              <a:gd name="connsiteY15" fmla="*/ 2 h 10002"/>
              <a:gd name="connsiteX16" fmla="*/ 8825 w 10000"/>
              <a:gd name="connsiteY16" fmla="*/ 449 h 10002"/>
              <a:gd name="connsiteX17" fmla="*/ 8966 w 10000"/>
              <a:gd name="connsiteY17" fmla="*/ 684 h 10002"/>
              <a:gd name="connsiteX18" fmla="*/ 9172 w 10000"/>
              <a:gd name="connsiteY18" fmla="*/ 1105 h 10002"/>
              <a:gd name="connsiteX19" fmla="*/ 9172 w 10000"/>
              <a:gd name="connsiteY19" fmla="*/ 1978 h 10002"/>
              <a:gd name="connsiteX20" fmla="*/ 9379 w 10000"/>
              <a:gd name="connsiteY20" fmla="*/ 2852 h 10002"/>
              <a:gd name="connsiteX21" fmla="*/ 10000 w 10000"/>
              <a:gd name="connsiteY21" fmla="*/ 3499 h 10002"/>
              <a:gd name="connsiteX22" fmla="*/ 9586 w 10000"/>
              <a:gd name="connsiteY22" fmla="*/ 3725 h 10002"/>
              <a:gd name="connsiteX23" fmla="*/ 9172 w 10000"/>
              <a:gd name="connsiteY23" fmla="*/ 4146 h 10002"/>
              <a:gd name="connsiteX24" fmla="*/ 8966 w 10000"/>
              <a:gd name="connsiteY24" fmla="*/ 5019 h 10002"/>
              <a:gd name="connsiteX25" fmla="*/ 8966 w 10000"/>
              <a:gd name="connsiteY25" fmla="*/ 5893 h 10002"/>
              <a:gd name="connsiteX26" fmla="*/ 8759 w 10000"/>
              <a:gd name="connsiteY26" fmla="*/ 6540 h 10002"/>
              <a:gd name="connsiteX27" fmla="*/ 8310 w 10000"/>
              <a:gd name="connsiteY27" fmla="*/ 7640 h 10002"/>
              <a:gd name="connsiteX28" fmla="*/ 8103 w 10000"/>
              <a:gd name="connsiteY28" fmla="*/ 8513 h 10002"/>
              <a:gd name="connsiteX29" fmla="*/ 7690 w 10000"/>
              <a:gd name="connsiteY29" fmla="*/ 8513 h 10002"/>
              <a:gd name="connsiteX30" fmla="*/ 7690 w 10000"/>
              <a:gd name="connsiteY30" fmla="*/ 9355 h 10002"/>
              <a:gd name="connsiteX31" fmla="*/ 6310 w 10000"/>
              <a:gd name="connsiteY31" fmla="*/ 7931 h 10002"/>
              <a:gd name="connsiteX32" fmla="*/ 6069 w 10000"/>
              <a:gd name="connsiteY32" fmla="*/ 8416 h 10002"/>
              <a:gd name="connsiteX33" fmla="*/ 5552 w 10000"/>
              <a:gd name="connsiteY33" fmla="*/ 8773 h 10002"/>
              <a:gd name="connsiteX34" fmla="*/ 5448 w 10000"/>
              <a:gd name="connsiteY34" fmla="*/ 8870 h 10002"/>
              <a:gd name="connsiteX35" fmla="*/ 5276 w 10000"/>
              <a:gd name="connsiteY35" fmla="*/ 8870 h 10002"/>
              <a:gd name="connsiteX36" fmla="*/ 5345 w 10000"/>
              <a:gd name="connsiteY36" fmla="*/ 8966 h 10002"/>
              <a:gd name="connsiteX37" fmla="*/ 5276 w 10000"/>
              <a:gd name="connsiteY37" fmla="*/ 8966 h 10002"/>
              <a:gd name="connsiteX38" fmla="*/ 5138 w 10000"/>
              <a:gd name="connsiteY38" fmla="*/ 8870 h 10002"/>
              <a:gd name="connsiteX39" fmla="*/ 4862 w 10000"/>
              <a:gd name="connsiteY39" fmla="*/ 9063 h 10002"/>
              <a:gd name="connsiteX40" fmla="*/ 4828 w 10000"/>
              <a:gd name="connsiteY40" fmla="*/ 8999 h 10002"/>
              <a:gd name="connsiteX41" fmla="*/ 4759 w 10000"/>
              <a:gd name="connsiteY41" fmla="*/ 9063 h 10002"/>
              <a:gd name="connsiteX42" fmla="*/ 4724 w 10000"/>
              <a:gd name="connsiteY42" fmla="*/ 9161 h 10002"/>
              <a:gd name="connsiteX43" fmla="*/ 4655 w 10000"/>
              <a:gd name="connsiteY43" fmla="*/ 9161 h 10002"/>
              <a:gd name="connsiteX44" fmla="*/ 4621 w 10000"/>
              <a:gd name="connsiteY44" fmla="*/ 9194 h 10002"/>
              <a:gd name="connsiteX45" fmla="*/ 4517 w 10000"/>
              <a:gd name="connsiteY45" fmla="*/ 9194 h 10002"/>
              <a:gd name="connsiteX46" fmla="*/ 4138 w 10000"/>
              <a:gd name="connsiteY46" fmla="*/ 9258 h 10002"/>
              <a:gd name="connsiteX47" fmla="*/ 2448 w 10000"/>
              <a:gd name="connsiteY47" fmla="*/ 9290 h 10002"/>
              <a:gd name="connsiteX48" fmla="*/ 2138 w 10000"/>
              <a:gd name="connsiteY48" fmla="*/ 9355 h 10002"/>
              <a:gd name="connsiteX49" fmla="*/ 1931 w 10000"/>
              <a:gd name="connsiteY49" fmla="*/ 9387 h 10002"/>
              <a:gd name="connsiteX50" fmla="*/ 1759 w 10000"/>
              <a:gd name="connsiteY50" fmla="*/ 9678 h 10002"/>
              <a:gd name="connsiteX51" fmla="*/ 1655 w 10000"/>
              <a:gd name="connsiteY51" fmla="*/ 9678 h 10002"/>
              <a:gd name="connsiteX52" fmla="*/ 2034 w 10000"/>
              <a:gd name="connsiteY52" fmla="*/ 9355 h 10002"/>
              <a:gd name="connsiteX53" fmla="*/ 2207 w 10000"/>
              <a:gd name="connsiteY53" fmla="*/ 9323 h 10002"/>
              <a:gd name="connsiteX54" fmla="*/ 4414 w 10000"/>
              <a:gd name="connsiteY54" fmla="*/ 9323 h 10002"/>
              <a:gd name="connsiteX55" fmla="*/ 5103 w 10000"/>
              <a:gd name="connsiteY55" fmla="*/ 9063 h 10002"/>
              <a:gd name="connsiteX56" fmla="*/ 5828 w 10000"/>
              <a:gd name="connsiteY56" fmla="*/ 8644 h 10002"/>
              <a:gd name="connsiteX57" fmla="*/ 6552 w 10000"/>
              <a:gd name="connsiteY57" fmla="*/ 8061 h 10002"/>
              <a:gd name="connsiteX58" fmla="*/ 7483 w 10000"/>
              <a:gd name="connsiteY58" fmla="*/ 9323 h 10002"/>
              <a:gd name="connsiteX59" fmla="*/ 7172 w 10000"/>
              <a:gd name="connsiteY59" fmla="*/ 8934 h 10002"/>
              <a:gd name="connsiteX60" fmla="*/ 6483 w 10000"/>
              <a:gd name="connsiteY60" fmla="*/ 7997 h 10002"/>
              <a:gd name="connsiteX61" fmla="*/ 5621 w 10000"/>
              <a:gd name="connsiteY61" fmla="*/ 8870 h 10002"/>
              <a:gd name="connsiteX62" fmla="*/ 4069 w 10000"/>
              <a:gd name="connsiteY62" fmla="*/ 9420 h 10002"/>
              <a:gd name="connsiteX63" fmla="*/ 3655 w 10000"/>
              <a:gd name="connsiteY63" fmla="*/ 9452 h 10002"/>
              <a:gd name="connsiteX64" fmla="*/ 2034 w 10000"/>
              <a:gd name="connsiteY64" fmla="*/ 9355 h 10002"/>
              <a:gd name="connsiteX65" fmla="*/ 1621 w 10000"/>
              <a:gd name="connsiteY65" fmla="*/ 9937 h 10002"/>
              <a:gd name="connsiteX66" fmla="*/ 1034 w 10000"/>
              <a:gd name="connsiteY66" fmla="*/ 10002 h 10002"/>
              <a:gd name="connsiteX67" fmla="*/ 1241 w 10000"/>
              <a:gd name="connsiteY67" fmla="*/ 9355 h 10002"/>
              <a:gd name="connsiteX68" fmla="*/ 1034 w 10000"/>
              <a:gd name="connsiteY68" fmla="*/ 8934 h 10002"/>
              <a:gd name="connsiteX69" fmla="*/ 621 w 10000"/>
              <a:gd name="connsiteY69" fmla="*/ 8513 h 10002"/>
              <a:gd name="connsiteX70" fmla="*/ 621 w 10000"/>
              <a:gd name="connsiteY70" fmla="*/ 8061 h 10002"/>
              <a:gd name="connsiteX71" fmla="*/ 621 w 10000"/>
              <a:gd name="connsiteY71" fmla="*/ 7640 h 10002"/>
              <a:gd name="connsiteX72" fmla="*/ 207 w 10000"/>
              <a:gd name="connsiteY72" fmla="*/ 7219 h 10002"/>
              <a:gd name="connsiteX73" fmla="*/ 0 w 10000"/>
              <a:gd name="connsiteY73" fmla="*/ 7219 h 10002"/>
              <a:gd name="connsiteX74" fmla="*/ 207 w 10000"/>
              <a:gd name="connsiteY74" fmla="*/ 6540 h 10002"/>
              <a:gd name="connsiteX75" fmla="*/ 414 w 10000"/>
              <a:gd name="connsiteY75" fmla="*/ 6346 h 10002"/>
              <a:gd name="connsiteX76" fmla="*/ 414 w 10000"/>
              <a:gd name="connsiteY76" fmla="*/ 6119 h 10002"/>
              <a:gd name="connsiteX77" fmla="*/ 414 w 10000"/>
              <a:gd name="connsiteY77" fmla="*/ 5667 h 10002"/>
              <a:gd name="connsiteX78" fmla="*/ 621 w 10000"/>
              <a:gd name="connsiteY78" fmla="*/ 5246 h 10002"/>
              <a:gd name="connsiteX79" fmla="*/ 828 w 10000"/>
              <a:gd name="connsiteY79" fmla="*/ 5019 h 10002"/>
              <a:gd name="connsiteX80" fmla="*/ 1241 w 10000"/>
              <a:gd name="connsiteY80" fmla="*/ 5019 h 10002"/>
              <a:gd name="connsiteX81" fmla="*/ 1241 w 10000"/>
              <a:gd name="connsiteY81" fmla="*/ 4372 h 10002"/>
              <a:gd name="connsiteX82" fmla="*/ 1241 w 10000"/>
              <a:gd name="connsiteY82" fmla="*/ 3725 h 10002"/>
              <a:gd name="connsiteX83" fmla="*/ 1241 w 10000"/>
              <a:gd name="connsiteY83" fmla="*/ 2852 h 10002"/>
              <a:gd name="connsiteX84" fmla="*/ 1241 w 10000"/>
              <a:gd name="connsiteY84" fmla="*/ 2205 h 10002"/>
              <a:gd name="connsiteX0" fmla="*/ 1241 w 10000"/>
              <a:gd name="connsiteY0" fmla="*/ 1877 h 9674"/>
              <a:gd name="connsiteX1" fmla="*/ 1241 w 10000"/>
              <a:gd name="connsiteY1" fmla="*/ 1650 h 9674"/>
              <a:gd name="connsiteX2" fmla="*/ 1862 w 10000"/>
              <a:gd name="connsiteY2" fmla="*/ 1650 h 9674"/>
              <a:gd name="connsiteX3" fmla="*/ 1862 w 10000"/>
              <a:gd name="connsiteY3" fmla="*/ 777 h 9674"/>
              <a:gd name="connsiteX4" fmla="*/ 1853 w 10000"/>
              <a:gd name="connsiteY4" fmla="*/ 123 h 9674"/>
              <a:gd name="connsiteX5" fmla="*/ 5621 w 10000"/>
              <a:gd name="connsiteY5" fmla="*/ 130 h 9674"/>
              <a:gd name="connsiteX6" fmla="*/ 5716 w 10000"/>
              <a:gd name="connsiteY6" fmla="*/ 0 h 9674"/>
              <a:gd name="connsiteX7" fmla="*/ 5674 w 10000"/>
              <a:gd name="connsiteY7" fmla="*/ 138 h 9674"/>
              <a:gd name="connsiteX8" fmla="*/ 6448 w 10000"/>
              <a:gd name="connsiteY8" fmla="*/ 130 h 9674"/>
              <a:gd name="connsiteX9" fmla="*/ 7396 w 10000"/>
              <a:gd name="connsiteY9" fmla="*/ 133 h 9674"/>
              <a:gd name="connsiteX10" fmla="*/ 7550 w 10000"/>
              <a:gd name="connsiteY10" fmla="*/ 128 h 9674"/>
              <a:gd name="connsiteX11" fmla="*/ 8292 w 10000"/>
              <a:gd name="connsiteY11" fmla="*/ 126 h 9674"/>
              <a:gd name="connsiteX12" fmla="*/ 7474 w 10000"/>
              <a:gd name="connsiteY12" fmla="*/ 134 h 9674"/>
              <a:gd name="connsiteX13" fmla="*/ 7880 w 10000"/>
              <a:gd name="connsiteY13" fmla="*/ 138 h 9674"/>
              <a:gd name="connsiteX14" fmla="*/ 8302 w 10000"/>
              <a:gd name="connsiteY14" fmla="*/ 138 h 9674"/>
              <a:gd name="connsiteX15" fmla="*/ 8553 w 10000"/>
              <a:gd name="connsiteY15" fmla="*/ 156 h 9674"/>
              <a:gd name="connsiteX16" fmla="*/ 8825 w 10000"/>
              <a:gd name="connsiteY16" fmla="*/ 121 h 9674"/>
              <a:gd name="connsiteX17" fmla="*/ 8966 w 10000"/>
              <a:gd name="connsiteY17" fmla="*/ 356 h 9674"/>
              <a:gd name="connsiteX18" fmla="*/ 9172 w 10000"/>
              <a:gd name="connsiteY18" fmla="*/ 777 h 9674"/>
              <a:gd name="connsiteX19" fmla="*/ 9172 w 10000"/>
              <a:gd name="connsiteY19" fmla="*/ 1650 h 9674"/>
              <a:gd name="connsiteX20" fmla="*/ 9379 w 10000"/>
              <a:gd name="connsiteY20" fmla="*/ 2524 h 9674"/>
              <a:gd name="connsiteX21" fmla="*/ 10000 w 10000"/>
              <a:gd name="connsiteY21" fmla="*/ 3171 h 9674"/>
              <a:gd name="connsiteX22" fmla="*/ 9586 w 10000"/>
              <a:gd name="connsiteY22" fmla="*/ 3397 h 9674"/>
              <a:gd name="connsiteX23" fmla="*/ 9172 w 10000"/>
              <a:gd name="connsiteY23" fmla="*/ 3818 h 9674"/>
              <a:gd name="connsiteX24" fmla="*/ 8966 w 10000"/>
              <a:gd name="connsiteY24" fmla="*/ 4691 h 9674"/>
              <a:gd name="connsiteX25" fmla="*/ 8966 w 10000"/>
              <a:gd name="connsiteY25" fmla="*/ 5565 h 9674"/>
              <a:gd name="connsiteX26" fmla="*/ 8759 w 10000"/>
              <a:gd name="connsiteY26" fmla="*/ 6212 h 9674"/>
              <a:gd name="connsiteX27" fmla="*/ 8310 w 10000"/>
              <a:gd name="connsiteY27" fmla="*/ 7312 h 9674"/>
              <a:gd name="connsiteX28" fmla="*/ 8103 w 10000"/>
              <a:gd name="connsiteY28" fmla="*/ 8185 h 9674"/>
              <a:gd name="connsiteX29" fmla="*/ 7690 w 10000"/>
              <a:gd name="connsiteY29" fmla="*/ 8185 h 9674"/>
              <a:gd name="connsiteX30" fmla="*/ 7690 w 10000"/>
              <a:gd name="connsiteY30" fmla="*/ 9027 h 9674"/>
              <a:gd name="connsiteX31" fmla="*/ 6310 w 10000"/>
              <a:gd name="connsiteY31" fmla="*/ 7603 h 9674"/>
              <a:gd name="connsiteX32" fmla="*/ 6069 w 10000"/>
              <a:gd name="connsiteY32" fmla="*/ 8088 h 9674"/>
              <a:gd name="connsiteX33" fmla="*/ 5552 w 10000"/>
              <a:gd name="connsiteY33" fmla="*/ 8445 h 9674"/>
              <a:gd name="connsiteX34" fmla="*/ 5448 w 10000"/>
              <a:gd name="connsiteY34" fmla="*/ 8542 h 9674"/>
              <a:gd name="connsiteX35" fmla="*/ 5276 w 10000"/>
              <a:gd name="connsiteY35" fmla="*/ 8542 h 9674"/>
              <a:gd name="connsiteX36" fmla="*/ 5345 w 10000"/>
              <a:gd name="connsiteY36" fmla="*/ 8638 h 9674"/>
              <a:gd name="connsiteX37" fmla="*/ 5276 w 10000"/>
              <a:gd name="connsiteY37" fmla="*/ 8638 h 9674"/>
              <a:gd name="connsiteX38" fmla="*/ 5138 w 10000"/>
              <a:gd name="connsiteY38" fmla="*/ 8542 h 9674"/>
              <a:gd name="connsiteX39" fmla="*/ 4862 w 10000"/>
              <a:gd name="connsiteY39" fmla="*/ 8735 h 9674"/>
              <a:gd name="connsiteX40" fmla="*/ 4828 w 10000"/>
              <a:gd name="connsiteY40" fmla="*/ 8671 h 9674"/>
              <a:gd name="connsiteX41" fmla="*/ 4759 w 10000"/>
              <a:gd name="connsiteY41" fmla="*/ 8735 h 9674"/>
              <a:gd name="connsiteX42" fmla="*/ 4724 w 10000"/>
              <a:gd name="connsiteY42" fmla="*/ 8833 h 9674"/>
              <a:gd name="connsiteX43" fmla="*/ 4655 w 10000"/>
              <a:gd name="connsiteY43" fmla="*/ 8833 h 9674"/>
              <a:gd name="connsiteX44" fmla="*/ 4621 w 10000"/>
              <a:gd name="connsiteY44" fmla="*/ 8866 h 9674"/>
              <a:gd name="connsiteX45" fmla="*/ 4517 w 10000"/>
              <a:gd name="connsiteY45" fmla="*/ 8866 h 9674"/>
              <a:gd name="connsiteX46" fmla="*/ 4138 w 10000"/>
              <a:gd name="connsiteY46" fmla="*/ 8930 h 9674"/>
              <a:gd name="connsiteX47" fmla="*/ 2448 w 10000"/>
              <a:gd name="connsiteY47" fmla="*/ 8962 h 9674"/>
              <a:gd name="connsiteX48" fmla="*/ 2138 w 10000"/>
              <a:gd name="connsiteY48" fmla="*/ 9027 h 9674"/>
              <a:gd name="connsiteX49" fmla="*/ 1931 w 10000"/>
              <a:gd name="connsiteY49" fmla="*/ 9059 h 9674"/>
              <a:gd name="connsiteX50" fmla="*/ 1759 w 10000"/>
              <a:gd name="connsiteY50" fmla="*/ 9350 h 9674"/>
              <a:gd name="connsiteX51" fmla="*/ 1655 w 10000"/>
              <a:gd name="connsiteY51" fmla="*/ 9350 h 9674"/>
              <a:gd name="connsiteX52" fmla="*/ 2034 w 10000"/>
              <a:gd name="connsiteY52" fmla="*/ 9027 h 9674"/>
              <a:gd name="connsiteX53" fmla="*/ 2207 w 10000"/>
              <a:gd name="connsiteY53" fmla="*/ 8995 h 9674"/>
              <a:gd name="connsiteX54" fmla="*/ 4414 w 10000"/>
              <a:gd name="connsiteY54" fmla="*/ 8995 h 9674"/>
              <a:gd name="connsiteX55" fmla="*/ 5103 w 10000"/>
              <a:gd name="connsiteY55" fmla="*/ 8735 h 9674"/>
              <a:gd name="connsiteX56" fmla="*/ 5828 w 10000"/>
              <a:gd name="connsiteY56" fmla="*/ 8316 h 9674"/>
              <a:gd name="connsiteX57" fmla="*/ 6552 w 10000"/>
              <a:gd name="connsiteY57" fmla="*/ 7733 h 9674"/>
              <a:gd name="connsiteX58" fmla="*/ 7483 w 10000"/>
              <a:gd name="connsiteY58" fmla="*/ 8995 h 9674"/>
              <a:gd name="connsiteX59" fmla="*/ 7172 w 10000"/>
              <a:gd name="connsiteY59" fmla="*/ 8606 h 9674"/>
              <a:gd name="connsiteX60" fmla="*/ 6483 w 10000"/>
              <a:gd name="connsiteY60" fmla="*/ 7669 h 9674"/>
              <a:gd name="connsiteX61" fmla="*/ 5621 w 10000"/>
              <a:gd name="connsiteY61" fmla="*/ 8542 h 9674"/>
              <a:gd name="connsiteX62" fmla="*/ 4069 w 10000"/>
              <a:gd name="connsiteY62" fmla="*/ 9092 h 9674"/>
              <a:gd name="connsiteX63" fmla="*/ 3655 w 10000"/>
              <a:gd name="connsiteY63" fmla="*/ 9124 h 9674"/>
              <a:gd name="connsiteX64" fmla="*/ 2034 w 10000"/>
              <a:gd name="connsiteY64" fmla="*/ 9027 h 9674"/>
              <a:gd name="connsiteX65" fmla="*/ 1621 w 10000"/>
              <a:gd name="connsiteY65" fmla="*/ 9609 h 9674"/>
              <a:gd name="connsiteX66" fmla="*/ 1034 w 10000"/>
              <a:gd name="connsiteY66" fmla="*/ 9674 h 9674"/>
              <a:gd name="connsiteX67" fmla="*/ 1241 w 10000"/>
              <a:gd name="connsiteY67" fmla="*/ 9027 h 9674"/>
              <a:gd name="connsiteX68" fmla="*/ 1034 w 10000"/>
              <a:gd name="connsiteY68" fmla="*/ 8606 h 9674"/>
              <a:gd name="connsiteX69" fmla="*/ 621 w 10000"/>
              <a:gd name="connsiteY69" fmla="*/ 8185 h 9674"/>
              <a:gd name="connsiteX70" fmla="*/ 621 w 10000"/>
              <a:gd name="connsiteY70" fmla="*/ 7733 h 9674"/>
              <a:gd name="connsiteX71" fmla="*/ 621 w 10000"/>
              <a:gd name="connsiteY71" fmla="*/ 7312 h 9674"/>
              <a:gd name="connsiteX72" fmla="*/ 207 w 10000"/>
              <a:gd name="connsiteY72" fmla="*/ 6891 h 9674"/>
              <a:gd name="connsiteX73" fmla="*/ 0 w 10000"/>
              <a:gd name="connsiteY73" fmla="*/ 6891 h 9674"/>
              <a:gd name="connsiteX74" fmla="*/ 207 w 10000"/>
              <a:gd name="connsiteY74" fmla="*/ 6212 h 9674"/>
              <a:gd name="connsiteX75" fmla="*/ 414 w 10000"/>
              <a:gd name="connsiteY75" fmla="*/ 6018 h 9674"/>
              <a:gd name="connsiteX76" fmla="*/ 414 w 10000"/>
              <a:gd name="connsiteY76" fmla="*/ 5791 h 9674"/>
              <a:gd name="connsiteX77" fmla="*/ 414 w 10000"/>
              <a:gd name="connsiteY77" fmla="*/ 5339 h 9674"/>
              <a:gd name="connsiteX78" fmla="*/ 621 w 10000"/>
              <a:gd name="connsiteY78" fmla="*/ 4918 h 9674"/>
              <a:gd name="connsiteX79" fmla="*/ 828 w 10000"/>
              <a:gd name="connsiteY79" fmla="*/ 4691 h 9674"/>
              <a:gd name="connsiteX80" fmla="*/ 1241 w 10000"/>
              <a:gd name="connsiteY80" fmla="*/ 4691 h 9674"/>
              <a:gd name="connsiteX81" fmla="*/ 1241 w 10000"/>
              <a:gd name="connsiteY81" fmla="*/ 4044 h 9674"/>
              <a:gd name="connsiteX82" fmla="*/ 1241 w 10000"/>
              <a:gd name="connsiteY82" fmla="*/ 3397 h 9674"/>
              <a:gd name="connsiteX83" fmla="*/ 1241 w 10000"/>
              <a:gd name="connsiteY83" fmla="*/ 2524 h 9674"/>
              <a:gd name="connsiteX84" fmla="*/ 1241 w 10000"/>
              <a:gd name="connsiteY84" fmla="*/ 1877 h 9674"/>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553 w 10000"/>
              <a:gd name="connsiteY15" fmla="*/ 161 h 10000"/>
              <a:gd name="connsiteX16" fmla="*/ 8825 w 10000"/>
              <a:gd name="connsiteY16" fmla="*/ 125 h 10000"/>
              <a:gd name="connsiteX17" fmla="*/ 8966 w 10000"/>
              <a:gd name="connsiteY17" fmla="*/ 368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553 w 10000"/>
              <a:gd name="connsiteY15" fmla="*/ 161 h 10000"/>
              <a:gd name="connsiteX16" fmla="*/ 8825 w 10000"/>
              <a:gd name="connsiteY16" fmla="*/ 125 h 10000"/>
              <a:gd name="connsiteX17" fmla="*/ 8966 w 10000"/>
              <a:gd name="connsiteY17" fmla="*/ 368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553 w 10000"/>
              <a:gd name="connsiteY15" fmla="*/ 161 h 10000"/>
              <a:gd name="connsiteX16" fmla="*/ 8825 w 10000"/>
              <a:gd name="connsiteY16" fmla="*/ 125 h 10000"/>
              <a:gd name="connsiteX17" fmla="*/ 8966 w 10000"/>
              <a:gd name="connsiteY17" fmla="*/ 368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584 w 10000"/>
              <a:gd name="connsiteY15" fmla="*/ 147 h 10000"/>
              <a:gd name="connsiteX16" fmla="*/ 8825 w 10000"/>
              <a:gd name="connsiteY16" fmla="*/ 125 h 10000"/>
              <a:gd name="connsiteX17" fmla="*/ 8966 w 10000"/>
              <a:gd name="connsiteY17" fmla="*/ 368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25 w 10000"/>
              <a:gd name="connsiteY15" fmla="*/ 125 h 10000"/>
              <a:gd name="connsiteX16" fmla="*/ 8966 w 10000"/>
              <a:gd name="connsiteY16" fmla="*/ 368 h 10000"/>
              <a:gd name="connsiteX17" fmla="*/ 9172 w 10000"/>
              <a:gd name="connsiteY17" fmla="*/ 803 h 10000"/>
              <a:gd name="connsiteX18" fmla="*/ 9172 w 10000"/>
              <a:gd name="connsiteY18" fmla="*/ 1706 h 10000"/>
              <a:gd name="connsiteX19" fmla="*/ 9379 w 10000"/>
              <a:gd name="connsiteY19" fmla="*/ 2609 h 10000"/>
              <a:gd name="connsiteX20" fmla="*/ 10000 w 10000"/>
              <a:gd name="connsiteY20" fmla="*/ 3278 h 10000"/>
              <a:gd name="connsiteX21" fmla="*/ 9586 w 10000"/>
              <a:gd name="connsiteY21" fmla="*/ 3511 h 10000"/>
              <a:gd name="connsiteX22" fmla="*/ 9172 w 10000"/>
              <a:gd name="connsiteY22" fmla="*/ 3947 h 10000"/>
              <a:gd name="connsiteX23" fmla="*/ 8966 w 10000"/>
              <a:gd name="connsiteY23" fmla="*/ 4849 h 10000"/>
              <a:gd name="connsiteX24" fmla="*/ 8966 w 10000"/>
              <a:gd name="connsiteY24" fmla="*/ 5753 h 10000"/>
              <a:gd name="connsiteX25" fmla="*/ 8759 w 10000"/>
              <a:gd name="connsiteY25" fmla="*/ 6421 h 10000"/>
              <a:gd name="connsiteX26" fmla="*/ 8310 w 10000"/>
              <a:gd name="connsiteY26" fmla="*/ 7558 h 10000"/>
              <a:gd name="connsiteX27" fmla="*/ 8103 w 10000"/>
              <a:gd name="connsiteY27" fmla="*/ 8461 h 10000"/>
              <a:gd name="connsiteX28" fmla="*/ 7690 w 10000"/>
              <a:gd name="connsiteY28" fmla="*/ 8461 h 10000"/>
              <a:gd name="connsiteX29" fmla="*/ 7690 w 10000"/>
              <a:gd name="connsiteY29" fmla="*/ 9331 h 10000"/>
              <a:gd name="connsiteX30" fmla="*/ 6310 w 10000"/>
              <a:gd name="connsiteY30" fmla="*/ 7859 h 10000"/>
              <a:gd name="connsiteX31" fmla="*/ 6069 w 10000"/>
              <a:gd name="connsiteY31" fmla="*/ 8361 h 10000"/>
              <a:gd name="connsiteX32" fmla="*/ 5552 w 10000"/>
              <a:gd name="connsiteY32" fmla="*/ 8730 h 10000"/>
              <a:gd name="connsiteX33" fmla="*/ 5448 w 10000"/>
              <a:gd name="connsiteY33" fmla="*/ 8830 h 10000"/>
              <a:gd name="connsiteX34" fmla="*/ 5276 w 10000"/>
              <a:gd name="connsiteY34" fmla="*/ 8830 h 10000"/>
              <a:gd name="connsiteX35" fmla="*/ 5345 w 10000"/>
              <a:gd name="connsiteY35" fmla="*/ 8929 h 10000"/>
              <a:gd name="connsiteX36" fmla="*/ 5276 w 10000"/>
              <a:gd name="connsiteY36" fmla="*/ 8929 h 10000"/>
              <a:gd name="connsiteX37" fmla="*/ 5138 w 10000"/>
              <a:gd name="connsiteY37" fmla="*/ 8830 h 10000"/>
              <a:gd name="connsiteX38" fmla="*/ 4862 w 10000"/>
              <a:gd name="connsiteY38" fmla="*/ 9029 h 10000"/>
              <a:gd name="connsiteX39" fmla="*/ 4828 w 10000"/>
              <a:gd name="connsiteY39" fmla="*/ 8963 h 10000"/>
              <a:gd name="connsiteX40" fmla="*/ 4759 w 10000"/>
              <a:gd name="connsiteY40" fmla="*/ 9029 h 10000"/>
              <a:gd name="connsiteX41" fmla="*/ 4724 w 10000"/>
              <a:gd name="connsiteY41" fmla="*/ 9131 h 10000"/>
              <a:gd name="connsiteX42" fmla="*/ 4655 w 10000"/>
              <a:gd name="connsiteY42" fmla="*/ 9131 h 10000"/>
              <a:gd name="connsiteX43" fmla="*/ 4621 w 10000"/>
              <a:gd name="connsiteY43" fmla="*/ 9165 h 10000"/>
              <a:gd name="connsiteX44" fmla="*/ 4517 w 10000"/>
              <a:gd name="connsiteY44" fmla="*/ 9165 h 10000"/>
              <a:gd name="connsiteX45" fmla="*/ 4138 w 10000"/>
              <a:gd name="connsiteY45" fmla="*/ 9231 h 10000"/>
              <a:gd name="connsiteX46" fmla="*/ 2448 w 10000"/>
              <a:gd name="connsiteY46" fmla="*/ 9264 h 10000"/>
              <a:gd name="connsiteX47" fmla="*/ 2138 w 10000"/>
              <a:gd name="connsiteY47" fmla="*/ 9331 h 10000"/>
              <a:gd name="connsiteX48" fmla="*/ 1931 w 10000"/>
              <a:gd name="connsiteY48" fmla="*/ 9364 h 10000"/>
              <a:gd name="connsiteX49" fmla="*/ 1759 w 10000"/>
              <a:gd name="connsiteY49" fmla="*/ 9665 h 10000"/>
              <a:gd name="connsiteX50" fmla="*/ 1655 w 10000"/>
              <a:gd name="connsiteY50" fmla="*/ 9665 h 10000"/>
              <a:gd name="connsiteX51" fmla="*/ 2034 w 10000"/>
              <a:gd name="connsiteY51" fmla="*/ 9331 h 10000"/>
              <a:gd name="connsiteX52" fmla="*/ 2207 w 10000"/>
              <a:gd name="connsiteY52" fmla="*/ 9298 h 10000"/>
              <a:gd name="connsiteX53" fmla="*/ 4414 w 10000"/>
              <a:gd name="connsiteY53" fmla="*/ 9298 h 10000"/>
              <a:gd name="connsiteX54" fmla="*/ 5103 w 10000"/>
              <a:gd name="connsiteY54" fmla="*/ 9029 h 10000"/>
              <a:gd name="connsiteX55" fmla="*/ 5828 w 10000"/>
              <a:gd name="connsiteY55" fmla="*/ 8596 h 10000"/>
              <a:gd name="connsiteX56" fmla="*/ 6552 w 10000"/>
              <a:gd name="connsiteY56" fmla="*/ 7994 h 10000"/>
              <a:gd name="connsiteX57" fmla="*/ 7483 w 10000"/>
              <a:gd name="connsiteY57" fmla="*/ 9298 h 10000"/>
              <a:gd name="connsiteX58" fmla="*/ 7172 w 10000"/>
              <a:gd name="connsiteY58" fmla="*/ 8896 h 10000"/>
              <a:gd name="connsiteX59" fmla="*/ 6483 w 10000"/>
              <a:gd name="connsiteY59" fmla="*/ 7927 h 10000"/>
              <a:gd name="connsiteX60" fmla="*/ 5621 w 10000"/>
              <a:gd name="connsiteY60" fmla="*/ 8830 h 10000"/>
              <a:gd name="connsiteX61" fmla="*/ 4069 w 10000"/>
              <a:gd name="connsiteY61" fmla="*/ 9398 h 10000"/>
              <a:gd name="connsiteX62" fmla="*/ 3655 w 10000"/>
              <a:gd name="connsiteY62" fmla="*/ 9431 h 10000"/>
              <a:gd name="connsiteX63" fmla="*/ 2034 w 10000"/>
              <a:gd name="connsiteY63" fmla="*/ 9331 h 10000"/>
              <a:gd name="connsiteX64" fmla="*/ 1621 w 10000"/>
              <a:gd name="connsiteY64" fmla="*/ 9933 h 10000"/>
              <a:gd name="connsiteX65" fmla="*/ 1034 w 10000"/>
              <a:gd name="connsiteY65" fmla="*/ 10000 h 10000"/>
              <a:gd name="connsiteX66" fmla="*/ 1241 w 10000"/>
              <a:gd name="connsiteY66" fmla="*/ 9331 h 10000"/>
              <a:gd name="connsiteX67" fmla="*/ 1034 w 10000"/>
              <a:gd name="connsiteY67" fmla="*/ 8896 h 10000"/>
              <a:gd name="connsiteX68" fmla="*/ 621 w 10000"/>
              <a:gd name="connsiteY68" fmla="*/ 8461 h 10000"/>
              <a:gd name="connsiteX69" fmla="*/ 621 w 10000"/>
              <a:gd name="connsiteY69" fmla="*/ 7994 h 10000"/>
              <a:gd name="connsiteX70" fmla="*/ 621 w 10000"/>
              <a:gd name="connsiteY70" fmla="*/ 7558 h 10000"/>
              <a:gd name="connsiteX71" fmla="*/ 207 w 10000"/>
              <a:gd name="connsiteY71" fmla="*/ 7123 h 10000"/>
              <a:gd name="connsiteX72" fmla="*/ 0 w 10000"/>
              <a:gd name="connsiteY72" fmla="*/ 7123 h 10000"/>
              <a:gd name="connsiteX73" fmla="*/ 207 w 10000"/>
              <a:gd name="connsiteY73" fmla="*/ 6421 h 10000"/>
              <a:gd name="connsiteX74" fmla="*/ 414 w 10000"/>
              <a:gd name="connsiteY74" fmla="*/ 6221 h 10000"/>
              <a:gd name="connsiteX75" fmla="*/ 414 w 10000"/>
              <a:gd name="connsiteY75" fmla="*/ 5986 h 10000"/>
              <a:gd name="connsiteX76" fmla="*/ 414 w 10000"/>
              <a:gd name="connsiteY76" fmla="*/ 5519 h 10000"/>
              <a:gd name="connsiteX77" fmla="*/ 621 w 10000"/>
              <a:gd name="connsiteY77" fmla="*/ 5084 h 10000"/>
              <a:gd name="connsiteX78" fmla="*/ 828 w 10000"/>
              <a:gd name="connsiteY78" fmla="*/ 4849 h 10000"/>
              <a:gd name="connsiteX79" fmla="*/ 1241 w 10000"/>
              <a:gd name="connsiteY79" fmla="*/ 4849 h 10000"/>
              <a:gd name="connsiteX80" fmla="*/ 1241 w 10000"/>
              <a:gd name="connsiteY80" fmla="*/ 4180 h 10000"/>
              <a:gd name="connsiteX81" fmla="*/ 1241 w 10000"/>
              <a:gd name="connsiteY81" fmla="*/ 3511 h 10000"/>
              <a:gd name="connsiteX82" fmla="*/ 1241 w 10000"/>
              <a:gd name="connsiteY82" fmla="*/ 2609 h 10000"/>
              <a:gd name="connsiteX83" fmla="*/ 1241 w 10000"/>
              <a:gd name="connsiteY83"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172 w 10000"/>
              <a:gd name="connsiteY17" fmla="*/ 803 h 10000"/>
              <a:gd name="connsiteX18" fmla="*/ 9172 w 10000"/>
              <a:gd name="connsiteY18" fmla="*/ 1706 h 10000"/>
              <a:gd name="connsiteX19" fmla="*/ 9379 w 10000"/>
              <a:gd name="connsiteY19" fmla="*/ 2609 h 10000"/>
              <a:gd name="connsiteX20" fmla="*/ 10000 w 10000"/>
              <a:gd name="connsiteY20" fmla="*/ 3278 h 10000"/>
              <a:gd name="connsiteX21" fmla="*/ 9586 w 10000"/>
              <a:gd name="connsiteY21" fmla="*/ 3511 h 10000"/>
              <a:gd name="connsiteX22" fmla="*/ 9172 w 10000"/>
              <a:gd name="connsiteY22" fmla="*/ 3947 h 10000"/>
              <a:gd name="connsiteX23" fmla="*/ 8966 w 10000"/>
              <a:gd name="connsiteY23" fmla="*/ 4849 h 10000"/>
              <a:gd name="connsiteX24" fmla="*/ 8966 w 10000"/>
              <a:gd name="connsiteY24" fmla="*/ 5753 h 10000"/>
              <a:gd name="connsiteX25" fmla="*/ 8759 w 10000"/>
              <a:gd name="connsiteY25" fmla="*/ 6421 h 10000"/>
              <a:gd name="connsiteX26" fmla="*/ 8310 w 10000"/>
              <a:gd name="connsiteY26" fmla="*/ 7558 h 10000"/>
              <a:gd name="connsiteX27" fmla="*/ 8103 w 10000"/>
              <a:gd name="connsiteY27" fmla="*/ 8461 h 10000"/>
              <a:gd name="connsiteX28" fmla="*/ 7690 w 10000"/>
              <a:gd name="connsiteY28" fmla="*/ 8461 h 10000"/>
              <a:gd name="connsiteX29" fmla="*/ 7690 w 10000"/>
              <a:gd name="connsiteY29" fmla="*/ 9331 h 10000"/>
              <a:gd name="connsiteX30" fmla="*/ 6310 w 10000"/>
              <a:gd name="connsiteY30" fmla="*/ 7859 h 10000"/>
              <a:gd name="connsiteX31" fmla="*/ 6069 w 10000"/>
              <a:gd name="connsiteY31" fmla="*/ 8361 h 10000"/>
              <a:gd name="connsiteX32" fmla="*/ 5552 w 10000"/>
              <a:gd name="connsiteY32" fmla="*/ 8730 h 10000"/>
              <a:gd name="connsiteX33" fmla="*/ 5448 w 10000"/>
              <a:gd name="connsiteY33" fmla="*/ 8830 h 10000"/>
              <a:gd name="connsiteX34" fmla="*/ 5276 w 10000"/>
              <a:gd name="connsiteY34" fmla="*/ 8830 h 10000"/>
              <a:gd name="connsiteX35" fmla="*/ 5345 w 10000"/>
              <a:gd name="connsiteY35" fmla="*/ 8929 h 10000"/>
              <a:gd name="connsiteX36" fmla="*/ 5276 w 10000"/>
              <a:gd name="connsiteY36" fmla="*/ 8929 h 10000"/>
              <a:gd name="connsiteX37" fmla="*/ 5138 w 10000"/>
              <a:gd name="connsiteY37" fmla="*/ 8830 h 10000"/>
              <a:gd name="connsiteX38" fmla="*/ 4862 w 10000"/>
              <a:gd name="connsiteY38" fmla="*/ 9029 h 10000"/>
              <a:gd name="connsiteX39" fmla="*/ 4828 w 10000"/>
              <a:gd name="connsiteY39" fmla="*/ 8963 h 10000"/>
              <a:gd name="connsiteX40" fmla="*/ 4759 w 10000"/>
              <a:gd name="connsiteY40" fmla="*/ 9029 h 10000"/>
              <a:gd name="connsiteX41" fmla="*/ 4724 w 10000"/>
              <a:gd name="connsiteY41" fmla="*/ 9131 h 10000"/>
              <a:gd name="connsiteX42" fmla="*/ 4655 w 10000"/>
              <a:gd name="connsiteY42" fmla="*/ 9131 h 10000"/>
              <a:gd name="connsiteX43" fmla="*/ 4621 w 10000"/>
              <a:gd name="connsiteY43" fmla="*/ 9165 h 10000"/>
              <a:gd name="connsiteX44" fmla="*/ 4517 w 10000"/>
              <a:gd name="connsiteY44" fmla="*/ 9165 h 10000"/>
              <a:gd name="connsiteX45" fmla="*/ 4138 w 10000"/>
              <a:gd name="connsiteY45" fmla="*/ 9231 h 10000"/>
              <a:gd name="connsiteX46" fmla="*/ 2448 w 10000"/>
              <a:gd name="connsiteY46" fmla="*/ 9264 h 10000"/>
              <a:gd name="connsiteX47" fmla="*/ 2138 w 10000"/>
              <a:gd name="connsiteY47" fmla="*/ 9331 h 10000"/>
              <a:gd name="connsiteX48" fmla="*/ 1931 w 10000"/>
              <a:gd name="connsiteY48" fmla="*/ 9364 h 10000"/>
              <a:gd name="connsiteX49" fmla="*/ 1759 w 10000"/>
              <a:gd name="connsiteY49" fmla="*/ 9665 h 10000"/>
              <a:gd name="connsiteX50" fmla="*/ 1655 w 10000"/>
              <a:gd name="connsiteY50" fmla="*/ 9665 h 10000"/>
              <a:gd name="connsiteX51" fmla="*/ 2034 w 10000"/>
              <a:gd name="connsiteY51" fmla="*/ 9331 h 10000"/>
              <a:gd name="connsiteX52" fmla="*/ 2207 w 10000"/>
              <a:gd name="connsiteY52" fmla="*/ 9298 h 10000"/>
              <a:gd name="connsiteX53" fmla="*/ 4414 w 10000"/>
              <a:gd name="connsiteY53" fmla="*/ 9298 h 10000"/>
              <a:gd name="connsiteX54" fmla="*/ 5103 w 10000"/>
              <a:gd name="connsiteY54" fmla="*/ 9029 h 10000"/>
              <a:gd name="connsiteX55" fmla="*/ 5828 w 10000"/>
              <a:gd name="connsiteY55" fmla="*/ 8596 h 10000"/>
              <a:gd name="connsiteX56" fmla="*/ 6552 w 10000"/>
              <a:gd name="connsiteY56" fmla="*/ 7994 h 10000"/>
              <a:gd name="connsiteX57" fmla="*/ 7483 w 10000"/>
              <a:gd name="connsiteY57" fmla="*/ 9298 h 10000"/>
              <a:gd name="connsiteX58" fmla="*/ 7172 w 10000"/>
              <a:gd name="connsiteY58" fmla="*/ 8896 h 10000"/>
              <a:gd name="connsiteX59" fmla="*/ 6483 w 10000"/>
              <a:gd name="connsiteY59" fmla="*/ 7927 h 10000"/>
              <a:gd name="connsiteX60" fmla="*/ 5621 w 10000"/>
              <a:gd name="connsiteY60" fmla="*/ 8830 h 10000"/>
              <a:gd name="connsiteX61" fmla="*/ 4069 w 10000"/>
              <a:gd name="connsiteY61" fmla="*/ 9398 h 10000"/>
              <a:gd name="connsiteX62" fmla="*/ 3655 w 10000"/>
              <a:gd name="connsiteY62" fmla="*/ 9431 h 10000"/>
              <a:gd name="connsiteX63" fmla="*/ 2034 w 10000"/>
              <a:gd name="connsiteY63" fmla="*/ 9331 h 10000"/>
              <a:gd name="connsiteX64" fmla="*/ 1621 w 10000"/>
              <a:gd name="connsiteY64" fmla="*/ 9933 h 10000"/>
              <a:gd name="connsiteX65" fmla="*/ 1034 w 10000"/>
              <a:gd name="connsiteY65" fmla="*/ 10000 h 10000"/>
              <a:gd name="connsiteX66" fmla="*/ 1241 w 10000"/>
              <a:gd name="connsiteY66" fmla="*/ 9331 h 10000"/>
              <a:gd name="connsiteX67" fmla="*/ 1034 w 10000"/>
              <a:gd name="connsiteY67" fmla="*/ 8896 h 10000"/>
              <a:gd name="connsiteX68" fmla="*/ 621 w 10000"/>
              <a:gd name="connsiteY68" fmla="*/ 8461 h 10000"/>
              <a:gd name="connsiteX69" fmla="*/ 621 w 10000"/>
              <a:gd name="connsiteY69" fmla="*/ 7994 h 10000"/>
              <a:gd name="connsiteX70" fmla="*/ 621 w 10000"/>
              <a:gd name="connsiteY70" fmla="*/ 7558 h 10000"/>
              <a:gd name="connsiteX71" fmla="*/ 207 w 10000"/>
              <a:gd name="connsiteY71" fmla="*/ 7123 h 10000"/>
              <a:gd name="connsiteX72" fmla="*/ 0 w 10000"/>
              <a:gd name="connsiteY72" fmla="*/ 7123 h 10000"/>
              <a:gd name="connsiteX73" fmla="*/ 207 w 10000"/>
              <a:gd name="connsiteY73" fmla="*/ 6421 h 10000"/>
              <a:gd name="connsiteX74" fmla="*/ 414 w 10000"/>
              <a:gd name="connsiteY74" fmla="*/ 6221 h 10000"/>
              <a:gd name="connsiteX75" fmla="*/ 414 w 10000"/>
              <a:gd name="connsiteY75" fmla="*/ 5986 h 10000"/>
              <a:gd name="connsiteX76" fmla="*/ 414 w 10000"/>
              <a:gd name="connsiteY76" fmla="*/ 5519 h 10000"/>
              <a:gd name="connsiteX77" fmla="*/ 621 w 10000"/>
              <a:gd name="connsiteY77" fmla="*/ 5084 h 10000"/>
              <a:gd name="connsiteX78" fmla="*/ 828 w 10000"/>
              <a:gd name="connsiteY78" fmla="*/ 4849 h 10000"/>
              <a:gd name="connsiteX79" fmla="*/ 1241 w 10000"/>
              <a:gd name="connsiteY79" fmla="*/ 4849 h 10000"/>
              <a:gd name="connsiteX80" fmla="*/ 1241 w 10000"/>
              <a:gd name="connsiteY80" fmla="*/ 4180 h 10000"/>
              <a:gd name="connsiteX81" fmla="*/ 1241 w 10000"/>
              <a:gd name="connsiteY81" fmla="*/ 3511 h 10000"/>
              <a:gd name="connsiteX82" fmla="*/ 1241 w 10000"/>
              <a:gd name="connsiteY82" fmla="*/ 2609 h 10000"/>
              <a:gd name="connsiteX83" fmla="*/ 1241 w 10000"/>
              <a:gd name="connsiteY83"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9172 w 10000"/>
              <a:gd name="connsiteY18" fmla="*/ 803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9108 w 10000"/>
              <a:gd name="connsiteY18" fmla="*/ 655 h 10000"/>
              <a:gd name="connsiteX19" fmla="*/ 9172 w 10000"/>
              <a:gd name="connsiteY19" fmla="*/ 803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172 w 10000"/>
              <a:gd name="connsiteY19" fmla="*/ 803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088 w 10000"/>
              <a:gd name="connsiteY19" fmla="*/ 939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088 w 10000"/>
              <a:gd name="connsiteY19" fmla="*/ 939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088 w 10000"/>
              <a:gd name="connsiteY19" fmla="*/ 939 h 10000"/>
              <a:gd name="connsiteX20" fmla="*/ 9092 w 10000"/>
              <a:gd name="connsiteY20" fmla="*/ 969 h 10000"/>
              <a:gd name="connsiteX21" fmla="*/ 9172 w 10000"/>
              <a:gd name="connsiteY21" fmla="*/ 1706 h 10000"/>
              <a:gd name="connsiteX22" fmla="*/ 9379 w 10000"/>
              <a:gd name="connsiteY22" fmla="*/ 2609 h 10000"/>
              <a:gd name="connsiteX23" fmla="*/ 10000 w 10000"/>
              <a:gd name="connsiteY23" fmla="*/ 3278 h 10000"/>
              <a:gd name="connsiteX24" fmla="*/ 9586 w 10000"/>
              <a:gd name="connsiteY24" fmla="*/ 3511 h 10000"/>
              <a:gd name="connsiteX25" fmla="*/ 9172 w 10000"/>
              <a:gd name="connsiteY25" fmla="*/ 3947 h 10000"/>
              <a:gd name="connsiteX26" fmla="*/ 8966 w 10000"/>
              <a:gd name="connsiteY26" fmla="*/ 4849 h 10000"/>
              <a:gd name="connsiteX27" fmla="*/ 8966 w 10000"/>
              <a:gd name="connsiteY27" fmla="*/ 5753 h 10000"/>
              <a:gd name="connsiteX28" fmla="*/ 8759 w 10000"/>
              <a:gd name="connsiteY28" fmla="*/ 6421 h 10000"/>
              <a:gd name="connsiteX29" fmla="*/ 8310 w 10000"/>
              <a:gd name="connsiteY29" fmla="*/ 7558 h 10000"/>
              <a:gd name="connsiteX30" fmla="*/ 8103 w 10000"/>
              <a:gd name="connsiteY30" fmla="*/ 8461 h 10000"/>
              <a:gd name="connsiteX31" fmla="*/ 7690 w 10000"/>
              <a:gd name="connsiteY31" fmla="*/ 8461 h 10000"/>
              <a:gd name="connsiteX32" fmla="*/ 7690 w 10000"/>
              <a:gd name="connsiteY32" fmla="*/ 9331 h 10000"/>
              <a:gd name="connsiteX33" fmla="*/ 6310 w 10000"/>
              <a:gd name="connsiteY33" fmla="*/ 7859 h 10000"/>
              <a:gd name="connsiteX34" fmla="*/ 6069 w 10000"/>
              <a:gd name="connsiteY34" fmla="*/ 8361 h 10000"/>
              <a:gd name="connsiteX35" fmla="*/ 5552 w 10000"/>
              <a:gd name="connsiteY35" fmla="*/ 8730 h 10000"/>
              <a:gd name="connsiteX36" fmla="*/ 5448 w 10000"/>
              <a:gd name="connsiteY36" fmla="*/ 8830 h 10000"/>
              <a:gd name="connsiteX37" fmla="*/ 5276 w 10000"/>
              <a:gd name="connsiteY37" fmla="*/ 8830 h 10000"/>
              <a:gd name="connsiteX38" fmla="*/ 5345 w 10000"/>
              <a:gd name="connsiteY38" fmla="*/ 8929 h 10000"/>
              <a:gd name="connsiteX39" fmla="*/ 5276 w 10000"/>
              <a:gd name="connsiteY39" fmla="*/ 8929 h 10000"/>
              <a:gd name="connsiteX40" fmla="*/ 5138 w 10000"/>
              <a:gd name="connsiteY40" fmla="*/ 8830 h 10000"/>
              <a:gd name="connsiteX41" fmla="*/ 4862 w 10000"/>
              <a:gd name="connsiteY41" fmla="*/ 9029 h 10000"/>
              <a:gd name="connsiteX42" fmla="*/ 4828 w 10000"/>
              <a:gd name="connsiteY42" fmla="*/ 8963 h 10000"/>
              <a:gd name="connsiteX43" fmla="*/ 4759 w 10000"/>
              <a:gd name="connsiteY43" fmla="*/ 9029 h 10000"/>
              <a:gd name="connsiteX44" fmla="*/ 4724 w 10000"/>
              <a:gd name="connsiteY44" fmla="*/ 9131 h 10000"/>
              <a:gd name="connsiteX45" fmla="*/ 4655 w 10000"/>
              <a:gd name="connsiteY45" fmla="*/ 9131 h 10000"/>
              <a:gd name="connsiteX46" fmla="*/ 4621 w 10000"/>
              <a:gd name="connsiteY46" fmla="*/ 9165 h 10000"/>
              <a:gd name="connsiteX47" fmla="*/ 4517 w 10000"/>
              <a:gd name="connsiteY47" fmla="*/ 9165 h 10000"/>
              <a:gd name="connsiteX48" fmla="*/ 4138 w 10000"/>
              <a:gd name="connsiteY48" fmla="*/ 9231 h 10000"/>
              <a:gd name="connsiteX49" fmla="*/ 2448 w 10000"/>
              <a:gd name="connsiteY49" fmla="*/ 9264 h 10000"/>
              <a:gd name="connsiteX50" fmla="*/ 2138 w 10000"/>
              <a:gd name="connsiteY50" fmla="*/ 9331 h 10000"/>
              <a:gd name="connsiteX51" fmla="*/ 1931 w 10000"/>
              <a:gd name="connsiteY51" fmla="*/ 9364 h 10000"/>
              <a:gd name="connsiteX52" fmla="*/ 1759 w 10000"/>
              <a:gd name="connsiteY52" fmla="*/ 9665 h 10000"/>
              <a:gd name="connsiteX53" fmla="*/ 1655 w 10000"/>
              <a:gd name="connsiteY53" fmla="*/ 9665 h 10000"/>
              <a:gd name="connsiteX54" fmla="*/ 2034 w 10000"/>
              <a:gd name="connsiteY54" fmla="*/ 9331 h 10000"/>
              <a:gd name="connsiteX55" fmla="*/ 2207 w 10000"/>
              <a:gd name="connsiteY55" fmla="*/ 9298 h 10000"/>
              <a:gd name="connsiteX56" fmla="*/ 4414 w 10000"/>
              <a:gd name="connsiteY56" fmla="*/ 9298 h 10000"/>
              <a:gd name="connsiteX57" fmla="*/ 5103 w 10000"/>
              <a:gd name="connsiteY57" fmla="*/ 9029 h 10000"/>
              <a:gd name="connsiteX58" fmla="*/ 5828 w 10000"/>
              <a:gd name="connsiteY58" fmla="*/ 8596 h 10000"/>
              <a:gd name="connsiteX59" fmla="*/ 6552 w 10000"/>
              <a:gd name="connsiteY59" fmla="*/ 7994 h 10000"/>
              <a:gd name="connsiteX60" fmla="*/ 7483 w 10000"/>
              <a:gd name="connsiteY60" fmla="*/ 9298 h 10000"/>
              <a:gd name="connsiteX61" fmla="*/ 7172 w 10000"/>
              <a:gd name="connsiteY61" fmla="*/ 8896 h 10000"/>
              <a:gd name="connsiteX62" fmla="*/ 6483 w 10000"/>
              <a:gd name="connsiteY62" fmla="*/ 7927 h 10000"/>
              <a:gd name="connsiteX63" fmla="*/ 5621 w 10000"/>
              <a:gd name="connsiteY63" fmla="*/ 8830 h 10000"/>
              <a:gd name="connsiteX64" fmla="*/ 4069 w 10000"/>
              <a:gd name="connsiteY64" fmla="*/ 9398 h 10000"/>
              <a:gd name="connsiteX65" fmla="*/ 3655 w 10000"/>
              <a:gd name="connsiteY65" fmla="*/ 9431 h 10000"/>
              <a:gd name="connsiteX66" fmla="*/ 2034 w 10000"/>
              <a:gd name="connsiteY66" fmla="*/ 9331 h 10000"/>
              <a:gd name="connsiteX67" fmla="*/ 1621 w 10000"/>
              <a:gd name="connsiteY67" fmla="*/ 9933 h 10000"/>
              <a:gd name="connsiteX68" fmla="*/ 1034 w 10000"/>
              <a:gd name="connsiteY68" fmla="*/ 10000 h 10000"/>
              <a:gd name="connsiteX69" fmla="*/ 1241 w 10000"/>
              <a:gd name="connsiteY69" fmla="*/ 9331 h 10000"/>
              <a:gd name="connsiteX70" fmla="*/ 1034 w 10000"/>
              <a:gd name="connsiteY70" fmla="*/ 8896 h 10000"/>
              <a:gd name="connsiteX71" fmla="*/ 621 w 10000"/>
              <a:gd name="connsiteY71" fmla="*/ 8461 h 10000"/>
              <a:gd name="connsiteX72" fmla="*/ 621 w 10000"/>
              <a:gd name="connsiteY72" fmla="*/ 7994 h 10000"/>
              <a:gd name="connsiteX73" fmla="*/ 621 w 10000"/>
              <a:gd name="connsiteY73" fmla="*/ 7558 h 10000"/>
              <a:gd name="connsiteX74" fmla="*/ 207 w 10000"/>
              <a:gd name="connsiteY74" fmla="*/ 7123 h 10000"/>
              <a:gd name="connsiteX75" fmla="*/ 0 w 10000"/>
              <a:gd name="connsiteY75" fmla="*/ 7123 h 10000"/>
              <a:gd name="connsiteX76" fmla="*/ 207 w 10000"/>
              <a:gd name="connsiteY76" fmla="*/ 6421 h 10000"/>
              <a:gd name="connsiteX77" fmla="*/ 414 w 10000"/>
              <a:gd name="connsiteY77" fmla="*/ 6221 h 10000"/>
              <a:gd name="connsiteX78" fmla="*/ 414 w 10000"/>
              <a:gd name="connsiteY78" fmla="*/ 5986 h 10000"/>
              <a:gd name="connsiteX79" fmla="*/ 414 w 10000"/>
              <a:gd name="connsiteY79" fmla="*/ 5519 h 10000"/>
              <a:gd name="connsiteX80" fmla="*/ 621 w 10000"/>
              <a:gd name="connsiteY80" fmla="*/ 5084 h 10000"/>
              <a:gd name="connsiteX81" fmla="*/ 828 w 10000"/>
              <a:gd name="connsiteY81" fmla="*/ 4849 h 10000"/>
              <a:gd name="connsiteX82" fmla="*/ 1241 w 10000"/>
              <a:gd name="connsiteY82" fmla="*/ 4849 h 10000"/>
              <a:gd name="connsiteX83" fmla="*/ 1241 w 10000"/>
              <a:gd name="connsiteY83" fmla="*/ 4180 h 10000"/>
              <a:gd name="connsiteX84" fmla="*/ 1241 w 10000"/>
              <a:gd name="connsiteY84" fmla="*/ 3511 h 10000"/>
              <a:gd name="connsiteX85" fmla="*/ 1241 w 10000"/>
              <a:gd name="connsiteY85" fmla="*/ 2609 h 10000"/>
              <a:gd name="connsiteX86" fmla="*/ 1241 w 10000"/>
              <a:gd name="connsiteY86"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550 w 10000"/>
              <a:gd name="connsiteY10" fmla="*/ 132 h 10000"/>
              <a:gd name="connsiteX11" fmla="*/ 8292 w 10000"/>
              <a:gd name="connsiteY11" fmla="*/ 130 h 10000"/>
              <a:gd name="connsiteX12" fmla="*/ 7474 w 10000"/>
              <a:gd name="connsiteY12" fmla="*/ 139 h 10000"/>
              <a:gd name="connsiteX13" fmla="*/ 7880 w 10000"/>
              <a:gd name="connsiteY13" fmla="*/ 143 h 10000"/>
              <a:gd name="connsiteX14" fmla="*/ 8302 w 10000"/>
              <a:gd name="connsiteY14" fmla="*/ 143 h 10000"/>
              <a:gd name="connsiteX15" fmla="*/ 8840 w 10000"/>
              <a:gd name="connsiteY15" fmla="*/ 152 h 10000"/>
              <a:gd name="connsiteX16" fmla="*/ 8966 w 10000"/>
              <a:gd name="connsiteY16" fmla="*/ 368 h 10000"/>
              <a:gd name="connsiteX17" fmla="*/ 9085 w 10000"/>
              <a:gd name="connsiteY17" fmla="*/ 641 h 10000"/>
              <a:gd name="connsiteX18" fmla="*/ 8948 w 10000"/>
              <a:gd name="connsiteY18" fmla="*/ 655 h 10000"/>
              <a:gd name="connsiteX19" fmla="*/ 9088 w 10000"/>
              <a:gd name="connsiteY19" fmla="*/ 939 h 10000"/>
              <a:gd name="connsiteX20" fmla="*/ 9069 w 10000"/>
              <a:gd name="connsiteY20" fmla="*/ 969 h 10000"/>
              <a:gd name="connsiteX21" fmla="*/ 9172 w 10000"/>
              <a:gd name="connsiteY21" fmla="*/ 1706 h 10000"/>
              <a:gd name="connsiteX22" fmla="*/ 9379 w 10000"/>
              <a:gd name="connsiteY22" fmla="*/ 2609 h 10000"/>
              <a:gd name="connsiteX23" fmla="*/ 10000 w 10000"/>
              <a:gd name="connsiteY23" fmla="*/ 3278 h 10000"/>
              <a:gd name="connsiteX24" fmla="*/ 9586 w 10000"/>
              <a:gd name="connsiteY24" fmla="*/ 3511 h 10000"/>
              <a:gd name="connsiteX25" fmla="*/ 9172 w 10000"/>
              <a:gd name="connsiteY25" fmla="*/ 3947 h 10000"/>
              <a:gd name="connsiteX26" fmla="*/ 8966 w 10000"/>
              <a:gd name="connsiteY26" fmla="*/ 4849 h 10000"/>
              <a:gd name="connsiteX27" fmla="*/ 8966 w 10000"/>
              <a:gd name="connsiteY27" fmla="*/ 5753 h 10000"/>
              <a:gd name="connsiteX28" fmla="*/ 8759 w 10000"/>
              <a:gd name="connsiteY28" fmla="*/ 6421 h 10000"/>
              <a:gd name="connsiteX29" fmla="*/ 8310 w 10000"/>
              <a:gd name="connsiteY29" fmla="*/ 7558 h 10000"/>
              <a:gd name="connsiteX30" fmla="*/ 8103 w 10000"/>
              <a:gd name="connsiteY30" fmla="*/ 8461 h 10000"/>
              <a:gd name="connsiteX31" fmla="*/ 7690 w 10000"/>
              <a:gd name="connsiteY31" fmla="*/ 8461 h 10000"/>
              <a:gd name="connsiteX32" fmla="*/ 7690 w 10000"/>
              <a:gd name="connsiteY32" fmla="*/ 9331 h 10000"/>
              <a:gd name="connsiteX33" fmla="*/ 6310 w 10000"/>
              <a:gd name="connsiteY33" fmla="*/ 7859 h 10000"/>
              <a:gd name="connsiteX34" fmla="*/ 6069 w 10000"/>
              <a:gd name="connsiteY34" fmla="*/ 8361 h 10000"/>
              <a:gd name="connsiteX35" fmla="*/ 5552 w 10000"/>
              <a:gd name="connsiteY35" fmla="*/ 8730 h 10000"/>
              <a:gd name="connsiteX36" fmla="*/ 5448 w 10000"/>
              <a:gd name="connsiteY36" fmla="*/ 8830 h 10000"/>
              <a:gd name="connsiteX37" fmla="*/ 5276 w 10000"/>
              <a:gd name="connsiteY37" fmla="*/ 8830 h 10000"/>
              <a:gd name="connsiteX38" fmla="*/ 5345 w 10000"/>
              <a:gd name="connsiteY38" fmla="*/ 8929 h 10000"/>
              <a:gd name="connsiteX39" fmla="*/ 5276 w 10000"/>
              <a:gd name="connsiteY39" fmla="*/ 8929 h 10000"/>
              <a:gd name="connsiteX40" fmla="*/ 5138 w 10000"/>
              <a:gd name="connsiteY40" fmla="*/ 8830 h 10000"/>
              <a:gd name="connsiteX41" fmla="*/ 4862 w 10000"/>
              <a:gd name="connsiteY41" fmla="*/ 9029 h 10000"/>
              <a:gd name="connsiteX42" fmla="*/ 4828 w 10000"/>
              <a:gd name="connsiteY42" fmla="*/ 8963 h 10000"/>
              <a:gd name="connsiteX43" fmla="*/ 4759 w 10000"/>
              <a:gd name="connsiteY43" fmla="*/ 9029 h 10000"/>
              <a:gd name="connsiteX44" fmla="*/ 4724 w 10000"/>
              <a:gd name="connsiteY44" fmla="*/ 9131 h 10000"/>
              <a:gd name="connsiteX45" fmla="*/ 4655 w 10000"/>
              <a:gd name="connsiteY45" fmla="*/ 9131 h 10000"/>
              <a:gd name="connsiteX46" fmla="*/ 4621 w 10000"/>
              <a:gd name="connsiteY46" fmla="*/ 9165 h 10000"/>
              <a:gd name="connsiteX47" fmla="*/ 4517 w 10000"/>
              <a:gd name="connsiteY47" fmla="*/ 9165 h 10000"/>
              <a:gd name="connsiteX48" fmla="*/ 4138 w 10000"/>
              <a:gd name="connsiteY48" fmla="*/ 9231 h 10000"/>
              <a:gd name="connsiteX49" fmla="*/ 2448 w 10000"/>
              <a:gd name="connsiteY49" fmla="*/ 9264 h 10000"/>
              <a:gd name="connsiteX50" fmla="*/ 2138 w 10000"/>
              <a:gd name="connsiteY50" fmla="*/ 9331 h 10000"/>
              <a:gd name="connsiteX51" fmla="*/ 1931 w 10000"/>
              <a:gd name="connsiteY51" fmla="*/ 9364 h 10000"/>
              <a:gd name="connsiteX52" fmla="*/ 1759 w 10000"/>
              <a:gd name="connsiteY52" fmla="*/ 9665 h 10000"/>
              <a:gd name="connsiteX53" fmla="*/ 1655 w 10000"/>
              <a:gd name="connsiteY53" fmla="*/ 9665 h 10000"/>
              <a:gd name="connsiteX54" fmla="*/ 2034 w 10000"/>
              <a:gd name="connsiteY54" fmla="*/ 9331 h 10000"/>
              <a:gd name="connsiteX55" fmla="*/ 2207 w 10000"/>
              <a:gd name="connsiteY55" fmla="*/ 9298 h 10000"/>
              <a:gd name="connsiteX56" fmla="*/ 4414 w 10000"/>
              <a:gd name="connsiteY56" fmla="*/ 9298 h 10000"/>
              <a:gd name="connsiteX57" fmla="*/ 5103 w 10000"/>
              <a:gd name="connsiteY57" fmla="*/ 9029 h 10000"/>
              <a:gd name="connsiteX58" fmla="*/ 5828 w 10000"/>
              <a:gd name="connsiteY58" fmla="*/ 8596 h 10000"/>
              <a:gd name="connsiteX59" fmla="*/ 6552 w 10000"/>
              <a:gd name="connsiteY59" fmla="*/ 7994 h 10000"/>
              <a:gd name="connsiteX60" fmla="*/ 7483 w 10000"/>
              <a:gd name="connsiteY60" fmla="*/ 9298 h 10000"/>
              <a:gd name="connsiteX61" fmla="*/ 7172 w 10000"/>
              <a:gd name="connsiteY61" fmla="*/ 8896 h 10000"/>
              <a:gd name="connsiteX62" fmla="*/ 6483 w 10000"/>
              <a:gd name="connsiteY62" fmla="*/ 7927 h 10000"/>
              <a:gd name="connsiteX63" fmla="*/ 5621 w 10000"/>
              <a:gd name="connsiteY63" fmla="*/ 8830 h 10000"/>
              <a:gd name="connsiteX64" fmla="*/ 4069 w 10000"/>
              <a:gd name="connsiteY64" fmla="*/ 9398 h 10000"/>
              <a:gd name="connsiteX65" fmla="*/ 3655 w 10000"/>
              <a:gd name="connsiteY65" fmla="*/ 9431 h 10000"/>
              <a:gd name="connsiteX66" fmla="*/ 2034 w 10000"/>
              <a:gd name="connsiteY66" fmla="*/ 9331 h 10000"/>
              <a:gd name="connsiteX67" fmla="*/ 1621 w 10000"/>
              <a:gd name="connsiteY67" fmla="*/ 9933 h 10000"/>
              <a:gd name="connsiteX68" fmla="*/ 1034 w 10000"/>
              <a:gd name="connsiteY68" fmla="*/ 10000 h 10000"/>
              <a:gd name="connsiteX69" fmla="*/ 1241 w 10000"/>
              <a:gd name="connsiteY69" fmla="*/ 9331 h 10000"/>
              <a:gd name="connsiteX70" fmla="*/ 1034 w 10000"/>
              <a:gd name="connsiteY70" fmla="*/ 8896 h 10000"/>
              <a:gd name="connsiteX71" fmla="*/ 621 w 10000"/>
              <a:gd name="connsiteY71" fmla="*/ 8461 h 10000"/>
              <a:gd name="connsiteX72" fmla="*/ 621 w 10000"/>
              <a:gd name="connsiteY72" fmla="*/ 7994 h 10000"/>
              <a:gd name="connsiteX73" fmla="*/ 621 w 10000"/>
              <a:gd name="connsiteY73" fmla="*/ 7558 h 10000"/>
              <a:gd name="connsiteX74" fmla="*/ 207 w 10000"/>
              <a:gd name="connsiteY74" fmla="*/ 7123 h 10000"/>
              <a:gd name="connsiteX75" fmla="*/ 0 w 10000"/>
              <a:gd name="connsiteY75" fmla="*/ 7123 h 10000"/>
              <a:gd name="connsiteX76" fmla="*/ 207 w 10000"/>
              <a:gd name="connsiteY76" fmla="*/ 6421 h 10000"/>
              <a:gd name="connsiteX77" fmla="*/ 414 w 10000"/>
              <a:gd name="connsiteY77" fmla="*/ 6221 h 10000"/>
              <a:gd name="connsiteX78" fmla="*/ 414 w 10000"/>
              <a:gd name="connsiteY78" fmla="*/ 5986 h 10000"/>
              <a:gd name="connsiteX79" fmla="*/ 414 w 10000"/>
              <a:gd name="connsiteY79" fmla="*/ 5519 h 10000"/>
              <a:gd name="connsiteX80" fmla="*/ 621 w 10000"/>
              <a:gd name="connsiteY80" fmla="*/ 5084 h 10000"/>
              <a:gd name="connsiteX81" fmla="*/ 828 w 10000"/>
              <a:gd name="connsiteY81" fmla="*/ 4849 h 10000"/>
              <a:gd name="connsiteX82" fmla="*/ 1241 w 10000"/>
              <a:gd name="connsiteY82" fmla="*/ 4849 h 10000"/>
              <a:gd name="connsiteX83" fmla="*/ 1241 w 10000"/>
              <a:gd name="connsiteY83" fmla="*/ 4180 h 10000"/>
              <a:gd name="connsiteX84" fmla="*/ 1241 w 10000"/>
              <a:gd name="connsiteY84" fmla="*/ 3511 h 10000"/>
              <a:gd name="connsiteX85" fmla="*/ 1241 w 10000"/>
              <a:gd name="connsiteY85" fmla="*/ 2609 h 10000"/>
              <a:gd name="connsiteX86" fmla="*/ 1241 w 10000"/>
              <a:gd name="connsiteY86"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292 w 10000"/>
              <a:gd name="connsiteY10" fmla="*/ 130 h 10000"/>
              <a:gd name="connsiteX11" fmla="*/ 7474 w 10000"/>
              <a:gd name="connsiteY11" fmla="*/ 139 h 10000"/>
              <a:gd name="connsiteX12" fmla="*/ 7880 w 10000"/>
              <a:gd name="connsiteY12" fmla="*/ 143 h 10000"/>
              <a:gd name="connsiteX13" fmla="*/ 8302 w 10000"/>
              <a:gd name="connsiteY13" fmla="*/ 143 h 10000"/>
              <a:gd name="connsiteX14" fmla="*/ 8840 w 10000"/>
              <a:gd name="connsiteY14" fmla="*/ 152 h 10000"/>
              <a:gd name="connsiteX15" fmla="*/ 8966 w 10000"/>
              <a:gd name="connsiteY15" fmla="*/ 368 h 10000"/>
              <a:gd name="connsiteX16" fmla="*/ 9085 w 10000"/>
              <a:gd name="connsiteY16" fmla="*/ 641 h 10000"/>
              <a:gd name="connsiteX17" fmla="*/ 8948 w 10000"/>
              <a:gd name="connsiteY17" fmla="*/ 655 h 10000"/>
              <a:gd name="connsiteX18" fmla="*/ 9088 w 10000"/>
              <a:gd name="connsiteY18" fmla="*/ 939 h 10000"/>
              <a:gd name="connsiteX19" fmla="*/ 9069 w 10000"/>
              <a:gd name="connsiteY19" fmla="*/ 969 h 10000"/>
              <a:gd name="connsiteX20" fmla="*/ 9172 w 10000"/>
              <a:gd name="connsiteY20" fmla="*/ 1706 h 10000"/>
              <a:gd name="connsiteX21" fmla="*/ 9379 w 10000"/>
              <a:gd name="connsiteY21" fmla="*/ 2609 h 10000"/>
              <a:gd name="connsiteX22" fmla="*/ 10000 w 10000"/>
              <a:gd name="connsiteY22" fmla="*/ 3278 h 10000"/>
              <a:gd name="connsiteX23" fmla="*/ 9586 w 10000"/>
              <a:gd name="connsiteY23" fmla="*/ 3511 h 10000"/>
              <a:gd name="connsiteX24" fmla="*/ 9172 w 10000"/>
              <a:gd name="connsiteY24" fmla="*/ 3947 h 10000"/>
              <a:gd name="connsiteX25" fmla="*/ 8966 w 10000"/>
              <a:gd name="connsiteY25" fmla="*/ 4849 h 10000"/>
              <a:gd name="connsiteX26" fmla="*/ 8966 w 10000"/>
              <a:gd name="connsiteY26" fmla="*/ 5753 h 10000"/>
              <a:gd name="connsiteX27" fmla="*/ 8759 w 10000"/>
              <a:gd name="connsiteY27" fmla="*/ 6421 h 10000"/>
              <a:gd name="connsiteX28" fmla="*/ 8310 w 10000"/>
              <a:gd name="connsiteY28" fmla="*/ 7558 h 10000"/>
              <a:gd name="connsiteX29" fmla="*/ 8103 w 10000"/>
              <a:gd name="connsiteY29" fmla="*/ 8461 h 10000"/>
              <a:gd name="connsiteX30" fmla="*/ 7690 w 10000"/>
              <a:gd name="connsiteY30" fmla="*/ 8461 h 10000"/>
              <a:gd name="connsiteX31" fmla="*/ 7690 w 10000"/>
              <a:gd name="connsiteY31" fmla="*/ 9331 h 10000"/>
              <a:gd name="connsiteX32" fmla="*/ 6310 w 10000"/>
              <a:gd name="connsiteY32" fmla="*/ 7859 h 10000"/>
              <a:gd name="connsiteX33" fmla="*/ 6069 w 10000"/>
              <a:gd name="connsiteY33" fmla="*/ 8361 h 10000"/>
              <a:gd name="connsiteX34" fmla="*/ 5552 w 10000"/>
              <a:gd name="connsiteY34" fmla="*/ 8730 h 10000"/>
              <a:gd name="connsiteX35" fmla="*/ 5448 w 10000"/>
              <a:gd name="connsiteY35" fmla="*/ 8830 h 10000"/>
              <a:gd name="connsiteX36" fmla="*/ 5276 w 10000"/>
              <a:gd name="connsiteY36" fmla="*/ 8830 h 10000"/>
              <a:gd name="connsiteX37" fmla="*/ 5345 w 10000"/>
              <a:gd name="connsiteY37" fmla="*/ 8929 h 10000"/>
              <a:gd name="connsiteX38" fmla="*/ 5276 w 10000"/>
              <a:gd name="connsiteY38" fmla="*/ 8929 h 10000"/>
              <a:gd name="connsiteX39" fmla="*/ 5138 w 10000"/>
              <a:gd name="connsiteY39" fmla="*/ 8830 h 10000"/>
              <a:gd name="connsiteX40" fmla="*/ 4862 w 10000"/>
              <a:gd name="connsiteY40" fmla="*/ 9029 h 10000"/>
              <a:gd name="connsiteX41" fmla="*/ 4828 w 10000"/>
              <a:gd name="connsiteY41" fmla="*/ 8963 h 10000"/>
              <a:gd name="connsiteX42" fmla="*/ 4759 w 10000"/>
              <a:gd name="connsiteY42" fmla="*/ 9029 h 10000"/>
              <a:gd name="connsiteX43" fmla="*/ 4724 w 10000"/>
              <a:gd name="connsiteY43" fmla="*/ 9131 h 10000"/>
              <a:gd name="connsiteX44" fmla="*/ 4655 w 10000"/>
              <a:gd name="connsiteY44" fmla="*/ 9131 h 10000"/>
              <a:gd name="connsiteX45" fmla="*/ 4621 w 10000"/>
              <a:gd name="connsiteY45" fmla="*/ 9165 h 10000"/>
              <a:gd name="connsiteX46" fmla="*/ 4517 w 10000"/>
              <a:gd name="connsiteY46" fmla="*/ 9165 h 10000"/>
              <a:gd name="connsiteX47" fmla="*/ 4138 w 10000"/>
              <a:gd name="connsiteY47" fmla="*/ 9231 h 10000"/>
              <a:gd name="connsiteX48" fmla="*/ 2448 w 10000"/>
              <a:gd name="connsiteY48" fmla="*/ 9264 h 10000"/>
              <a:gd name="connsiteX49" fmla="*/ 2138 w 10000"/>
              <a:gd name="connsiteY49" fmla="*/ 9331 h 10000"/>
              <a:gd name="connsiteX50" fmla="*/ 1931 w 10000"/>
              <a:gd name="connsiteY50" fmla="*/ 9364 h 10000"/>
              <a:gd name="connsiteX51" fmla="*/ 1759 w 10000"/>
              <a:gd name="connsiteY51" fmla="*/ 9665 h 10000"/>
              <a:gd name="connsiteX52" fmla="*/ 1655 w 10000"/>
              <a:gd name="connsiteY52" fmla="*/ 9665 h 10000"/>
              <a:gd name="connsiteX53" fmla="*/ 2034 w 10000"/>
              <a:gd name="connsiteY53" fmla="*/ 9331 h 10000"/>
              <a:gd name="connsiteX54" fmla="*/ 2207 w 10000"/>
              <a:gd name="connsiteY54" fmla="*/ 9298 h 10000"/>
              <a:gd name="connsiteX55" fmla="*/ 4414 w 10000"/>
              <a:gd name="connsiteY55" fmla="*/ 9298 h 10000"/>
              <a:gd name="connsiteX56" fmla="*/ 5103 w 10000"/>
              <a:gd name="connsiteY56" fmla="*/ 9029 h 10000"/>
              <a:gd name="connsiteX57" fmla="*/ 5828 w 10000"/>
              <a:gd name="connsiteY57" fmla="*/ 8596 h 10000"/>
              <a:gd name="connsiteX58" fmla="*/ 6552 w 10000"/>
              <a:gd name="connsiteY58" fmla="*/ 7994 h 10000"/>
              <a:gd name="connsiteX59" fmla="*/ 7483 w 10000"/>
              <a:gd name="connsiteY59" fmla="*/ 9298 h 10000"/>
              <a:gd name="connsiteX60" fmla="*/ 7172 w 10000"/>
              <a:gd name="connsiteY60" fmla="*/ 8896 h 10000"/>
              <a:gd name="connsiteX61" fmla="*/ 6483 w 10000"/>
              <a:gd name="connsiteY61" fmla="*/ 7927 h 10000"/>
              <a:gd name="connsiteX62" fmla="*/ 5621 w 10000"/>
              <a:gd name="connsiteY62" fmla="*/ 8830 h 10000"/>
              <a:gd name="connsiteX63" fmla="*/ 4069 w 10000"/>
              <a:gd name="connsiteY63" fmla="*/ 9398 h 10000"/>
              <a:gd name="connsiteX64" fmla="*/ 3655 w 10000"/>
              <a:gd name="connsiteY64" fmla="*/ 9431 h 10000"/>
              <a:gd name="connsiteX65" fmla="*/ 2034 w 10000"/>
              <a:gd name="connsiteY65" fmla="*/ 9331 h 10000"/>
              <a:gd name="connsiteX66" fmla="*/ 1621 w 10000"/>
              <a:gd name="connsiteY66" fmla="*/ 9933 h 10000"/>
              <a:gd name="connsiteX67" fmla="*/ 1034 w 10000"/>
              <a:gd name="connsiteY67" fmla="*/ 10000 h 10000"/>
              <a:gd name="connsiteX68" fmla="*/ 1241 w 10000"/>
              <a:gd name="connsiteY68" fmla="*/ 9331 h 10000"/>
              <a:gd name="connsiteX69" fmla="*/ 1034 w 10000"/>
              <a:gd name="connsiteY69" fmla="*/ 8896 h 10000"/>
              <a:gd name="connsiteX70" fmla="*/ 621 w 10000"/>
              <a:gd name="connsiteY70" fmla="*/ 8461 h 10000"/>
              <a:gd name="connsiteX71" fmla="*/ 621 w 10000"/>
              <a:gd name="connsiteY71" fmla="*/ 7994 h 10000"/>
              <a:gd name="connsiteX72" fmla="*/ 621 w 10000"/>
              <a:gd name="connsiteY72" fmla="*/ 7558 h 10000"/>
              <a:gd name="connsiteX73" fmla="*/ 207 w 10000"/>
              <a:gd name="connsiteY73" fmla="*/ 7123 h 10000"/>
              <a:gd name="connsiteX74" fmla="*/ 0 w 10000"/>
              <a:gd name="connsiteY74" fmla="*/ 7123 h 10000"/>
              <a:gd name="connsiteX75" fmla="*/ 207 w 10000"/>
              <a:gd name="connsiteY75" fmla="*/ 6421 h 10000"/>
              <a:gd name="connsiteX76" fmla="*/ 414 w 10000"/>
              <a:gd name="connsiteY76" fmla="*/ 6221 h 10000"/>
              <a:gd name="connsiteX77" fmla="*/ 414 w 10000"/>
              <a:gd name="connsiteY77" fmla="*/ 5986 h 10000"/>
              <a:gd name="connsiteX78" fmla="*/ 414 w 10000"/>
              <a:gd name="connsiteY78" fmla="*/ 5519 h 10000"/>
              <a:gd name="connsiteX79" fmla="*/ 621 w 10000"/>
              <a:gd name="connsiteY79" fmla="*/ 5084 h 10000"/>
              <a:gd name="connsiteX80" fmla="*/ 828 w 10000"/>
              <a:gd name="connsiteY80" fmla="*/ 4849 h 10000"/>
              <a:gd name="connsiteX81" fmla="*/ 1241 w 10000"/>
              <a:gd name="connsiteY81" fmla="*/ 4849 h 10000"/>
              <a:gd name="connsiteX82" fmla="*/ 1241 w 10000"/>
              <a:gd name="connsiteY82" fmla="*/ 4180 h 10000"/>
              <a:gd name="connsiteX83" fmla="*/ 1241 w 10000"/>
              <a:gd name="connsiteY83" fmla="*/ 3511 h 10000"/>
              <a:gd name="connsiteX84" fmla="*/ 1241 w 10000"/>
              <a:gd name="connsiteY84" fmla="*/ 2609 h 10000"/>
              <a:gd name="connsiteX85" fmla="*/ 1241 w 10000"/>
              <a:gd name="connsiteY85"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292 w 10000"/>
              <a:gd name="connsiteY10" fmla="*/ 130 h 10000"/>
              <a:gd name="connsiteX11" fmla="*/ 7474 w 10000"/>
              <a:gd name="connsiteY11" fmla="*/ 139 h 10000"/>
              <a:gd name="connsiteX12" fmla="*/ 8302 w 10000"/>
              <a:gd name="connsiteY12" fmla="*/ 143 h 10000"/>
              <a:gd name="connsiteX13" fmla="*/ 8840 w 10000"/>
              <a:gd name="connsiteY13" fmla="*/ 152 h 10000"/>
              <a:gd name="connsiteX14" fmla="*/ 8966 w 10000"/>
              <a:gd name="connsiteY14" fmla="*/ 368 h 10000"/>
              <a:gd name="connsiteX15" fmla="*/ 9085 w 10000"/>
              <a:gd name="connsiteY15" fmla="*/ 641 h 10000"/>
              <a:gd name="connsiteX16" fmla="*/ 8948 w 10000"/>
              <a:gd name="connsiteY16" fmla="*/ 655 h 10000"/>
              <a:gd name="connsiteX17" fmla="*/ 9088 w 10000"/>
              <a:gd name="connsiteY17" fmla="*/ 939 h 10000"/>
              <a:gd name="connsiteX18" fmla="*/ 9069 w 10000"/>
              <a:gd name="connsiteY18" fmla="*/ 969 h 10000"/>
              <a:gd name="connsiteX19" fmla="*/ 9172 w 10000"/>
              <a:gd name="connsiteY19" fmla="*/ 1706 h 10000"/>
              <a:gd name="connsiteX20" fmla="*/ 9379 w 10000"/>
              <a:gd name="connsiteY20" fmla="*/ 2609 h 10000"/>
              <a:gd name="connsiteX21" fmla="*/ 10000 w 10000"/>
              <a:gd name="connsiteY21" fmla="*/ 3278 h 10000"/>
              <a:gd name="connsiteX22" fmla="*/ 9586 w 10000"/>
              <a:gd name="connsiteY22" fmla="*/ 3511 h 10000"/>
              <a:gd name="connsiteX23" fmla="*/ 9172 w 10000"/>
              <a:gd name="connsiteY23" fmla="*/ 3947 h 10000"/>
              <a:gd name="connsiteX24" fmla="*/ 8966 w 10000"/>
              <a:gd name="connsiteY24" fmla="*/ 4849 h 10000"/>
              <a:gd name="connsiteX25" fmla="*/ 8966 w 10000"/>
              <a:gd name="connsiteY25" fmla="*/ 5753 h 10000"/>
              <a:gd name="connsiteX26" fmla="*/ 8759 w 10000"/>
              <a:gd name="connsiteY26" fmla="*/ 6421 h 10000"/>
              <a:gd name="connsiteX27" fmla="*/ 8310 w 10000"/>
              <a:gd name="connsiteY27" fmla="*/ 7558 h 10000"/>
              <a:gd name="connsiteX28" fmla="*/ 8103 w 10000"/>
              <a:gd name="connsiteY28" fmla="*/ 8461 h 10000"/>
              <a:gd name="connsiteX29" fmla="*/ 7690 w 10000"/>
              <a:gd name="connsiteY29" fmla="*/ 8461 h 10000"/>
              <a:gd name="connsiteX30" fmla="*/ 7690 w 10000"/>
              <a:gd name="connsiteY30" fmla="*/ 9331 h 10000"/>
              <a:gd name="connsiteX31" fmla="*/ 6310 w 10000"/>
              <a:gd name="connsiteY31" fmla="*/ 7859 h 10000"/>
              <a:gd name="connsiteX32" fmla="*/ 6069 w 10000"/>
              <a:gd name="connsiteY32" fmla="*/ 8361 h 10000"/>
              <a:gd name="connsiteX33" fmla="*/ 5552 w 10000"/>
              <a:gd name="connsiteY33" fmla="*/ 8730 h 10000"/>
              <a:gd name="connsiteX34" fmla="*/ 5448 w 10000"/>
              <a:gd name="connsiteY34" fmla="*/ 8830 h 10000"/>
              <a:gd name="connsiteX35" fmla="*/ 5276 w 10000"/>
              <a:gd name="connsiteY35" fmla="*/ 8830 h 10000"/>
              <a:gd name="connsiteX36" fmla="*/ 5345 w 10000"/>
              <a:gd name="connsiteY36" fmla="*/ 8929 h 10000"/>
              <a:gd name="connsiteX37" fmla="*/ 5276 w 10000"/>
              <a:gd name="connsiteY37" fmla="*/ 8929 h 10000"/>
              <a:gd name="connsiteX38" fmla="*/ 5138 w 10000"/>
              <a:gd name="connsiteY38" fmla="*/ 8830 h 10000"/>
              <a:gd name="connsiteX39" fmla="*/ 4862 w 10000"/>
              <a:gd name="connsiteY39" fmla="*/ 9029 h 10000"/>
              <a:gd name="connsiteX40" fmla="*/ 4828 w 10000"/>
              <a:gd name="connsiteY40" fmla="*/ 8963 h 10000"/>
              <a:gd name="connsiteX41" fmla="*/ 4759 w 10000"/>
              <a:gd name="connsiteY41" fmla="*/ 9029 h 10000"/>
              <a:gd name="connsiteX42" fmla="*/ 4724 w 10000"/>
              <a:gd name="connsiteY42" fmla="*/ 9131 h 10000"/>
              <a:gd name="connsiteX43" fmla="*/ 4655 w 10000"/>
              <a:gd name="connsiteY43" fmla="*/ 9131 h 10000"/>
              <a:gd name="connsiteX44" fmla="*/ 4621 w 10000"/>
              <a:gd name="connsiteY44" fmla="*/ 9165 h 10000"/>
              <a:gd name="connsiteX45" fmla="*/ 4517 w 10000"/>
              <a:gd name="connsiteY45" fmla="*/ 9165 h 10000"/>
              <a:gd name="connsiteX46" fmla="*/ 4138 w 10000"/>
              <a:gd name="connsiteY46" fmla="*/ 9231 h 10000"/>
              <a:gd name="connsiteX47" fmla="*/ 2448 w 10000"/>
              <a:gd name="connsiteY47" fmla="*/ 9264 h 10000"/>
              <a:gd name="connsiteX48" fmla="*/ 2138 w 10000"/>
              <a:gd name="connsiteY48" fmla="*/ 9331 h 10000"/>
              <a:gd name="connsiteX49" fmla="*/ 1931 w 10000"/>
              <a:gd name="connsiteY49" fmla="*/ 9364 h 10000"/>
              <a:gd name="connsiteX50" fmla="*/ 1759 w 10000"/>
              <a:gd name="connsiteY50" fmla="*/ 9665 h 10000"/>
              <a:gd name="connsiteX51" fmla="*/ 1655 w 10000"/>
              <a:gd name="connsiteY51" fmla="*/ 9665 h 10000"/>
              <a:gd name="connsiteX52" fmla="*/ 2034 w 10000"/>
              <a:gd name="connsiteY52" fmla="*/ 9331 h 10000"/>
              <a:gd name="connsiteX53" fmla="*/ 2207 w 10000"/>
              <a:gd name="connsiteY53" fmla="*/ 9298 h 10000"/>
              <a:gd name="connsiteX54" fmla="*/ 4414 w 10000"/>
              <a:gd name="connsiteY54" fmla="*/ 9298 h 10000"/>
              <a:gd name="connsiteX55" fmla="*/ 5103 w 10000"/>
              <a:gd name="connsiteY55" fmla="*/ 9029 h 10000"/>
              <a:gd name="connsiteX56" fmla="*/ 5828 w 10000"/>
              <a:gd name="connsiteY56" fmla="*/ 8596 h 10000"/>
              <a:gd name="connsiteX57" fmla="*/ 6552 w 10000"/>
              <a:gd name="connsiteY57" fmla="*/ 7994 h 10000"/>
              <a:gd name="connsiteX58" fmla="*/ 7483 w 10000"/>
              <a:gd name="connsiteY58" fmla="*/ 9298 h 10000"/>
              <a:gd name="connsiteX59" fmla="*/ 7172 w 10000"/>
              <a:gd name="connsiteY59" fmla="*/ 8896 h 10000"/>
              <a:gd name="connsiteX60" fmla="*/ 6483 w 10000"/>
              <a:gd name="connsiteY60" fmla="*/ 7927 h 10000"/>
              <a:gd name="connsiteX61" fmla="*/ 5621 w 10000"/>
              <a:gd name="connsiteY61" fmla="*/ 8830 h 10000"/>
              <a:gd name="connsiteX62" fmla="*/ 4069 w 10000"/>
              <a:gd name="connsiteY62" fmla="*/ 9398 h 10000"/>
              <a:gd name="connsiteX63" fmla="*/ 3655 w 10000"/>
              <a:gd name="connsiteY63" fmla="*/ 9431 h 10000"/>
              <a:gd name="connsiteX64" fmla="*/ 2034 w 10000"/>
              <a:gd name="connsiteY64" fmla="*/ 9331 h 10000"/>
              <a:gd name="connsiteX65" fmla="*/ 1621 w 10000"/>
              <a:gd name="connsiteY65" fmla="*/ 9933 h 10000"/>
              <a:gd name="connsiteX66" fmla="*/ 1034 w 10000"/>
              <a:gd name="connsiteY66" fmla="*/ 10000 h 10000"/>
              <a:gd name="connsiteX67" fmla="*/ 1241 w 10000"/>
              <a:gd name="connsiteY67" fmla="*/ 9331 h 10000"/>
              <a:gd name="connsiteX68" fmla="*/ 1034 w 10000"/>
              <a:gd name="connsiteY68" fmla="*/ 8896 h 10000"/>
              <a:gd name="connsiteX69" fmla="*/ 621 w 10000"/>
              <a:gd name="connsiteY69" fmla="*/ 8461 h 10000"/>
              <a:gd name="connsiteX70" fmla="*/ 621 w 10000"/>
              <a:gd name="connsiteY70" fmla="*/ 7994 h 10000"/>
              <a:gd name="connsiteX71" fmla="*/ 621 w 10000"/>
              <a:gd name="connsiteY71" fmla="*/ 7558 h 10000"/>
              <a:gd name="connsiteX72" fmla="*/ 207 w 10000"/>
              <a:gd name="connsiteY72" fmla="*/ 7123 h 10000"/>
              <a:gd name="connsiteX73" fmla="*/ 0 w 10000"/>
              <a:gd name="connsiteY73" fmla="*/ 7123 h 10000"/>
              <a:gd name="connsiteX74" fmla="*/ 207 w 10000"/>
              <a:gd name="connsiteY74" fmla="*/ 6421 h 10000"/>
              <a:gd name="connsiteX75" fmla="*/ 414 w 10000"/>
              <a:gd name="connsiteY75" fmla="*/ 6221 h 10000"/>
              <a:gd name="connsiteX76" fmla="*/ 414 w 10000"/>
              <a:gd name="connsiteY76" fmla="*/ 5986 h 10000"/>
              <a:gd name="connsiteX77" fmla="*/ 414 w 10000"/>
              <a:gd name="connsiteY77" fmla="*/ 5519 h 10000"/>
              <a:gd name="connsiteX78" fmla="*/ 621 w 10000"/>
              <a:gd name="connsiteY78" fmla="*/ 5084 h 10000"/>
              <a:gd name="connsiteX79" fmla="*/ 828 w 10000"/>
              <a:gd name="connsiteY79" fmla="*/ 4849 h 10000"/>
              <a:gd name="connsiteX80" fmla="*/ 1241 w 10000"/>
              <a:gd name="connsiteY80" fmla="*/ 4849 h 10000"/>
              <a:gd name="connsiteX81" fmla="*/ 1241 w 10000"/>
              <a:gd name="connsiteY81" fmla="*/ 4180 h 10000"/>
              <a:gd name="connsiteX82" fmla="*/ 1241 w 10000"/>
              <a:gd name="connsiteY82" fmla="*/ 3511 h 10000"/>
              <a:gd name="connsiteX83" fmla="*/ 1241 w 10000"/>
              <a:gd name="connsiteY83" fmla="*/ 2609 h 10000"/>
              <a:gd name="connsiteX84" fmla="*/ 1241 w 10000"/>
              <a:gd name="connsiteY84"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292 w 10000"/>
              <a:gd name="connsiteY10" fmla="*/ 130 h 10000"/>
              <a:gd name="connsiteX11" fmla="*/ 7474 w 10000"/>
              <a:gd name="connsiteY11" fmla="*/ 139 h 10000"/>
              <a:gd name="connsiteX12" fmla="*/ 8840 w 10000"/>
              <a:gd name="connsiteY12" fmla="*/ 152 h 10000"/>
              <a:gd name="connsiteX13" fmla="*/ 8966 w 10000"/>
              <a:gd name="connsiteY13" fmla="*/ 368 h 10000"/>
              <a:gd name="connsiteX14" fmla="*/ 9085 w 10000"/>
              <a:gd name="connsiteY14" fmla="*/ 641 h 10000"/>
              <a:gd name="connsiteX15" fmla="*/ 8948 w 10000"/>
              <a:gd name="connsiteY15" fmla="*/ 655 h 10000"/>
              <a:gd name="connsiteX16" fmla="*/ 9088 w 10000"/>
              <a:gd name="connsiteY16" fmla="*/ 939 h 10000"/>
              <a:gd name="connsiteX17" fmla="*/ 9069 w 10000"/>
              <a:gd name="connsiteY17" fmla="*/ 969 h 10000"/>
              <a:gd name="connsiteX18" fmla="*/ 9172 w 10000"/>
              <a:gd name="connsiteY18" fmla="*/ 1706 h 10000"/>
              <a:gd name="connsiteX19" fmla="*/ 9379 w 10000"/>
              <a:gd name="connsiteY19" fmla="*/ 2609 h 10000"/>
              <a:gd name="connsiteX20" fmla="*/ 10000 w 10000"/>
              <a:gd name="connsiteY20" fmla="*/ 3278 h 10000"/>
              <a:gd name="connsiteX21" fmla="*/ 9586 w 10000"/>
              <a:gd name="connsiteY21" fmla="*/ 3511 h 10000"/>
              <a:gd name="connsiteX22" fmla="*/ 9172 w 10000"/>
              <a:gd name="connsiteY22" fmla="*/ 3947 h 10000"/>
              <a:gd name="connsiteX23" fmla="*/ 8966 w 10000"/>
              <a:gd name="connsiteY23" fmla="*/ 4849 h 10000"/>
              <a:gd name="connsiteX24" fmla="*/ 8966 w 10000"/>
              <a:gd name="connsiteY24" fmla="*/ 5753 h 10000"/>
              <a:gd name="connsiteX25" fmla="*/ 8759 w 10000"/>
              <a:gd name="connsiteY25" fmla="*/ 6421 h 10000"/>
              <a:gd name="connsiteX26" fmla="*/ 8310 w 10000"/>
              <a:gd name="connsiteY26" fmla="*/ 7558 h 10000"/>
              <a:gd name="connsiteX27" fmla="*/ 8103 w 10000"/>
              <a:gd name="connsiteY27" fmla="*/ 8461 h 10000"/>
              <a:gd name="connsiteX28" fmla="*/ 7690 w 10000"/>
              <a:gd name="connsiteY28" fmla="*/ 8461 h 10000"/>
              <a:gd name="connsiteX29" fmla="*/ 7690 w 10000"/>
              <a:gd name="connsiteY29" fmla="*/ 9331 h 10000"/>
              <a:gd name="connsiteX30" fmla="*/ 6310 w 10000"/>
              <a:gd name="connsiteY30" fmla="*/ 7859 h 10000"/>
              <a:gd name="connsiteX31" fmla="*/ 6069 w 10000"/>
              <a:gd name="connsiteY31" fmla="*/ 8361 h 10000"/>
              <a:gd name="connsiteX32" fmla="*/ 5552 w 10000"/>
              <a:gd name="connsiteY32" fmla="*/ 8730 h 10000"/>
              <a:gd name="connsiteX33" fmla="*/ 5448 w 10000"/>
              <a:gd name="connsiteY33" fmla="*/ 8830 h 10000"/>
              <a:gd name="connsiteX34" fmla="*/ 5276 w 10000"/>
              <a:gd name="connsiteY34" fmla="*/ 8830 h 10000"/>
              <a:gd name="connsiteX35" fmla="*/ 5345 w 10000"/>
              <a:gd name="connsiteY35" fmla="*/ 8929 h 10000"/>
              <a:gd name="connsiteX36" fmla="*/ 5276 w 10000"/>
              <a:gd name="connsiteY36" fmla="*/ 8929 h 10000"/>
              <a:gd name="connsiteX37" fmla="*/ 5138 w 10000"/>
              <a:gd name="connsiteY37" fmla="*/ 8830 h 10000"/>
              <a:gd name="connsiteX38" fmla="*/ 4862 w 10000"/>
              <a:gd name="connsiteY38" fmla="*/ 9029 h 10000"/>
              <a:gd name="connsiteX39" fmla="*/ 4828 w 10000"/>
              <a:gd name="connsiteY39" fmla="*/ 8963 h 10000"/>
              <a:gd name="connsiteX40" fmla="*/ 4759 w 10000"/>
              <a:gd name="connsiteY40" fmla="*/ 9029 h 10000"/>
              <a:gd name="connsiteX41" fmla="*/ 4724 w 10000"/>
              <a:gd name="connsiteY41" fmla="*/ 9131 h 10000"/>
              <a:gd name="connsiteX42" fmla="*/ 4655 w 10000"/>
              <a:gd name="connsiteY42" fmla="*/ 9131 h 10000"/>
              <a:gd name="connsiteX43" fmla="*/ 4621 w 10000"/>
              <a:gd name="connsiteY43" fmla="*/ 9165 h 10000"/>
              <a:gd name="connsiteX44" fmla="*/ 4517 w 10000"/>
              <a:gd name="connsiteY44" fmla="*/ 9165 h 10000"/>
              <a:gd name="connsiteX45" fmla="*/ 4138 w 10000"/>
              <a:gd name="connsiteY45" fmla="*/ 9231 h 10000"/>
              <a:gd name="connsiteX46" fmla="*/ 2448 w 10000"/>
              <a:gd name="connsiteY46" fmla="*/ 9264 h 10000"/>
              <a:gd name="connsiteX47" fmla="*/ 2138 w 10000"/>
              <a:gd name="connsiteY47" fmla="*/ 9331 h 10000"/>
              <a:gd name="connsiteX48" fmla="*/ 1931 w 10000"/>
              <a:gd name="connsiteY48" fmla="*/ 9364 h 10000"/>
              <a:gd name="connsiteX49" fmla="*/ 1759 w 10000"/>
              <a:gd name="connsiteY49" fmla="*/ 9665 h 10000"/>
              <a:gd name="connsiteX50" fmla="*/ 1655 w 10000"/>
              <a:gd name="connsiteY50" fmla="*/ 9665 h 10000"/>
              <a:gd name="connsiteX51" fmla="*/ 2034 w 10000"/>
              <a:gd name="connsiteY51" fmla="*/ 9331 h 10000"/>
              <a:gd name="connsiteX52" fmla="*/ 2207 w 10000"/>
              <a:gd name="connsiteY52" fmla="*/ 9298 h 10000"/>
              <a:gd name="connsiteX53" fmla="*/ 4414 w 10000"/>
              <a:gd name="connsiteY53" fmla="*/ 9298 h 10000"/>
              <a:gd name="connsiteX54" fmla="*/ 5103 w 10000"/>
              <a:gd name="connsiteY54" fmla="*/ 9029 h 10000"/>
              <a:gd name="connsiteX55" fmla="*/ 5828 w 10000"/>
              <a:gd name="connsiteY55" fmla="*/ 8596 h 10000"/>
              <a:gd name="connsiteX56" fmla="*/ 6552 w 10000"/>
              <a:gd name="connsiteY56" fmla="*/ 7994 h 10000"/>
              <a:gd name="connsiteX57" fmla="*/ 7483 w 10000"/>
              <a:gd name="connsiteY57" fmla="*/ 9298 h 10000"/>
              <a:gd name="connsiteX58" fmla="*/ 7172 w 10000"/>
              <a:gd name="connsiteY58" fmla="*/ 8896 h 10000"/>
              <a:gd name="connsiteX59" fmla="*/ 6483 w 10000"/>
              <a:gd name="connsiteY59" fmla="*/ 7927 h 10000"/>
              <a:gd name="connsiteX60" fmla="*/ 5621 w 10000"/>
              <a:gd name="connsiteY60" fmla="*/ 8830 h 10000"/>
              <a:gd name="connsiteX61" fmla="*/ 4069 w 10000"/>
              <a:gd name="connsiteY61" fmla="*/ 9398 h 10000"/>
              <a:gd name="connsiteX62" fmla="*/ 3655 w 10000"/>
              <a:gd name="connsiteY62" fmla="*/ 9431 h 10000"/>
              <a:gd name="connsiteX63" fmla="*/ 2034 w 10000"/>
              <a:gd name="connsiteY63" fmla="*/ 9331 h 10000"/>
              <a:gd name="connsiteX64" fmla="*/ 1621 w 10000"/>
              <a:gd name="connsiteY64" fmla="*/ 9933 h 10000"/>
              <a:gd name="connsiteX65" fmla="*/ 1034 w 10000"/>
              <a:gd name="connsiteY65" fmla="*/ 10000 h 10000"/>
              <a:gd name="connsiteX66" fmla="*/ 1241 w 10000"/>
              <a:gd name="connsiteY66" fmla="*/ 9331 h 10000"/>
              <a:gd name="connsiteX67" fmla="*/ 1034 w 10000"/>
              <a:gd name="connsiteY67" fmla="*/ 8896 h 10000"/>
              <a:gd name="connsiteX68" fmla="*/ 621 w 10000"/>
              <a:gd name="connsiteY68" fmla="*/ 8461 h 10000"/>
              <a:gd name="connsiteX69" fmla="*/ 621 w 10000"/>
              <a:gd name="connsiteY69" fmla="*/ 7994 h 10000"/>
              <a:gd name="connsiteX70" fmla="*/ 621 w 10000"/>
              <a:gd name="connsiteY70" fmla="*/ 7558 h 10000"/>
              <a:gd name="connsiteX71" fmla="*/ 207 w 10000"/>
              <a:gd name="connsiteY71" fmla="*/ 7123 h 10000"/>
              <a:gd name="connsiteX72" fmla="*/ 0 w 10000"/>
              <a:gd name="connsiteY72" fmla="*/ 7123 h 10000"/>
              <a:gd name="connsiteX73" fmla="*/ 207 w 10000"/>
              <a:gd name="connsiteY73" fmla="*/ 6421 h 10000"/>
              <a:gd name="connsiteX74" fmla="*/ 414 w 10000"/>
              <a:gd name="connsiteY74" fmla="*/ 6221 h 10000"/>
              <a:gd name="connsiteX75" fmla="*/ 414 w 10000"/>
              <a:gd name="connsiteY75" fmla="*/ 5986 h 10000"/>
              <a:gd name="connsiteX76" fmla="*/ 414 w 10000"/>
              <a:gd name="connsiteY76" fmla="*/ 5519 h 10000"/>
              <a:gd name="connsiteX77" fmla="*/ 621 w 10000"/>
              <a:gd name="connsiteY77" fmla="*/ 5084 h 10000"/>
              <a:gd name="connsiteX78" fmla="*/ 828 w 10000"/>
              <a:gd name="connsiteY78" fmla="*/ 4849 h 10000"/>
              <a:gd name="connsiteX79" fmla="*/ 1241 w 10000"/>
              <a:gd name="connsiteY79" fmla="*/ 4849 h 10000"/>
              <a:gd name="connsiteX80" fmla="*/ 1241 w 10000"/>
              <a:gd name="connsiteY80" fmla="*/ 4180 h 10000"/>
              <a:gd name="connsiteX81" fmla="*/ 1241 w 10000"/>
              <a:gd name="connsiteY81" fmla="*/ 3511 h 10000"/>
              <a:gd name="connsiteX82" fmla="*/ 1241 w 10000"/>
              <a:gd name="connsiteY82" fmla="*/ 2609 h 10000"/>
              <a:gd name="connsiteX83" fmla="*/ 1241 w 10000"/>
              <a:gd name="connsiteY83"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7474 w 10000"/>
              <a:gd name="connsiteY10" fmla="*/ 139 h 10000"/>
              <a:gd name="connsiteX11" fmla="*/ 8840 w 10000"/>
              <a:gd name="connsiteY11" fmla="*/ 152 h 10000"/>
              <a:gd name="connsiteX12" fmla="*/ 8966 w 10000"/>
              <a:gd name="connsiteY12" fmla="*/ 368 h 10000"/>
              <a:gd name="connsiteX13" fmla="*/ 9085 w 10000"/>
              <a:gd name="connsiteY13" fmla="*/ 641 h 10000"/>
              <a:gd name="connsiteX14" fmla="*/ 8948 w 10000"/>
              <a:gd name="connsiteY14" fmla="*/ 655 h 10000"/>
              <a:gd name="connsiteX15" fmla="*/ 9088 w 10000"/>
              <a:gd name="connsiteY15" fmla="*/ 939 h 10000"/>
              <a:gd name="connsiteX16" fmla="*/ 9069 w 10000"/>
              <a:gd name="connsiteY16" fmla="*/ 969 h 10000"/>
              <a:gd name="connsiteX17" fmla="*/ 9172 w 10000"/>
              <a:gd name="connsiteY17" fmla="*/ 1706 h 10000"/>
              <a:gd name="connsiteX18" fmla="*/ 9379 w 10000"/>
              <a:gd name="connsiteY18" fmla="*/ 2609 h 10000"/>
              <a:gd name="connsiteX19" fmla="*/ 10000 w 10000"/>
              <a:gd name="connsiteY19" fmla="*/ 3278 h 10000"/>
              <a:gd name="connsiteX20" fmla="*/ 9586 w 10000"/>
              <a:gd name="connsiteY20" fmla="*/ 3511 h 10000"/>
              <a:gd name="connsiteX21" fmla="*/ 9172 w 10000"/>
              <a:gd name="connsiteY21" fmla="*/ 3947 h 10000"/>
              <a:gd name="connsiteX22" fmla="*/ 8966 w 10000"/>
              <a:gd name="connsiteY22" fmla="*/ 4849 h 10000"/>
              <a:gd name="connsiteX23" fmla="*/ 8966 w 10000"/>
              <a:gd name="connsiteY23" fmla="*/ 5753 h 10000"/>
              <a:gd name="connsiteX24" fmla="*/ 8759 w 10000"/>
              <a:gd name="connsiteY24" fmla="*/ 6421 h 10000"/>
              <a:gd name="connsiteX25" fmla="*/ 8310 w 10000"/>
              <a:gd name="connsiteY25" fmla="*/ 7558 h 10000"/>
              <a:gd name="connsiteX26" fmla="*/ 8103 w 10000"/>
              <a:gd name="connsiteY26" fmla="*/ 8461 h 10000"/>
              <a:gd name="connsiteX27" fmla="*/ 7690 w 10000"/>
              <a:gd name="connsiteY27" fmla="*/ 8461 h 10000"/>
              <a:gd name="connsiteX28" fmla="*/ 7690 w 10000"/>
              <a:gd name="connsiteY28" fmla="*/ 9331 h 10000"/>
              <a:gd name="connsiteX29" fmla="*/ 6310 w 10000"/>
              <a:gd name="connsiteY29" fmla="*/ 7859 h 10000"/>
              <a:gd name="connsiteX30" fmla="*/ 6069 w 10000"/>
              <a:gd name="connsiteY30" fmla="*/ 8361 h 10000"/>
              <a:gd name="connsiteX31" fmla="*/ 5552 w 10000"/>
              <a:gd name="connsiteY31" fmla="*/ 8730 h 10000"/>
              <a:gd name="connsiteX32" fmla="*/ 5448 w 10000"/>
              <a:gd name="connsiteY32" fmla="*/ 8830 h 10000"/>
              <a:gd name="connsiteX33" fmla="*/ 5276 w 10000"/>
              <a:gd name="connsiteY33" fmla="*/ 8830 h 10000"/>
              <a:gd name="connsiteX34" fmla="*/ 5345 w 10000"/>
              <a:gd name="connsiteY34" fmla="*/ 8929 h 10000"/>
              <a:gd name="connsiteX35" fmla="*/ 5276 w 10000"/>
              <a:gd name="connsiteY35" fmla="*/ 8929 h 10000"/>
              <a:gd name="connsiteX36" fmla="*/ 5138 w 10000"/>
              <a:gd name="connsiteY36" fmla="*/ 8830 h 10000"/>
              <a:gd name="connsiteX37" fmla="*/ 4862 w 10000"/>
              <a:gd name="connsiteY37" fmla="*/ 9029 h 10000"/>
              <a:gd name="connsiteX38" fmla="*/ 4828 w 10000"/>
              <a:gd name="connsiteY38" fmla="*/ 8963 h 10000"/>
              <a:gd name="connsiteX39" fmla="*/ 4759 w 10000"/>
              <a:gd name="connsiteY39" fmla="*/ 9029 h 10000"/>
              <a:gd name="connsiteX40" fmla="*/ 4724 w 10000"/>
              <a:gd name="connsiteY40" fmla="*/ 9131 h 10000"/>
              <a:gd name="connsiteX41" fmla="*/ 4655 w 10000"/>
              <a:gd name="connsiteY41" fmla="*/ 9131 h 10000"/>
              <a:gd name="connsiteX42" fmla="*/ 4621 w 10000"/>
              <a:gd name="connsiteY42" fmla="*/ 9165 h 10000"/>
              <a:gd name="connsiteX43" fmla="*/ 4517 w 10000"/>
              <a:gd name="connsiteY43" fmla="*/ 9165 h 10000"/>
              <a:gd name="connsiteX44" fmla="*/ 4138 w 10000"/>
              <a:gd name="connsiteY44" fmla="*/ 9231 h 10000"/>
              <a:gd name="connsiteX45" fmla="*/ 2448 w 10000"/>
              <a:gd name="connsiteY45" fmla="*/ 9264 h 10000"/>
              <a:gd name="connsiteX46" fmla="*/ 2138 w 10000"/>
              <a:gd name="connsiteY46" fmla="*/ 9331 h 10000"/>
              <a:gd name="connsiteX47" fmla="*/ 1931 w 10000"/>
              <a:gd name="connsiteY47" fmla="*/ 9364 h 10000"/>
              <a:gd name="connsiteX48" fmla="*/ 1759 w 10000"/>
              <a:gd name="connsiteY48" fmla="*/ 9665 h 10000"/>
              <a:gd name="connsiteX49" fmla="*/ 1655 w 10000"/>
              <a:gd name="connsiteY49" fmla="*/ 9665 h 10000"/>
              <a:gd name="connsiteX50" fmla="*/ 2034 w 10000"/>
              <a:gd name="connsiteY50" fmla="*/ 9331 h 10000"/>
              <a:gd name="connsiteX51" fmla="*/ 2207 w 10000"/>
              <a:gd name="connsiteY51" fmla="*/ 9298 h 10000"/>
              <a:gd name="connsiteX52" fmla="*/ 4414 w 10000"/>
              <a:gd name="connsiteY52" fmla="*/ 9298 h 10000"/>
              <a:gd name="connsiteX53" fmla="*/ 5103 w 10000"/>
              <a:gd name="connsiteY53" fmla="*/ 9029 h 10000"/>
              <a:gd name="connsiteX54" fmla="*/ 5828 w 10000"/>
              <a:gd name="connsiteY54" fmla="*/ 8596 h 10000"/>
              <a:gd name="connsiteX55" fmla="*/ 6552 w 10000"/>
              <a:gd name="connsiteY55" fmla="*/ 7994 h 10000"/>
              <a:gd name="connsiteX56" fmla="*/ 7483 w 10000"/>
              <a:gd name="connsiteY56" fmla="*/ 9298 h 10000"/>
              <a:gd name="connsiteX57" fmla="*/ 7172 w 10000"/>
              <a:gd name="connsiteY57" fmla="*/ 8896 h 10000"/>
              <a:gd name="connsiteX58" fmla="*/ 6483 w 10000"/>
              <a:gd name="connsiteY58" fmla="*/ 7927 h 10000"/>
              <a:gd name="connsiteX59" fmla="*/ 5621 w 10000"/>
              <a:gd name="connsiteY59" fmla="*/ 8830 h 10000"/>
              <a:gd name="connsiteX60" fmla="*/ 4069 w 10000"/>
              <a:gd name="connsiteY60" fmla="*/ 9398 h 10000"/>
              <a:gd name="connsiteX61" fmla="*/ 3655 w 10000"/>
              <a:gd name="connsiteY61" fmla="*/ 9431 h 10000"/>
              <a:gd name="connsiteX62" fmla="*/ 2034 w 10000"/>
              <a:gd name="connsiteY62" fmla="*/ 9331 h 10000"/>
              <a:gd name="connsiteX63" fmla="*/ 1621 w 10000"/>
              <a:gd name="connsiteY63" fmla="*/ 9933 h 10000"/>
              <a:gd name="connsiteX64" fmla="*/ 1034 w 10000"/>
              <a:gd name="connsiteY64" fmla="*/ 10000 h 10000"/>
              <a:gd name="connsiteX65" fmla="*/ 1241 w 10000"/>
              <a:gd name="connsiteY65" fmla="*/ 9331 h 10000"/>
              <a:gd name="connsiteX66" fmla="*/ 1034 w 10000"/>
              <a:gd name="connsiteY66" fmla="*/ 8896 h 10000"/>
              <a:gd name="connsiteX67" fmla="*/ 621 w 10000"/>
              <a:gd name="connsiteY67" fmla="*/ 8461 h 10000"/>
              <a:gd name="connsiteX68" fmla="*/ 621 w 10000"/>
              <a:gd name="connsiteY68" fmla="*/ 7994 h 10000"/>
              <a:gd name="connsiteX69" fmla="*/ 621 w 10000"/>
              <a:gd name="connsiteY69" fmla="*/ 7558 h 10000"/>
              <a:gd name="connsiteX70" fmla="*/ 207 w 10000"/>
              <a:gd name="connsiteY70" fmla="*/ 7123 h 10000"/>
              <a:gd name="connsiteX71" fmla="*/ 0 w 10000"/>
              <a:gd name="connsiteY71" fmla="*/ 7123 h 10000"/>
              <a:gd name="connsiteX72" fmla="*/ 207 w 10000"/>
              <a:gd name="connsiteY72" fmla="*/ 6421 h 10000"/>
              <a:gd name="connsiteX73" fmla="*/ 414 w 10000"/>
              <a:gd name="connsiteY73" fmla="*/ 6221 h 10000"/>
              <a:gd name="connsiteX74" fmla="*/ 414 w 10000"/>
              <a:gd name="connsiteY74" fmla="*/ 5986 h 10000"/>
              <a:gd name="connsiteX75" fmla="*/ 414 w 10000"/>
              <a:gd name="connsiteY75" fmla="*/ 5519 h 10000"/>
              <a:gd name="connsiteX76" fmla="*/ 621 w 10000"/>
              <a:gd name="connsiteY76" fmla="*/ 5084 h 10000"/>
              <a:gd name="connsiteX77" fmla="*/ 828 w 10000"/>
              <a:gd name="connsiteY77" fmla="*/ 4849 h 10000"/>
              <a:gd name="connsiteX78" fmla="*/ 1241 w 10000"/>
              <a:gd name="connsiteY78" fmla="*/ 4849 h 10000"/>
              <a:gd name="connsiteX79" fmla="*/ 1241 w 10000"/>
              <a:gd name="connsiteY79" fmla="*/ 4180 h 10000"/>
              <a:gd name="connsiteX80" fmla="*/ 1241 w 10000"/>
              <a:gd name="connsiteY80" fmla="*/ 3511 h 10000"/>
              <a:gd name="connsiteX81" fmla="*/ 1241 w 10000"/>
              <a:gd name="connsiteY81" fmla="*/ 2609 h 10000"/>
              <a:gd name="connsiteX82" fmla="*/ 1241 w 10000"/>
              <a:gd name="connsiteY82"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52 h 10000"/>
              <a:gd name="connsiteX11" fmla="*/ 8966 w 10000"/>
              <a:gd name="connsiteY11" fmla="*/ 368 h 10000"/>
              <a:gd name="connsiteX12" fmla="*/ 9085 w 10000"/>
              <a:gd name="connsiteY12" fmla="*/ 641 h 10000"/>
              <a:gd name="connsiteX13" fmla="*/ 8948 w 10000"/>
              <a:gd name="connsiteY13" fmla="*/ 655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25 h 10000"/>
              <a:gd name="connsiteX11" fmla="*/ 8966 w 10000"/>
              <a:gd name="connsiteY11" fmla="*/ 368 h 10000"/>
              <a:gd name="connsiteX12" fmla="*/ 9085 w 10000"/>
              <a:gd name="connsiteY12" fmla="*/ 641 h 10000"/>
              <a:gd name="connsiteX13" fmla="*/ 8948 w 10000"/>
              <a:gd name="connsiteY13" fmla="*/ 655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45 h 10000"/>
              <a:gd name="connsiteX11" fmla="*/ 8966 w 10000"/>
              <a:gd name="connsiteY11" fmla="*/ 368 h 10000"/>
              <a:gd name="connsiteX12" fmla="*/ 9085 w 10000"/>
              <a:gd name="connsiteY12" fmla="*/ 641 h 10000"/>
              <a:gd name="connsiteX13" fmla="*/ 8948 w 10000"/>
              <a:gd name="connsiteY13" fmla="*/ 655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45 h 10000"/>
              <a:gd name="connsiteX11" fmla="*/ 8966 w 10000"/>
              <a:gd name="connsiteY11" fmla="*/ 368 h 10000"/>
              <a:gd name="connsiteX12" fmla="*/ 9085 w 10000"/>
              <a:gd name="connsiteY12" fmla="*/ 641 h 10000"/>
              <a:gd name="connsiteX13" fmla="*/ 8986 w 10000"/>
              <a:gd name="connsiteY13" fmla="*/ 682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45 h 10000"/>
              <a:gd name="connsiteX11" fmla="*/ 8966 w 10000"/>
              <a:gd name="connsiteY11" fmla="*/ 368 h 10000"/>
              <a:gd name="connsiteX12" fmla="*/ 9085 w 10000"/>
              <a:gd name="connsiteY12" fmla="*/ 641 h 10000"/>
              <a:gd name="connsiteX13" fmla="*/ 8971 w 10000"/>
              <a:gd name="connsiteY13" fmla="*/ 662 h 10000"/>
              <a:gd name="connsiteX14" fmla="*/ 9088 w 10000"/>
              <a:gd name="connsiteY14" fmla="*/ 939 h 10000"/>
              <a:gd name="connsiteX15" fmla="*/ 9069 w 10000"/>
              <a:gd name="connsiteY15" fmla="*/ 969 h 10000"/>
              <a:gd name="connsiteX16" fmla="*/ 9172 w 10000"/>
              <a:gd name="connsiteY16" fmla="*/ 1706 h 10000"/>
              <a:gd name="connsiteX17" fmla="*/ 9379 w 10000"/>
              <a:gd name="connsiteY17" fmla="*/ 2609 h 10000"/>
              <a:gd name="connsiteX18" fmla="*/ 10000 w 10000"/>
              <a:gd name="connsiteY18" fmla="*/ 3278 h 10000"/>
              <a:gd name="connsiteX19" fmla="*/ 9586 w 10000"/>
              <a:gd name="connsiteY19" fmla="*/ 3511 h 10000"/>
              <a:gd name="connsiteX20" fmla="*/ 9172 w 10000"/>
              <a:gd name="connsiteY20" fmla="*/ 3947 h 10000"/>
              <a:gd name="connsiteX21" fmla="*/ 8966 w 10000"/>
              <a:gd name="connsiteY21" fmla="*/ 4849 h 10000"/>
              <a:gd name="connsiteX22" fmla="*/ 8966 w 10000"/>
              <a:gd name="connsiteY22" fmla="*/ 5753 h 10000"/>
              <a:gd name="connsiteX23" fmla="*/ 8759 w 10000"/>
              <a:gd name="connsiteY23" fmla="*/ 6421 h 10000"/>
              <a:gd name="connsiteX24" fmla="*/ 8310 w 10000"/>
              <a:gd name="connsiteY24" fmla="*/ 7558 h 10000"/>
              <a:gd name="connsiteX25" fmla="*/ 8103 w 10000"/>
              <a:gd name="connsiteY25" fmla="*/ 8461 h 10000"/>
              <a:gd name="connsiteX26" fmla="*/ 7690 w 10000"/>
              <a:gd name="connsiteY26" fmla="*/ 8461 h 10000"/>
              <a:gd name="connsiteX27" fmla="*/ 7690 w 10000"/>
              <a:gd name="connsiteY27" fmla="*/ 9331 h 10000"/>
              <a:gd name="connsiteX28" fmla="*/ 6310 w 10000"/>
              <a:gd name="connsiteY28" fmla="*/ 7859 h 10000"/>
              <a:gd name="connsiteX29" fmla="*/ 6069 w 10000"/>
              <a:gd name="connsiteY29" fmla="*/ 8361 h 10000"/>
              <a:gd name="connsiteX30" fmla="*/ 5552 w 10000"/>
              <a:gd name="connsiteY30" fmla="*/ 8730 h 10000"/>
              <a:gd name="connsiteX31" fmla="*/ 5448 w 10000"/>
              <a:gd name="connsiteY31" fmla="*/ 8830 h 10000"/>
              <a:gd name="connsiteX32" fmla="*/ 5276 w 10000"/>
              <a:gd name="connsiteY32" fmla="*/ 8830 h 10000"/>
              <a:gd name="connsiteX33" fmla="*/ 5345 w 10000"/>
              <a:gd name="connsiteY33" fmla="*/ 8929 h 10000"/>
              <a:gd name="connsiteX34" fmla="*/ 5276 w 10000"/>
              <a:gd name="connsiteY34" fmla="*/ 8929 h 10000"/>
              <a:gd name="connsiteX35" fmla="*/ 5138 w 10000"/>
              <a:gd name="connsiteY35" fmla="*/ 8830 h 10000"/>
              <a:gd name="connsiteX36" fmla="*/ 4862 w 10000"/>
              <a:gd name="connsiteY36" fmla="*/ 9029 h 10000"/>
              <a:gd name="connsiteX37" fmla="*/ 4828 w 10000"/>
              <a:gd name="connsiteY37" fmla="*/ 8963 h 10000"/>
              <a:gd name="connsiteX38" fmla="*/ 4759 w 10000"/>
              <a:gd name="connsiteY38" fmla="*/ 9029 h 10000"/>
              <a:gd name="connsiteX39" fmla="*/ 4724 w 10000"/>
              <a:gd name="connsiteY39" fmla="*/ 9131 h 10000"/>
              <a:gd name="connsiteX40" fmla="*/ 4655 w 10000"/>
              <a:gd name="connsiteY40" fmla="*/ 9131 h 10000"/>
              <a:gd name="connsiteX41" fmla="*/ 4621 w 10000"/>
              <a:gd name="connsiteY41" fmla="*/ 9165 h 10000"/>
              <a:gd name="connsiteX42" fmla="*/ 4517 w 10000"/>
              <a:gd name="connsiteY42" fmla="*/ 9165 h 10000"/>
              <a:gd name="connsiteX43" fmla="*/ 4138 w 10000"/>
              <a:gd name="connsiteY43" fmla="*/ 9231 h 10000"/>
              <a:gd name="connsiteX44" fmla="*/ 2448 w 10000"/>
              <a:gd name="connsiteY44" fmla="*/ 9264 h 10000"/>
              <a:gd name="connsiteX45" fmla="*/ 2138 w 10000"/>
              <a:gd name="connsiteY45" fmla="*/ 9331 h 10000"/>
              <a:gd name="connsiteX46" fmla="*/ 1931 w 10000"/>
              <a:gd name="connsiteY46" fmla="*/ 9364 h 10000"/>
              <a:gd name="connsiteX47" fmla="*/ 1759 w 10000"/>
              <a:gd name="connsiteY47" fmla="*/ 9665 h 10000"/>
              <a:gd name="connsiteX48" fmla="*/ 1655 w 10000"/>
              <a:gd name="connsiteY48" fmla="*/ 9665 h 10000"/>
              <a:gd name="connsiteX49" fmla="*/ 2034 w 10000"/>
              <a:gd name="connsiteY49" fmla="*/ 9331 h 10000"/>
              <a:gd name="connsiteX50" fmla="*/ 2207 w 10000"/>
              <a:gd name="connsiteY50" fmla="*/ 9298 h 10000"/>
              <a:gd name="connsiteX51" fmla="*/ 4414 w 10000"/>
              <a:gd name="connsiteY51" fmla="*/ 9298 h 10000"/>
              <a:gd name="connsiteX52" fmla="*/ 5103 w 10000"/>
              <a:gd name="connsiteY52" fmla="*/ 9029 h 10000"/>
              <a:gd name="connsiteX53" fmla="*/ 5828 w 10000"/>
              <a:gd name="connsiteY53" fmla="*/ 8596 h 10000"/>
              <a:gd name="connsiteX54" fmla="*/ 6552 w 10000"/>
              <a:gd name="connsiteY54" fmla="*/ 7994 h 10000"/>
              <a:gd name="connsiteX55" fmla="*/ 7483 w 10000"/>
              <a:gd name="connsiteY55" fmla="*/ 9298 h 10000"/>
              <a:gd name="connsiteX56" fmla="*/ 7172 w 10000"/>
              <a:gd name="connsiteY56" fmla="*/ 8896 h 10000"/>
              <a:gd name="connsiteX57" fmla="*/ 6483 w 10000"/>
              <a:gd name="connsiteY57" fmla="*/ 7927 h 10000"/>
              <a:gd name="connsiteX58" fmla="*/ 5621 w 10000"/>
              <a:gd name="connsiteY58" fmla="*/ 8830 h 10000"/>
              <a:gd name="connsiteX59" fmla="*/ 4069 w 10000"/>
              <a:gd name="connsiteY59" fmla="*/ 9398 h 10000"/>
              <a:gd name="connsiteX60" fmla="*/ 3655 w 10000"/>
              <a:gd name="connsiteY60" fmla="*/ 9431 h 10000"/>
              <a:gd name="connsiteX61" fmla="*/ 2034 w 10000"/>
              <a:gd name="connsiteY61" fmla="*/ 9331 h 10000"/>
              <a:gd name="connsiteX62" fmla="*/ 1621 w 10000"/>
              <a:gd name="connsiteY62" fmla="*/ 9933 h 10000"/>
              <a:gd name="connsiteX63" fmla="*/ 1034 w 10000"/>
              <a:gd name="connsiteY63" fmla="*/ 10000 h 10000"/>
              <a:gd name="connsiteX64" fmla="*/ 1241 w 10000"/>
              <a:gd name="connsiteY64" fmla="*/ 9331 h 10000"/>
              <a:gd name="connsiteX65" fmla="*/ 1034 w 10000"/>
              <a:gd name="connsiteY65" fmla="*/ 8896 h 10000"/>
              <a:gd name="connsiteX66" fmla="*/ 621 w 10000"/>
              <a:gd name="connsiteY66" fmla="*/ 8461 h 10000"/>
              <a:gd name="connsiteX67" fmla="*/ 621 w 10000"/>
              <a:gd name="connsiteY67" fmla="*/ 7994 h 10000"/>
              <a:gd name="connsiteX68" fmla="*/ 621 w 10000"/>
              <a:gd name="connsiteY68" fmla="*/ 7558 h 10000"/>
              <a:gd name="connsiteX69" fmla="*/ 207 w 10000"/>
              <a:gd name="connsiteY69" fmla="*/ 7123 h 10000"/>
              <a:gd name="connsiteX70" fmla="*/ 0 w 10000"/>
              <a:gd name="connsiteY70" fmla="*/ 7123 h 10000"/>
              <a:gd name="connsiteX71" fmla="*/ 207 w 10000"/>
              <a:gd name="connsiteY71" fmla="*/ 6421 h 10000"/>
              <a:gd name="connsiteX72" fmla="*/ 414 w 10000"/>
              <a:gd name="connsiteY72" fmla="*/ 6221 h 10000"/>
              <a:gd name="connsiteX73" fmla="*/ 414 w 10000"/>
              <a:gd name="connsiteY73" fmla="*/ 5986 h 10000"/>
              <a:gd name="connsiteX74" fmla="*/ 414 w 10000"/>
              <a:gd name="connsiteY74" fmla="*/ 5519 h 10000"/>
              <a:gd name="connsiteX75" fmla="*/ 621 w 10000"/>
              <a:gd name="connsiteY75" fmla="*/ 5084 h 10000"/>
              <a:gd name="connsiteX76" fmla="*/ 828 w 10000"/>
              <a:gd name="connsiteY76" fmla="*/ 4849 h 10000"/>
              <a:gd name="connsiteX77" fmla="*/ 1241 w 10000"/>
              <a:gd name="connsiteY77" fmla="*/ 4849 h 10000"/>
              <a:gd name="connsiteX78" fmla="*/ 1241 w 10000"/>
              <a:gd name="connsiteY78" fmla="*/ 4180 h 10000"/>
              <a:gd name="connsiteX79" fmla="*/ 1241 w 10000"/>
              <a:gd name="connsiteY79" fmla="*/ 3511 h 10000"/>
              <a:gd name="connsiteX80" fmla="*/ 1241 w 10000"/>
              <a:gd name="connsiteY80" fmla="*/ 2609 h 10000"/>
              <a:gd name="connsiteX81" fmla="*/ 1241 w 10000"/>
              <a:gd name="connsiteY81"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34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0 w 10000"/>
              <a:gd name="connsiteY8" fmla="*/ 14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0 w 10000"/>
              <a:gd name="connsiteY8" fmla="*/ 16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0 w 10000"/>
              <a:gd name="connsiteY8" fmla="*/ 14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0 w 10000"/>
              <a:gd name="connsiteY8" fmla="*/ 16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448 w 10000"/>
              <a:gd name="connsiteY8" fmla="*/ 141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7396 w 10000"/>
              <a:gd name="connsiteY8" fmla="*/ 137 h 10000"/>
              <a:gd name="connsiteX9" fmla="*/ 8840 w 10000"/>
              <a:gd name="connsiteY9" fmla="*/ 145 h 10000"/>
              <a:gd name="connsiteX10" fmla="*/ 9085 w 10000"/>
              <a:gd name="connsiteY10" fmla="*/ 641 h 10000"/>
              <a:gd name="connsiteX11" fmla="*/ 8971 w 10000"/>
              <a:gd name="connsiteY11" fmla="*/ 662 h 10000"/>
              <a:gd name="connsiteX12" fmla="*/ 9088 w 10000"/>
              <a:gd name="connsiteY12" fmla="*/ 939 h 10000"/>
              <a:gd name="connsiteX13" fmla="*/ 9069 w 10000"/>
              <a:gd name="connsiteY13" fmla="*/ 969 h 10000"/>
              <a:gd name="connsiteX14" fmla="*/ 9172 w 10000"/>
              <a:gd name="connsiteY14" fmla="*/ 1706 h 10000"/>
              <a:gd name="connsiteX15" fmla="*/ 9379 w 10000"/>
              <a:gd name="connsiteY15" fmla="*/ 2609 h 10000"/>
              <a:gd name="connsiteX16" fmla="*/ 10000 w 10000"/>
              <a:gd name="connsiteY16" fmla="*/ 3278 h 10000"/>
              <a:gd name="connsiteX17" fmla="*/ 9586 w 10000"/>
              <a:gd name="connsiteY17" fmla="*/ 3511 h 10000"/>
              <a:gd name="connsiteX18" fmla="*/ 9172 w 10000"/>
              <a:gd name="connsiteY18" fmla="*/ 3947 h 10000"/>
              <a:gd name="connsiteX19" fmla="*/ 8966 w 10000"/>
              <a:gd name="connsiteY19" fmla="*/ 4849 h 10000"/>
              <a:gd name="connsiteX20" fmla="*/ 8966 w 10000"/>
              <a:gd name="connsiteY20" fmla="*/ 5753 h 10000"/>
              <a:gd name="connsiteX21" fmla="*/ 8759 w 10000"/>
              <a:gd name="connsiteY21" fmla="*/ 6421 h 10000"/>
              <a:gd name="connsiteX22" fmla="*/ 8310 w 10000"/>
              <a:gd name="connsiteY22" fmla="*/ 7558 h 10000"/>
              <a:gd name="connsiteX23" fmla="*/ 8103 w 10000"/>
              <a:gd name="connsiteY23" fmla="*/ 8461 h 10000"/>
              <a:gd name="connsiteX24" fmla="*/ 7690 w 10000"/>
              <a:gd name="connsiteY24" fmla="*/ 8461 h 10000"/>
              <a:gd name="connsiteX25" fmla="*/ 7690 w 10000"/>
              <a:gd name="connsiteY25" fmla="*/ 9331 h 10000"/>
              <a:gd name="connsiteX26" fmla="*/ 6310 w 10000"/>
              <a:gd name="connsiteY26" fmla="*/ 7859 h 10000"/>
              <a:gd name="connsiteX27" fmla="*/ 6069 w 10000"/>
              <a:gd name="connsiteY27" fmla="*/ 8361 h 10000"/>
              <a:gd name="connsiteX28" fmla="*/ 5552 w 10000"/>
              <a:gd name="connsiteY28" fmla="*/ 8730 h 10000"/>
              <a:gd name="connsiteX29" fmla="*/ 5448 w 10000"/>
              <a:gd name="connsiteY29" fmla="*/ 8830 h 10000"/>
              <a:gd name="connsiteX30" fmla="*/ 5276 w 10000"/>
              <a:gd name="connsiteY30" fmla="*/ 8830 h 10000"/>
              <a:gd name="connsiteX31" fmla="*/ 5345 w 10000"/>
              <a:gd name="connsiteY31" fmla="*/ 8929 h 10000"/>
              <a:gd name="connsiteX32" fmla="*/ 5276 w 10000"/>
              <a:gd name="connsiteY32" fmla="*/ 8929 h 10000"/>
              <a:gd name="connsiteX33" fmla="*/ 5138 w 10000"/>
              <a:gd name="connsiteY33" fmla="*/ 8830 h 10000"/>
              <a:gd name="connsiteX34" fmla="*/ 4862 w 10000"/>
              <a:gd name="connsiteY34" fmla="*/ 9029 h 10000"/>
              <a:gd name="connsiteX35" fmla="*/ 4828 w 10000"/>
              <a:gd name="connsiteY35" fmla="*/ 8963 h 10000"/>
              <a:gd name="connsiteX36" fmla="*/ 4759 w 10000"/>
              <a:gd name="connsiteY36" fmla="*/ 9029 h 10000"/>
              <a:gd name="connsiteX37" fmla="*/ 4724 w 10000"/>
              <a:gd name="connsiteY37" fmla="*/ 9131 h 10000"/>
              <a:gd name="connsiteX38" fmla="*/ 4655 w 10000"/>
              <a:gd name="connsiteY38" fmla="*/ 9131 h 10000"/>
              <a:gd name="connsiteX39" fmla="*/ 4621 w 10000"/>
              <a:gd name="connsiteY39" fmla="*/ 9165 h 10000"/>
              <a:gd name="connsiteX40" fmla="*/ 4517 w 10000"/>
              <a:gd name="connsiteY40" fmla="*/ 9165 h 10000"/>
              <a:gd name="connsiteX41" fmla="*/ 4138 w 10000"/>
              <a:gd name="connsiteY41" fmla="*/ 9231 h 10000"/>
              <a:gd name="connsiteX42" fmla="*/ 2448 w 10000"/>
              <a:gd name="connsiteY42" fmla="*/ 9264 h 10000"/>
              <a:gd name="connsiteX43" fmla="*/ 2138 w 10000"/>
              <a:gd name="connsiteY43" fmla="*/ 9331 h 10000"/>
              <a:gd name="connsiteX44" fmla="*/ 1931 w 10000"/>
              <a:gd name="connsiteY44" fmla="*/ 9364 h 10000"/>
              <a:gd name="connsiteX45" fmla="*/ 1759 w 10000"/>
              <a:gd name="connsiteY45" fmla="*/ 9665 h 10000"/>
              <a:gd name="connsiteX46" fmla="*/ 1655 w 10000"/>
              <a:gd name="connsiteY46" fmla="*/ 9665 h 10000"/>
              <a:gd name="connsiteX47" fmla="*/ 2034 w 10000"/>
              <a:gd name="connsiteY47" fmla="*/ 9331 h 10000"/>
              <a:gd name="connsiteX48" fmla="*/ 2207 w 10000"/>
              <a:gd name="connsiteY48" fmla="*/ 9298 h 10000"/>
              <a:gd name="connsiteX49" fmla="*/ 4414 w 10000"/>
              <a:gd name="connsiteY49" fmla="*/ 9298 h 10000"/>
              <a:gd name="connsiteX50" fmla="*/ 5103 w 10000"/>
              <a:gd name="connsiteY50" fmla="*/ 9029 h 10000"/>
              <a:gd name="connsiteX51" fmla="*/ 5828 w 10000"/>
              <a:gd name="connsiteY51" fmla="*/ 8596 h 10000"/>
              <a:gd name="connsiteX52" fmla="*/ 6552 w 10000"/>
              <a:gd name="connsiteY52" fmla="*/ 7994 h 10000"/>
              <a:gd name="connsiteX53" fmla="*/ 7483 w 10000"/>
              <a:gd name="connsiteY53" fmla="*/ 9298 h 10000"/>
              <a:gd name="connsiteX54" fmla="*/ 7172 w 10000"/>
              <a:gd name="connsiteY54" fmla="*/ 8896 h 10000"/>
              <a:gd name="connsiteX55" fmla="*/ 6483 w 10000"/>
              <a:gd name="connsiteY55" fmla="*/ 7927 h 10000"/>
              <a:gd name="connsiteX56" fmla="*/ 5621 w 10000"/>
              <a:gd name="connsiteY56" fmla="*/ 8830 h 10000"/>
              <a:gd name="connsiteX57" fmla="*/ 4069 w 10000"/>
              <a:gd name="connsiteY57" fmla="*/ 9398 h 10000"/>
              <a:gd name="connsiteX58" fmla="*/ 3655 w 10000"/>
              <a:gd name="connsiteY58" fmla="*/ 9431 h 10000"/>
              <a:gd name="connsiteX59" fmla="*/ 2034 w 10000"/>
              <a:gd name="connsiteY59" fmla="*/ 9331 h 10000"/>
              <a:gd name="connsiteX60" fmla="*/ 1621 w 10000"/>
              <a:gd name="connsiteY60" fmla="*/ 9933 h 10000"/>
              <a:gd name="connsiteX61" fmla="*/ 1034 w 10000"/>
              <a:gd name="connsiteY61" fmla="*/ 10000 h 10000"/>
              <a:gd name="connsiteX62" fmla="*/ 1241 w 10000"/>
              <a:gd name="connsiteY62" fmla="*/ 9331 h 10000"/>
              <a:gd name="connsiteX63" fmla="*/ 1034 w 10000"/>
              <a:gd name="connsiteY63" fmla="*/ 8896 h 10000"/>
              <a:gd name="connsiteX64" fmla="*/ 621 w 10000"/>
              <a:gd name="connsiteY64" fmla="*/ 8461 h 10000"/>
              <a:gd name="connsiteX65" fmla="*/ 621 w 10000"/>
              <a:gd name="connsiteY65" fmla="*/ 7994 h 10000"/>
              <a:gd name="connsiteX66" fmla="*/ 621 w 10000"/>
              <a:gd name="connsiteY66" fmla="*/ 7558 h 10000"/>
              <a:gd name="connsiteX67" fmla="*/ 207 w 10000"/>
              <a:gd name="connsiteY67" fmla="*/ 7123 h 10000"/>
              <a:gd name="connsiteX68" fmla="*/ 0 w 10000"/>
              <a:gd name="connsiteY68" fmla="*/ 7123 h 10000"/>
              <a:gd name="connsiteX69" fmla="*/ 207 w 10000"/>
              <a:gd name="connsiteY69" fmla="*/ 6421 h 10000"/>
              <a:gd name="connsiteX70" fmla="*/ 414 w 10000"/>
              <a:gd name="connsiteY70" fmla="*/ 6221 h 10000"/>
              <a:gd name="connsiteX71" fmla="*/ 414 w 10000"/>
              <a:gd name="connsiteY71" fmla="*/ 5986 h 10000"/>
              <a:gd name="connsiteX72" fmla="*/ 414 w 10000"/>
              <a:gd name="connsiteY72" fmla="*/ 5519 h 10000"/>
              <a:gd name="connsiteX73" fmla="*/ 621 w 10000"/>
              <a:gd name="connsiteY73" fmla="*/ 5084 h 10000"/>
              <a:gd name="connsiteX74" fmla="*/ 828 w 10000"/>
              <a:gd name="connsiteY74" fmla="*/ 4849 h 10000"/>
              <a:gd name="connsiteX75" fmla="*/ 1241 w 10000"/>
              <a:gd name="connsiteY75" fmla="*/ 4849 h 10000"/>
              <a:gd name="connsiteX76" fmla="*/ 1241 w 10000"/>
              <a:gd name="connsiteY76" fmla="*/ 4180 h 10000"/>
              <a:gd name="connsiteX77" fmla="*/ 1241 w 10000"/>
              <a:gd name="connsiteY77" fmla="*/ 3511 h 10000"/>
              <a:gd name="connsiteX78" fmla="*/ 1241 w 10000"/>
              <a:gd name="connsiteY78" fmla="*/ 2609 h 10000"/>
              <a:gd name="connsiteX79" fmla="*/ 1241 w 10000"/>
              <a:gd name="connsiteY79"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667 w 10000"/>
              <a:gd name="connsiteY8" fmla="*/ 130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621 w 10000"/>
              <a:gd name="connsiteY5" fmla="*/ 134 h 10000"/>
              <a:gd name="connsiteX6" fmla="*/ 5716 w 10000"/>
              <a:gd name="connsiteY6" fmla="*/ 0 h 10000"/>
              <a:gd name="connsiteX7" fmla="*/ 5674 w 10000"/>
              <a:gd name="connsiteY7" fmla="*/ 143 h 10000"/>
              <a:gd name="connsiteX8" fmla="*/ 6698 w 10000"/>
              <a:gd name="connsiteY8" fmla="*/ 137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552 w 10000"/>
              <a:gd name="connsiteY5" fmla="*/ 148 h 10000"/>
              <a:gd name="connsiteX6" fmla="*/ 5716 w 10000"/>
              <a:gd name="connsiteY6" fmla="*/ 0 h 10000"/>
              <a:gd name="connsiteX7" fmla="*/ 5674 w 10000"/>
              <a:gd name="connsiteY7" fmla="*/ 143 h 10000"/>
              <a:gd name="connsiteX8" fmla="*/ 6698 w 10000"/>
              <a:gd name="connsiteY8" fmla="*/ 137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552 w 10000"/>
              <a:gd name="connsiteY5" fmla="*/ 134 h 10000"/>
              <a:gd name="connsiteX6" fmla="*/ 5716 w 10000"/>
              <a:gd name="connsiteY6" fmla="*/ 0 h 10000"/>
              <a:gd name="connsiteX7" fmla="*/ 5674 w 10000"/>
              <a:gd name="connsiteY7" fmla="*/ 143 h 10000"/>
              <a:gd name="connsiteX8" fmla="*/ 6698 w 10000"/>
              <a:gd name="connsiteY8" fmla="*/ 137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40 h 10000"/>
              <a:gd name="connsiteX1" fmla="*/ 1241 w 10000"/>
              <a:gd name="connsiteY1" fmla="*/ 1706 h 10000"/>
              <a:gd name="connsiteX2" fmla="*/ 1862 w 10000"/>
              <a:gd name="connsiteY2" fmla="*/ 1706 h 10000"/>
              <a:gd name="connsiteX3" fmla="*/ 1862 w 10000"/>
              <a:gd name="connsiteY3" fmla="*/ 803 h 10000"/>
              <a:gd name="connsiteX4" fmla="*/ 1853 w 10000"/>
              <a:gd name="connsiteY4" fmla="*/ 127 h 10000"/>
              <a:gd name="connsiteX5" fmla="*/ 5552 w 10000"/>
              <a:gd name="connsiteY5" fmla="*/ 134 h 10000"/>
              <a:gd name="connsiteX6" fmla="*/ 5716 w 10000"/>
              <a:gd name="connsiteY6" fmla="*/ 0 h 10000"/>
              <a:gd name="connsiteX7" fmla="*/ 5613 w 10000"/>
              <a:gd name="connsiteY7" fmla="*/ 143 h 10000"/>
              <a:gd name="connsiteX8" fmla="*/ 6698 w 10000"/>
              <a:gd name="connsiteY8" fmla="*/ 137 h 10000"/>
              <a:gd name="connsiteX9" fmla="*/ 7396 w 10000"/>
              <a:gd name="connsiteY9" fmla="*/ 137 h 10000"/>
              <a:gd name="connsiteX10" fmla="*/ 8840 w 10000"/>
              <a:gd name="connsiteY10" fmla="*/ 145 h 10000"/>
              <a:gd name="connsiteX11" fmla="*/ 9085 w 10000"/>
              <a:gd name="connsiteY11" fmla="*/ 641 h 10000"/>
              <a:gd name="connsiteX12" fmla="*/ 8971 w 10000"/>
              <a:gd name="connsiteY12" fmla="*/ 662 h 10000"/>
              <a:gd name="connsiteX13" fmla="*/ 9088 w 10000"/>
              <a:gd name="connsiteY13" fmla="*/ 939 h 10000"/>
              <a:gd name="connsiteX14" fmla="*/ 9069 w 10000"/>
              <a:gd name="connsiteY14" fmla="*/ 969 h 10000"/>
              <a:gd name="connsiteX15" fmla="*/ 9172 w 10000"/>
              <a:gd name="connsiteY15" fmla="*/ 1706 h 10000"/>
              <a:gd name="connsiteX16" fmla="*/ 9379 w 10000"/>
              <a:gd name="connsiteY16" fmla="*/ 2609 h 10000"/>
              <a:gd name="connsiteX17" fmla="*/ 10000 w 10000"/>
              <a:gd name="connsiteY17" fmla="*/ 3278 h 10000"/>
              <a:gd name="connsiteX18" fmla="*/ 9586 w 10000"/>
              <a:gd name="connsiteY18" fmla="*/ 3511 h 10000"/>
              <a:gd name="connsiteX19" fmla="*/ 9172 w 10000"/>
              <a:gd name="connsiteY19" fmla="*/ 3947 h 10000"/>
              <a:gd name="connsiteX20" fmla="*/ 8966 w 10000"/>
              <a:gd name="connsiteY20" fmla="*/ 4849 h 10000"/>
              <a:gd name="connsiteX21" fmla="*/ 8966 w 10000"/>
              <a:gd name="connsiteY21" fmla="*/ 5753 h 10000"/>
              <a:gd name="connsiteX22" fmla="*/ 8759 w 10000"/>
              <a:gd name="connsiteY22" fmla="*/ 6421 h 10000"/>
              <a:gd name="connsiteX23" fmla="*/ 8310 w 10000"/>
              <a:gd name="connsiteY23" fmla="*/ 7558 h 10000"/>
              <a:gd name="connsiteX24" fmla="*/ 8103 w 10000"/>
              <a:gd name="connsiteY24" fmla="*/ 8461 h 10000"/>
              <a:gd name="connsiteX25" fmla="*/ 7690 w 10000"/>
              <a:gd name="connsiteY25" fmla="*/ 8461 h 10000"/>
              <a:gd name="connsiteX26" fmla="*/ 7690 w 10000"/>
              <a:gd name="connsiteY26" fmla="*/ 9331 h 10000"/>
              <a:gd name="connsiteX27" fmla="*/ 6310 w 10000"/>
              <a:gd name="connsiteY27" fmla="*/ 7859 h 10000"/>
              <a:gd name="connsiteX28" fmla="*/ 6069 w 10000"/>
              <a:gd name="connsiteY28" fmla="*/ 8361 h 10000"/>
              <a:gd name="connsiteX29" fmla="*/ 5552 w 10000"/>
              <a:gd name="connsiteY29" fmla="*/ 8730 h 10000"/>
              <a:gd name="connsiteX30" fmla="*/ 5448 w 10000"/>
              <a:gd name="connsiteY30" fmla="*/ 8830 h 10000"/>
              <a:gd name="connsiteX31" fmla="*/ 5276 w 10000"/>
              <a:gd name="connsiteY31" fmla="*/ 8830 h 10000"/>
              <a:gd name="connsiteX32" fmla="*/ 5345 w 10000"/>
              <a:gd name="connsiteY32" fmla="*/ 8929 h 10000"/>
              <a:gd name="connsiteX33" fmla="*/ 5276 w 10000"/>
              <a:gd name="connsiteY33" fmla="*/ 8929 h 10000"/>
              <a:gd name="connsiteX34" fmla="*/ 5138 w 10000"/>
              <a:gd name="connsiteY34" fmla="*/ 8830 h 10000"/>
              <a:gd name="connsiteX35" fmla="*/ 4862 w 10000"/>
              <a:gd name="connsiteY35" fmla="*/ 9029 h 10000"/>
              <a:gd name="connsiteX36" fmla="*/ 4828 w 10000"/>
              <a:gd name="connsiteY36" fmla="*/ 8963 h 10000"/>
              <a:gd name="connsiteX37" fmla="*/ 4759 w 10000"/>
              <a:gd name="connsiteY37" fmla="*/ 9029 h 10000"/>
              <a:gd name="connsiteX38" fmla="*/ 4724 w 10000"/>
              <a:gd name="connsiteY38" fmla="*/ 9131 h 10000"/>
              <a:gd name="connsiteX39" fmla="*/ 4655 w 10000"/>
              <a:gd name="connsiteY39" fmla="*/ 9131 h 10000"/>
              <a:gd name="connsiteX40" fmla="*/ 4621 w 10000"/>
              <a:gd name="connsiteY40" fmla="*/ 9165 h 10000"/>
              <a:gd name="connsiteX41" fmla="*/ 4517 w 10000"/>
              <a:gd name="connsiteY41" fmla="*/ 9165 h 10000"/>
              <a:gd name="connsiteX42" fmla="*/ 4138 w 10000"/>
              <a:gd name="connsiteY42" fmla="*/ 9231 h 10000"/>
              <a:gd name="connsiteX43" fmla="*/ 2448 w 10000"/>
              <a:gd name="connsiteY43" fmla="*/ 9264 h 10000"/>
              <a:gd name="connsiteX44" fmla="*/ 2138 w 10000"/>
              <a:gd name="connsiteY44" fmla="*/ 9331 h 10000"/>
              <a:gd name="connsiteX45" fmla="*/ 1931 w 10000"/>
              <a:gd name="connsiteY45" fmla="*/ 9364 h 10000"/>
              <a:gd name="connsiteX46" fmla="*/ 1759 w 10000"/>
              <a:gd name="connsiteY46" fmla="*/ 9665 h 10000"/>
              <a:gd name="connsiteX47" fmla="*/ 1655 w 10000"/>
              <a:gd name="connsiteY47" fmla="*/ 9665 h 10000"/>
              <a:gd name="connsiteX48" fmla="*/ 2034 w 10000"/>
              <a:gd name="connsiteY48" fmla="*/ 9331 h 10000"/>
              <a:gd name="connsiteX49" fmla="*/ 2207 w 10000"/>
              <a:gd name="connsiteY49" fmla="*/ 9298 h 10000"/>
              <a:gd name="connsiteX50" fmla="*/ 4414 w 10000"/>
              <a:gd name="connsiteY50" fmla="*/ 9298 h 10000"/>
              <a:gd name="connsiteX51" fmla="*/ 5103 w 10000"/>
              <a:gd name="connsiteY51" fmla="*/ 9029 h 10000"/>
              <a:gd name="connsiteX52" fmla="*/ 5828 w 10000"/>
              <a:gd name="connsiteY52" fmla="*/ 8596 h 10000"/>
              <a:gd name="connsiteX53" fmla="*/ 6552 w 10000"/>
              <a:gd name="connsiteY53" fmla="*/ 7994 h 10000"/>
              <a:gd name="connsiteX54" fmla="*/ 7483 w 10000"/>
              <a:gd name="connsiteY54" fmla="*/ 9298 h 10000"/>
              <a:gd name="connsiteX55" fmla="*/ 7172 w 10000"/>
              <a:gd name="connsiteY55" fmla="*/ 8896 h 10000"/>
              <a:gd name="connsiteX56" fmla="*/ 6483 w 10000"/>
              <a:gd name="connsiteY56" fmla="*/ 7927 h 10000"/>
              <a:gd name="connsiteX57" fmla="*/ 5621 w 10000"/>
              <a:gd name="connsiteY57" fmla="*/ 8830 h 10000"/>
              <a:gd name="connsiteX58" fmla="*/ 4069 w 10000"/>
              <a:gd name="connsiteY58" fmla="*/ 9398 h 10000"/>
              <a:gd name="connsiteX59" fmla="*/ 3655 w 10000"/>
              <a:gd name="connsiteY59" fmla="*/ 9431 h 10000"/>
              <a:gd name="connsiteX60" fmla="*/ 2034 w 10000"/>
              <a:gd name="connsiteY60" fmla="*/ 9331 h 10000"/>
              <a:gd name="connsiteX61" fmla="*/ 1621 w 10000"/>
              <a:gd name="connsiteY61" fmla="*/ 9933 h 10000"/>
              <a:gd name="connsiteX62" fmla="*/ 1034 w 10000"/>
              <a:gd name="connsiteY62" fmla="*/ 10000 h 10000"/>
              <a:gd name="connsiteX63" fmla="*/ 1241 w 10000"/>
              <a:gd name="connsiteY63" fmla="*/ 9331 h 10000"/>
              <a:gd name="connsiteX64" fmla="*/ 1034 w 10000"/>
              <a:gd name="connsiteY64" fmla="*/ 8896 h 10000"/>
              <a:gd name="connsiteX65" fmla="*/ 621 w 10000"/>
              <a:gd name="connsiteY65" fmla="*/ 8461 h 10000"/>
              <a:gd name="connsiteX66" fmla="*/ 621 w 10000"/>
              <a:gd name="connsiteY66" fmla="*/ 7994 h 10000"/>
              <a:gd name="connsiteX67" fmla="*/ 621 w 10000"/>
              <a:gd name="connsiteY67" fmla="*/ 7558 h 10000"/>
              <a:gd name="connsiteX68" fmla="*/ 207 w 10000"/>
              <a:gd name="connsiteY68" fmla="*/ 7123 h 10000"/>
              <a:gd name="connsiteX69" fmla="*/ 0 w 10000"/>
              <a:gd name="connsiteY69" fmla="*/ 7123 h 10000"/>
              <a:gd name="connsiteX70" fmla="*/ 207 w 10000"/>
              <a:gd name="connsiteY70" fmla="*/ 6421 h 10000"/>
              <a:gd name="connsiteX71" fmla="*/ 414 w 10000"/>
              <a:gd name="connsiteY71" fmla="*/ 6221 h 10000"/>
              <a:gd name="connsiteX72" fmla="*/ 414 w 10000"/>
              <a:gd name="connsiteY72" fmla="*/ 5986 h 10000"/>
              <a:gd name="connsiteX73" fmla="*/ 414 w 10000"/>
              <a:gd name="connsiteY73" fmla="*/ 5519 h 10000"/>
              <a:gd name="connsiteX74" fmla="*/ 621 w 10000"/>
              <a:gd name="connsiteY74" fmla="*/ 5084 h 10000"/>
              <a:gd name="connsiteX75" fmla="*/ 828 w 10000"/>
              <a:gd name="connsiteY75" fmla="*/ 4849 h 10000"/>
              <a:gd name="connsiteX76" fmla="*/ 1241 w 10000"/>
              <a:gd name="connsiteY76" fmla="*/ 4849 h 10000"/>
              <a:gd name="connsiteX77" fmla="*/ 1241 w 10000"/>
              <a:gd name="connsiteY77" fmla="*/ 4180 h 10000"/>
              <a:gd name="connsiteX78" fmla="*/ 1241 w 10000"/>
              <a:gd name="connsiteY78" fmla="*/ 3511 h 10000"/>
              <a:gd name="connsiteX79" fmla="*/ 1241 w 10000"/>
              <a:gd name="connsiteY79" fmla="*/ 2609 h 10000"/>
              <a:gd name="connsiteX80" fmla="*/ 1241 w 10000"/>
              <a:gd name="connsiteY80" fmla="*/ 1940 h 10000"/>
              <a:gd name="connsiteX0" fmla="*/ 1241 w 10000"/>
              <a:gd name="connsiteY0" fmla="*/ 1906 h 9966"/>
              <a:gd name="connsiteX1" fmla="*/ 1241 w 10000"/>
              <a:gd name="connsiteY1" fmla="*/ 1672 h 9966"/>
              <a:gd name="connsiteX2" fmla="*/ 1862 w 10000"/>
              <a:gd name="connsiteY2" fmla="*/ 1672 h 9966"/>
              <a:gd name="connsiteX3" fmla="*/ 1862 w 10000"/>
              <a:gd name="connsiteY3" fmla="*/ 769 h 9966"/>
              <a:gd name="connsiteX4" fmla="*/ 1853 w 10000"/>
              <a:gd name="connsiteY4" fmla="*/ 93 h 9966"/>
              <a:gd name="connsiteX5" fmla="*/ 5552 w 10000"/>
              <a:gd name="connsiteY5" fmla="*/ 100 h 9966"/>
              <a:gd name="connsiteX6" fmla="*/ 5678 w 10000"/>
              <a:gd name="connsiteY6" fmla="*/ 0 h 9966"/>
              <a:gd name="connsiteX7" fmla="*/ 5613 w 10000"/>
              <a:gd name="connsiteY7" fmla="*/ 109 h 9966"/>
              <a:gd name="connsiteX8" fmla="*/ 6698 w 10000"/>
              <a:gd name="connsiteY8" fmla="*/ 103 h 9966"/>
              <a:gd name="connsiteX9" fmla="*/ 7396 w 10000"/>
              <a:gd name="connsiteY9" fmla="*/ 103 h 9966"/>
              <a:gd name="connsiteX10" fmla="*/ 8840 w 10000"/>
              <a:gd name="connsiteY10" fmla="*/ 111 h 9966"/>
              <a:gd name="connsiteX11" fmla="*/ 9085 w 10000"/>
              <a:gd name="connsiteY11" fmla="*/ 607 h 9966"/>
              <a:gd name="connsiteX12" fmla="*/ 8971 w 10000"/>
              <a:gd name="connsiteY12" fmla="*/ 628 h 9966"/>
              <a:gd name="connsiteX13" fmla="*/ 9088 w 10000"/>
              <a:gd name="connsiteY13" fmla="*/ 905 h 9966"/>
              <a:gd name="connsiteX14" fmla="*/ 9069 w 10000"/>
              <a:gd name="connsiteY14" fmla="*/ 935 h 9966"/>
              <a:gd name="connsiteX15" fmla="*/ 9172 w 10000"/>
              <a:gd name="connsiteY15" fmla="*/ 1672 h 9966"/>
              <a:gd name="connsiteX16" fmla="*/ 9379 w 10000"/>
              <a:gd name="connsiteY16" fmla="*/ 2575 h 9966"/>
              <a:gd name="connsiteX17" fmla="*/ 10000 w 10000"/>
              <a:gd name="connsiteY17" fmla="*/ 3244 h 9966"/>
              <a:gd name="connsiteX18" fmla="*/ 9586 w 10000"/>
              <a:gd name="connsiteY18" fmla="*/ 3477 h 9966"/>
              <a:gd name="connsiteX19" fmla="*/ 9172 w 10000"/>
              <a:gd name="connsiteY19" fmla="*/ 3913 h 9966"/>
              <a:gd name="connsiteX20" fmla="*/ 8966 w 10000"/>
              <a:gd name="connsiteY20" fmla="*/ 4815 h 9966"/>
              <a:gd name="connsiteX21" fmla="*/ 8966 w 10000"/>
              <a:gd name="connsiteY21" fmla="*/ 5719 h 9966"/>
              <a:gd name="connsiteX22" fmla="*/ 8759 w 10000"/>
              <a:gd name="connsiteY22" fmla="*/ 6387 h 9966"/>
              <a:gd name="connsiteX23" fmla="*/ 8310 w 10000"/>
              <a:gd name="connsiteY23" fmla="*/ 7524 h 9966"/>
              <a:gd name="connsiteX24" fmla="*/ 8103 w 10000"/>
              <a:gd name="connsiteY24" fmla="*/ 8427 h 9966"/>
              <a:gd name="connsiteX25" fmla="*/ 7690 w 10000"/>
              <a:gd name="connsiteY25" fmla="*/ 8427 h 9966"/>
              <a:gd name="connsiteX26" fmla="*/ 7690 w 10000"/>
              <a:gd name="connsiteY26" fmla="*/ 9297 h 9966"/>
              <a:gd name="connsiteX27" fmla="*/ 6310 w 10000"/>
              <a:gd name="connsiteY27" fmla="*/ 7825 h 9966"/>
              <a:gd name="connsiteX28" fmla="*/ 6069 w 10000"/>
              <a:gd name="connsiteY28" fmla="*/ 8327 h 9966"/>
              <a:gd name="connsiteX29" fmla="*/ 5552 w 10000"/>
              <a:gd name="connsiteY29" fmla="*/ 8696 h 9966"/>
              <a:gd name="connsiteX30" fmla="*/ 5448 w 10000"/>
              <a:gd name="connsiteY30" fmla="*/ 8796 h 9966"/>
              <a:gd name="connsiteX31" fmla="*/ 5276 w 10000"/>
              <a:gd name="connsiteY31" fmla="*/ 8796 h 9966"/>
              <a:gd name="connsiteX32" fmla="*/ 5345 w 10000"/>
              <a:gd name="connsiteY32" fmla="*/ 8895 h 9966"/>
              <a:gd name="connsiteX33" fmla="*/ 5276 w 10000"/>
              <a:gd name="connsiteY33" fmla="*/ 8895 h 9966"/>
              <a:gd name="connsiteX34" fmla="*/ 5138 w 10000"/>
              <a:gd name="connsiteY34" fmla="*/ 8796 h 9966"/>
              <a:gd name="connsiteX35" fmla="*/ 4862 w 10000"/>
              <a:gd name="connsiteY35" fmla="*/ 8995 h 9966"/>
              <a:gd name="connsiteX36" fmla="*/ 4828 w 10000"/>
              <a:gd name="connsiteY36" fmla="*/ 8929 h 9966"/>
              <a:gd name="connsiteX37" fmla="*/ 4759 w 10000"/>
              <a:gd name="connsiteY37" fmla="*/ 8995 h 9966"/>
              <a:gd name="connsiteX38" fmla="*/ 4724 w 10000"/>
              <a:gd name="connsiteY38" fmla="*/ 9097 h 9966"/>
              <a:gd name="connsiteX39" fmla="*/ 4655 w 10000"/>
              <a:gd name="connsiteY39" fmla="*/ 9097 h 9966"/>
              <a:gd name="connsiteX40" fmla="*/ 4621 w 10000"/>
              <a:gd name="connsiteY40" fmla="*/ 9131 h 9966"/>
              <a:gd name="connsiteX41" fmla="*/ 4517 w 10000"/>
              <a:gd name="connsiteY41" fmla="*/ 9131 h 9966"/>
              <a:gd name="connsiteX42" fmla="*/ 4138 w 10000"/>
              <a:gd name="connsiteY42" fmla="*/ 9197 h 9966"/>
              <a:gd name="connsiteX43" fmla="*/ 2448 w 10000"/>
              <a:gd name="connsiteY43" fmla="*/ 9230 h 9966"/>
              <a:gd name="connsiteX44" fmla="*/ 2138 w 10000"/>
              <a:gd name="connsiteY44" fmla="*/ 9297 h 9966"/>
              <a:gd name="connsiteX45" fmla="*/ 1931 w 10000"/>
              <a:gd name="connsiteY45" fmla="*/ 9330 h 9966"/>
              <a:gd name="connsiteX46" fmla="*/ 1759 w 10000"/>
              <a:gd name="connsiteY46" fmla="*/ 9631 h 9966"/>
              <a:gd name="connsiteX47" fmla="*/ 1655 w 10000"/>
              <a:gd name="connsiteY47" fmla="*/ 9631 h 9966"/>
              <a:gd name="connsiteX48" fmla="*/ 2034 w 10000"/>
              <a:gd name="connsiteY48" fmla="*/ 9297 h 9966"/>
              <a:gd name="connsiteX49" fmla="*/ 2207 w 10000"/>
              <a:gd name="connsiteY49" fmla="*/ 9264 h 9966"/>
              <a:gd name="connsiteX50" fmla="*/ 4414 w 10000"/>
              <a:gd name="connsiteY50" fmla="*/ 9264 h 9966"/>
              <a:gd name="connsiteX51" fmla="*/ 5103 w 10000"/>
              <a:gd name="connsiteY51" fmla="*/ 8995 h 9966"/>
              <a:gd name="connsiteX52" fmla="*/ 5828 w 10000"/>
              <a:gd name="connsiteY52" fmla="*/ 8562 h 9966"/>
              <a:gd name="connsiteX53" fmla="*/ 6552 w 10000"/>
              <a:gd name="connsiteY53" fmla="*/ 7960 h 9966"/>
              <a:gd name="connsiteX54" fmla="*/ 7483 w 10000"/>
              <a:gd name="connsiteY54" fmla="*/ 9264 h 9966"/>
              <a:gd name="connsiteX55" fmla="*/ 7172 w 10000"/>
              <a:gd name="connsiteY55" fmla="*/ 8862 h 9966"/>
              <a:gd name="connsiteX56" fmla="*/ 6483 w 10000"/>
              <a:gd name="connsiteY56" fmla="*/ 7893 h 9966"/>
              <a:gd name="connsiteX57" fmla="*/ 5621 w 10000"/>
              <a:gd name="connsiteY57" fmla="*/ 8796 h 9966"/>
              <a:gd name="connsiteX58" fmla="*/ 4069 w 10000"/>
              <a:gd name="connsiteY58" fmla="*/ 9364 h 9966"/>
              <a:gd name="connsiteX59" fmla="*/ 3655 w 10000"/>
              <a:gd name="connsiteY59" fmla="*/ 9397 h 9966"/>
              <a:gd name="connsiteX60" fmla="*/ 2034 w 10000"/>
              <a:gd name="connsiteY60" fmla="*/ 9297 h 9966"/>
              <a:gd name="connsiteX61" fmla="*/ 1621 w 10000"/>
              <a:gd name="connsiteY61" fmla="*/ 9899 h 9966"/>
              <a:gd name="connsiteX62" fmla="*/ 1034 w 10000"/>
              <a:gd name="connsiteY62" fmla="*/ 9966 h 9966"/>
              <a:gd name="connsiteX63" fmla="*/ 1241 w 10000"/>
              <a:gd name="connsiteY63" fmla="*/ 9297 h 9966"/>
              <a:gd name="connsiteX64" fmla="*/ 1034 w 10000"/>
              <a:gd name="connsiteY64" fmla="*/ 8862 h 9966"/>
              <a:gd name="connsiteX65" fmla="*/ 621 w 10000"/>
              <a:gd name="connsiteY65" fmla="*/ 8427 h 9966"/>
              <a:gd name="connsiteX66" fmla="*/ 621 w 10000"/>
              <a:gd name="connsiteY66" fmla="*/ 7960 h 9966"/>
              <a:gd name="connsiteX67" fmla="*/ 621 w 10000"/>
              <a:gd name="connsiteY67" fmla="*/ 7524 h 9966"/>
              <a:gd name="connsiteX68" fmla="*/ 207 w 10000"/>
              <a:gd name="connsiteY68" fmla="*/ 7089 h 9966"/>
              <a:gd name="connsiteX69" fmla="*/ 0 w 10000"/>
              <a:gd name="connsiteY69" fmla="*/ 7089 h 9966"/>
              <a:gd name="connsiteX70" fmla="*/ 207 w 10000"/>
              <a:gd name="connsiteY70" fmla="*/ 6387 h 9966"/>
              <a:gd name="connsiteX71" fmla="*/ 414 w 10000"/>
              <a:gd name="connsiteY71" fmla="*/ 6187 h 9966"/>
              <a:gd name="connsiteX72" fmla="*/ 414 w 10000"/>
              <a:gd name="connsiteY72" fmla="*/ 5952 h 9966"/>
              <a:gd name="connsiteX73" fmla="*/ 414 w 10000"/>
              <a:gd name="connsiteY73" fmla="*/ 5485 h 9966"/>
              <a:gd name="connsiteX74" fmla="*/ 621 w 10000"/>
              <a:gd name="connsiteY74" fmla="*/ 5050 h 9966"/>
              <a:gd name="connsiteX75" fmla="*/ 828 w 10000"/>
              <a:gd name="connsiteY75" fmla="*/ 4815 h 9966"/>
              <a:gd name="connsiteX76" fmla="*/ 1241 w 10000"/>
              <a:gd name="connsiteY76" fmla="*/ 4815 h 9966"/>
              <a:gd name="connsiteX77" fmla="*/ 1241 w 10000"/>
              <a:gd name="connsiteY77" fmla="*/ 4146 h 9966"/>
              <a:gd name="connsiteX78" fmla="*/ 1241 w 10000"/>
              <a:gd name="connsiteY78" fmla="*/ 3477 h 9966"/>
              <a:gd name="connsiteX79" fmla="*/ 1241 w 10000"/>
              <a:gd name="connsiteY79" fmla="*/ 2575 h 9966"/>
              <a:gd name="connsiteX80" fmla="*/ 1241 w 10000"/>
              <a:gd name="connsiteY80" fmla="*/ 1906 h 9966"/>
              <a:gd name="connsiteX0" fmla="*/ 1241 w 10000"/>
              <a:gd name="connsiteY0" fmla="*/ 1957 h 10044"/>
              <a:gd name="connsiteX1" fmla="*/ 1241 w 10000"/>
              <a:gd name="connsiteY1" fmla="*/ 1722 h 10044"/>
              <a:gd name="connsiteX2" fmla="*/ 1862 w 10000"/>
              <a:gd name="connsiteY2" fmla="*/ 1722 h 10044"/>
              <a:gd name="connsiteX3" fmla="*/ 1862 w 10000"/>
              <a:gd name="connsiteY3" fmla="*/ 816 h 10044"/>
              <a:gd name="connsiteX4" fmla="*/ 1853 w 10000"/>
              <a:gd name="connsiteY4" fmla="*/ 137 h 10044"/>
              <a:gd name="connsiteX5" fmla="*/ 5552 w 10000"/>
              <a:gd name="connsiteY5" fmla="*/ 144 h 10044"/>
              <a:gd name="connsiteX6" fmla="*/ 5693 w 10000"/>
              <a:gd name="connsiteY6" fmla="*/ 0 h 10044"/>
              <a:gd name="connsiteX7" fmla="*/ 5613 w 10000"/>
              <a:gd name="connsiteY7" fmla="*/ 153 h 10044"/>
              <a:gd name="connsiteX8" fmla="*/ 6698 w 10000"/>
              <a:gd name="connsiteY8" fmla="*/ 147 h 10044"/>
              <a:gd name="connsiteX9" fmla="*/ 7396 w 10000"/>
              <a:gd name="connsiteY9" fmla="*/ 147 h 10044"/>
              <a:gd name="connsiteX10" fmla="*/ 8840 w 10000"/>
              <a:gd name="connsiteY10" fmla="*/ 155 h 10044"/>
              <a:gd name="connsiteX11" fmla="*/ 9085 w 10000"/>
              <a:gd name="connsiteY11" fmla="*/ 653 h 10044"/>
              <a:gd name="connsiteX12" fmla="*/ 8971 w 10000"/>
              <a:gd name="connsiteY12" fmla="*/ 674 h 10044"/>
              <a:gd name="connsiteX13" fmla="*/ 9088 w 10000"/>
              <a:gd name="connsiteY13" fmla="*/ 952 h 10044"/>
              <a:gd name="connsiteX14" fmla="*/ 9069 w 10000"/>
              <a:gd name="connsiteY14" fmla="*/ 982 h 10044"/>
              <a:gd name="connsiteX15" fmla="*/ 9172 w 10000"/>
              <a:gd name="connsiteY15" fmla="*/ 1722 h 10044"/>
              <a:gd name="connsiteX16" fmla="*/ 9379 w 10000"/>
              <a:gd name="connsiteY16" fmla="*/ 2628 h 10044"/>
              <a:gd name="connsiteX17" fmla="*/ 10000 w 10000"/>
              <a:gd name="connsiteY17" fmla="*/ 3299 h 10044"/>
              <a:gd name="connsiteX18" fmla="*/ 9586 w 10000"/>
              <a:gd name="connsiteY18" fmla="*/ 3533 h 10044"/>
              <a:gd name="connsiteX19" fmla="*/ 9172 w 10000"/>
              <a:gd name="connsiteY19" fmla="*/ 3970 h 10044"/>
              <a:gd name="connsiteX20" fmla="*/ 8966 w 10000"/>
              <a:gd name="connsiteY20" fmla="*/ 4875 h 10044"/>
              <a:gd name="connsiteX21" fmla="*/ 8966 w 10000"/>
              <a:gd name="connsiteY21" fmla="*/ 5783 h 10044"/>
              <a:gd name="connsiteX22" fmla="*/ 8759 w 10000"/>
              <a:gd name="connsiteY22" fmla="*/ 6453 h 10044"/>
              <a:gd name="connsiteX23" fmla="*/ 8310 w 10000"/>
              <a:gd name="connsiteY23" fmla="*/ 7594 h 10044"/>
              <a:gd name="connsiteX24" fmla="*/ 8103 w 10000"/>
              <a:gd name="connsiteY24" fmla="*/ 8500 h 10044"/>
              <a:gd name="connsiteX25" fmla="*/ 7690 w 10000"/>
              <a:gd name="connsiteY25" fmla="*/ 8500 h 10044"/>
              <a:gd name="connsiteX26" fmla="*/ 7690 w 10000"/>
              <a:gd name="connsiteY26" fmla="*/ 9373 h 10044"/>
              <a:gd name="connsiteX27" fmla="*/ 6310 w 10000"/>
              <a:gd name="connsiteY27" fmla="*/ 7896 h 10044"/>
              <a:gd name="connsiteX28" fmla="*/ 6069 w 10000"/>
              <a:gd name="connsiteY28" fmla="*/ 8399 h 10044"/>
              <a:gd name="connsiteX29" fmla="*/ 5552 w 10000"/>
              <a:gd name="connsiteY29" fmla="*/ 8770 h 10044"/>
              <a:gd name="connsiteX30" fmla="*/ 5448 w 10000"/>
              <a:gd name="connsiteY30" fmla="*/ 8870 h 10044"/>
              <a:gd name="connsiteX31" fmla="*/ 5276 w 10000"/>
              <a:gd name="connsiteY31" fmla="*/ 8870 h 10044"/>
              <a:gd name="connsiteX32" fmla="*/ 5345 w 10000"/>
              <a:gd name="connsiteY32" fmla="*/ 8969 h 10044"/>
              <a:gd name="connsiteX33" fmla="*/ 5276 w 10000"/>
              <a:gd name="connsiteY33" fmla="*/ 8969 h 10044"/>
              <a:gd name="connsiteX34" fmla="*/ 5138 w 10000"/>
              <a:gd name="connsiteY34" fmla="*/ 8870 h 10044"/>
              <a:gd name="connsiteX35" fmla="*/ 4862 w 10000"/>
              <a:gd name="connsiteY35" fmla="*/ 9070 h 10044"/>
              <a:gd name="connsiteX36" fmla="*/ 4828 w 10000"/>
              <a:gd name="connsiteY36" fmla="*/ 9003 h 10044"/>
              <a:gd name="connsiteX37" fmla="*/ 4759 w 10000"/>
              <a:gd name="connsiteY37" fmla="*/ 9070 h 10044"/>
              <a:gd name="connsiteX38" fmla="*/ 4724 w 10000"/>
              <a:gd name="connsiteY38" fmla="*/ 9172 h 10044"/>
              <a:gd name="connsiteX39" fmla="*/ 4655 w 10000"/>
              <a:gd name="connsiteY39" fmla="*/ 9172 h 10044"/>
              <a:gd name="connsiteX40" fmla="*/ 4621 w 10000"/>
              <a:gd name="connsiteY40" fmla="*/ 9206 h 10044"/>
              <a:gd name="connsiteX41" fmla="*/ 4517 w 10000"/>
              <a:gd name="connsiteY41" fmla="*/ 9206 h 10044"/>
              <a:gd name="connsiteX42" fmla="*/ 4138 w 10000"/>
              <a:gd name="connsiteY42" fmla="*/ 9272 h 10044"/>
              <a:gd name="connsiteX43" fmla="*/ 2448 w 10000"/>
              <a:gd name="connsiteY43" fmla="*/ 9305 h 10044"/>
              <a:gd name="connsiteX44" fmla="*/ 2138 w 10000"/>
              <a:gd name="connsiteY44" fmla="*/ 9373 h 10044"/>
              <a:gd name="connsiteX45" fmla="*/ 1931 w 10000"/>
              <a:gd name="connsiteY45" fmla="*/ 9406 h 10044"/>
              <a:gd name="connsiteX46" fmla="*/ 1759 w 10000"/>
              <a:gd name="connsiteY46" fmla="*/ 9708 h 10044"/>
              <a:gd name="connsiteX47" fmla="*/ 1655 w 10000"/>
              <a:gd name="connsiteY47" fmla="*/ 9708 h 10044"/>
              <a:gd name="connsiteX48" fmla="*/ 2034 w 10000"/>
              <a:gd name="connsiteY48" fmla="*/ 9373 h 10044"/>
              <a:gd name="connsiteX49" fmla="*/ 2207 w 10000"/>
              <a:gd name="connsiteY49" fmla="*/ 9340 h 10044"/>
              <a:gd name="connsiteX50" fmla="*/ 4414 w 10000"/>
              <a:gd name="connsiteY50" fmla="*/ 9340 h 10044"/>
              <a:gd name="connsiteX51" fmla="*/ 5103 w 10000"/>
              <a:gd name="connsiteY51" fmla="*/ 9070 h 10044"/>
              <a:gd name="connsiteX52" fmla="*/ 5828 w 10000"/>
              <a:gd name="connsiteY52" fmla="*/ 8635 h 10044"/>
              <a:gd name="connsiteX53" fmla="*/ 6552 w 10000"/>
              <a:gd name="connsiteY53" fmla="*/ 8031 h 10044"/>
              <a:gd name="connsiteX54" fmla="*/ 7483 w 10000"/>
              <a:gd name="connsiteY54" fmla="*/ 9340 h 10044"/>
              <a:gd name="connsiteX55" fmla="*/ 7172 w 10000"/>
              <a:gd name="connsiteY55" fmla="*/ 8936 h 10044"/>
              <a:gd name="connsiteX56" fmla="*/ 6483 w 10000"/>
              <a:gd name="connsiteY56" fmla="*/ 7964 h 10044"/>
              <a:gd name="connsiteX57" fmla="*/ 5621 w 10000"/>
              <a:gd name="connsiteY57" fmla="*/ 8870 h 10044"/>
              <a:gd name="connsiteX58" fmla="*/ 4069 w 10000"/>
              <a:gd name="connsiteY58" fmla="*/ 9440 h 10044"/>
              <a:gd name="connsiteX59" fmla="*/ 3655 w 10000"/>
              <a:gd name="connsiteY59" fmla="*/ 9473 h 10044"/>
              <a:gd name="connsiteX60" fmla="*/ 2034 w 10000"/>
              <a:gd name="connsiteY60" fmla="*/ 9373 h 10044"/>
              <a:gd name="connsiteX61" fmla="*/ 1621 w 10000"/>
              <a:gd name="connsiteY61" fmla="*/ 9977 h 10044"/>
              <a:gd name="connsiteX62" fmla="*/ 1034 w 10000"/>
              <a:gd name="connsiteY62" fmla="*/ 10044 h 10044"/>
              <a:gd name="connsiteX63" fmla="*/ 1241 w 10000"/>
              <a:gd name="connsiteY63" fmla="*/ 9373 h 10044"/>
              <a:gd name="connsiteX64" fmla="*/ 1034 w 10000"/>
              <a:gd name="connsiteY64" fmla="*/ 8936 h 10044"/>
              <a:gd name="connsiteX65" fmla="*/ 621 w 10000"/>
              <a:gd name="connsiteY65" fmla="*/ 8500 h 10044"/>
              <a:gd name="connsiteX66" fmla="*/ 621 w 10000"/>
              <a:gd name="connsiteY66" fmla="*/ 8031 h 10044"/>
              <a:gd name="connsiteX67" fmla="*/ 621 w 10000"/>
              <a:gd name="connsiteY67" fmla="*/ 7594 h 10044"/>
              <a:gd name="connsiteX68" fmla="*/ 207 w 10000"/>
              <a:gd name="connsiteY68" fmla="*/ 7157 h 10044"/>
              <a:gd name="connsiteX69" fmla="*/ 0 w 10000"/>
              <a:gd name="connsiteY69" fmla="*/ 7157 h 10044"/>
              <a:gd name="connsiteX70" fmla="*/ 207 w 10000"/>
              <a:gd name="connsiteY70" fmla="*/ 6453 h 10044"/>
              <a:gd name="connsiteX71" fmla="*/ 414 w 10000"/>
              <a:gd name="connsiteY71" fmla="*/ 6252 h 10044"/>
              <a:gd name="connsiteX72" fmla="*/ 414 w 10000"/>
              <a:gd name="connsiteY72" fmla="*/ 6016 h 10044"/>
              <a:gd name="connsiteX73" fmla="*/ 414 w 10000"/>
              <a:gd name="connsiteY73" fmla="*/ 5548 h 10044"/>
              <a:gd name="connsiteX74" fmla="*/ 621 w 10000"/>
              <a:gd name="connsiteY74" fmla="*/ 5111 h 10044"/>
              <a:gd name="connsiteX75" fmla="*/ 828 w 10000"/>
              <a:gd name="connsiteY75" fmla="*/ 4875 h 10044"/>
              <a:gd name="connsiteX76" fmla="*/ 1241 w 10000"/>
              <a:gd name="connsiteY76" fmla="*/ 4875 h 10044"/>
              <a:gd name="connsiteX77" fmla="*/ 1241 w 10000"/>
              <a:gd name="connsiteY77" fmla="*/ 4204 h 10044"/>
              <a:gd name="connsiteX78" fmla="*/ 1241 w 10000"/>
              <a:gd name="connsiteY78" fmla="*/ 3533 h 10044"/>
              <a:gd name="connsiteX79" fmla="*/ 1241 w 10000"/>
              <a:gd name="connsiteY79" fmla="*/ 2628 h 10044"/>
              <a:gd name="connsiteX80" fmla="*/ 1241 w 10000"/>
              <a:gd name="connsiteY80" fmla="*/ 1957 h 10044"/>
              <a:gd name="connsiteX0" fmla="*/ 1241 w 10000"/>
              <a:gd name="connsiteY0" fmla="*/ 1957 h 10044"/>
              <a:gd name="connsiteX1" fmla="*/ 1241 w 10000"/>
              <a:gd name="connsiteY1" fmla="*/ 1722 h 10044"/>
              <a:gd name="connsiteX2" fmla="*/ 1862 w 10000"/>
              <a:gd name="connsiteY2" fmla="*/ 1722 h 10044"/>
              <a:gd name="connsiteX3" fmla="*/ 1862 w 10000"/>
              <a:gd name="connsiteY3" fmla="*/ 816 h 10044"/>
              <a:gd name="connsiteX4" fmla="*/ 1853 w 10000"/>
              <a:gd name="connsiteY4" fmla="*/ 137 h 10044"/>
              <a:gd name="connsiteX5" fmla="*/ 5552 w 10000"/>
              <a:gd name="connsiteY5" fmla="*/ 144 h 10044"/>
              <a:gd name="connsiteX6" fmla="*/ 5693 w 10000"/>
              <a:gd name="connsiteY6" fmla="*/ 0 h 10044"/>
              <a:gd name="connsiteX7" fmla="*/ 5613 w 10000"/>
              <a:gd name="connsiteY7" fmla="*/ 132 h 10044"/>
              <a:gd name="connsiteX8" fmla="*/ 6698 w 10000"/>
              <a:gd name="connsiteY8" fmla="*/ 147 h 10044"/>
              <a:gd name="connsiteX9" fmla="*/ 7396 w 10000"/>
              <a:gd name="connsiteY9" fmla="*/ 147 h 10044"/>
              <a:gd name="connsiteX10" fmla="*/ 8840 w 10000"/>
              <a:gd name="connsiteY10" fmla="*/ 155 h 10044"/>
              <a:gd name="connsiteX11" fmla="*/ 9085 w 10000"/>
              <a:gd name="connsiteY11" fmla="*/ 653 h 10044"/>
              <a:gd name="connsiteX12" fmla="*/ 8971 w 10000"/>
              <a:gd name="connsiteY12" fmla="*/ 674 h 10044"/>
              <a:gd name="connsiteX13" fmla="*/ 9088 w 10000"/>
              <a:gd name="connsiteY13" fmla="*/ 952 h 10044"/>
              <a:gd name="connsiteX14" fmla="*/ 9069 w 10000"/>
              <a:gd name="connsiteY14" fmla="*/ 982 h 10044"/>
              <a:gd name="connsiteX15" fmla="*/ 9172 w 10000"/>
              <a:gd name="connsiteY15" fmla="*/ 1722 h 10044"/>
              <a:gd name="connsiteX16" fmla="*/ 9379 w 10000"/>
              <a:gd name="connsiteY16" fmla="*/ 2628 h 10044"/>
              <a:gd name="connsiteX17" fmla="*/ 10000 w 10000"/>
              <a:gd name="connsiteY17" fmla="*/ 3299 h 10044"/>
              <a:gd name="connsiteX18" fmla="*/ 9586 w 10000"/>
              <a:gd name="connsiteY18" fmla="*/ 3533 h 10044"/>
              <a:gd name="connsiteX19" fmla="*/ 9172 w 10000"/>
              <a:gd name="connsiteY19" fmla="*/ 3970 h 10044"/>
              <a:gd name="connsiteX20" fmla="*/ 8966 w 10000"/>
              <a:gd name="connsiteY20" fmla="*/ 4875 h 10044"/>
              <a:gd name="connsiteX21" fmla="*/ 8966 w 10000"/>
              <a:gd name="connsiteY21" fmla="*/ 5783 h 10044"/>
              <a:gd name="connsiteX22" fmla="*/ 8759 w 10000"/>
              <a:gd name="connsiteY22" fmla="*/ 6453 h 10044"/>
              <a:gd name="connsiteX23" fmla="*/ 8310 w 10000"/>
              <a:gd name="connsiteY23" fmla="*/ 7594 h 10044"/>
              <a:gd name="connsiteX24" fmla="*/ 8103 w 10000"/>
              <a:gd name="connsiteY24" fmla="*/ 8500 h 10044"/>
              <a:gd name="connsiteX25" fmla="*/ 7690 w 10000"/>
              <a:gd name="connsiteY25" fmla="*/ 8500 h 10044"/>
              <a:gd name="connsiteX26" fmla="*/ 7690 w 10000"/>
              <a:gd name="connsiteY26" fmla="*/ 9373 h 10044"/>
              <a:gd name="connsiteX27" fmla="*/ 6310 w 10000"/>
              <a:gd name="connsiteY27" fmla="*/ 7896 h 10044"/>
              <a:gd name="connsiteX28" fmla="*/ 6069 w 10000"/>
              <a:gd name="connsiteY28" fmla="*/ 8399 h 10044"/>
              <a:gd name="connsiteX29" fmla="*/ 5552 w 10000"/>
              <a:gd name="connsiteY29" fmla="*/ 8770 h 10044"/>
              <a:gd name="connsiteX30" fmla="*/ 5448 w 10000"/>
              <a:gd name="connsiteY30" fmla="*/ 8870 h 10044"/>
              <a:gd name="connsiteX31" fmla="*/ 5276 w 10000"/>
              <a:gd name="connsiteY31" fmla="*/ 8870 h 10044"/>
              <a:gd name="connsiteX32" fmla="*/ 5345 w 10000"/>
              <a:gd name="connsiteY32" fmla="*/ 8969 h 10044"/>
              <a:gd name="connsiteX33" fmla="*/ 5276 w 10000"/>
              <a:gd name="connsiteY33" fmla="*/ 8969 h 10044"/>
              <a:gd name="connsiteX34" fmla="*/ 5138 w 10000"/>
              <a:gd name="connsiteY34" fmla="*/ 8870 h 10044"/>
              <a:gd name="connsiteX35" fmla="*/ 4862 w 10000"/>
              <a:gd name="connsiteY35" fmla="*/ 9070 h 10044"/>
              <a:gd name="connsiteX36" fmla="*/ 4828 w 10000"/>
              <a:gd name="connsiteY36" fmla="*/ 9003 h 10044"/>
              <a:gd name="connsiteX37" fmla="*/ 4759 w 10000"/>
              <a:gd name="connsiteY37" fmla="*/ 9070 h 10044"/>
              <a:gd name="connsiteX38" fmla="*/ 4724 w 10000"/>
              <a:gd name="connsiteY38" fmla="*/ 9172 h 10044"/>
              <a:gd name="connsiteX39" fmla="*/ 4655 w 10000"/>
              <a:gd name="connsiteY39" fmla="*/ 9172 h 10044"/>
              <a:gd name="connsiteX40" fmla="*/ 4621 w 10000"/>
              <a:gd name="connsiteY40" fmla="*/ 9206 h 10044"/>
              <a:gd name="connsiteX41" fmla="*/ 4517 w 10000"/>
              <a:gd name="connsiteY41" fmla="*/ 9206 h 10044"/>
              <a:gd name="connsiteX42" fmla="*/ 4138 w 10000"/>
              <a:gd name="connsiteY42" fmla="*/ 9272 h 10044"/>
              <a:gd name="connsiteX43" fmla="*/ 2448 w 10000"/>
              <a:gd name="connsiteY43" fmla="*/ 9305 h 10044"/>
              <a:gd name="connsiteX44" fmla="*/ 2138 w 10000"/>
              <a:gd name="connsiteY44" fmla="*/ 9373 h 10044"/>
              <a:gd name="connsiteX45" fmla="*/ 1931 w 10000"/>
              <a:gd name="connsiteY45" fmla="*/ 9406 h 10044"/>
              <a:gd name="connsiteX46" fmla="*/ 1759 w 10000"/>
              <a:gd name="connsiteY46" fmla="*/ 9708 h 10044"/>
              <a:gd name="connsiteX47" fmla="*/ 1655 w 10000"/>
              <a:gd name="connsiteY47" fmla="*/ 9708 h 10044"/>
              <a:gd name="connsiteX48" fmla="*/ 2034 w 10000"/>
              <a:gd name="connsiteY48" fmla="*/ 9373 h 10044"/>
              <a:gd name="connsiteX49" fmla="*/ 2207 w 10000"/>
              <a:gd name="connsiteY49" fmla="*/ 9340 h 10044"/>
              <a:gd name="connsiteX50" fmla="*/ 4414 w 10000"/>
              <a:gd name="connsiteY50" fmla="*/ 9340 h 10044"/>
              <a:gd name="connsiteX51" fmla="*/ 5103 w 10000"/>
              <a:gd name="connsiteY51" fmla="*/ 9070 h 10044"/>
              <a:gd name="connsiteX52" fmla="*/ 5828 w 10000"/>
              <a:gd name="connsiteY52" fmla="*/ 8635 h 10044"/>
              <a:gd name="connsiteX53" fmla="*/ 6552 w 10000"/>
              <a:gd name="connsiteY53" fmla="*/ 8031 h 10044"/>
              <a:gd name="connsiteX54" fmla="*/ 7483 w 10000"/>
              <a:gd name="connsiteY54" fmla="*/ 9340 h 10044"/>
              <a:gd name="connsiteX55" fmla="*/ 7172 w 10000"/>
              <a:gd name="connsiteY55" fmla="*/ 8936 h 10044"/>
              <a:gd name="connsiteX56" fmla="*/ 6483 w 10000"/>
              <a:gd name="connsiteY56" fmla="*/ 7964 h 10044"/>
              <a:gd name="connsiteX57" fmla="*/ 5621 w 10000"/>
              <a:gd name="connsiteY57" fmla="*/ 8870 h 10044"/>
              <a:gd name="connsiteX58" fmla="*/ 4069 w 10000"/>
              <a:gd name="connsiteY58" fmla="*/ 9440 h 10044"/>
              <a:gd name="connsiteX59" fmla="*/ 3655 w 10000"/>
              <a:gd name="connsiteY59" fmla="*/ 9473 h 10044"/>
              <a:gd name="connsiteX60" fmla="*/ 2034 w 10000"/>
              <a:gd name="connsiteY60" fmla="*/ 9373 h 10044"/>
              <a:gd name="connsiteX61" fmla="*/ 1621 w 10000"/>
              <a:gd name="connsiteY61" fmla="*/ 9977 h 10044"/>
              <a:gd name="connsiteX62" fmla="*/ 1034 w 10000"/>
              <a:gd name="connsiteY62" fmla="*/ 10044 h 10044"/>
              <a:gd name="connsiteX63" fmla="*/ 1241 w 10000"/>
              <a:gd name="connsiteY63" fmla="*/ 9373 h 10044"/>
              <a:gd name="connsiteX64" fmla="*/ 1034 w 10000"/>
              <a:gd name="connsiteY64" fmla="*/ 8936 h 10044"/>
              <a:gd name="connsiteX65" fmla="*/ 621 w 10000"/>
              <a:gd name="connsiteY65" fmla="*/ 8500 h 10044"/>
              <a:gd name="connsiteX66" fmla="*/ 621 w 10000"/>
              <a:gd name="connsiteY66" fmla="*/ 8031 h 10044"/>
              <a:gd name="connsiteX67" fmla="*/ 621 w 10000"/>
              <a:gd name="connsiteY67" fmla="*/ 7594 h 10044"/>
              <a:gd name="connsiteX68" fmla="*/ 207 w 10000"/>
              <a:gd name="connsiteY68" fmla="*/ 7157 h 10044"/>
              <a:gd name="connsiteX69" fmla="*/ 0 w 10000"/>
              <a:gd name="connsiteY69" fmla="*/ 7157 h 10044"/>
              <a:gd name="connsiteX70" fmla="*/ 207 w 10000"/>
              <a:gd name="connsiteY70" fmla="*/ 6453 h 10044"/>
              <a:gd name="connsiteX71" fmla="*/ 414 w 10000"/>
              <a:gd name="connsiteY71" fmla="*/ 6252 h 10044"/>
              <a:gd name="connsiteX72" fmla="*/ 414 w 10000"/>
              <a:gd name="connsiteY72" fmla="*/ 6016 h 10044"/>
              <a:gd name="connsiteX73" fmla="*/ 414 w 10000"/>
              <a:gd name="connsiteY73" fmla="*/ 5548 h 10044"/>
              <a:gd name="connsiteX74" fmla="*/ 621 w 10000"/>
              <a:gd name="connsiteY74" fmla="*/ 5111 h 10044"/>
              <a:gd name="connsiteX75" fmla="*/ 828 w 10000"/>
              <a:gd name="connsiteY75" fmla="*/ 4875 h 10044"/>
              <a:gd name="connsiteX76" fmla="*/ 1241 w 10000"/>
              <a:gd name="connsiteY76" fmla="*/ 4875 h 10044"/>
              <a:gd name="connsiteX77" fmla="*/ 1241 w 10000"/>
              <a:gd name="connsiteY77" fmla="*/ 4204 h 10044"/>
              <a:gd name="connsiteX78" fmla="*/ 1241 w 10000"/>
              <a:gd name="connsiteY78" fmla="*/ 3533 h 10044"/>
              <a:gd name="connsiteX79" fmla="*/ 1241 w 10000"/>
              <a:gd name="connsiteY79" fmla="*/ 2628 h 10044"/>
              <a:gd name="connsiteX80" fmla="*/ 1241 w 10000"/>
              <a:gd name="connsiteY80" fmla="*/ 1957 h 10044"/>
              <a:gd name="connsiteX0" fmla="*/ 1241 w 10000"/>
              <a:gd name="connsiteY0" fmla="*/ 1957 h 10044"/>
              <a:gd name="connsiteX1" fmla="*/ 1241 w 10000"/>
              <a:gd name="connsiteY1" fmla="*/ 1722 h 10044"/>
              <a:gd name="connsiteX2" fmla="*/ 1862 w 10000"/>
              <a:gd name="connsiteY2" fmla="*/ 1722 h 10044"/>
              <a:gd name="connsiteX3" fmla="*/ 1862 w 10000"/>
              <a:gd name="connsiteY3" fmla="*/ 816 h 10044"/>
              <a:gd name="connsiteX4" fmla="*/ 1853 w 10000"/>
              <a:gd name="connsiteY4" fmla="*/ 137 h 10044"/>
              <a:gd name="connsiteX5" fmla="*/ 5552 w 10000"/>
              <a:gd name="connsiteY5" fmla="*/ 144 h 10044"/>
              <a:gd name="connsiteX6" fmla="*/ 5693 w 10000"/>
              <a:gd name="connsiteY6" fmla="*/ 0 h 10044"/>
              <a:gd name="connsiteX7" fmla="*/ 5628 w 10000"/>
              <a:gd name="connsiteY7" fmla="*/ 139 h 10044"/>
              <a:gd name="connsiteX8" fmla="*/ 6698 w 10000"/>
              <a:gd name="connsiteY8" fmla="*/ 147 h 10044"/>
              <a:gd name="connsiteX9" fmla="*/ 7396 w 10000"/>
              <a:gd name="connsiteY9" fmla="*/ 147 h 10044"/>
              <a:gd name="connsiteX10" fmla="*/ 8840 w 10000"/>
              <a:gd name="connsiteY10" fmla="*/ 155 h 10044"/>
              <a:gd name="connsiteX11" fmla="*/ 9085 w 10000"/>
              <a:gd name="connsiteY11" fmla="*/ 653 h 10044"/>
              <a:gd name="connsiteX12" fmla="*/ 8971 w 10000"/>
              <a:gd name="connsiteY12" fmla="*/ 674 h 10044"/>
              <a:gd name="connsiteX13" fmla="*/ 9088 w 10000"/>
              <a:gd name="connsiteY13" fmla="*/ 952 h 10044"/>
              <a:gd name="connsiteX14" fmla="*/ 9069 w 10000"/>
              <a:gd name="connsiteY14" fmla="*/ 982 h 10044"/>
              <a:gd name="connsiteX15" fmla="*/ 9172 w 10000"/>
              <a:gd name="connsiteY15" fmla="*/ 1722 h 10044"/>
              <a:gd name="connsiteX16" fmla="*/ 9379 w 10000"/>
              <a:gd name="connsiteY16" fmla="*/ 2628 h 10044"/>
              <a:gd name="connsiteX17" fmla="*/ 10000 w 10000"/>
              <a:gd name="connsiteY17" fmla="*/ 3299 h 10044"/>
              <a:gd name="connsiteX18" fmla="*/ 9586 w 10000"/>
              <a:gd name="connsiteY18" fmla="*/ 3533 h 10044"/>
              <a:gd name="connsiteX19" fmla="*/ 9172 w 10000"/>
              <a:gd name="connsiteY19" fmla="*/ 3970 h 10044"/>
              <a:gd name="connsiteX20" fmla="*/ 8966 w 10000"/>
              <a:gd name="connsiteY20" fmla="*/ 4875 h 10044"/>
              <a:gd name="connsiteX21" fmla="*/ 8966 w 10000"/>
              <a:gd name="connsiteY21" fmla="*/ 5783 h 10044"/>
              <a:gd name="connsiteX22" fmla="*/ 8759 w 10000"/>
              <a:gd name="connsiteY22" fmla="*/ 6453 h 10044"/>
              <a:gd name="connsiteX23" fmla="*/ 8310 w 10000"/>
              <a:gd name="connsiteY23" fmla="*/ 7594 h 10044"/>
              <a:gd name="connsiteX24" fmla="*/ 8103 w 10000"/>
              <a:gd name="connsiteY24" fmla="*/ 8500 h 10044"/>
              <a:gd name="connsiteX25" fmla="*/ 7690 w 10000"/>
              <a:gd name="connsiteY25" fmla="*/ 8500 h 10044"/>
              <a:gd name="connsiteX26" fmla="*/ 7690 w 10000"/>
              <a:gd name="connsiteY26" fmla="*/ 9373 h 10044"/>
              <a:gd name="connsiteX27" fmla="*/ 6310 w 10000"/>
              <a:gd name="connsiteY27" fmla="*/ 7896 h 10044"/>
              <a:gd name="connsiteX28" fmla="*/ 6069 w 10000"/>
              <a:gd name="connsiteY28" fmla="*/ 8399 h 10044"/>
              <a:gd name="connsiteX29" fmla="*/ 5552 w 10000"/>
              <a:gd name="connsiteY29" fmla="*/ 8770 h 10044"/>
              <a:gd name="connsiteX30" fmla="*/ 5448 w 10000"/>
              <a:gd name="connsiteY30" fmla="*/ 8870 h 10044"/>
              <a:gd name="connsiteX31" fmla="*/ 5276 w 10000"/>
              <a:gd name="connsiteY31" fmla="*/ 8870 h 10044"/>
              <a:gd name="connsiteX32" fmla="*/ 5345 w 10000"/>
              <a:gd name="connsiteY32" fmla="*/ 8969 h 10044"/>
              <a:gd name="connsiteX33" fmla="*/ 5276 w 10000"/>
              <a:gd name="connsiteY33" fmla="*/ 8969 h 10044"/>
              <a:gd name="connsiteX34" fmla="*/ 5138 w 10000"/>
              <a:gd name="connsiteY34" fmla="*/ 8870 h 10044"/>
              <a:gd name="connsiteX35" fmla="*/ 4862 w 10000"/>
              <a:gd name="connsiteY35" fmla="*/ 9070 h 10044"/>
              <a:gd name="connsiteX36" fmla="*/ 4828 w 10000"/>
              <a:gd name="connsiteY36" fmla="*/ 9003 h 10044"/>
              <a:gd name="connsiteX37" fmla="*/ 4759 w 10000"/>
              <a:gd name="connsiteY37" fmla="*/ 9070 h 10044"/>
              <a:gd name="connsiteX38" fmla="*/ 4724 w 10000"/>
              <a:gd name="connsiteY38" fmla="*/ 9172 h 10044"/>
              <a:gd name="connsiteX39" fmla="*/ 4655 w 10000"/>
              <a:gd name="connsiteY39" fmla="*/ 9172 h 10044"/>
              <a:gd name="connsiteX40" fmla="*/ 4621 w 10000"/>
              <a:gd name="connsiteY40" fmla="*/ 9206 h 10044"/>
              <a:gd name="connsiteX41" fmla="*/ 4517 w 10000"/>
              <a:gd name="connsiteY41" fmla="*/ 9206 h 10044"/>
              <a:gd name="connsiteX42" fmla="*/ 4138 w 10000"/>
              <a:gd name="connsiteY42" fmla="*/ 9272 h 10044"/>
              <a:gd name="connsiteX43" fmla="*/ 2448 w 10000"/>
              <a:gd name="connsiteY43" fmla="*/ 9305 h 10044"/>
              <a:gd name="connsiteX44" fmla="*/ 2138 w 10000"/>
              <a:gd name="connsiteY44" fmla="*/ 9373 h 10044"/>
              <a:gd name="connsiteX45" fmla="*/ 1931 w 10000"/>
              <a:gd name="connsiteY45" fmla="*/ 9406 h 10044"/>
              <a:gd name="connsiteX46" fmla="*/ 1759 w 10000"/>
              <a:gd name="connsiteY46" fmla="*/ 9708 h 10044"/>
              <a:gd name="connsiteX47" fmla="*/ 1655 w 10000"/>
              <a:gd name="connsiteY47" fmla="*/ 9708 h 10044"/>
              <a:gd name="connsiteX48" fmla="*/ 2034 w 10000"/>
              <a:gd name="connsiteY48" fmla="*/ 9373 h 10044"/>
              <a:gd name="connsiteX49" fmla="*/ 2207 w 10000"/>
              <a:gd name="connsiteY49" fmla="*/ 9340 h 10044"/>
              <a:gd name="connsiteX50" fmla="*/ 4414 w 10000"/>
              <a:gd name="connsiteY50" fmla="*/ 9340 h 10044"/>
              <a:gd name="connsiteX51" fmla="*/ 5103 w 10000"/>
              <a:gd name="connsiteY51" fmla="*/ 9070 h 10044"/>
              <a:gd name="connsiteX52" fmla="*/ 5828 w 10000"/>
              <a:gd name="connsiteY52" fmla="*/ 8635 h 10044"/>
              <a:gd name="connsiteX53" fmla="*/ 6552 w 10000"/>
              <a:gd name="connsiteY53" fmla="*/ 8031 h 10044"/>
              <a:gd name="connsiteX54" fmla="*/ 7483 w 10000"/>
              <a:gd name="connsiteY54" fmla="*/ 9340 h 10044"/>
              <a:gd name="connsiteX55" fmla="*/ 7172 w 10000"/>
              <a:gd name="connsiteY55" fmla="*/ 8936 h 10044"/>
              <a:gd name="connsiteX56" fmla="*/ 6483 w 10000"/>
              <a:gd name="connsiteY56" fmla="*/ 7964 h 10044"/>
              <a:gd name="connsiteX57" fmla="*/ 5621 w 10000"/>
              <a:gd name="connsiteY57" fmla="*/ 8870 h 10044"/>
              <a:gd name="connsiteX58" fmla="*/ 4069 w 10000"/>
              <a:gd name="connsiteY58" fmla="*/ 9440 h 10044"/>
              <a:gd name="connsiteX59" fmla="*/ 3655 w 10000"/>
              <a:gd name="connsiteY59" fmla="*/ 9473 h 10044"/>
              <a:gd name="connsiteX60" fmla="*/ 2034 w 10000"/>
              <a:gd name="connsiteY60" fmla="*/ 9373 h 10044"/>
              <a:gd name="connsiteX61" fmla="*/ 1621 w 10000"/>
              <a:gd name="connsiteY61" fmla="*/ 9977 h 10044"/>
              <a:gd name="connsiteX62" fmla="*/ 1034 w 10000"/>
              <a:gd name="connsiteY62" fmla="*/ 10044 h 10044"/>
              <a:gd name="connsiteX63" fmla="*/ 1241 w 10000"/>
              <a:gd name="connsiteY63" fmla="*/ 9373 h 10044"/>
              <a:gd name="connsiteX64" fmla="*/ 1034 w 10000"/>
              <a:gd name="connsiteY64" fmla="*/ 8936 h 10044"/>
              <a:gd name="connsiteX65" fmla="*/ 621 w 10000"/>
              <a:gd name="connsiteY65" fmla="*/ 8500 h 10044"/>
              <a:gd name="connsiteX66" fmla="*/ 621 w 10000"/>
              <a:gd name="connsiteY66" fmla="*/ 8031 h 10044"/>
              <a:gd name="connsiteX67" fmla="*/ 621 w 10000"/>
              <a:gd name="connsiteY67" fmla="*/ 7594 h 10044"/>
              <a:gd name="connsiteX68" fmla="*/ 207 w 10000"/>
              <a:gd name="connsiteY68" fmla="*/ 7157 h 10044"/>
              <a:gd name="connsiteX69" fmla="*/ 0 w 10000"/>
              <a:gd name="connsiteY69" fmla="*/ 7157 h 10044"/>
              <a:gd name="connsiteX70" fmla="*/ 207 w 10000"/>
              <a:gd name="connsiteY70" fmla="*/ 6453 h 10044"/>
              <a:gd name="connsiteX71" fmla="*/ 414 w 10000"/>
              <a:gd name="connsiteY71" fmla="*/ 6252 h 10044"/>
              <a:gd name="connsiteX72" fmla="*/ 414 w 10000"/>
              <a:gd name="connsiteY72" fmla="*/ 6016 h 10044"/>
              <a:gd name="connsiteX73" fmla="*/ 414 w 10000"/>
              <a:gd name="connsiteY73" fmla="*/ 5548 h 10044"/>
              <a:gd name="connsiteX74" fmla="*/ 621 w 10000"/>
              <a:gd name="connsiteY74" fmla="*/ 5111 h 10044"/>
              <a:gd name="connsiteX75" fmla="*/ 828 w 10000"/>
              <a:gd name="connsiteY75" fmla="*/ 4875 h 10044"/>
              <a:gd name="connsiteX76" fmla="*/ 1241 w 10000"/>
              <a:gd name="connsiteY76" fmla="*/ 4875 h 10044"/>
              <a:gd name="connsiteX77" fmla="*/ 1241 w 10000"/>
              <a:gd name="connsiteY77" fmla="*/ 4204 h 10044"/>
              <a:gd name="connsiteX78" fmla="*/ 1241 w 10000"/>
              <a:gd name="connsiteY78" fmla="*/ 3533 h 10044"/>
              <a:gd name="connsiteX79" fmla="*/ 1241 w 10000"/>
              <a:gd name="connsiteY79" fmla="*/ 2628 h 10044"/>
              <a:gd name="connsiteX80" fmla="*/ 1241 w 10000"/>
              <a:gd name="connsiteY80" fmla="*/ 1957 h 10044"/>
              <a:gd name="connsiteX0" fmla="*/ 1241 w 10000"/>
              <a:gd name="connsiteY0" fmla="*/ 1923 h 10010"/>
              <a:gd name="connsiteX1" fmla="*/ 1241 w 10000"/>
              <a:gd name="connsiteY1" fmla="*/ 1688 h 10010"/>
              <a:gd name="connsiteX2" fmla="*/ 1862 w 10000"/>
              <a:gd name="connsiteY2" fmla="*/ 1688 h 10010"/>
              <a:gd name="connsiteX3" fmla="*/ 1862 w 10000"/>
              <a:gd name="connsiteY3" fmla="*/ 782 h 10010"/>
              <a:gd name="connsiteX4" fmla="*/ 1853 w 10000"/>
              <a:gd name="connsiteY4" fmla="*/ 103 h 10010"/>
              <a:gd name="connsiteX5" fmla="*/ 5552 w 10000"/>
              <a:gd name="connsiteY5" fmla="*/ 110 h 10010"/>
              <a:gd name="connsiteX6" fmla="*/ 5662 w 10000"/>
              <a:gd name="connsiteY6" fmla="*/ 0 h 10010"/>
              <a:gd name="connsiteX7" fmla="*/ 5628 w 10000"/>
              <a:gd name="connsiteY7" fmla="*/ 105 h 10010"/>
              <a:gd name="connsiteX8" fmla="*/ 6698 w 10000"/>
              <a:gd name="connsiteY8" fmla="*/ 113 h 10010"/>
              <a:gd name="connsiteX9" fmla="*/ 7396 w 10000"/>
              <a:gd name="connsiteY9" fmla="*/ 113 h 10010"/>
              <a:gd name="connsiteX10" fmla="*/ 8840 w 10000"/>
              <a:gd name="connsiteY10" fmla="*/ 121 h 10010"/>
              <a:gd name="connsiteX11" fmla="*/ 9085 w 10000"/>
              <a:gd name="connsiteY11" fmla="*/ 619 h 10010"/>
              <a:gd name="connsiteX12" fmla="*/ 8971 w 10000"/>
              <a:gd name="connsiteY12" fmla="*/ 640 h 10010"/>
              <a:gd name="connsiteX13" fmla="*/ 9088 w 10000"/>
              <a:gd name="connsiteY13" fmla="*/ 918 h 10010"/>
              <a:gd name="connsiteX14" fmla="*/ 9069 w 10000"/>
              <a:gd name="connsiteY14" fmla="*/ 948 h 10010"/>
              <a:gd name="connsiteX15" fmla="*/ 9172 w 10000"/>
              <a:gd name="connsiteY15" fmla="*/ 1688 h 10010"/>
              <a:gd name="connsiteX16" fmla="*/ 9379 w 10000"/>
              <a:gd name="connsiteY16" fmla="*/ 2594 h 10010"/>
              <a:gd name="connsiteX17" fmla="*/ 10000 w 10000"/>
              <a:gd name="connsiteY17" fmla="*/ 3265 h 10010"/>
              <a:gd name="connsiteX18" fmla="*/ 9586 w 10000"/>
              <a:gd name="connsiteY18" fmla="*/ 3499 h 10010"/>
              <a:gd name="connsiteX19" fmla="*/ 9172 w 10000"/>
              <a:gd name="connsiteY19" fmla="*/ 3936 h 10010"/>
              <a:gd name="connsiteX20" fmla="*/ 8966 w 10000"/>
              <a:gd name="connsiteY20" fmla="*/ 4841 h 10010"/>
              <a:gd name="connsiteX21" fmla="*/ 8966 w 10000"/>
              <a:gd name="connsiteY21" fmla="*/ 5749 h 10010"/>
              <a:gd name="connsiteX22" fmla="*/ 8759 w 10000"/>
              <a:gd name="connsiteY22" fmla="*/ 6419 h 10010"/>
              <a:gd name="connsiteX23" fmla="*/ 8310 w 10000"/>
              <a:gd name="connsiteY23" fmla="*/ 7560 h 10010"/>
              <a:gd name="connsiteX24" fmla="*/ 8103 w 10000"/>
              <a:gd name="connsiteY24" fmla="*/ 8466 h 10010"/>
              <a:gd name="connsiteX25" fmla="*/ 7690 w 10000"/>
              <a:gd name="connsiteY25" fmla="*/ 8466 h 10010"/>
              <a:gd name="connsiteX26" fmla="*/ 7690 w 10000"/>
              <a:gd name="connsiteY26" fmla="*/ 9339 h 10010"/>
              <a:gd name="connsiteX27" fmla="*/ 6310 w 10000"/>
              <a:gd name="connsiteY27" fmla="*/ 7862 h 10010"/>
              <a:gd name="connsiteX28" fmla="*/ 6069 w 10000"/>
              <a:gd name="connsiteY28" fmla="*/ 8365 h 10010"/>
              <a:gd name="connsiteX29" fmla="*/ 5552 w 10000"/>
              <a:gd name="connsiteY29" fmla="*/ 8736 h 10010"/>
              <a:gd name="connsiteX30" fmla="*/ 5448 w 10000"/>
              <a:gd name="connsiteY30" fmla="*/ 8836 h 10010"/>
              <a:gd name="connsiteX31" fmla="*/ 5276 w 10000"/>
              <a:gd name="connsiteY31" fmla="*/ 8836 h 10010"/>
              <a:gd name="connsiteX32" fmla="*/ 5345 w 10000"/>
              <a:gd name="connsiteY32" fmla="*/ 8935 h 10010"/>
              <a:gd name="connsiteX33" fmla="*/ 5276 w 10000"/>
              <a:gd name="connsiteY33" fmla="*/ 8935 h 10010"/>
              <a:gd name="connsiteX34" fmla="*/ 5138 w 10000"/>
              <a:gd name="connsiteY34" fmla="*/ 8836 h 10010"/>
              <a:gd name="connsiteX35" fmla="*/ 4862 w 10000"/>
              <a:gd name="connsiteY35" fmla="*/ 9036 h 10010"/>
              <a:gd name="connsiteX36" fmla="*/ 4828 w 10000"/>
              <a:gd name="connsiteY36" fmla="*/ 8969 h 10010"/>
              <a:gd name="connsiteX37" fmla="*/ 4759 w 10000"/>
              <a:gd name="connsiteY37" fmla="*/ 9036 h 10010"/>
              <a:gd name="connsiteX38" fmla="*/ 4724 w 10000"/>
              <a:gd name="connsiteY38" fmla="*/ 9138 h 10010"/>
              <a:gd name="connsiteX39" fmla="*/ 4655 w 10000"/>
              <a:gd name="connsiteY39" fmla="*/ 9138 h 10010"/>
              <a:gd name="connsiteX40" fmla="*/ 4621 w 10000"/>
              <a:gd name="connsiteY40" fmla="*/ 9172 h 10010"/>
              <a:gd name="connsiteX41" fmla="*/ 4517 w 10000"/>
              <a:gd name="connsiteY41" fmla="*/ 9172 h 10010"/>
              <a:gd name="connsiteX42" fmla="*/ 4138 w 10000"/>
              <a:gd name="connsiteY42" fmla="*/ 9238 h 10010"/>
              <a:gd name="connsiteX43" fmla="*/ 2448 w 10000"/>
              <a:gd name="connsiteY43" fmla="*/ 9271 h 10010"/>
              <a:gd name="connsiteX44" fmla="*/ 2138 w 10000"/>
              <a:gd name="connsiteY44" fmla="*/ 9339 h 10010"/>
              <a:gd name="connsiteX45" fmla="*/ 1931 w 10000"/>
              <a:gd name="connsiteY45" fmla="*/ 9372 h 10010"/>
              <a:gd name="connsiteX46" fmla="*/ 1759 w 10000"/>
              <a:gd name="connsiteY46" fmla="*/ 9674 h 10010"/>
              <a:gd name="connsiteX47" fmla="*/ 1655 w 10000"/>
              <a:gd name="connsiteY47" fmla="*/ 9674 h 10010"/>
              <a:gd name="connsiteX48" fmla="*/ 2034 w 10000"/>
              <a:gd name="connsiteY48" fmla="*/ 9339 h 10010"/>
              <a:gd name="connsiteX49" fmla="*/ 2207 w 10000"/>
              <a:gd name="connsiteY49" fmla="*/ 9306 h 10010"/>
              <a:gd name="connsiteX50" fmla="*/ 4414 w 10000"/>
              <a:gd name="connsiteY50" fmla="*/ 9306 h 10010"/>
              <a:gd name="connsiteX51" fmla="*/ 5103 w 10000"/>
              <a:gd name="connsiteY51" fmla="*/ 9036 h 10010"/>
              <a:gd name="connsiteX52" fmla="*/ 5828 w 10000"/>
              <a:gd name="connsiteY52" fmla="*/ 8601 h 10010"/>
              <a:gd name="connsiteX53" fmla="*/ 6552 w 10000"/>
              <a:gd name="connsiteY53" fmla="*/ 7997 h 10010"/>
              <a:gd name="connsiteX54" fmla="*/ 7483 w 10000"/>
              <a:gd name="connsiteY54" fmla="*/ 9306 h 10010"/>
              <a:gd name="connsiteX55" fmla="*/ 7172 w 10000"/>
              <a:gd name="connsiteY55" fmla="*/ 8902 h 10010"/>
              <a:gd name="connsiteX56" fmla="*/ 6483 w 10000"/>
              <a:gd name="connsiteY56" fmla="*/ 7930 h 10010"/>
              <a:gd name="connsiteX57" fmla="*/ 5621 w 10000"/>
              <a:gd name="connsiteY57" fmla="*/ 8836 h 10010"/>
              <a:gd name="connsiteX58" fmla="*/ 4069 w 10000"/>
              <a:gd name="connsiteY58" fmla="*/ 9406 h 10010"/>
              <a:gd name="connsiteX59" fmla="*/ 3655 w 10000"/>
              <a:gd name="connsiteY59" fmla="*/ 9439 h 10010"/>
              <a:gd name="connsiteX60" fmla="*/ 2034 w 10000"/>
              <a:gd name="connsiteY60" fmla="*/ 9339 h 10010"/>
              <a:gd name="connsiteX61" fmla="*/ 1621 w 10000"/>
              <a:gd name="connsiteY61" fmla="*/ 9943 h 10010"/>
              <a:gd name="connsiteX62" fmla="*/ 1034 w 10000"/>
              <a:gd name="connsiteY62" fmla="*/ 10010 h 10010"/>
              <a:gd name="connsiteX63" fmla="*/ 1241 w 10000"/>
              <a:gd name="connsiteY63" fmla="*/ 9339 h 10010"/>
              <a:gd name="connsiteX64" fmla="*/ 1034 w 10000"/>
              <a:gd name="connsiteY64" fmla="*/ 8902 h 10010"/>
              <a:gd name="connsiteX65" fmla="*/ 621 w 10000"/>
              <a:gd name="connsiteY65" fmla="*/ 8466 h 10010"/>
              <a:gd name="connsiteX66" fmla="*/ 621 w 10000"/>
              <a:gd name="connsiteY66" fmla="*/ 7997 h 10010"/>
              <a:gd name="connsiteX67" fmla="*/ 621 w 10000"/>
              <a:gd name="connsiteY67" fmla="*/ 7560 h 10010"/>
              <a:gd name="connsiteX68" fmla="*/ 207 w 10000"/>
              <a:gd name="connsiteY68" fmla="*/ 7123 h 10010"/>
              <a:gd name="connsiteX69" fmla="*/ 0 w 10000"/>
              <a:gd name="connsiteY69" fmla="*/ 7123 h 10010"/>
              <a:gd name="connsiteX70" fmla="*/ 207 w 10000"/>
              <a:gd name="connsiteY70" fmla="*/ 6419 h 10010"/>
              <a:gd name="connsiteX71" fmla="*/ 414 w 10000"/>
              <a:gd name="connsiteY71" fmla="*/ 6218 h 10010"/>
              <a:gd name="connsiteX72" fmla="*/ 414 w 10000"/>
              <a:gd name="connsiteY72" fmla="*/ 5982 h 10010"/>
              <a:gd name="connsiteX73" fmla="*/ 414 w 10000"/>
              <a:gd name="connsiteY73" fmla="*/ 5514 h 10010"/>
              <a:gd name="connsiteX74" fmla="*/ 621 w 10000"/>
              <a:gd name="connsiteY74" fmla="*/ 5077 h 10010"/>
              <a:gd name="connsiteX75" fmla="*/ 828 w 10000"/>
              <a:gd name="connsiteY75" fmla="*/ 4841 h 10010"/>
              <a:gd name="connsiteX76" fmla="*/ 1241 w 10000"/>
              <a:gd name="connsiteY76" fmla="*/ 4841 h 10010"/>
              <a:gd name="connsiteX77" fmla="*/ 1241 w 10000"/>
              <a:gd name="connsiteY77" fmla="*/ 4170 h 10010"/>
              <a:gd name="connsiteX78" fmla="*/ 1241 w 10000"/>
              <a:gd name="connsiteY78" fmla="*/ 3499 h 10010"/>
              <a:gd name="connsiteX79" fmla="*/ 1241 w 10000"/>
              <a:gd name="connsiteY79" fmla="*/ 2594 h 10010"/>
              <a:gd name="connsiteX80" fmla="*/ 1241 w 10000"/>
              <a:gd name="connsiteY80" fmla="*/ 1923 h 10010"/>
              <a:gd name="connsiteX0" fmla="*/ 1241 w 10000"/>
              <a:gd name="connsiteY0" fmla="*/ 1923 h 10010"/>
              <a:gd name="connsiteX1" fmla="*/ 1241 w 10000"/>
              <a:gd name="connsiteY1" fmla="*/ 1688 h 10010"/>
              <a:gd name="connsiteX2" fmla="*/ 1862 w 10000"/>
              <a:gd name="connsiteY2" fmla="*/ 1688 h 10010"/>
              <a:gd name="connsiteX3" fmla="*/ 1862 w 10000"/>
              <a:gd name="connsiteY3" fmla="*/ 782 h 10010"/>
              <a:gd name="connsiteX4" fmla="*/ 1853 w 10000"/>
              <a:gd name="connsiteY4" fmla="*/ 103 h 10010"/>
              <a:gd name="connsiteX5" fmla="*/ 5552 w 10000"/>
              <a:gd name="connsiteY5" fmla="*/ 110 h 10010"/>
              <a:gd name="connsiteX6" fmla="*/ 5662 w 10000"/>
              <a:gd name="connsiteY6" fmla="*/ 0 h 10010"/>
              <a:gd name="connsiteX7" fmla="*/ 5726 w 10000"/>
              <a:gd name="connsiteY7" fmla="*/ 142 h 10010"/>
              <a:gd name="connsiteX8" fmla="*/ 6698 w 10000"/>
              <a:gd name="connsiteY8" fmla="*/ 113 h 10010"/>
              <a:gd name="connsiteX9" fmla="*/ 7396 w 10000"/>
              <a:gd name="connsiteY9" fmla="*/ 113 h 10010"/>
              <a:gd name="connsiteX10" fmla="*/ 8840 w 10000"/>
              <a:gd name="connsiteY10" fmla="*/ 121 h 10010"/>
              <a:gd name="connsiteX11" fmla="*/ 9085 w 10000"/>
              <a:gd name="connsiteY11" fmla="*/ 619 h 10010"/>
              <a:gd name="connsiteX12" fmla="*/ 8971 w 10000"/>
              <a:gd name="connsiteY12" fmla="*/ 640 h 10010"/>
              <a:gd name="connsiteX13" fmla="*/ 9088 w 10000"/>
              <a:gd name="connsiteY13" fmla="*/ 918 h 10010"/>
              <a:gd name="connsiteX14" fmla="*/ 9069 w 10000"/>
              <a:gd name="connsiteY14" fmla="*/ 948 h 10010"/>
              <a:gd name="connsiteX15" fmla="*/ 9172 w 10000"/>
              <a:gd name="connsiteY15" fmla="*/ 1688 h 10010"/>
              <a:gd name="connsiteX16" fmla="*/ 9379 w 10000"/>
              <a:gd name="connsiteY16" fmla="*/ 2594 h 10010"/>
              <a:gd name="connsiteX17" fmla="*/ 10000 w 10000"/>
              <a:gd name="connsiteY17" fmla="*/ 3265 h 10010"/>
              <a:gd name="connsiteX18" fmla="*/ 9586 w 10000"/>
              <a:gd name="connsiteY18" fmla="*/ 3499 h 10010"/>
              <a:gd name="connsiteX19" fmla="*/ 9172 w 10000"/>
              <a:gd name="connsiteY19" fmla="*/ 3936 h 10010"/>
              <a:gd name="connsiteX20" fmla="*/ 8966 w 10000"/>
              <a:gd name="connsiteY20" fmla="*/ 4841 h 10010"/>
              <a:gd name="connsiteX21" fmla="*/ 8966 w 10000"/>
              <a:gd name="connsiteY21" fmla="*/ 5749 h 10010"/>
              <a:gd name="connsiteX22" fmla="*/ 8759 w 10000"/>
              <a:gd name="connsiteY22" fmla="*/ 6419 h 10010"/>
              <a:gd name="connsiteX23" fmla="*/ 8310 w 10000"/>
              <a:gd name="connsiteY23" fmla="*/ 7560 h 10010"/>
              <a:gd name="connsiteX24" fmla="*/ 8103 w 10000"/>
              <a:gd name="connsiteY24" fmla="*/ 8466 h 10010"/>
              <a:gd name="connsiteX25" fmla="*/ 7690 w 10000"/>
              <a:gd name="connsiteY25" fmla="*/ 8466 h 10010"/>
              <a:gd name="connsiteX26" fmla="*/ 7690 w 10000"/>
              <a:gd name="connsiteY26" fmla="*/ 9339 h 10010"/>
              <a:gd name="connsiteX27" fmla="*/ 6310 w 10000"/>
              <a:gd name="connsiteY27" fmla="*/ 7862 h 10010"/>
              <a:gd name="connsiteX28" fmla="*/ 6069 w 10000"/>
              <a:gd name="connsiteY28" fmla="*/ 8365 h 10010"/>
              <a:gd name="connsiteX29" fmla="*/ 5552 w 10000"/>
              <a:gd name="connsiteY29" fmla="*/ 8736 h 10010"/>
              <a:gd name="connsiteX30" fmla="*/ 5448 w 10000"/>
              <a:gd name="connsiteY30" fmla="*/ 8836 h 10010"/>
              <a:gd name="connsiteX31" fmla="*/ 5276 w 10000"/>
              <a:gd name="connsiteY31" fmla="*/ 8836 h 10010"/>
              <a:gd name="connsiteX32" fmla="*/ 5345 w 10000"/>
              <a:gd name="connsiteY32" fmla="*/ 8935 h 10010"/>
              <a:gd name="connsiteX33" fmla="*/ 5276 w 10000"/>
              <a:gd name="connsiteY33" fmla="*/ 8935 h 10010"/>
              <a:gd name="connsiteX34" fmla="*/ 5138 w 10000"/>
              <a:gd name="connsiteY34" fmla="*/ 8836 h 10010"/>
              <a:gd name="connsiteX35" fmla="*/ 4862 w 10000"/>
              <a:gd name="connsiteY35" fmla="*/ 9036 h 10010"/>
              <a:gd name="connsiteX36" fmla="*/ 4828 w 10000"/>
              <a:gd name="connsiteY36" fmla="*/ 8969 h 10010"/>
              <a:gd name="connsiteX37" fmla="*/ 4759 w 10000"/>
              <a:gd name="connsiteY37" fmla="*/ 9036 h 10010"/>
              <a:gd name="connsiteX38" fmla="*/ 4724 w 10000"/>
              <a:gd name="connsiteY38" fmla="*/ 9138 h 10010"/>
              <a:gd name="connsiteX39" fmla="*/ 4655 w 10000"/>
              <a:gd name="connsiteY39" fmla="*/ 9138 h 10010"/>
              <a:gd name="connsiteX40" fmla="*/ 4621 w 10000"/>
              <a:gd name="connsiteY40" fmla="*/ 9172 h 10010"/>
              <a:gd name="connsiteX41" fmla="*/ 4517 w 10000"/>
              <a:gd name="connsiteY41" fmla="*/ 9172 h 10010"/>
              <a:gd name="connsiteX42" fmla="*/ 4138 w 10000"/>
              <a:gd name="connsiteY42" fmla="*/ 9238 h 10010"/>
              <a:gd name="connsiteX43" fmla="*/ 2448 w 10000"/>
              <a:gd name="connsiteY43" fmla="*/ 9271 h 10010"/>
              <a:gd name="connsiteX44" fmla="*/ 2138 w 10000"/>
              <a:gd name="connsiteY44" fmla="*/ 9339 h 10010"/>
              <a:gd name="connsiteX45" fmla="*/ 1931 w 10000"/>
              <a:gd name="connsiteY45" fmla="*/ 9372 h 10010"/>
              <a:gd name="connsiteX46" fmla="*/ 1759 w 10000"/>
              <a:gd name="connsiteY46" fmla="*/ 9674 h 10010"/>
              <a:gd name="connsiteX47" fmla="*/ 1655 w 10000"/>
              <a:gd name="connsiteY47" fmla="*/ 9674 h 10010"/>
              <a:gd name="connsiteX48" fmla="*/ 2034 w 10000"/>
              <a:gd name="connsiteY48" fmla="*/ 9339 h 10010"/>
              <a:gd name="connsiteX49" fmla="*/ 2207 w 10000"/>
              <a:gd name="connsiteY49" fmla="*/ 9306 h 10010"/>
              <a:gd name="connsiteX50" fmla="*/ 4414 w 10000"/>
              <a:gd name="connsiteY50" fmla="*/ 9306 h 10010"/>
              <a:gd name="connsiteX51" fmla="*/ 5103 w 10000"/>
              <a:gd name="connsiteY51" fmla="*/ 9036 h 10010"/>
              <a:gd name="connsiteX52" fmla="*/ 5828 w 10000"/>
              <a:gd name="connsiteY52" fmla="*/ 8601 h 10010"/>
              <a:gd name="connsiteX53" fmla="*/ 6552 w 10000"/>
              <a:gd name="connsiteY53" fmla="*/ 7997 h 10010"/>
              <a:gd name="connsiteX54" fmla="*/ 7483 w 10000"/>
              <a:gd name="connsiteY54" fmla="*/ 9306 h 10010"/>
              <a:gd name="connsiteX55" fmla="*/ 7172 w 10000"/>
              <a:gd name="connsiteY55" fmla="*/ 8902 h 10010"/>
              <a:gd name="connsiteX56" fmla="*/ 6483 w 10000"/>
              <a:gd name="connsiteY56" fmla="*/ 7930 h 10010"/>
              <a:gd name="connsiteX57" fmla="*/ 5621 w 10000"/>
              <a:gd name="connsiteY57" fmla="*/ 8836 h 10010"/>
              <a:gd name="connsiteX58" fmla="*/ 4069 w 10000"/>
              <a:gd name="connsiteY58" fmla="*/ 9406 h 10010"/>
              <a:gd name="connsiteX59" fmla="*/ 3655 w 10000"/>
              <a:gd name="connsiteY59" fmla="*/ 9439 h 10010"/>
              <a:gd name="connsiteX60" fmla="*/ 2034 w 10000"/>
              <a:gd name="connsiteY60" fmla="*/ 9339 h 10010"/>
              <a:gd name="connsiteX61" fmla="*/ 1621 w 10000"/>
              <a:gd name="connsiteY61" fmla="*/ 9943 h 10010"/>
              <a:gd name="connsiteX62" fmla="*/ 1034 w 10000"/>
              <a:gd name="connsiteY62" fmla="*/ 10010 h 10010"/>
              <a:gd name="connsiteX63" fmla="*/ 1241 w 10000"/>
              <a:gd name="connsiteY63" fmla="*/ 9339 h 10010"/>
              <a:gd name="connsiteX64" fmla="*/ 1034 w 10000"/>
              <a:gd name="connsiteY64" fmla="*/ 8902 h 10010"/>
              <a:gd name="connsiteX65" fmla="*/ 621 w 10000"/>
              <a:gd name="connsiteY65" fmla="*/ 8466 h 10010"/>
              <a:gd name="connsiteX66" fmla="*/ 621 w 10000"/>
              <a:gd name="connsiteY66" fmla="*/ 7997 h 10010"/>
              <a:gd name="connsiteX67" fmla="*/ 621 w 10000"/>
              <a:gd name="connsiteY67" fmla="*/ 7560 h 10010"/>
              <a:gd name="connsiteX68" fmla="*/ 207 w 10000"/>
              <a:gd name="connsiteY68" fmla="*/ 7123 h 10010"/>
              <a:gd name="connsiteX69" fmla="*/ 0 w 10000"/>
              <a:gd name="connsiteY69" fmla="*/ 7123 h 10010"/>
              <a:gd name="connsiteX70" fmla="*/ 207 w 10000"/>
              <a:gd name="connsiteY70" fmla="*/ 6419 h 10010"/>
              <a:gd name="connsiteX71" fmla="*/ 414 w 10000"/>
              <a:gd name="connsiteY71" fmla="*/ 6218 h 10010"/>
              <a:gd name="connsiteX72" fmla="*/ 414 w 10000"/>
              <a:gd name="connsiteY72" fmla="*/ 5982 h 10010"/>
              <a:gd name="connsiteX73" fmla="*/ 414 w 10000"/>
              <a:gd name="connsiteY73" fmla="*/ 5514 h 10010"/>
              <a:gd name="connsiteX74" fmla="*/ 621 w 10000"/>
              <a:gd name="connsiteY74" fmla="*/ 5077 h 10010"/>
              <a:gd name="connsiteX75" fmla="*/ 828 w 10000"/>
              <a:gd name="connsiteY75" fmla="*/ 4841 h 10010"/>
              <a:gd name="connsiteX76" fmla="*/ 1241 w 10000"/>
              <a:gd name="connsiteY76" fmla="*/ 4841 h 10010"/>
              <a:gd name="connsiteX77" fmla="*/ 1241 w 10000"/>
              <a:gd name="connsiteY77" fmla="*/ 4170 h 10010"/>
              <a:gd name="connsiteX78" fmla="*/ 1241 w 10000"/>
              <a:gd name="connsiteY78" fmla="*/ 3499 h 10010"/>
              <a:gd name="connsiteX79" fmla="*/ 1241 w 10000"/>
              <a:gd name="connsiteY79" fmla="*/ 2594 h 10010"/>
              <a:gd name="connsiteX80" fmla="*/ 1241 w 10000"/>
              <a:gd name="connsiteY80" fmla="*/ 1923 h 10010"/>
              <a:gd name="connsiteX0" fmla="*/ 1241 w 10000"/>
              <a:gd name="connsiteY0" fmla="*/ 1997 h 10084"/>
              <a:gd name="connsiteX1" fmla="*/ 1241 w 10000"/>
              <a:gd name="connsiteY1" fmla="*/ 1762 h 10084"/>
              <a:gd name="connsiteX2" fmla="*/ 1862 w 10000"/>
              <a:gd name="connsiteY2" fmla="*/ 1762 h 10084"/>
              <a:gd name="connsiteX3" fmla="*/ 1862 w 10000"/>
              <a:gd name="connsiteY3" fmla="*/ 856 h 10084"/>
              <a:gd name="connsiteX4" fmla="*/ 1853 w 10000"/>
              <a:gd name="connsiteY4" fmla="*/ 177 h 10084"/>
              <a:gd name="connsiteX5" fmla="*/ 5552 w 10000"/>
              <a:gd name="connsiteY5" fmla="*/ 184 h 10084"/>
              <a:gd name="connsiteX6" fmla="*/ 5740 w 10000"/>
              <a:gd name="connsiteY6" fmla="*/ 0 h 10084"/>
              <a:gd name="connsiteX7" fmla="*/ 5726 w 10000"/>
              <a:gd name="connsiteY7" fmla="*/ 216 h 10084"/>
              <a:gd name="connsiteX8" fmla="*/ 6698 w 10000"/>
              <a:gd name="connsiteY8" fmla="*/ 187 h 10084"/>
              <a:gd name="connsiteX9" fmla="*/ 7396 w 10000"/>
              <a:gd name="connsiteY9" fmla="*/ 187 h 10084"/>
              <a:gd name="connsiteX10" fmla="*/ 8840 w 10000"/>
              <a:gd name="connsiteY10" fmla="*/ 195 h 10084"/>
              <a:gd name="connsiteX11" fmla="*/ 9085 w 10000"/>
              <a:gd name="connsiteY11" fmla="*/ 693 h 10084"/>
              <a:gd name="connsiteX12" fmla="*/ 8971 w 10000"/>
              <a:gd name="connsiteY12" fmla="*/ 714 h 10084"/>
              <a:gd name="connsiteX13" fmla="*/ 9088 w 10000"/>
              <a:gd name="connsiteY13" fmla="*/ 992 h 10084"/>
              <a:gd name="connsiteX14" fmla="*/ 9069 w 10000"/>
              <a:gd name="connsiteY14" fmla="*/ 1022 h 10084"/>
              <a:gd name="connsiteX15" fmla="*/ 9172 w 10000"/>
              <a:gd name="connsiteY15" fmla="*/ 1762 h 10084"/>
              <a:gd name="connsiteX16" fmla="*/ 9379 w 10000"/>
              <a:gd name="connsiteY16" fmla="*/ 2668 h 10084"/>
              <a:gd name="connsiteX17" fmla="*/ 10000 w 10000"/>
              <a:gd name="connsiteY17" fmla="*/ 3339 h 10084"/>
              <a:gd name="connsiteX18" fmla="*/ 9586 w 10000"/>
              <a:gd name="connsiteY18" fmla="*/ 3573 h 10084"/>
              <a:gd name="connsiteX19" fmla="*/ 9172 w 10000"/>
              <a:gd name="connsiteY19" fmla="*/ 4010 h 10084"/>
              <a:gd name="connsiteX20" fmla="*/ 8966 w 10000"/>
              <a:gd name="connsiteY20" fmla="*/ 4915 h 10084"/>
              <a:gd name="connsiteX21" fmla="*/ 8966 w 10000"/>
              <a:gd name="connsiteY21" fmla="*/ 5823 h 10084"/>
              <a:gd name="connsiteX22" fmla="*/ 8759 w 10000"/>
              <a:gd name="connsiteY22" fmla="*/ 6493 h 10084"/>
              <a:gd name="connsiteX23" fmla="*/ 8310 w 10000"/>
              <a:gd name="connsiteY23" fmla="*/ 7634 h 10084"/>
              <a:gd name="connsiteX24" fmla="*/ 8103 w 10000"/>
              <a:gd name="connsiteY24" fmla="*/ 8540 h 10084"/>
              <a:gd name="connsiteX25" fmla="*/ 7690 w 10000"/>
              <a:gd name="connsiteY25" fmla="*/ 8540 h 10084"/>
              <a:gd name="connsiteX26" fmla="*/ 7690 w 10000"/>
              <a:gd name="connsiteY26" fmla="*/ 9413 h 10084"/>
              <a:gd name="connsiteX27" fmla="*/ 6310 w 10000"/>
              <a:gd name="connsiteY27" fmla="*/ 7936 h 10084"/>
              <a:gd name="connsiteX28" fmla="*/ 6069 w 10000"/>
              <a:gd name="connsiteY28" fmla="*/ 8439 h 10084"/>
              <a:gd name="connsiteX29" fmla="*/ 5552 w 10000"/>
              <a:gd name="connsiteY29" fmla="*/ 8810 h 10084"/>
              <a:gd name="connsiteX30" fmla="*/ 5448 w 10000"/>
              <a:gd name="connsiteY30" fmla="*/ 8910 h 10084"/>
              <a:gd name="connsiteX31" fmla="*/ 5276 w 10000"/>
              <a:gd name="connsiteY31" fmla="*/ 8910 h 10084"/>
              <a:gd name="connsiteX32" fmla="*/ 5345 w 10000"/>
              <a:gd name="connsiteY32" fmla="*/ 9009 h 10084"/>
              <a:gd name="connsiteX33" fmla="*/ 5276 w 10000"/>
              <a:gd name="connsiteY33" fmla="*/ 9009 h 10084"/>
              <a:gd name="connsiteX34" fmla="*/ 5138 w 10000"/>
              <a:gd name="connsiteY34" fmla="*/ 8910 h 10084"/>
              <a:gd name="connsiteX35" fmla="*/ 4862 w 10000"/>
              <a:gd name="connsiteY35" fmla="*/ 9110 h 10084"/>
              <a:gd name="connsiteX36" fmla="*/ 4828 w 10000"/>
              <a:gd name="connsiteY36" fmla="*/ 9043 h 10084"/>
              <a:gd name="connsiteX37" fmla="*/ 4759 w 10000"/>
              <a:gd name="connsiteY37" fmla="*/ 9110 h 10084"/>
              <a:gd name="connsiteX38" fmla="*/ 4724 w 10000"/>
              <a:gd name="connsiteY38" fmla="*/ 9212 h 10084"/>
              <a:gd name="connsiteX39" fmla="*/ 4655 w 10000"/>
              <a:gd name="connsiteY39" fmla="*/ 9212 h 10084"/>
              <a:gd name="connsiteX40" fmla="*/ 4621 w 10000"/>
              <a:gd name="connsiteY40" fmla="*/ 9246 h 10084"/>
              <a:gd name="connsiteX41" fmla="*/ 4517 w 10000"/>
              <a:gd name="connsiteY41" fmla="*/ 9246 h 10084"/>
              <a:gd name="connsiteX42" fmla="*/ 4138 w 10000"/>
              <a:gd name="connsiteY42" fmla="*/ 9312 h 10084"/>
              <a:gd name="connsiteX43" fmla="*/ 2448 w 10000"/>
              <a:gd name="connsiteY43" fmla="*/ 9345 h 10084"/>
              <a:gd name="connsiteX44" fmla="*/ 2138 w 10000"/>
              <a:gd name="connsiteY44" fmla="*/ 9413 h 10084"/>
              <a:gd name="connsiteX45" fmla="*/ 1931 w 10000"/>
              <a:gd name="connsiteY45" fmla="*/ 9446 h 10084"/>
              <a:gd name="connsiteX46" fmla="*/ 1759 w 10000"/>
              <a:gd name="connsiteY46" fmla="*/ 9748 h 10084"/>
              <a:gd name="connsiteX47" fmla="*/ 1655 w 10000"/>
              <a:gd name="connsiteY47" fmla="*/ 9748 h 10084"/>
              <a:gd name="connsiteX48" fmla="*/ 2034 w 10000"/>
              <a:gd name="connsiteY48" fmla="*/ 9413 h 10084"/>
              <a:gd name="connsiteX49" fmla="*/ 2207 w 10000"/>
              <a:gd name="connsiteY49" fmla="*/ 9380 h 10084"/>
              <a:gd name="connsiteX50" fmla="*/ 4414 w 10000"/>
              <a:gd name="connsiteY50" fmla="*/ 9380 h 10084"/>
              <a:gd name="connsiteX51" fmla="*/ 5103 w 10000"/>
              <a:gd name="connsiteY51" fmla="*/ 9110 h 10084"/>
              <a:gd name="connsiteX52" fmla="*/ 5828 w 10000"/>
              <a:gd name="connsiteY52" fmla="*/ 8675 h 10084"/>
              <a:gd name="connsiteX53" fmla="*/ 6552 w 10000"/>
              <a:gd name="connsiteY53" fmla="*/ 8071 h 10084"/>
              <a:gd name="connsiteX54" fmla="*/ 7483 w 10000"/>
              <a:gd name="connsiteY54" fmla="*/ 9380 h 10084"/>
              <a:gd name="connsiteX55" fmla="*/ 7172 w 10000"/>
              <a:gd name="connsiteY55" fmla="*/ 8976 h 10084"/>
              <a:gd name="connsiteX56" fmla="*/ 6483 w 10000"/>
              <a:gd name="connsiteY56" fmla="*/ 8004 h 10084"/>
              <a:gd name="connsiteX57" fmla="*/ 5621 w 10000"/>
              <a:gd name="connsiteY57" fmla="*/ 8910 h 10084"/>
              <a:gd name="connsiteX58" fmla="*/ 4069 w 10000"/>
              <a:gd name="connsiteY58" fmla="*/ 9480 h 10084"/>
              <a:gd name="connsiteX59" fmla="*/ 3655 w 10000"/>
              <a:gd name="connsiteY59" fmla="*/ 9513 h 10084"/>
              <a:gd name="connsiteX60" fmla="*/ 2034 w 10000"/>
              <a:gd name="connsiteY60" fmla="*/ 9413 h 10084"/>
              <a:gd name="connsiteX61" fmla="*/ 1621 w 10000"/>
              <a:gd name="connsiteY61" fmla="*/ 10017 h 10084"/>
              <a:gd name="connsiteX62" fmla="*/ 1034 w 10000"/>
              <a:gd name="connsiteY62" fmla="*/ 10084 h 10084"/>
              <a:gd name="connsiteX63" fmla="*/ 1241 w 10000"/>
              <a:gd name="connsiteY63" fmla="*/ 9413 h 10084"/>
              <a:gd name="connsiteX64" fmla="*/ 1034 w 10000"/>
              <a:gd name="connsiteY64" fmla="*/ 8976 h 10084"/>
              <a:gd name="connsiteX65" fmla="*/ 621 w 10000"/>
              <a:gd name="connsiteY65" fmla="*/ 8540 h 10084"/>
              <a:gd name="connsiteX66" fmla="*/ 621 w 10000"/>
              <a:gd name="connsiteY66" fmla="*/ 8071 h 10084"/>
              <a:gd name="connsiteX67" fmla="*/ 621 w 10000"/>
              <a:gd name="connsiteY67" fmla="*/ 7634 h 10084"/>
              <a:gd name="connsiteX68" fmla="*/ 207 w 10000"/>
              <a:gd name="connsiteY68" fmla="*/ 7197 h 10084"/>
              <a:gd name="connsiteX69" fmla="*/ 0 w 10000"/>
              <a:gd name="connsiteY69" fmla="*/ 7197 h 10084"/>
              <a:gd name="connsiteX70" fmla="*/ 207 w 10000"/>
              <a:gd name="connsiteY70" fmla="*/ 6493 h 10084"/>
              <a:gd name="connsiteX71" fmla="*/ 414 w 10000"/>
              <a:gd name="connsiteY71" fmla="*/ 6292 h 10084"/>
              <a:gd name="connsiteX72" fmla="*/ 414 w 10000"/>
              <a:gd name="connsiteY72" fmla="*/ 6056 h 10084"/>
              <a:gd name="connsiteX73" fmla="*/ 414 w 10000"/>
              <a:gd name="connsiteY73" fmla="*/ 5588 h 10084"/>
              <a:gd name="connsiteX74" fmla="*/ 621 w 10000"/>
              <a:gd name="connsiteY74" fmla="*/ 5151 h 10084"/>
              <a:gd name="connsiteX75" fmla="*/ 828 w 10000"/>
              <a:gd name="connsiteY75" fmla="*/ 4915 h 10084"/>
              <a:gd name="connsiteX76" fmla="*/ 1241 w 10000"/>
              <a:gd name="connsiteY76" fmla="*/ 4915 h 10084"/>
              <a:gd name="connsiteX77" fmla="*/ 1241 w 10000"/>
              <a:gd name="connsiteY77" fmla="*/ 4244 h 10084"/>
              <a:gd name="connsiteX78" fmla="*/ 1241 w 10000"/>
              <a:gd name="connsiteY78" fmla="*/ 3573 h 10084"/>
              <a:gd name="connsiteX79" fmla="*/ 1241 w 10000"/>
              <a:gd name="connsiteY79" fmla="*/ 2668 h 10084"/>
              <a:gd name="connsiteX80" fmla="*/ 1241 w 10000"/>
              <a:gd name="connsiteY80" fmla="*/ 1997 h 10084"/>
              <a:gd name="connsiteX0" fmla="*/ 1241 w 10000"/>
              <a:gd name="connsiteY0" fmla="*/ 1997 h 10084"/>
              <a:gd name="connsiteX1" fmla="*/ 1241 w 10000"/>
              <a:gd name="connsiteY1" fmla="*/ 1762 h 10084"/>
              <a:gd name="connsiteX2" fmla="*/ 1862 w 10000"/>
              <a:gd name="connsiteY2" fmla="*/ 1762 h 10084"/>
              <a:gd name="connsiteX3" fmla="*/ 1862 w 10000"/>
              <a:gd name="connsiteY3" fmla="*/ 856 h 10084"/>
              <a:gd name="connsiteX4" fmla="*/ 1853 w 10000"/>
              <a:gd name="connsiteY4" fmla="*/ 177 h 10084"/>
              <a:gd name="connsiteX5" fmla="*/ 5552 w 10000"/>
              <a:gd name="connsiteY5" fmla="*/ 184 h 10084"/>
              <a:gd name="connsiteX6" fmla="*/ 5740 w 10000"/>
              <a:gd name="connsiteY6" fmla="*/ 0 h 10084"/>
              <a:gd name="connsiteX7" fmla="*/ 5706 w 10000"/>
              <a:gd name="connsiteY7" fmla="*/ 197 h 10084"/>
              <a:gd name="connsiteX8" fmla="*/ 6698 w 10000"/>
              <a:gd name="connsiteY8" fmla="*/ 187 h 10084"/>
              <a:gd name="connsiteX9" fmla="*/ 7396 w 10000"/>
              <a:gd name="connsiteY9" fmla="*/ 187 h 10084"/>
              <a:gd name="connsiteX10" fmla="*/ 8840 w 10000"/>
              <a:gd name="connsiteY10" fmla="*/ 195 h 10084"/>
              <a:gd name="connsiteX11" fmla="*/ 9085 w 10000"/>
              <a:gd name="connsiteY11" fmla="*/ 693 h 10084"/>
              <a:gd name="connsiteX12" fmla="*/ 8971 w 10000"/>
              <a:gd name="connsiteY12" fmla="*/ 714 h 10084"/>
              <a:gd name="connsiteX13" fmla="*/ 9088 w 10000"/>
              <a:gd name="connsiteY13" fmla="*/ 992 h 10084"/>
              <a:gd name="connsiteX14" fmla="*/ 9069 w 10000"/>
              <a:gd name="connsiteY14" fmla="*/ 1022 h 10084"/>
              <a:gd name="connsiteX15" fmla="*/ 9172 w 10000"/>
              <a:gd name="connsiteY15" fmla="*/ 1762 h 10084"/>
              <a:gd name="connsiteX16" fmla="*/ 9379 w 10000"/>
              <a:gd name="connsiteY16" fmla="*/ 2668 h 10084"/>
              <a:gd name="connsiteX17" fmla="*/ 10000 w 10000"/>
              <a:gd name="connsiteY17" fmla="*/ 3339 h 10084"/>
              <a:gd name="connsiteX18" fmla="*/ 9586 w 10000"/>
              <a:gd name="connsiteY18" fmla="*/ 3573 h 10084"/>
              <a:gd name="connsiteX19" fmla="*/ 9172 w 10000"/>
              <a:gd name="connsiteY19" fmla="*/ 4010 h 10084"/>
              <a:gd name="connsiteX20" fmla="*/ 8966 w 10000"/>
              <a:gd name="connsiteY20" fmla="*/ 4915 h 10084"/>
              <a:gd name="connsiteX21" fmla="*/ 8966 w 10000"/>
              <a:gd name="connsiteY21" fmla="*/ 5823 h 10084"/>
              <a:gd name="connsiteX22" fmla="*/ 8759 w 10000"/>
              <a:gd name="connsiteY22" fmla="*/ 6493 h 10084"/>
              <a:gd name="connsiteX23" fmla="*/ 8310 w 10000"/>
              <a:gd name="connsiteY23" fmla="*/ 7634 h 10084"/>
              <a:gd name="connsiteX24" fmla="*/ 8103 w 10000"/>
              <a:gd name="connsiteY24" fmla="*/ 8540 h 10084"/>
              <a:gd name="connsiteX25" fmla="*/ 7690 w 10000"/>
              <a:gd name="connsiteY25" fmla="*/ 8540 h 10084"/>
              <a:gd name="connsiteX26" fmla="*/ 7690 w 10000"/>
              <a:gd name="connsiteY26" fmla="*/ 9413 h 10084"/>
              <a:gd name="connsiteX27" fmla="*/ 6310 w 10000"/>
              <a:gd name="connsiteY27" fmla="*/ 7936 h 10084"/>
              <a:gd name="connsiteX28" fmla="*/ 6069 w 10000"/>
              <a:gd name="connsiteY28" fmla="*/ 8439 h 10084"/>
              <a:gd name="connsiteX29" fmla="*/ 5552 w 10000"/>
              <a:gd name="connsiteY29" fmla="*/ 8810 h 10084"/>
              <a:gd name="connsiteX30" fmla="*/ 5448 w 10000"/>
              <a:gd name="connsiteY30" fmla="*/ 8910 h 10084"/>
              <a:gd name="connsiteX31" fmla="*/ 5276 w 10000"/>
              <a:gd name="connsiteY31" fmla="*/ 8910 h 10084"/>
              <a:gd name="connsiteX32" fmla="*/ 5345 w 10000"/>
              <a:gd name="connsiteY32" fmla="*/ 9009 h 10084"/>
              <a:gd name="connsiteX33" fmla="*/ 5276 w 10000"/>
              <a:gd name="connsiteY33" fmla="*/ 9009 h 10084"/>
              <a:gd name="connsiteX34" fmla="*/ 5138 w 10000"/>
              <a:gd name="connsiteY34" fmla="*/ 8910 h 10084"/>
              <a:gd name="connsiteX35" fmla="*/ 4862 w 10000"/>
              <a:gd name="connsiteY35" fmla="*/ 9110 h 10084"/>
              <a:gd name="connsiteX36" fmla="*/ 4828 w 10000"/>
              <a:gd name="connsiteY36" fmla="*/ 9043 h 10084"/>
              <a:gd name="connsiteX37" fmla="*/ 4759 w 10000"/>
              <a:gd name="connsiteY37" fmla="*/ 9110 h 10084"/>
              <a:gd name="connsiteX38" fmla="*/ 4724 w 10000"/>
              <a:gd name="connsiteY38" fmla="*/ 9212 h 10084"/>
              <a:gd name="connsiteX39" fmla="*/ 4655 w 10000"/>
              <a:gd name="connsiteY39" fmla="*/ 9212 h 10084"/>
              <a:gd name="connsiteX40" fmla="*/ 4621 w 10000"/>
              <a:gd name="connsiteY40" fmla="*/ 9246 h 10084"/>
              <a:gd name="connsiteX41" fmla="*/ 4517 w 10000"/>
              <a:gd name="connsiteY41" fmla="*/ 9246 h 10084"/>
              <a:gd name="connsiteX42" fmla="*/ 4138 w 10000"/>
              <a:gd name="connsiteY42" fmla="*/ 9312 h 10084"/>
              <a:gd name="connsiteX43" fmla="*/ 2448 w 10000"/>
              <a:gd name="connsiteY43" fmla="*/ 9345 h 10084"/>
              <a:gd name="connsiteX44" fmla="*/ 2138 w 10000"/>
              <a:gd name="connsiteY44" fmla="*/ 9413 h 10084"/>
              <a:gd name="connsiteX45" fmla="*/ 1931 w 10000"/>
              <a:gd name="connsiteY45" fmla="*/ 9446 h 10084"/>
              <a:gd name="connsiteX46" fmla="*/ 1759 w 10000"/>
              <a:gd name="connsiteY46" fmla="*/ 9748 h 10084"/>
              <a:gd name="connsiteX47" fmla="*/ 1655 w 10000"/>
              <a:gd name="connsiteY47" fmla="*/ 9748 h 10084"/>
              <a:gd name="connsiteX48" fmla="*/ 2034 w 10000"/>
              <a:gd name="connsiteY48" fmla="*/ 9413 h 10084"/>
              <a:gd name="connsiteX49" fmla="*/ 2207 w 10000"/>
              <a:gd name="connsiteY49" fmla="*/ 9380 h 10084"/>
              <a:gd name="connsiteX50" fmla="*/ 4414 w 10000"/>
              <a:gd name="connsiteY50" fmla="*/ 9380 h 10084"/>
              <a:gd name="connsiteX51" fmla="*/ 5103 w 10000"/>
              <a:gd name="connsiteY51" fmla="*/ 9110 h 10084"/>
              <a:gd name="connsiteX52" fmla="*/ 5828 w 10000"/>
              <a:gd name="connsiteY52" fmla="*/ 8675 h 10084"/>
              <a:gd name="connsiteX53" fmla="*/ 6552 w 10000"/>
              <a:gd name="connsiteY53" fmla="*/ 8071 h 10084"/>
              <a:gd name="connsiteX54" fmla="*/ 7483 w 10000"/>
              <a:gd name="connsiteY54" fmla="*/ 9380 h 10084"/>
              <a:gd name="connsiteX55" fmla="*/ 7172 w 10000"/>
              <a:gd name="connsiteY55" fmla="*/ 8976 h 10084"/>
              <a:gd name="connsiteX56" fmla="*/ 6483 w 10000"/>
              <a:gd name="connsiteY56" fmla="*/ 8004 h 10084"/>
              <a:gd name="connsiteX57" fmla="*/ 5621 w 10000"/>
              <a:gd name="connsiteY57" fmla="*/ 8910 h 10084"/>
              <a:gd name="connsiteX58" fmla="*/ 4069 w 10000"/>
              <a:gd name="connsiteY58" fmla="*/ 9480 h 10084"/>
              <a:gd name="connsiteX59" fmla="*/ 3655 w 10000"/>
              <a:gd name="connsiteY59" fmla="*/ 9513 h 10084"/>
              <a:gd name="connsiteX60" fmla="*/ 2034 w 10000"/>
              <a:gd name="connsiteY60" fmla="*/ 9413 h 10084"/>
              <a:gd name="connsiteX61" fmla="*/ 1621 w 10000"/>
              <a:gd name="connsiteY61" fmla="*/ 10017 h 10084"/>
              <a:gd name="connsiteX62" fmla="*/ 1034 w 10000"/>
              <a:gd name="connsiteY62" fmla="*/ 10084 h 10084"/>
              <a:gd name="connsiteX63" fmla="*/ 1241 w 10000"/>
              <a:gd name="connsiteY63" fmla="*/ 9413 h 10084"/>
              <a:gd name="connsiteX64" fmla="*/ 1034 w 10000"/>
              <a:gd name="connsiteY64" fmla="*/ 8976 h 10084"/>
              <a:gd name="connsiteX65" fmla="*/ 621 w 10000"/>
              <a:gd name="connsiteY65" fmla="*/ 8540 h 10084"/>
              <a:gd name="connsiteX66" fmla="*/ 621 w 10000"/>
              <a:gd name="connsiteY66" fmla="*/ 8071 h 10084"/>
              <a:gd name="connsiteX67" fmla="*/ 621 w 10000"/>
              <a:gd name="connsiteY67" fmla="*/ 7634 h 10084"/>
              <a:gd name="connsiteX68" fmla="*/ 207 w 10000"/>
              <a:gd name="connsiteY68" fmla="*/ 7197 h 10084"/>
              <a:gd name="connsiteX69" fmla="*/ 0 w 10000"/>
              <a:gd name="connsiteY69" fmla="*/ 7197 h 10084"/>
              <a:gd name="connsiteX70" fmla="*/ 207 w 10000"/>
              <a:gd name="connsiteY70" fmla="*/ 6493 h 10084"/>
              <a:gd name="connsiteX71" fmla="*/ 414 w 10000"/>
              <a:gd name="connsiteY71" fmla="*/ 6292 h 10084"/>
              <a:gd name="connsiteX72" fmla="*/ 414 w 10000"/>
              <a:gd name="connsiteY72" fmla="*/ 6056 h 10084"/>
              <a:gd name="connsiteX73" fmla="*/ 414 w 10000"/>
              <a:gd name="connsiteY73" fmla="*/ 5588 h 10084"/>
              <a:gd name="connsiteX74" fmla="*/ 621 w 10000"/>
              <a:gd name="connsiteY74" fmla="*/ 5151 h 10084"/>
              <a:gd name="connsiteX75" fmla="*/ 828 w 10000"/>
              <a:gd name="connsiteY75" fmla="*/ 4915 h 10084"/>
              <a:gd name="connsiteX76" fmla="*/ 1241 w 10000"/>
              <a:gd name="connsiteY76" fmla="*/ 4915 h 10084"/>
              <a:gd name="connsiteX77" fmla="*/ 1241 w 10000"/>
              <a:gd name="connsiteY77" fmla="*/ 4244 h 10084"/>
              <a:gd name="connsiteX78" fmla="*/ 1241 w 10000"/>
              <a:gd name="connsiteY78" fmla="*/ 3573 h 10084"/>
              <a:gd name="connsiteX79" fmla="*/ 1241 w 10000"/>
              <a:gd name="connsiteY79" fmla="*/ 2668 h 10084"/>
              <a:gd name="connsiteX80" fmla="*/ 1241 w 10000"/>
              <a:gd name="connsiteY80" fmla="*/ 1997 h 1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000" h="10084">
                <a:moveTo>
                  <a:pt x="1241" y="1997"/>
                </a:moveTo>
                <a:lnTo>
                  <a:pt x="1241" y="1762"/>
                </a:lnTo>
                <a:lnTo>
                  <a:pt x="1862" y="1762"/>
                </a:lnTo>
                <a:lnTo>
                  <a:pt x="1862" y="856"/>
                </a:lnTo>
                <a:cubicBezTo>
                  <a:pt x="1859" y="630"/>
                  <a:pt x="1856" y="403"/>
                  <a:pt x="1853" y="177"/>
                </a:cubicBezTo>
                <a:lnTo>
                  <a:pt x="5552" y="184"/>
                </a:lnTo>
                <a:cubicBezTo>
                  <a:pt x="5584" y="140"/>
                  <a:pt x="5708" y="44"/>
                  <a:pt x="5740" y="0"/>
                </a:cubicBezTo>
                <a:cubicBezTo>
                  <a:pt x="5737" y="48"/>
                  <a:pt x="5709" y="149"/>
                  <a:pt x="5706" y="197"/>
                </a:cubicBezTo>
                <a:lnTo>
                  <a:pt x="6698" y="187"/>
                </a:lnTo>
                <a:lnTo>
                  <a:pt x="7396" y="187"/>
                </a:lnTo>
                <a:lnTo>
                  <a:pt x="8840" y="195"/>
                </a:lnTo>
                <a:cubicBezTo>
                  <a:pt x="8922" y="361"/>
                  <a:pt x="9003" y="528"/>
                  <a:pt x="9085" y="693"/>
                </a:cubicBezTo>
                <a:cubicBezTo>
                  <a:pt x="9109" y="741"/>
                  <a:pt x="8957" y="687"/>
                  <a:pt x="8971" y="714"/>
                </a:cubicBezTo>
                <a:cubicBezTo>
                  <a:pt x="8985" y="741"/>
                  <a:pt x="9064" y="940"/>
                  <a:pt x="9088" y="992"/>
                </a:cubicBezTo>
                <a:cubicBezTo>
                  <a:pt x="9112" y="1044"/>
                  <a:pt x="9055" y="894"/>
                  <a:pt x="9069" y="1022"/>
                </a:cubicBezTo>
                <a:cubicBezTo>
                  <a:pt x="9083" y="1151"/>
                  <a:pt x="9124" y="1488"/>
                  <a:pt x="9172" y="1762"/>
                </a:cubicBezTo>
                <a:lnTo>
                  <a:pt x="9379" y="2668"/>
                </a:lnTo>
                <a:lnTo>
                  <a:pt x="10000" y="3339"/>
                </a:lnTo>
                <a:lnTo>
                  <a:pt x="9586" y="3573"/>
                </a:lnTo>
                <a:lnTo>
                  <a:pt x="9172" y="4010"/>
                </a:lnTo>
                <a:cubicBezTo>
                  <a:pt x="9103" y="4311"/>
                  <a:pt x="9035" y="4614"/>
                  <a:pt x="8966" y="4915"/>
                </a:cubicBezTo>
                <a:lnTo>
                  <a:pt x="8966" y="5823"/>
                </a:lnTo>
                <a:lnTo>
                  <a:pt x="8759" y="6493"/>
                </a:lnTo>
                <a:lnTo>
                  <a:pt x="8310" y="7634"/>
                </a:lnTo>
                <a:lnTo>
                  <a:pt x="8103" y="8540"/>
                </a:lnTo>
                <a:lnTo>
                  <a:pt x="7690" y="8540"/>
                </a:lnTo>
                <a:lnTo>
                  <a:pt x="7690" y="9413"/>
                </a:lnTo>
                <a:lnTo>
                  <a:pt x="6310" y="7936"/>
                </a:lnTo>
                <a:cubicBezTo>
                  <a:pt x="6230" y="8104"/>
                  <a:pt x="6149" y="8271"/>
                  <a:pt x="6069" y="8439"/>
                </a:cubicBezTo>
                <a:lnTo>
                  <a:pt x="5552" y="8810"/>
                </a:lnTo>
                <a:cubicBezTo>
                  <a:pt x="5517" y="8843"/>
                  <a:pt x="5483" y="8877"/>
                  <a:pt x="5448" y="8910"/>
                </a:cubicBezTo>
                <a:lnTo>
                  <a:pt x="5276" y="8910"/>
                </a:lnTo>
                <a:lnTo>
                  <a:pt x="5345" y="9009"/>
                </a:lnTo>
                <a:lnTo>
                  <a:pt x="5276" y="9009"/>
                </a:lnTo>
                <a:lnTo>
                  <a:pt x="5138" y="8910"/>
                </a:lnTo>
                <a:lnTo>
                  <a:pt x="4862" y="9110"/>
                </a:lnTo>
                <a:cubicBezTo>
                  <a:pt x="4851" y="9088"/>
                  <a:pt x="4839" y="9067"/>
                  <a:pt x="4828" y="9043"/>
                </a:cubicBezTo>
                <a:cubicBezTo>
                  <a:pt x="4805" y="9067"/>
                  <a:pt x="4782" y="9088"/>
                  <a:pt x="4759" y="9110"/>
                </a:cubicBezTo>
                <a:cubicBezTo>
                  <a:pt x="4747" y="9144"/>
                  <a:pt x="4736" y="9179"/>
                  <a:pt x="4724" y="9212"/>
                </a:cubicBezTo>
                <a:lnTo>
                  <a:pt x="4655" y="9212"/>
                </a:lnTo>
                <a:cubicBezTo>
                  <a:pt x="4644" y="9223"/>
                  <a:pt x="4632" y="9234"/>
                  <a:pt x="4621" y="9246"/>
                </a:cubicBezTo>
                <a:lnTo>
                  <a:pt x="4517" y="9246"/>
                </a:lnTo>
                <a:lnTo>
                  <a:pt x="4138" y="9312"/>
                </a:lnTo>
                <a:lnTo>
                  <a:pt x="2448" y="9345"/>
                </a:lnTo>
                <a:lnTo>
                  <a:pt x="2138" y="9413"/>
                </a:lnTo>
                <a:lnTo>
                  <a:pt x="1931" y="9446"/>
                </a:lnTo>
                <a:cubicBezTo>
                  <a:pt x="1874" y="9547"/>
                  <a:pt x="1816" y="9647"/>
                  <a:pt x="1759" y="9748"/>
                </a:cubicBezTo>
                <a:lnTo>
                  <a:pt x="1655" y="9748"/>
                </a:lnTo>
                <a:lnTo>
                  <a:pt x="2034" y="9413"/>
                </a:lnTo>
                <a:lnTo>
                  <a:pt x="2207" y="9380"/>
                </a:lnTo>
                <a:lnTo>
                  <a:pt x="4414" y="9380"/>
                </a:lnTo>
                <a:lnTo>
                  <a:pt x="5103" y="9110"/>
                </a:lnTo>
                <a:lnTo>
                  <a:pt x="5828" y="8675"/>
                </a:lnTo>
                <a:lnTo>
                  <a:pt x="6552" y="8071"/>
                </a:lnTo>
                <a:lnTo>
                  <a:pt x="7483" y="9380"/>
                </a:lnTo>
                <a:lnTo>
                  <a:pt x="7172" y="8976"/>
                </a:lnTo>
                <a:lnTo>
                  <a:pt x="6483" y="8004"/>
                </a:lnTo>
                <a:lnTo>
                  <a:pt x="5621" y="8910"/>
                </a:lnTo>
                <a:lnTo>
                  <a:pt x="4069" y="9480"/>
                </a:lnTo>
                <a:lnTo>
                  <a:pt x="3655" y="9513"/>
                </a:lnTo>
                <a:lnTo>
                  <a:pt x="2034" y="9413"/>
                </a:lnTo>
                <a:lnTo>
                  <a:pt x="1621" y="10017"/>
                </a:lnTo>
                <a:lnTo>
                  <a:pt x="1034" y="10084"/>
                </a:lnTo>
                <a:lnTo>
                  <a:pt x="1241" y="9413"/>
                </a:lnTo>
                <a:lnTo>
                  <a:pt x="1034" y="8976"/>
                </a:lnTo>
                <a:lnTo>
                  <a:pt x="621" y="8540"/>
                </a:lnTo>
                <a:lnTo>
                  <a:pt x="621" y="8071"/>
                </a:lnTo>
                <a:lnTo>
                  <a:pt x="621" y="7634"/>
                </a:lnTo>
                <a:lnTo>
                  <a:pt x="207" y="7197"/>
                </a:lnTo>
                <a:lnTo>
                  <a:pt x="0" y="7197"/>
                </a:lnTo>
                <a:lnTo>
                  <a:pt x="207" y="6493"/>
                </a:lnTo>
                <a:lnTo>
                  <a:pt x="414" y="6292"/>
                </a:lnTo>
                <a:lnTo>
                  <a:pt x="414" y="6056"/>
                </a:lnTo>
                <a:lnTo>
                  <a:pt x="414" y="5588"/>
                </a:lnTo>
                <a:lnTo>
                  <a:pt x="621" y="5151"/>
                </a:lnTo>
                <a:lnTo>
                  <a:pt x="828" y="4915"/>
                </a:lnTo>
                <a:lnTo>
                  <a:pt x="1241" y="4915"/>
                </a:lnTo>
                <a:lnTo>
                  <a:pt x="1241" y="4244"/>
                </a:lnTo>
                <a:lnTo>
                  <a:pt x="1241" y="3573"/>
                </a:lnTo>
                <a:lnTo>
                  <a:pt x="1241" y="2668"/>
                </a:lnTo>
                <a:lnTo>
                  <a:pt x="1241" y="1997"/>
                </a:lnTo>
                <a:close/>
              </a:path>
            </a:pathLst>
          </a:custGeom>
          <a:solidFill>
            <a:srgbClr val="990034"/>
          </a:solidFill>
          <a:ln w="9525">
            <a:solidFill>
              <a:srgbClr val="000000"/>
            </a:solidFill>
            <a:prstDash val="solid"/>
            <a:round/>
            <a:headEnd/>
            <a:tailEnd/>
          </a:ln>
        </p:spPr>
        <p:txBody>
          <a:bodyPr/>
          <a:lstStyle/>
          <a:p>
            <a:endParaRPr lang="en-US"/>
          </a:p>
        </p:txBody>
      </p:sp>
      <p:sp>
        <p:nvSpPr>
          <p:cNvPr id="1019" name="Freeform 1018"/>
          <p:cNvSpPr/>
          <p:nvPr/>
        </p:nvSpPr>
        <p:spPr bwMode="auto">
          <a:xfrm>
            <a:off x="4890565" y="3180502"/>
            <a:ext cx="45719" cy="338554"/>
          </a:xfrm>
          <a:custGeom>
            <a:avLst/>
            <a:gdLst>
              <a:gd name="connsiteX0" fmla="*/ 0 w 1092994"/>
              <a:gd name="connsiteY0" fmla="*/ 164306 h 195263"/>
              <a:gd name="connsiteX1" fmla="*/ 147638 w 1092994"/>
              <a:gd name="connsiteY1" fmla="*/ 195263 h 195263"/>
              <a:gd name="connsiteX2" fmla="*/ 400050 w 1092994"/>
              <a:gd name="connsiteY2" fmla="*/ 190500 h 195263"/>
              <a:gd name="connsiteX3" fmla="*/ 521494 w 1092994"/>
              <a:gd name="connsiteY3" fmla="*/ 147638 h 195263"/>
              <a:gd name="connsiteX4" fmla="*/ 650082 w 1092994"/>
              <a:gd name="connsiteY4" fmla="*/ 133350 h 195263"/>
              <a:gd name="connsiteX5" fmla="*/ 819150 w 1092994"/>
              <a:gd name="connsiteY5" fmla="*/ 45244 h 195263"/>
              <a:gd name="connsiteX6" fmla="*/ 888207 w 1092994"/>
              <a:gd name="connsiteY6" fmla="*/ 45244 h 195263"/>
              <a:gd name="connsiteX7" fmla="*/ 1092994 w 1092994"/>
              <a:gd name="connsiteY7" fmla="*/ 0 h 195263"/>
              <a:gd name="connsiteX0" fmla="*/ 0 w 888207"/>
              <a:gd name="connsiteY0" fmla="*/ 119062 h 150019"/>
              <a:gd name="connsiteX1" fmla="*/ 147638 w 888207"/>
              <a:gd name="connsiteY1" fmla="*/ 150019 h 150019"/>
              <a:gd name="connsiteX2" fmla="*/ 400050 w 888207"/>
              <a:gd name="connsiteY2" fmla="*/ 145256 h 150019"/>
              <a:gd name="connsiteX3" fmla="*/ 521494 w 888207"/>
              <a:gd name="connsiteY3" fmla="*/ 102394 h 150019"/>
              <a:gd name="connsiteX4" fmla="*/ 650082 w 888207"/>
              <a:gd name="connsiteY4" fmla="*/ 88106 h 150019"/>
              <a:gd name="connsiteX5" fmla="*/ 819150 w 888207"/>
              <a:gd name="connsiteY5" fmla="*/ 0 h 150019"/>
              <a:gd name="connsiteX6" fmla="*/ 888207 w 888207"/>
              <a:gd name="connsiteY6" fmla="*/ 0 h 150019"/>
              <a:gd name="connsiteX0" fmla="*/ 0 w 819150"/>
              <a:gd name="connsiteY0" fmla="*/ 119062 h 150019"/>
              <a:gd name="connsiteX1" fmla="*/ 147638 w 819150"/>
              <a:gd name="connsiteY1" fmla="*/ 150019 h 150019"/>
              <a:gd name="connsiteX2" fmla="*/ 400050 w 819150"/>
              <a:gd name="connsiteY2" fmla="*/ 145256 h 150019"/>
              <a:gd name="connsiteX3" fmla="*/ 521494 w 819150"/>
              <a:gd name="connsiteY3" fmla="*/ 102394 h 150019"/>
              <a:gd name="connsiteX4" fmla="*/ 650082 w 819150"/>
              <a:gd name="connsiteY4" fmla="*/ 88106 h 150019"/>
              <a:gd name="connsiteX5" fmla="*/ 819150 w 819150"/>
              <a:gd name="connsiteY5" fmla="*/ 0 h 150019"/>
              <a:gd name="connsiteX0" fmla="*/ 0 w 819150"/>
              <a:gd name="connsiteY0" fmla="*/ 119062 h 150019"/>
              <a:gd name="connsiteX1" fmla="*/ 147638 w 819150"/>
              <a:gd name="connsiteY1" fmla="*/ 150019 h 150019"/>
              <a:gd name="connsiteX2" fmla="*/ 400050 w 819150"/>
              <a:gd name="connsiteY2" fmla="*/ 145256 h 150019"/>
              <a:gd name="connsiteX3" fmla="*/ 521494 w 819150"/>
              <a:gd name="connsiteY3" fmla="*/ 102394 h 150019"/>
              <a:gd name="connsiteX4" fmla="*/ 650082 w 819150"/>
              <a:gd name="connsiteY4" fmla="*/ 88106 h 150019"/>
              <a:gd name="connsiteX5" fmla="*/ 743810 w 819150"/>
              <a:gd name="connsiteY5" fmla="*/ 42240 h 150019"/>
              <a:gd name="connsiteX6" fmla="*/ 819150 w 819150"/>
              <a:gd name="connsiteY6" fmla="*/ 0 h 150019"/>
              <a:gd name="connsiteX0" fmla="*/ 0 w 819150"/>
              <a:gd name="connsiteY0" fmla="*/ 119062 h 150019"/>
              <a:gd name="connsiteX1" fmla="*/ 147638 w 819150"/>
              <a:gd name="connsiteY1" fmla="*/ 150019 h 150019"/>
              <a:gd name="connsiteX2" fmla="*/ 400050 w 819150"/>
              <a:gd name="connsiteY2" fmla="*/ 145256 h 150019"/>
              <a:gd name="connsiteX3" fmla="*/ 521494 w 819150"/>
              <a:gd name="connsiteY3" fmla="*/ 102394 h 150019"/>
              <a:gd name="connsiteX4" fmla="*/ 650082 w 819150"/>
              <a:gd name="connsiteY4" fmla="*/ 88106 h 150019"/>
              <a:gd name="connsiteX5" fmla="*/ 724292 w 819150"/>
              <a:gd name="connsiteY5" fmla="*/ 42240 h 150019"/>
              <a:gd name="connsiteX6" fmla="*/ 819150 w 819150"/>
              <a:gd name="connsiteY6" fmla="*/ 0 h 150019"/>
              <a:gd name="connsiteX0" fmla="*/ 0 w 819150"/>
              <a:gd name="connsiteY0" fmla="*/ 119062 h 150019"/>
              <a:gd name="connsiteX1" fmla="*/ 147638 w 819150"/>
              <a:gd name="connsiteY1" fmla="*/ 150019 h 150019"/>
              <a:gd name="connsiteX2" fmla="*/ 400050 w 819150"/>
              <a:gd name="connsiteY2" fmla="*/ 145256 h 150019"/>
              <a:gd name="connsiteX3" fmla="*/ 521494 w 819150"/>
              <a:gd name="connsiteY3" fmla="*/ 102394 h 150019"/>
              <a:gd name="connsiteX4" fmla="*/ 650082 w 819150"/>
              <a:gd name="connsiteY4" fmla="*/ 88106 h 150019"/>
              <a:gd name="connsiteX5" fmla="*/ 696408 w 819150"/>
              <a:gd name="connsiteY5" fmla="*/ 41694 h 150019"/>
              <a:gd name="connsiteX6" fmla="*/ 819150 w 819150"/>
              <a:gd name="connsiteY6" fmla="*/ 0 h 150019"/>
              <a:gd name="connsiteX0" fmla="*/ 0 w 860976"/>
              <a:gd name="connsiteY0" fmla="*/ 116334 h 147291"/>
              <a:gd name="connsiteX1" fmla="*/ 147638 w 860976"/>
              <a:gd name="connsiteY1" fmla="*/ 147291 h 147291"/>
              <a:gd name="connsiteX2" fmla="*/ 400050 w 860976"/>
              <a:gd name="connsiteY2" fmla="*/ 142528 h 147291"/>
              <a:gd name="connsiteX3" fmla="*/ 521494 w 860976"/>
              <a:gd name="connsiteY3" fmla="*/ 99666 h 147291"/>
              <a:gd name="connsiteX4" fmla="*/ 650082 w 860976"/>
              <a:gd name="connsiteY4" fmla="*/ 85378 h 147291"/>
              <a:gd name="connsiteX5" fmla="*/ 696408 w 860976"/>
              <a:gd name="connsiteY5" fmla="*/ 38966 h 147291"/>
              <a:gd name="connsiteX6" fmla="*/ 860976 w 860976"/>
              <a:gd name="connsiteY6" fmla="*/ 0 h 147291"/>
              <a:gd name="connsiteX0" fmla="*/ 0 w 897226"/>
              <a:gd name="connsiteY0" fmla="*/ 111423 h 142380"/>
              <a:gd name="connsiteX1" fmla="*/ 147638 w 897226"/>
              <a:gd name="connsiteY1" fmla="*/ 142380 h 142380"/>
              <a:gd name="connsiteX2" fmla="*/ 400050 w 897226"/>
              <a:gd name="connsiteY2" fmla="*/ 137617 h 142380"/>
              <a:gd name="connsiteX3" fmla="*/ 521494 w 897226"/>
              <a:gd name="connsiteY3" fmla="*/ 94755 h 142380"/>
              <a:gd name="connsiteX4" fmla="*/ 650082 w 897226"/>
              <a:gd name="connsiteY4" fmla="*/ 80467 h 142380"/>
              <a:gd name="connsiteX5" fmla="*/ 696408 w 897226"/>
              <a:gd name="connsiteY5" fmla="*/ 34055 h 142380"/>
              <a:gd name="connsiteX6" fmla="*/ 897226 w 897226"/>
              <a:gd name="connsiteY6" fmla="*/ 0 h 142380"/>
              <a:gd name="connsiteX0" fmla="*/ 0 w 802421"/>
              <a:gd name="connsiteY0" fmla="*/ 95053 h 126010"/>
              <a:gd name="connsiteX1" fmla="*/ 147638 w 802421"/>
              <a:gd name="connsiteY1" fmla="*/ 126010 h 126010"/>
              <a:gd name="connsiteX2" fmla="*/ 400050 w 802421"/>
              <a:gd name="connsiteY2" fmla="*/ 121247 h 126010"/>
              <a:gd name="connsiteX3" fmla="*/ 521494 w 802421"/>
              <a:gd name="connsiteY3" fmla="*/ 78385 h 126010"/>
              <a:gd name="connsiteX4" fmla="*/ 650082 w 802421"/>
              <a:gd name="connsiteY4" fmla="*/ 64097 h 126010"/>
              <a:gd name="connsiteX5" fmla="*/ 696408 w 802421"/>
              <a:gd name="connsiteY5" fmla="*/ 17685 h 126010"/>
              <a:gd name="connsiteX6" fmla="*/ 802421 w 802421"/>
              <a:gd name="connsiteY6" fmla="*/ 0 h 1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421" h="126010">
                <a:moveTo>
                  <a:pt x="0" y="95053"/>
                </a:moveTo>
                <a:lnTo>
                  <a:pt x="147638" y="126010"/>
                </a:lnTo>
                <a:lnTo>
                  <a:pt x="400050" y="121247"/>
                </a:lnTo>
                <a:lnTo>
                  <a:pt x="521494" y="78385"/>
                </a:lnTo>
                <a:lnTo>
                  <a:pt x="650082" y="64097"/>
                </a:lnTo>
                <a:lnTo>
                  <a:pt x="696408" y="17685"/>
                </a:lnTo>
                <a:lnTo>
                  <a:pt x="802421" y="0"/>
                </a:lnTo>
              </a:path>
            </a:pathLst>
          </a:custGeom>
          <a:noFill/>
          <a:ln w="635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algn="ctr"/>
            <a:endParaRPr lang="en-US" sz="1600"/>
          </a:p>
        </p:txBody>
      </p:sp>
      <p:sp>
        <p:nvSpPr>
          <p:cNvPr id="986" name="Rectangle 2"/>
          <p:cNvSpPr>
            <a:spLocks noGrp="1" noChangeArrowheads="1"/>
          </p:cNvSpPr>
          <p:nvPr>
            <p:ph sz="half" idx="4294967295"/>
          </p:nvPr>
        </p:nvSpPr>
        <p:spPr>
          <a:xfrm>
            <a:off x="11236" y="5617046"/>
            <a:ext cx="7793861"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1" compatLnSpc="1">
            <a:prstTxWarp prst="textNoShape">
              <a:avLst/>
            </a:prstTxWarp>
          </a:bodyPr>
          <a:lstStyle/>
          <a:p>
            <a:pPr marL="457200" lvl="1" indent="0">
              <a:spcBef>
                <a:spcPts val="0"/>
              </a:spcBef>
              <a:spcAft>
                <a:spcPts val="0"/>
              </a:spcAft>
              <a:buNone/>
              <a:defRPr/>
            </a:pPr>
            <a:r>
              <a:rPr lang="es-ES_tradnl" altLang="en-US" sz="1800" b="1" dirty="0">
                <a:solidFill>
                  <a:srgbClr val="990033"/>
                </a:solidFill>
                <a:latin typeface="Arial Bold" panose="020B0704020202020204" pitchFamily="34" charset="0"/>
                <a:ea typeface="ＭＳ Ｐゴシック" pitchFamily="34" charset="-128"/>
                <a:cs typeface="Arial Bold" panose="020B0704020202020204" pitchFamily="34" charset="0"/>
              </a:rPr>
              <a:t>103 miembros* </a:t>
            </a:r>
            <a:r>
              <a:rPr lang="es-ES_tradnl" altLang="en-US" sz="1800" b="1" dirty="0">
                <a:solidFill>
                  <a:srgbClr val="990033"/>
                </a:solidFill>
                <a:latin typeface="Arial Bold" charset="0"/>
                <a:ea typeface="ＭＳ Ｐゴシック" pitchFamily="34" charset="-128"/>
              </a:rPr>
              <a:t>(incluida la OAPI y la UE)  </a:t>
            </a:r>
            <a:r>
              <a:rPr lang="es-ES_tradnl" altLang="en-US" sz="1800" b="1" dirty="0">
                <a:solidFill>
                  <a:srgbClr val="990033"/>
                </a:solidFill>
                <a:latin typeface="Arial Bold" panose="020B0704020202020204" pitchFamily="34" charset="0"/>
                <a:ea typeface="ＭＳ Ｐゴシック" pitchFamily="34" charset="-128"/>
                <a:cs typeface="Arial Bold" panose="020B0704020202020204" pitchFamily="34" charset="0"/>
              </a:rPr>
              <a:t>que abarcan 119 países</a:t>
            </a:r>
            <a:endParaRPr lang="es-ES_tradnl" altLang="en-US" sz="5400" dirty="0">
              <a:solidFill>
                <a:srgbClr val="990033"/>
              </a:solidFill>
              <a:latin typeface="Arial Bold" panose="020B0704020202020204" pitchFamily="34" charset="0"/>
              <a:ea typeface="ＭＳ Ｐゴシック" pitchFamily="34" charset="-128"/>
              <a:cs typeface="Arial Bold" panose="020B0704020202020204" pitchFamily="34" charset="0"/>
            </a:endParaRPr>
          </a:p>
        </p:txBody>
      </p:sp>
    </p:spTree>
    <p:extLst>
      <p:ext uri="{BB962C8B-B14F-4D97-AF65-F5344CB8AC3E}">
        <p14:creationId xmlns:p14="http://schemas.microsoft.com/office/powerpoint/2010/main" val="27409558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s-ES_tradnl" altLang="en-US" noProof="0" dirty="0" smtClean="0"/>
              <a:t>Perspectiva de adhesiones – 2018/20</a:t>
            </a:r>
            <a:endParaRPr lang="es-ES_tradnl" noProof="0" dirty="0"/>
          </a:p>
        </p:txBody>
      </p:sp>
      <p:sp>
        <p:nvSpPr>
          <p:cNvPr id="10" name="Content Placeholder 2"/>
          <p:cNvSpPr>
            <a:spLocks noGrp="1"/>
          </p:cNvSpPr>
          <p:nvPr>
            <p:ph idx="1"/>
          </p:nvPr>
        </p:nvSpPr>
        <p:spPr>
          <a:xfrm>
            <a:off x="467544" y="1844825"/>
            <a:ext cx="8291264" cy="3813175"/>
          </a:xfrm>
        </p:spPr>
        <p:txBody>
          <a:bodyPr/>
          <a:lstStyle/>
          <a:p>
            <a:pPr>
              <a:defRPr/>
            </a:pPr>
            <a:r>
              <a:rPr lang="es-ES_tradnl" sz="2200" b="1" dirty="0">
                <a:ea typeface="MS PGothic" pitchFamily="34" charset="-128"/>
              </a:rPr>
              <a:t>África</a:t>
            </a:r>
            <a:r>
              <a:rPr lang="es-ES_tradnl" sz="2200" dirty="0">
                <a:ea typeface="MS PGothic" pitchFamily="34" charset="-128"/>
              </a:rPr>
              <a:t>: República Democrática del Congo</a:t>
            </a:r>
            <a:r>
              <a:rPr lang="es-ES_tradnl" sz="2200" dirty="0"/>
              <a:t>, </a:t>
            </a:r>
            <a:r>
              <a:rPr lang="es-ES_tradnl" sz="2200" dirty="0" err="1"/>
              <a:t>Djibouti</a:t>
            </a:r>
            <a:r>
              <a:rPr lang="es-ES_tradnl" sz="2200" dirty="0"/>
              <a:t>, </a:t>
            </a:r>
            <a:r>
              <a:rPr lang="es-ES_tradnl" sz="2200" dirty="0">
                <a:ea typeface="MS PGothic" pitchFamily="34" charset="-128"/>
              </a:rPr>
              <a:t>Etiopía, Mauricio, Seychelles, Sudáfrica.</a:t>
            </a:r>
          </a:p>
          <a:p>
            <a:pPr>
              <a:defRPr/>
            </a:pPr>
            <a:r>
              <a:rPr lang="es-ES_tradnl" sz="2200" b="1" dirty="0">
                <a:ea typeface="MS PGothic" pitchFamily="34" charset="-128"/>
              </a:rPr>
              <a:t>Región árabe</a:t>
            </a:r>
            <a:r>
              <a:rPr lang="es-ES_tradnl" sz="2200" dirty="0">
                <a:ea typeface="MS PGothic" pitchFamily="34" charset="-128"/>
              </a:rPr>
              <a:t>: Jordania, Arabia Saudita, </a:t>
            </a:r>
            <a:r>
              <a:rPr lang="es-ES_tradnl" sz="2200" dirty="0"/>
              <a:t>Emiratos Árabes Unidos.</a:t>
            </a:r>
            <a:endParaRPr lang="es-ES_tradnl" sz="2200" dirty="0">
              <a:ea typeface="MS PGothic" pitchFamily="34" charset="-128"/>
            </a:endParaRPr>
          </a:p>
          <a:p>
            <a:pPr>
              <a:defRPr/>
            </a:pPr>
            <a:r>
              <a:rPr lang="es-ES_tradnl" sz="2200" b="1" dirty="0">
                <a:ea typeface="MS PGothic" pitchFamily="34" charset="-128"/>
              </a:rPr>
              <a:t>Asia</a:t>
            </a:r>
            <a:r>
              <a:rPr lang="es-ES_tradnl" sz="2200" dirty="0">
                <a:ea typeface="MS PGothic" pitchFamily="34" charset="-128"/>
              </a:rPr>
              <a:t>: Malasia, </a:t>
            </a:r>
            <a:r>
              <a:rPr lang="es-ES_tradnl" sz="2200" dirty="0"/>
              <a:t>Pakistán, </a:t>
            </a:r>
            <a:r>
              <a:rPr lang="es-ES_tradnl" sz="2200" dirty="0" err="1">
                <a:ea typeface="MS PGothic" pitchFamily="34" charset="-128"/>
              </a:rPr>
              <a:t>Papua</a:t>
            </a:r>
            <a:r>
              <a:rPr lang="es-ES_tradnl" sz="2200" dirty="0">
                <a:ea typeface="MS PGothic" pitchFamily="34" charset="-128"/>
              </a:rPr>
              <a:t> Nueva Guinea, Samoa, Sri Lanka.</a:t>
            </a:r>
          </a:p>
          <a:p>
            <a:pPr>
              <a:defRPr/>
            </a:pPr>
            <a:r>
              <a:rPr lang="es-ES_tradnl" sz="2200" b="1" dirty="0">
                <a:ea typeface="MS PGothic" pitchFamily="34" charset="-128"/>
              </a:rPr>
              <a:t>América Latina y el Caribe</a:t>
            </a:r>
            <a:r>
              <a:rPr lang="es-ES_tradnl" sz="2200" dirty="0">
                <a:ea typeface="MS PGothic" pitchFamily="34" charset="-128"/>
              </a:rPr>
              <a:t>: Barbados, Brasil, El Salvador, Jamaica, Trinidad y Tobago.</a:t>
            </a:r>
          </a:p>
          <a:p>
            <a:pPr>
              <a:defRPr/>
            </a:pPr>
            <a:r>
              <a:rPr lang="es-ES_tradnl" sz="2200" b="1" dirty="0">
                <a:ea typeface="MS PGothic" pitchFamily="34" charset="-128"/>
              </a:rPr>
              <a:t>América del Norte</a:t>
            </a:r>
            <a:r>
              <a:rPr lang="es-ES_tradnl" sz="2200" dirty="0">
                <a:ea typeface="MS PGothic" pitchFamily="34" charset="-128"/>
              </a:rPr>
              <a:t>: Canadá.</a:t>
            </a:r>
            <a:r>
              <a:rPr lang="es-ES_tradnl" sz="2200" b="1" dirty="0">
                <a:ea typeface="MS PGothic" pitchFamily="34" charset="-128"/>
              </a:rPr>
              <a:t> </a:t>
            </a:r>
          </a:p>
          <a:p>
            <a:pPr>
              <a:defRPr/>
            </a:pPr>
            <a:r>
              <a:rPr lang="es-ES_tradnl" sz="2200" b="1" dirty="0">
                <a:ea typeface="MS PGothic" pitchFamily="34" charset="-128"/>
              </a:rPr>
              <a:t>Europa</a:t>
            </a:r>
            <a:r>
              <a:rPr lang="es-ES_tradnl" sz="2200" dirty="0">
                <a:ea typeface="MS PGothic" pitchFamily="34" charset="-128"/>
              </a:rPr>
              <a:t>: Malta.</a:t>
            </a:r>
          </a:p>
          <a:p>
            <a:pPr>
              <a:defRPr/>
            </a:pPr>
            <a:endParaRPr lang="es-ES_tradnl" sz="2200" dirty="0">
              <a:ea typeface="MS PGothic" pitchFamily="34" charset="-128"/>
            </a:endParaRPr>
          </a:p>
        </p:txBody>
      </p:sp>
      <p:sp>
        <p:nvSpPr>
          <p:cNvPr id="2" name="Slide Number Placeholder 1"/>
          <p:cNvSpPr>
            <a:spLocks noGrp="1"/>
          </p:cNvSpPr>
          <p:nvPr>
            <p:ph type="sldNum" sz="quarter" idx="10"/>
          </p:nvPr>
        </p:nvSpPr>
        <p:spPr/>
        <p:txBody>
          <a:bodyPr/>
          <a:lstStyle/>
          <a:p>
            <a:pPr>
              <a:defRPr/>
            </a:pPr>
            <a:fld id="{020B945F-6D73-46C7-A024-5E79D380B849}" type="slidenum">
              <a:rPr lang="en-US" altLang="en-US" smtClean="0"/>
              <a:pPr>
                <a:defRPr/>
              </a:pPr>
              <a:t>29</a:t>
            </a:fld>
            <a:endParaRPr lang="en-US" altLang="en-US" dirty="0"/>
          </a:p>
        </p:txBody>
      </p:sp>
    </p:spTree>
    <p:extLst>
      <p:ext uri="{BB962C8B-B14F-4D97-AF65-F5344CB8AC3E}">
        <p14:creationId xmlns:p14="http://schemas.microsoft.com/office/powerpoint/2010/main" val="1801976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275856" y="764704"/>
            <a:ext cx="3024336"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3" name="TextBox 2"/>
          <p:cNvSpPr txBox="1"/>
          <p:nvPr/>
        </p:nvSpPr>
        <p:spPr>
          <a:xfrm>
            <a:off x="3419872" y="655220"/>
            <a:ext cx="2143364" cy="584775"/>
          </a:xfrm>
          <a:prstGeom prst="rect">
            <a:avLst/>
          </a:prstGeom>
          <a:noFill/>
        </p:spPr>
        <p:txBody>
          <a:bodyPr wrap="square" rtlCol="0">
            <a:spAutoFit/>
          </a:bodyPr>
          <a:lstStyle/>
          <a:p>
            <a:pPr algn="ctr"/>
            <a:r>
              <a:rPr lang="es-ES" sz="3200" b="1" dirty="0" smtClean="0"/>
              <a:t>PATENTE</a:t>
            </a:r>
            <a:endParaRPr lang="en-US" sz="3200" b="1" dirty="0"/>
          </a:p>
        </p:txBody>
      </p:sp>
      <p:sp>
        <p:nvSpPr>
          <p:cNvPr id="4" name="TextBox 3"/>
          <p:cNvSpPr txBox="1"/>
          <p:nvPr/>
        </p:nvSpPr>
        <p:spPr>
          <a:xfrm>
            <a:off x="2483768" y="2276872"/>
            <a:ext cx="4176464" cy="1200329"/>
          </a:xfrm>
          <a:prstGeom prst="rect">
            <a:avLst/>
          </a:prstGeom>
          <a:noFill/>
        </p:spPr>
        <p:txBody>
          <a:bodyPr wrap="square" rtlCol="0">
            <a:spAutoFit/>
          </a:bodyPr>
          <a:lstStyle/>
          <a:p>
            <a:pPr algn="ctr"/>
            <a:r>
              <a:rPr lang="es-ES" dirty="0" smtClean="0"/>
              <a:t>Derecho </a:t>
            </a:r>
            <a:r>
              <a:rPr lang="es-ES" b="1" dirty="0" smtClean="0"/>
              <a:t>exclusivo</a:t>
            </a:r>
            <a:r>
              <a:rPr lang="es-ES" dirty="0" smtClean="0"/>
              <a:t> de naturaleza negativa, con una vigencia limitada a ±20 años</a:t>
            </a:r>
            <a:endParaRPr lang="en-US" dirty="0"/>
          </a:p>
        </p:txBody>
      </p:sp>
      <p:sp>
        <p:nvSpPr>
          <p:cNvPr id="5" name="TextBox 4"/>
          <p:cNvSpPr txBox="1"/>
          <p:nvPr/>
        </p:nvSpPr>
        <p:spPr>
          <a:xfrm>
            <a:off x="3156956" y="4562165"/>
            <a:ext cx="3168352" cy="584775"/>
          </a:xfrm>
          <a:prstGeom prst="rect">
            <a:avLst/>
          </a:prstGeom>
          <a:noFill/>
        </p:spPr>
        <p:txBody>
          <a:bodyPr wrap="square" rtlCol="0">
            <a:spAutoFit/>
          </a:bodyPr>
          <a:lstStyle/>
          <a:p>
            <a:pPr algn="ctr"/>
            <a:r>
              <a:rPr lang="es-ES" sz="3200" b="1" dirty="0" smtClean="0"/>
              <a:t>PUBLICACIÓN</a:t>
            </a:r>
            <a:endParaRPr lang="en-US" sz="3200" b="1" dirty="0"/>
          </a:p>
        </p:txBody>
      </p:sp>
      <p:sp>
        <p:nvSpPr>
          <p:cNvPr id="6" name="Curved Right Arrow 5"/>
          <p:cNvSpPr/>
          <p:nvPr/>
        </p:nvSpPr>
        <p:spPr bwMode="auto">
          <a:xfrm>
            <a:off x="795899" y="1520788"/>
            <a:ext cx="1728192" cy="3345489"/>
          </a:xfrm>
          <a:prstGeom prst="curved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8" name="Curved Right Arrow 7"/>
          <p:cNvSpPr/>
          <p:nvPr/>
        </p:nvSpPr>
        <p:spPr bwMode="auto">
          <a:xfrm>
            <a:off x="395536" y="856155"/>
            <a:ext cx="2376264" cy="1329265"/>
          </a:xfrm>
          <a:prstGeom prst="curvedRightArrow">
            <a:avLst>
              <a:gd name="adj1" fmla="val 25000"/>
              <a:gd name="adj2" fmla="val 0"/>
              <a:gd name="adj3" fmla="val 25000"/>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9" name="Curved Right Arrow 8"/>
          <p:cNvSpPr/>
          <p:nvPr/>
        </p:nvSpPr>
        <p:spPr bwMode="auto">
          <a:xfrm>
            <a:off x="791580" y="1239995"/>
            <a:ext cx="684076" cy="1637041"/>
          </a:xfrm>
          <a:prstGeom prst="curved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10" name="Curved Right Arrow 9"/>
          <p:cNvSpPr/>
          <p:nvPr/>
        </p:nvSpPr>
        <p:spPr bwMode="auto">
          <a:xfrm>
            <a:off x="673551" y="764704"/>
            <a:ext cx="1850540" cy="4464496"/>
          </a:xfrm>
          <a:prstGeom prst="curved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3231339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noProof="0" dirty="0" smtClean="0"/>
              <a:t>Marco jurídico</a:t>
            </a:r>
            <a:endParaRPr lang="es-ES_tradnl" noProof="0" dirty="0"/>
          </a:p>
        </p:txBody>
      </p:sp>
      <p:sp>
        <p:nvSpPr>
          <p:cNvPr id="3" name="Content Placeholder 2"/>
          <p:cNvSpPr>
            <a:spLocks noGrp="1"/>
          </p:cNvSpPr>
          <p:nvPr>
            <p:ph idx="1"/>
          </p:nvPr>
        </p:nvSpPr>
        <p:spPr/>
        <p:txBody>
          <a:bodyPr/>
          <a:lstStyle/>
          <a:p>
            <a:pPr eaLnBrk="1" hangingPunct="1">
              <a:defRPr/>
            </a:pPr>
            <a:r>
              <a:rPr lang="es-ES_tradnl" altLang="ko-KR" noProof="0" dirty="0" smtClean="0">
                <a:ea typeface="Gulim" pitchFamily="34" charset="-127"/>
              </a:rPr>
              <a:t>Arreglo de Madrid (1891) </a:t>
            </a:r>
          </a:p>
          <a:p>
            <a:pPr eaLnBrk="1" hangingPunct="1">
              <a:defRPr/>
            </a:pPr>
            <a:r>
              <a:rPr lang="es-ES_tradnl" altLang="ko-KR" noProof="0" dirty="0" smtClean="0">
                <a:ea typeface="Gulim" pitchFamily="34" charset="-127"/>
              </a:rPr>
              <a:t>Protocolo de Madrid (1989)</a:t>
            </a:r>
            <a:r>
              <a:rPr lang="es-ES_tradnl" altLang="ko-KR" b="1" noProof="0" dirty="0" smtClean="0">
                <a:ea typeface="Gulim" pitchFamily="34" charset="-127"/>
              </a:rPr>
              <a:t> </a:t>
            </a:r>
          </a:p>
          <a:p>
            <a:pPr eaLnBrk="1" hangingPunct="1">
              <a:defRPr/>
            </a:pPr>
            <a:r>
              <a:rPr lang="es-ES_tradnl" altLang="ko-KR" noProof="0" dirty="0" smtClean="0">
                <a:ea typeface="Gulim" pitchFamily="34" charset="-127"/>
              </a:rPr>
              <a:t>Reglamento Común</a:t>
            </a:r>
          </a:p>
          <a:p>
            <a:pPr eaLnBrk="1" hangingPunct="1">
              <a:defRPr/>
            </a:pPr>
            <a:r>
              <a:rPr lang="es-ES_tradnl" altLang="ko-KR" noProof="0" dirty="0" smtClean="0">
                <a:ea typeface="Gulim" pitchFamily="34" charset="-127"/>
              </a:rPr>
              <a:t>Instrucciones Administrativas</a:t>
            </a:r>
          </a:p>
          <a:p>
            <a:pPr marL="0" indent="0">
              <a:buNone/>
              <a:defRPr/>
            </a:pPr>
            <a:endParaRPr lang="es-ES_tradnl" altLang="ko-KR" sz="1000" b="1" dirty="0">
              <a:ea typeface="Gulim" pitchFamily="34" charset="-127"/>
            </a:endParaRPr>
          </a:p>
          <a:p>
            <a:pPr eaLnBrk="1" hangingPunct="1">
              <a:defRPr/>
            </a:pPr>
            <a:r>
              <a:rPr lang="es-ES_tradnl" altLang="ko-KR" noProof="0" dirty="0" smtClean="0">
                <a:solidFill>
                  <a:srgbClr val="990033"/>
                </a:solidFill>
                <a:ea typeface="Gulim" pitchFamily="34" charset="-127"/>
              </a:rPr>
              <a:t>Legislación y reglamentos de cada Parte Contratante</a:t>
            </a:r>
          </a:p>
          <a:p>
            <a:pPr algn="r" eaLnBrk="1" hangingPunct="1">
              <a:buFontTx/>
              <a:buNone/>
              <a:defRPr/>
            </a:pPr>
            <a:r>
              <a:rPr lang="es-ES_tradnl" altLang="ko-KR" sz="2000" dirty="0">
                <a:ea typeface="Gulim" pitchFamily="34" charset="-127"/>
              </a:rPr>
              <a:t>Véanse </a:t>
            </a:r>
            <a:r>
              <a:rPr lang="es-ES_tradnl" altLang="ko-KR" sz="2000" i="1" dirty="0">
                <a:ea typeface="Gulim" pitchFamily="34" charset="-127"/>
                <a:hlinkClick r:id="rId3"/>
              </a:rPr>
              <a:t>http://www.wipo.int/madrid/es/legal_texts/index.jsp</a:t>
            </a:r>
            <a:r>
              <a:rPr lang="es-ES_tradnl" altLang="ko-KR" sz="2000" i="1" dirty="0">
                <a:solidFill>
                  <a:srgbClr val="FF9933"/>
                </a:solidFill>
                <a:ea typeface="Gulim" pitchFamily="34" charset="-127"/>
                <a:hlinkClick r:id="rId3"/>
              </a:rPr>
              <a:t>/</a:t>
            </a:r>
            <a:r>
              <a:rPr lang="es-ES_tradnl" altLang="ko-KR" sz="2000" i="1" dirty="0">
                <a:solidFill>
                  <a:srgbClr val="FF9933"/>
                </a:solidFill>
                <a:ea typeface="Gulim" pitchFamily="34" charset="-127"/>
              </a:rPr>
              <a:t>  </a:t>
            </a:r>
          </a:p>
          <a:p>
            <a:pPr algn="r" eaLnBrk="1" hangingPunct="1">
              <a:buFontTx/>
              <a:buNone/>
              <a:defRPr/>
            </a:pPr>
            <a:r>
              <a:rPr lang="es-ES_tradnl" altLang="ko-KR" sz="2000" i="1" dirty="0">
                <a:solidFill>
                  <a:srgbClr val="FF9933"/>
                </a:solidFill>
                <a:ea typeface="Gulim" pitchFamily="34" charset="-127"/>
                <a:hlinkClick r:id="rId4"/>
              </a:rPr>
              <a:t>http://www.wipo.int/madrid/memberprofiles/#/</a:t>
            </a:r>
            <a:r>
              <a:rPr lang="es-ES_tradnl" altLang="ko-KR" sz="2000" dirty="0">
                <a:solidFill>
                  <a:srgbClr val="FF9933"/>
                </a:solidFill>
                <a:ea typeface="Gulim" pitchFamily="34" charset="-127"/>
              </a:rPr>
              <a:t> </a:t>
            </a:r>
          </a:p>
          <a:p>
            <a:pPr>
              <a:defRPr/>
            </a:pPr>
            <a:endParaRPr lang="es-ES_tradnl" noProof="0" dirty="0"/>
          </a:p>
        </p:txBody>
      </p:sp>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30</a:t>
            </a:fld>
            <a:endParaRPr lang="en-US" altLang="en-US" dirty="0"/>
          </a:p>
        </p:txBody>
      </p:sp>
    </p:spTree>
    <p:extLst>
      <p:ext uri="{BB962C8B-B14F-4D97-AF65-F5344CB8AC3E}">
        <p14:creationId xmlns:p14="http://schemas.microsoft.com/office/powerpoint/2010/main" val="708840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1063625"/>
            <a:ext cx="8229600" cy="859536"/>
          </a:xfrm>
        </p:spPr>
        <p:txBody>
          <a:bodyPr/>
          <a:lstStyle/>
          <a:p>
            <a:pPr eaLnBrk="1" hangingPunct="1">
              <a:defRPr/>
            </a:pPr>
            <a:r>
              <a:rPr lang="es-ES_tradnl" noProof="0" dirty="0" smtClean="0"/>
              <a:t>Usuarios del Sistema de Madrid:  empresas grandes y pequeñas</a:t>
            </a:r>
            <a:endParaRPr lang="es-ES_tradnl" noProof="0" dirty="0"/>
          </a:p>
        </p:txBody>
      </p:sp>
      <p:sp>
        <p:nvSpPr>
          <p:cNvPr id="12291" name="Content Placeholder 2"/>
          <p:cNvSpPr>
            <a:spLocks noGrp="1"/>
          </p:cNvSpPr>
          <p:nvPr>
            <p:ph idx="1"/>
          </p:nvPr>
        </p:nvSpPr>
        <p:spPr>
          <a:xfrm>
            <a:off x="457200" y="2192274"/>
            <a:ext cx="8229600" cy="3264408"/>
          </a:xfrm>
        </p:spPr>
        <p:txBody>
          <a:bodyPr/>
          <a:lstStyle/>
          <a:p>
            <a:pPr>
              <a:defRPr/>
            </a:pPr>
            <a:r>
              <a:rPr lang="es-ES_tradnl" altLang="en-US" sz="2000" dirty="0"/>
              <a:t>Tanto los empresarios individuales como las pequeñas y las grandes empresas ven en el Sistema de Madrid un medio práctico y económico para proteger las marcas en los principales mercados del mundo.</a:t>
            </a:r>
          </a:p>
        </p:txBody>
      </p:sp>
      <p:pic>
        <p:nvPicPr>
          <p:cNvPr id="1536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8065" y="3222625"/>
            <a:ext cx="3204613" cy="118872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4163" y="4591685"/>
            <a:ext cx="1580139" cy="109728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16014" y="4454525"/>
            <a:ext cx="2259623" cy="137160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45825" y="3359150"/>
            <a:ext cx="2456411" cy="1005840"/>
          </a:xfrm>
          <a:prstGeom prst="rect">
            <a:avLst/>
          </a:prstGeom>
          <a:noFill/>
          <a:ln>
            <a:noFill/>
          </a:ln>
          <a:extLst>
            <a:ext uri="{909E8E84-426E-40DD-AFC4-6F175D3DCCD1}">
              <a14:hiddenFill xmlns:a14="http://schemas.microsoft.com/office/drawing/2010/main">
                <a:solidFill>
                  <a:srgbClr val="70899B">
                    <a:alpha val="39999"/>
                  </a:srgbClr>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A6EC320D-76E6-44B4-8105-672B816E0E46}" type="slidenum">
              <a:rPr lang="en-US" altLang="en-US" smtClean="0"/>
              <a:pPr>
                <a:defRPr/>
              </a:pPr>
              <a:t>31</a:t>
            </a:fld>
            <a:endParaRPr lang="en-US" altLang="en-US" dirty="0"/>
          </a:p>
        </p:txBody>
      </p:sp>
    </p:spTree>
    <p:extLst>
      <p:ext uri="{BB962C8B-B14F-4D97-AF65-F5344CB8AC3E}">
        <p14:creationId xmlns:p14="http://schemas.microsoft.com/office/powerpoint/2010/main" val="34517947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27013" y="1052736"/>
            <a:ext cx="9025507" cy="857250"/>
          </a:xfrm>
        </p:spPr>
        <p:txBody>
          <a:bodyPr/>
          <a:lstStyle/>
          <a:p>
            <a:pPr>
              <a:defRPr/>
            </a:pPr>
            <a:r>
              <a:rPr lang="es-ES_tradnl" altLang="en-US" noProof="0" dirty="0" smtClean="0">
                <a:ea typeface="MS PGothic" pitchFamily="34" charset="-128"/>
              </a:rPr>
              <a:t>Más de 1.400.000 registros internacionales</a:t>
            </a:r>
            <a:endParaRPr lang="es-ES_tradnl" altLang="en-US" noProof="0" dirty="0">
              <a:ea typeface="MS PGothic" pitchFamily="34" charset="-128"/>
            </a:endParaRPr>
          </a:p>
        </p:txBody>
      </p:sp>
      <p:pic>
        <p:nvPicPr>
          <p:cNvPr id="17411" name="Picture 4" descr="LONGIN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283" y="1844825"/>
            <a:ext cx="1872208" cy="14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6"/>
          <p:cNvSpPr>
            <a:spLocks noChangeArrowheads="1"/>
          </p:cNvSpPr>
          <p:nvPr/>
        </p:nvSpPr>
        <p:spPr bwMode="auto">
          <a:xfrm>
            <a:off x="2864100" y="1844825"/>
            <a:ext cx="6279901"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r>
              <a:rPr lang="es-ES" altLang="en-US" sz="2200" dirty="0"/>
              <a:t>LONGINES es la marca más antigua aún vigente.</a:t>
            </a:r>
          </a:p>
          <a:p>
            <a:r>
              <a:rPr lang="es-ES" altLang="en-US" sz="2200" dirty="0"/>
              <a:t>Se registró primero en Suiza en 1889, e internacionalmente en </a:t>
            </a:r>
            <a:r>
              <a:rPr lang="es-ES" altLang="en-US" sz="2200" dirty="0">
                <a:solidFill>
                  <a:srgbClr val="FF0000"/>
                </a:solidFill>
              </a:rPr>
              <a:t>1893.</a:t>
            </a:r>
            <a:endParaRPr lang="es-ES" altLang="en-US" sz="2200" dirty="0"/>
          </a:p>
        </p:txBody>
      </p:sp>
      <p:sp>
        <p:nvSpPr>
          <p:cNvPr id="17413" name="Rectangle 6"/>
          <p:cNvSpPr>
            <a:spLocks noChangeArrowheads="1"/>
          </p:cNvSpPr>
          <p:nvPr/>
        </p:nvSpPr>
        <p:spPr bwMode="auto">
          <a:xfrm>
            <a:off x="2864100" y="3501009"/>
            <a:ext cx="6172397" cy="151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eaLnBrk="1" hangingPunct="1"/>
            <a:r>
              <a:rPr lang="es-ES" altLang="en-US" sz="2200" dirty="0"/>
              <a:t>Es el registro internacional de marca número </a:t>
            </a:r>
            <a:r>
              <a:rPr lang="es-ES" altLang="en-US" sz="2200" dirty="0">
                <a:solidFill>
                  <a:srgbClr val="FF0000"/>
                </a:solidFill>
              </a:rPr>
              <a:t>1.400.000.</a:t>
            </a:r>
          </a:p>
          <a:p>
            <a:pPr eaLnBrk="1" hangingPunct="1"/>
            <a:r>
              <a:rPr lang="es-ES" altLang="en-US" sz="2200" dirty="0"/>
              <a:t>Se registró primero en Francia en 2017 e internacionalmente en </a:t>
            </a:r>
            <a:r>
              <a:rPr lang="es-ES" altLang="en-US" sz="2200" dirty="0">
                <a:solidFill>
                  <a:srgbClr val="FF0000"/>
                </a:solidFill>
              </a:rPr>
              <a:t>2018</a:t>
            </a:r>
            <a:r>
              <a:rPr lang="es-ES" altLang="en-US" sz="2200" dirty="0"/>
              <a:t>.</a:t>
            </a:r>
          </a:p>
        </p:txBody>
      </p:sp>
      <p:sp>
        <p:nvSpPr>
          <p:cNvPr id="2" name="Slide Number Placeholder 1"/>
          <p:cNvSpPr>
            <a:spLocks noGrp="1"/>
          </p:cNvSpPr>
          <p:nvPr>
            <p:ph type="sldNum" sz="quarter" idx="10"/>
          </p:nvPr>
        </p:nvSpPr>
        <p:spPr/>
        <p:txBody>
          <a:bodyPr/>
          <a:lstStyle/>
          <a:p>
            <a:pPr>
              <a:defRPr/>
            </a:pPr>
            <a:fld id="{A6EC320D-76E6-44B4-8105-672B816E0E46}" type="slidenum">
              <a:rPr lang="en-US" altLang="en-US" smtClean="0"/>
              <a:pPr>
                <a:defRPr/>
              </a:pPr>
              <a:t>32</a:t>
            </a:fld>
            <a:endParaRPr lang="en-US" altLang="en-US" dirty="0"/>
          </a:p>
        </p:txBody>
      </p:sp>
      <p:pic>
        <p:nvPicPr>
          <p:cNvPr id="8" name="Picture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5536" y="3835970"/>
            <a:ext cx="241458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2864099" y="5198113"/>
            <a:ext cx="6192688" cy="769441"/>
          </a:xfrm>
          <a:prstGeom prst="rect">
            <a:avLst/>
          </a:prstGeom>
          <a:solidFill>
            <a:schemeClr val="bg1"/>
          </a:solidFill>
          <a:ln>
            <a:noFill/>
          </a:ln>
          <a:effectLst/>
          <a:extLst/>
        </p:spPr>
        <p:txBody>
          <a:bodyPr wrap="square">
            <a:spAutoFit/>
          </a:bodyPr>
          <a:lstStyle>
            <a:lvl1pPr marL="342900" indent="-342900" algn="l"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eaLnBrk="1" hangingPunct="1"/>
            <a:r>
              <a:rPr lang="es-ES" altLang="en-US" sz="2200" dirty="0"/>
              <a:t>Es el registro internacional de marca número </a:t>
            </a:r>
            <a:r>
              <a:rPr lang="en-US" sz="2200" dirty="0">
                <a:solidFill>
                  <a:srgbClr val="FF0000"/>
                </a:solidFill>
              </a:rPr>
              <a:t>1.447.114.</a:t>
            </a: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0869" y="5075334"/>
            <a:ext cx="235267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65296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defRPr/>
            </a:pPr>
            <a:r>
              <a:rPr lang="es-ES_tradnl" altLang="en-US" noProof="0" dirty="0" smtClean="0"/>
              <a:t>Funcionamiento del Sistema de Madrid</a:t>
            </a:r>
          </a:p>
        </p:txBody>
      </p:sp>
      <p:sp>
        <p:nvSpPr>
          <p:cNvPr id="15363" name="Content Placeholder 2"/>
          <p:cNvSpPr>
            <a:spLocks noGrp="1"/>
          </p:cNvSpPr>
          <p:nvPr>
            <p:ph idx="1"/>
          </p:nvPr>
        </p:nvSpPr>
        <p:spPr>
          <a:xfrm>
            <a:off x="457200" y="2000250"/>
            <a:ext cx="8229600" cy="3086100"/>
          </a:xfrm>
        </p:spPr>
        <p:txBody>
          <a:bodyPr/>
          <a:lstStyle/>
          <a:p>
            <a:pPr marL="0" indent="0">
              <a:buNone/>
              <a:defRPr/>
            </a:pPr>
            <a:r>
              <a:rPr lang="es-ES_tradnl" altLang="en-US" noProof="0" dirty="0" smtClean="0"/>
              <a:t>El proceso de registro internacional de marcas</a:t>
            </a:r>
          </a:p>
          <a:p>
            <a:pPr marL="0" indent="0">
              <a:buNone/>
              <a:defRPr/>
            </a:pPr>
            <a:endParaRPr lang="es-ES_tradnl" altLang="en-US" noProof="0" dirty="0" smtClean="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40" y="2475738"/>
            <a:ext cx="8229600" cy="2915322"/>
          </a:xfrm>
          <a:prstGeom prst="rect">
            <a:avLst/>
          </a:prstGeom>
        </p:spPr>
      </p:pic>
      <p:sp>
        <p:nvSpPr>
          <p:cNvPr id="3" name="Slide Number Placeholder 2"/>
          <p:cNvSpPr>
            <a:spLocks noGrp="1"/>
          </p:cNvSpPr>
          <p:nvPr>
            <p:ph type="sldNum" sz="quarter" idx="10"/>
          </p:nvPr>
        </p:nvSpPr>
        <p:spPr/>
        <p:txBody>
          <a:bodyPr/>
          <a:lstStyle/>
          <a:p>
            <a:pPr>
              <a:defRPr/>
            </a:pPr>
            <a:fld id="{A6EC320D-76E6-44B4-8105-672B816E0E46}" type="slidenum">
              <a:rPr lang="en-US" altLang="en-US" smtClean="0"/>
              <a:pPr>
                <a:defRPr/>
              </a:pPr>
              <a:t>33</a:t>
            </a:fld>
            <a:endParaRPr lang="en-US" altLang="en-US" dirty="0"/>
          </a:p>
        </p:txBody>
      </p:sp>
    </p:spTree>
    <p:extLst>
      <p:ext uri="{BB962C8B-B14F-4D97-AF65-F5344CB8AC3E}">
        <p14:creationId xmlns:p14="http://schemas.microsoft.com/office/powerpoint/2010/main" val="32659656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noProof="0" dirty="0" smtClean="0"/>
              <a:t>Primera etapa</a:t>
            </a:r>
            <a:endParaRPr lang="es-ES_tradnl" noProof="0" dirty="0"/>
          </a:p>
        </p:txBody>
      </p:sp>
      <p:sp>
        <p:nvSpPr>
          <p:cNvPr id="3" name="Content Placeholder 2"/>
          <p:cNvSpPr>
            <a:spLocks noGrp="1"/>
          </p:cNvSpPr>
          <p:nvPr>
            <p:ph idx="1"/>
          </p:nvPr>
        </p:nvSpPr>
        <p:spPr>
          <a:xfrm>
            <a:off x="251520" y="1916832"/>
            <a:ext cx="8640960" cy="3744416"/>
          </a:xfrm>
        </p:spPr>
        <p:txBody>
          <a:bodyPr/>
          <a:lstStyle/>
          <a:p>
            <a:pPr marL="0" indent="0">
              <a:buNone/>
              <a:defRPr/>
            </a:pPr>
            <a:r>
              <a:rPr lang="es-ES_tradnl" noProof="0" dirty="0" smtClean="0"/>
              <a:t>Solicitud por conducto de la Oficina de origen (OO) </a:t>
            </a:r>
          </a:p>
          <a:p>
            <a:pPr marL="0" indent="0">
              <a:buNone/>
              <a:defRPr/>
            </a:pPr>
            <a:r>
              <a:rPr lang="es-ES_tradnl" sz="2000" dirty="0"/>
              <a:t>Para tener derecho a utilizar el Sistema de Madrid, es necesario:</a:t>
            </a:r>
          </a:p>
          <a:p>
            <a:pPr lvl="1">
              <a:defRPr/>
            </a:pPr>
            <a:r>
              <a:rPr lang="es-ES_tradnl" sz="1800" dirty="0"/>
              <a:t>tener un establecimiento industrial o comercial efectivo y real, o</a:t>
            </a:r>
          </a:p>
          <a:p>
            <a:pPr lvl="1">
              <a:defRPr/>
            </a:pPr>
            <a:r>
              <a:rPr lang="es-ES_tradnl" sz="1800" dirty="0"/>
              <a:t>estar domiciliado en un miembro del Sistema de Madrid, o</a:t>
            </a:r>
          </a:p>
          <a:p>
            <a:pPr lvl="1">
              <a:defRPr/>
            </a:pPr>
            <a:r>
              <a:rPr lang="es-ES_tradnl" sz="1800" dirty="0"/>
              <a:t>ser nacional de un miembro del Sistema de Madrid.</a:t>
            </a:r>
          </a:p>
          <a:p>
            <a:pPr>
              <a:defRPr/>
            </a:pPr>
            <a:r>
              <a:rPr lang="es-ES_tradnl" sz="2000" dirty="0"/>
              <a:t>Antes de presentar una solicitud internacional, es necesario haber registrado o haber presentado una solicitud de registro (</a:t>
            </a:r>
            <a:r>
              <a:rPr lang="es-ES_tradnl" sz="2000" b="1" dirty="0"/>
              <a:t>marca de base</a:t>
            </a:r>
            <a:r>
              <a:rPr lang="es-ES_tradnl" sz="2000" dirty="0"/>
              <a:t>) en la Oficina de origen correspondiente.</a:t>
            </a:r>
          </a:p>
          <a:p>
            <a:pPr>
              <a:defRPr/>
            </a:pPr>
            <a:r>
              <a:rPr lang="es-ES_tradnl" altLang="en-US" sz="2000" dirty="0"/>
              <a:t>La solicitud </a:t>
            </a:r>
            <a:r>
              <a:rPr lang="es-ES_tradnl" altLang="en-US" sz="2000" b="1" dirty="0"/>
              <a:t>internacional presentada</a:t>
            </a:r>
            <a:r>
              <a:rPr lang="es-ES_tradnl" altLang="en-US" sz="2000" dirty="0"/>
              <a:t> por conducto de la OO será certificada y transmitida a la OMPI por esa misma Oficina de PI.</a:t>
            </a:r>
            <a:endParaRPr lang="es-ES_tradnl" noProof="0" dirty="0"/>
          </a:p>
        </p:txBody>
      </p:sp>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34</a:t>
            </a:fld>
            <a:endParaRPr lang="en-US" altLang="en-US" dirty="0"/>
          </a:p>
        </p:txBody>
      </p:sp>
    </p:spTree>
    <p:extLst>
      <p:ext uri="{BB962C8B-B14F-4D97-AF65-F5344CB8AC3E}">
        <p14:creationId xmlns:p14="http://schemas.microsoft.com/office/powerpoint/2010/main" val="30775431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noProof="0" dirty="0" smtClean="0"/>
              <a:t>Segunda etapa</a:t>
            </a:r>
            <a:endParaRPr lang="es-ES_tradnl" noProof="0" dirty="0"/>
          </a:p>
        </p:txBody>
      </p:sp>
      <p:sp>
        <p:nvSpPr>
          <p:cNvPr id="3" name="Content Placeholder 2"/>
          <p:cNvSpPr>
            <a:spLocks noGrp="1"/>
          </p:cNvSpPr>
          <p:nvPr>
            <p:ph idx="1"/>
          </p:nvPr>
        </p:nvSpPr>
        <p:spPr>
          <a:xfrm>
            <a:off x="467544" y="1916832"/>
            <a:ext cx="8229600" cy="3528392"/>
          </a:xfrm>
        </p:spPr>
        <p:txBody>
          <a:bodyPr/>
          <a:lstStyle/>
          <a:p>
            <a:pPr marL="0" indent="0">
              <a:buNone/>
              <a:defRPr/>
            </a:pPr>
            <a:r>
              <a:rPr lang="es-ES_tradnl" noProof="0" dirty="0" smtClean="0">
                <a:solidFill>
                  <a:srgbClr val="000000"/>
                </a:solidFill>
                <a:ea typeface="+mn-ea"/>
              </a:rPr>
              <a:t>Examen de forma a cargo de la OMPI</a:t>
            </a:r>
          </a:p>
          <a:p>
            <a:pPr eaLnBrk="1" hangingPunct="1">
              <a:defRPr/>
            </a:pPr>
            <a:r>
              <a:rPr lang="es-ES_tradnl" sz="2000" dirty="0">
                <a:solidFill>
                  <a:srgbClr val="000000"/>
                </a:solidFill>
              </a:rPr>
              <a:t>La OMPI realiza un </a:t>
            </a:r>
            <a:r>
              <a:rPr lang="es-ES_tradnl" sz="2000" b="1" dirty="0">
                <a:solidFill>
                  <a:srgbClr val="000000"/>
                </a:solidFill>
              </a:rPr>
              <a:t>examen de forma</a:t>
            </a:r>
            <a:r>
              <a:rPr lang="es-ES_tradnl" sz="2000" dirty="0">
                <a:solidFill>
                  <a:srgbClr val="000000"/>
                </a:solidFill>
              </a:rPr>
              <a:t>.</a:t>
            </a:r>
          </a:p>
          <a:p>
            <a:pPr eaLnBrk="1" hangingPunct="1">
              <a:defRPr/>
            </a:pPr>
            <a:r>
              <a:rPr lang="es-ES_tradnl" sz="2000" dirty="0">
                <a:solidFill>
                  <a:srgbClr val="000000"/>
                </a:solidFill>
              </a:rPr>
              <a:t>Una vez cumplidos los requisitos, la marca se inscribe en el </a:t>
            </a:r>
            <a:r>
              <a:rPr lang="es-ES_tradnl" sz="2000" b="1" dirty="0">
                <a:solidFill>
                  <a:srgbClr val="000000"/>
                </a:solidFill>
              </a:rPr>
              <a:t>Registro Internacional</a:t>
            </a:r>
            <a:r>
              <a:rPr lang="es-ES_tradnl" sz="2000" dirty="0">
                <a:solidFill>
                  <a:srgbClr val="000000"/>
                </a:solidFill>
              </a:rPr>
              <a:t>.</a:t>
            </a:r>
          </a:p>
          <a:p>
            <a:pPr eaLnBrk="1" hangingPunct="1">
              <a:defRPr/>
            </a:pPr>
            <a:r>
              <a:rPr lang="es-ES_tradnl" sz="2000" dirty="0">
                <a:solidFill>
                  <a:srgbClr val="000000"/>
                </a:solidFill>
              </a:rPr>
              <a:t>La OMPI envía un </a:t>
            </a:r>
            <a:r>
              <a:rPr lang="es-ES_tradnl" sz="2000" b="1" dirty="0">
                <a:solidFill>
                  <a:srgbClr val="000000"/>
                </a:solidFill>
              </a:rPr>
              <a:t>certificado del registro internacional</a:t>
            </a:r>
            <a:r>
              <a:rPr lang="es-ES_tradnl" sz="2000" dirty="0">
                <a:solidFill>
                  <a:srgbClr val="000000"/>
                </a:solidFill>
              </a:rPr>
              <a:t> </a:t>
            </a:r>
            <a:r>
              <a:rPr lang="es-ES_tradnl" sz="2000" dirty="0"/>
              <a:t>al titular </a:t>
            </a:r>
            <a:r>
              <a:rPr lang="es-ES_tradnl" sz="2000" dirty="0">
                <a:solidFill>
                  <a:srgbClr val="000000"/>
                </a:solidFill>
              </a:rPr>
              <a:t>y notifica a las oficinas de PI de las</a:t>
            </a:r>
            <a:r>
              <a:rPr lang="es-ES_tradnl" sz="2000" b="1" dirty="0">
                <a:solidFill>
                  <a:srgbClr val="000000"/>
                </a:solidFill>
              </a:rPr>
              <a:t> Partes Contratantes designadas </a:t>
            </a:r>
            <a:r>
              <a:rPr lang="es-ES_tradnl" sz="2000" dirty="0">
                <a:solidFill>
                  <a:srgbClr val="000000"/>
                </a:solidFill>
              </a:rPr>
              <a:t>en las que se solicita protección.</a:t>
            </a:r>
          </a:p>
          <a:p>
            <a:pPr>
              <a:defRPr/>
            </a:pPr>
            <a:r>
              <a:rPr lang="es-ES_tradnl" sz="2000" dirty="0"/>
              <a:t>El alcance de la protección no se conoce en esta etapa, ya que solo se determina </a:t>
            </a:r>
            <a:r>
              <a:rPr lang="es-ES_tradnl" sz="2000" b="1" dirty="0"/>
              <a:t>tras un examen sustantivo</a:t>
            </a:r>
            <a:r>
              <a:rPr lang="es-ES_tradnl" sz="2000" dirty="0"/>
              <a:t> y la decisión de las oficinas de PI, como se indica en la tercera etapa.</a:t>
            </a:r>
          </a:p>
          <a:p>
            <a:pPr marL="0" indent="0">
              <a:buNone/>
              <a:defRPr/>
            </a:pPr>
            <a:endParaRPr lang="es-ES_tradnl" noProof="0" dirty="0"/>
          </a:p>
        </p:txBody>
      </p:sp>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35</a:t>
            </a:fld>
            <a:endParaRPr lang="en-US" altLang="en-US" dirty="0"/>
          </a:p>
        </p:txBody>
      </p:sp>
    </p:spTree>
    <p:extLst>
      <p:ext uri="{BB962C8B-B14F-4D97-AF65-F5344CB8AC3E}">
        <p14:creationId xmlns:p14="http://schemas.microsoft.com/office/powerpoint/2010/main" val="40988875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29600" cy="857250"/>
          </a:xfrm>
        </p:spPr>
        <p:txBody>
          <a:bodyPr/>
          <a:lstStyle/>
          <a:p>
            <a:pPr>
              <a:defRPr/>
            </a:pPr>
            <a:r>
              <a:rPr lang="es-ES_tradnl" noProof="0" dirty="0" smtClean="0"/>
              <a:t>Tercera etapa</a:t>
            </a:r>
            <a:endParaRPr lang="es-ES_tradnl" noProof="0" dirty="0"/>
          </a:p>
        </p:txBody>
      </p:sp>
      <p:sp>
        <p:nvSpPr>
          <p:cNvPr id="3" name="Content Placeholder 2"/>
          <p:cNvSpPr>
            <a:spLocks noGrp="1"/>
          </p:cNvSpPr>
          <p:nvPr>
            <p:ph idx="1"/>
          </p:nvPr>
        </p:nvSpPr>
        <p:spPr>
          <a:xfrm>
            <a:off x="323528" y="1628800"/>
            <a:ext cx="8229600" cy="3960440"/>
          </a:xfrm>
        </p:spPr>
        <p:txBody>
          <a:bodyPr/>
          <a:lstStyle/>
          <a:p>
            <a:pPr marL="0" indent="0">
              <a:buNone/>
              <a:defRPr/>
            </a:pPr>
            <a:r>
              <a:rPr lang="es-ES_tradnl" noProof="0" dirty="0" smtClean="0"/>
              <a:t>Examen sustantivo a cargo de las Oficinas de PI (Oficina de la Parte Contratante designada)</a:t>
            </a:r>
          </a:p>
          <a:p>
            <a:pPr>
              <a:defRPr/>
            </a:pPr>
            <a:r>
              <a:rPr lang="es-ES_tradnl" sz="1800" dirty="0"/>
              <a:t>Las Oficinas de PI toman </a:t>
            </a:r>
            <a:r>
              <a:rPr lang="es-ES_tradnl" sz="1800" b="1" dirty="0"/>
              <a:t>una decisión en un plazo de entre 12 y 18 meses, </a:t>
            </a:r>
            <a:r>
              <a:rPr lang="es-ES_tradnl" sz="1800" dirty="0"/>
              <a:t>de conformidad con sus legislaciones. La OMPI inscribe las decisiones y se lo notifica al interesado.</a:t>
            </a:r>
          </a:p>
          <a:p>
            <a:pPr>
              <a:defRPr/>
            </a:pPr>
            <a:r>
              <a:rPr lang="es-ES_tradnl" sz="1800" dirty="0"/>
              <a:t>Si la Oficina de PI deniega la protección de una marca, esta decisión no afectará a las decisiones de otras oficinas. Se puede impugnar la decisión de denegación ante la Oficina de PI en cuestión.</a:t>
            </a:r>
          </a:p>
          <a:p>
            <a:pPr>
              <a:defRPr/>
            </a:pPr>
            <a:r>
              <a:rPr lang="es-ES_tradnl" sz="1800" dirty="0"/>
              <a:t>Si concede protección a una marca, la Oficina de PI emitirá una </a:t>
            </a:r>
            <a:r>
              <a:rPr lang="es-ES_tradnl" sz="1800" b="1" dirty="0"/>
              <a:t>declaración de concesión de protección</a:t>
            </a:r>
            <a:r>
              <a:rPr lang="es-ES_tradnl" sz="1800" dirty="0"/>
              <a:t>.</a:t>
            </a:r>
          </a:p>
          <a:p>
            <a:pPr>
              <a:defRPr/>
            </a:pPr>
            <a:r>
              <a:rPr lang="es-ES_tradnl" sz="1800" dirty="0"/>
              <a:t>El registro internacional es </a:t>
            </a:r>
            <a:r>
              <a:rPr lang="es-ES_tradnl" sz="1800" b="1" dirty="0"/>
              <a:t>válido durante 10 años</a:t>
            </a:r>
            <a:r>
              <a:rPr lang="es-ES_tradnl" sz="1800" dirty="0"/>
              <a:t>. Puede ser </a:t>
            </a:r>
          </a:p>
          <a:p>
            <a:pPr marL="0" indent="0">
              <a:buNone/>
              <a:defRPr/>
            </a:pPr>
            <a:r>
              <a:rPr lang="es-ES_tradnl" sz="1800" dirty="0"/>
              <a:t>      renovado en la OMPI con efecto en las Partes Contratantes designadas.</a:t>
            </a:r>
          </a:p>
          <a:p>
            <a:pPr marL="0" indent="0">
              <a:buNone/>
              <a:defRPr/>
            </a:pPr>
            <a:endParaRPr lang="es-ES_tradnl" noProof="0" dirty="0"/>
          </a:p>
        </p:txBody>
      </p:sp>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36</a:t>
            </a:fld>
            <a:endParaRPr lang="en-US" altLang="en-US" dirty="0"/>
          </a:p>
        </p:txBody>
      </p:sp>
    </p:spTree>
    <p:extLst>
      <p:ext uri="{BB962C8B-B14F-4D97-AF65-F5344CB8AC3E}">
        <p14:creationId xmlns:p14="http://schemas.microsoft.com/office/powerpoint/2010/main" val="4796028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067562"/>
            <a:ext cx="8229600" cy="859536"/>
          </a:xfrm>
        </p:spPr>
        <p:txBody>
          <a:bodyPr/>
          <a:lstStyle/>
          <a:p>
            <a:pPr>
              <a:defRPr/>
            </a:pPr>
            <a:r>
              <a:rPr lang="es-ES_tradnl" noProof="0" dirty="0" smtClean="0">
                <a:ea typeface="MS PGothic" charset="0"/>
                <a:cs typeface="MS PGothic" charset="0"/>
              </a:rPr>
              <a:t>Costos</a:t>
            </a:r>
            <a:endParaRPr lang="es-ES_tradnl" noProof="0" dirty="0">
              <a:ea typeface="MS PGothic" charset="0"/>
              <a:cs typeface="MS PGothic" charset="0"/>
            </a:endParaRPr>
          </a:p>
        </p:txBody>
      </p:sp>
      <p:sp>
        <p:nvSpPr>
          <p:cNvPr id="61443" name="Rectangle 3"/>
          <p:cNvSpPr>
            <a:spLocks noGrp="1" noChangeArrowheads="1"/>
          </p:cNvSpPr>
          <p:nvPr>
            <p:ph type="body" idx="1"/>
          </p:nvPr>
        </p:nvSpPr>
        <p:spPr>
          <a:xfrm>
            <a:off x="467544" y="1988840"/>
            <a:ext cx="8435280" cy="3672408"/>
          </a:xfrm>
        </p:spPr>
        <p:txBody>
          <a:bodyPr/>
          <a:lstStyle/>
          <a:p>
            <a:pPr marL="0" indent="0">
              <a:lnSpc>
                <a:spcPct val="90000"/>
              </a:lnSpc>
              <a:buNone/>
              <a:defRPr/>
            </a:pPr>
            <a:r>
              <a:rPr lang="es-ES_tradnl" altLang="en-US" sz="2000" dirty="0"/>
              <a:t>Las tasas se abonarán a la OMPI en francos suizos</a:t>
            </a:r>
          </a:p>
          <a:p>
            <a:pPr>
              <a:lnSpc>
                <a:spcPct val="90000"/>
              </a:lnSpc>
              <a:defRPr/>
            </a:pPr>
            <a:r>
              <a:rPr lang="es-ES_tradnl" altLang="en-US" sz="1900" dirty="0"/>
              <a:t>Tasa de base*</a:t>
            </a:r>
          </a:p>
          <a:p>
            <a:pPr lvl="1">
              <a:lnSpc>
                <a:spcPct val="90000"/>
              </a:lnSpc>
              <a:defRPr/>
            </a:pPr>
            <a:r>
              <a:rPr lang="es-ES_tradnl" altLang="en-US" sz="1900" dirty="0"/>
              <a:t>653 francos suizos: reproducción de la marca en blanco y negro</a:t>
            </a:r>
          </a:p>
          <a:p>
            <a:pPr lvl="1">
              <a:lnSpc>
                <a:spcPct val="90000"/>
              </a:lnSpc>
              <a:defRPr/>
            </a:pPr>
            <a:r>
              <a:rPr lang="es-ES_tradnl" altLang="en-US" sz="1900" dirty="0"/>
              <a:t>903 francos suizos: reproducción de la marca en color</a:t>
            </a:r>
          </a:p>
          <a:p>
            <a:pPr>
              <a:lnSpc>
                <a:spcPct val="90000"/>
              </a:lnSpc>
              <a:defRPr/>
            </a:pPr>
            <a:r>
              <a:rPr lang="es-ES_tradnl" altLang="en-US" sz="1900" dirty="0"/>
              <a:t>Tasas para las Partes Contratantes designadas (</a:t>
            </a:r>
            <a:r>
              <a:rPr lang="es-ES_tradnl" altLang="en-US" sz="1900" dirty="0" err="1"/>
              <a:t>PCd</a:t>
            </a:r>
            <a:r>
              <a:rPr lang="es-ES_tradnl" altLang="en-US" sz="1900" dirty="0"/>
              <a:t>)</a:t>
            </a:r>
          </a:p>
          <a:p>
            <a:pPr lvl="1">
              <a:lnSpc>
                <a:spcPct val="90000"/>
              </a:lnSpc>
              <a:defRPr/>
            </a:pPr>
            <a:r>
              <a:rPr lang="es-ES_tradnl" altLang="en-US" sz="1900" dirty="0"/>
              <a:t>Tasas estándar: complemento de tasa (100 francos suizos por cada </a:t>
            </a:r>
            <a:r>
              <a:rPr lang="es-ES_tradnl" altLang="en-US" sz="1900" dirty="0" err="1"/>
              <a:t>PCd</a:t>
            </a:r>
            <a:r>
              <a:rPr lang="es-ES_tradnl" altLang="en-US" sz="1900" dirty="0"/>
              <a:t>) y tasas suplementarias (100 francos suizos por cada clase de productos o servicios que exceda de tres clases)</a:t>
            </a:r>
          </a:p>
          <a:p>
            <a:pPr marL="457200" lvl="1" indent="0">
              <a:lnSpc>
                <a:spcPct val="90000"/>
              </a:lnSpc>
              <a:buNone/>
              <a:defRPr/>
            </a:pPr>
            <a:r>
              <a:rPr lang="es-ES_tradnl" altLang="en-US" sz="1900" dirty="0"/>
              <a:t>	o</a:t>
            </a:r>
          </a:p>
          <a:p>
            <a:pPr lvl="1">
              <a:lnSpc>
                <a:spcPct val="90000"/>
              </a:lnSpc>
              <a:defRPr/>
            </a:pPr>
            <a:r>
              <a:rPr lang="es-ES_tradnl" altLang="en-US" sz="1900" dirty="0"/>
              <a:t>tasas individuales cuando se haya hecho una declaración a tal efecto</a:t>
            </a:r>
          </a:p>
          <a:p>
            <a:pPr marL="457200" lvl="1" indent="0">
              <a:lnSpc>
                <a:spcPct val="90000"/>
              </a:lnSpc>
              <a:buNone/>
              <a:defRPr/>
            </a:pPr>
            <a:endParaRPr lang="es-ES_tradnl" altLang="en-US" sz="600" dirty="0">
              <a:ea typeface="+mn-ea"/>
            </a:endParaRPr>
          </a:p>
        </p:txBody>
      </p:sp>
      <p:sp>
        <p:nvSpPr>
          <p:cNvPr id="2" name="Slide Number Placeholder 1"/>
          <p:cNvSpPr>
            <a:spLocks noGrp="1"/>
          </p:cNvSpPr>
          <p:nvPr>
            <p:ph type="sldNum" sz="quarter" idx="10"/>
          </p:nvPr>
        </p:nvSpPr>
        <p:spPr/>
        <p:txBody>
          <a:bodyPr/>
          <a:lstStyle/>
          <a:p>
            <a:pPr>
              <a:defRPr/>
            </a:pPr>
            <a:fld id="{A6EC320D-76E6-44B4-8105-672B816E0E46}" type="slidenum">
              <a:rPr lang="en-US" altLang="en-US" smtClean="0"/>
              <a:pPr>
                <a:defRPr/>
              </a:pPr>
              <a:t>37</a:t>
            </a:fld>
            <a:endParaRPr lang="en-US" altLang="en-US" dirty="0"/>
          </a:p>
        </p:txBody>
      </p:sp>
    </p:spTree>
    <p:extLst>
      <p:ext uri="{BB962C8B-B14F-4D97-AF65-F5344CB8AC3E}">
        <p14:creationId xmlns:p14="http://schemas.microsoft.com/office/powerpoint/2010/main" val="27044584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7562"/>
            <a:ext cx="8229600" cy="857250"/>
          </a:xfrm>
        </p:spPr>
        <p:txBody>
          <a:bodyPr/>
          <a:lstStyle/>
          <a:p>
            <a:pPr>
              <a:defRPr/>
            </a:pPr>
            <a:r>
              <a:rPr lang="es-ES_tradnl" noProof="0" dirty="0" smtClean="0"/>
              <a:t>Sitio web y servicios electrónicos</a:t>
            </a:r>
            <a:endParaRPr lang="es-ES_tradnl" noProof="0" dirty="0"/>
          </a:p>
        </p:txBody>
      </p:sp>
      <p:sp>
        <p:nvSpPr>
          <p:cNvPr id="3" name="Content Placeholder 2"/>
          <p:cNvSpPr>
            <a:spLocks noGrp="1"/>
          </p:cNvSpPr>
          <p:nvPr>
            <p:ph idx="1"/>
          </p:nvPr>
        </p:nvSpPr>
        <p:spPr>
          <a:xfrm>
            <a:off x="457200" y="2192274"/>
            <a:ext cx="8229600" cy="3263900"/>
          </a:xfrm>
        </p:spPr>
        <p:txBody>
          <a:bodyPr>
            <a:normAutofit/>
          </a:bodyPr>
          <a:lstStyle/>
          <a:p>
            <a:pPr>
              <a:defRPr/>
            </a:pPr>
            <a:r>
              <a:rPr lang="es-ES_tradnl" sz="2200" dirty="0"/>
              <a:t>El sitio web del Sistema de Madrid ofrece información sobre la forma de </a:t>
            </a:r>
            <a:r>
              <a:rPr lang="es-ES_tradnl" sz="2200" dirty="0">
                <a:hlinkClick r:id="rId3"/>
              </a:rPr>
              <a:t>realizar búsquedas antes de presentar una solicitud</a:t>
            </a:r>
            <a:r>
              <a:rPr lang="es-ES_tradnl" sz="2200" dirty="0"/>
              <a:t>, de </a:t>
            </a:r>
            <a:r>
              <a:rPr lang="es-ES_tradnl" sz="2200" dirty="0">
                <a:hlinkClick r:id="rId3"/>
              </a:rPr>
              <a:t>presentar una solicitud</a:t>
            </a:r>
            <a:r>
              <a:rPr lang="es-ES_tradnl" sz="2200" dirty="0"/>
              <a:t>, de </a:t>
            </a:r>
            <a:r>
              <a:rPr lang="es-ES_tradnl" sz="2200" dirty="0">
                <a:hlinkClick r:id="rId4"/>
              </a:rPr>
              <a:t>hacer un seguimiento </a:t>
            </a:r>
            <a:r>
              <a:rPr lang="es-ES_tradnl" sz="2200" dirty="0"/>
              <a:t>y </a:t>
            </a:r>
            <a:r>
              <a:rPr lang="es-ES_tradnl" sz="2200" dirty="0">
                <a:hlinkClick r:id="rId5"/>
              </a:rPr>
              <a:t>gestionar los registros</a:t>
            </a:r>
            <a:r>
              <a:rPr lang="es-ES_tradnl" sz="2200" dirty="0"/>
              <a:t>, así como de </a:t>
            </a:r>
            <a:r>
              <a:rPr lang="es-ES_tradnl" sz="2200" dirty="0">
                <a:hlinkClick r:id="rId6"/>
              </a:rPr>
              <a:t>pagar</a:t>
            </a:r>
            <a:r>
              <a:rPr lang="es-ES_tradnl" sz="2200" dirty="0"/>
              <a:t> las tasas.</a:t>
            </a:r>
          </a:p>
          <a:p>
            <a:pPr>
              <a:defRPr/>
            </a:pPr>
            <a:r>
              <a:rPr lang="es-ES_tradnl" sz="2200" dirty="0">
                <a:hlinkClick r:id="rId7"/>
              </a:rPr>
              <a:t>Los servicios electrónicos de Madrid </a:t>
            </a:r>
            <a:r>
              <a:rPr lang="es-ES_tradnl" sz="2200" dirty="0"/>
              <a:t>están disponibles para prestar asistencia a los usuarios en todas las fases del ciclo de vida de sus marcas.</a:t>
            </a:r>
            <a:endParaRPr lang="es-ES_tradnl" noProof="0" dirty="0"/>
          </a:p>
        </p:txBody>
      </p:sp>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7585" y="4638940"/>
            <a:ext cx="1681665" cy="943287"/>
          </a:xfrm>
          <a:prstGeom prst="rect">
            <a:avLst/>
          </a:prstGeom>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02111" y="4638940"/>
            <a:ext cx="1681665" cy="943287"/>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48031" y="4638940"/>
            <a:ext cx="1681665" cy="943287"/>
          </a:xfrm>
          <a:prstGeom prst="rect">
            <a:avLst/>
          </a:prstGeom>
        </p:spPr>
      </p:pic>
      <p:pic>
        <p:nvPicPr>
          <p:cNvPr id="13" name="Pictur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93951" y="4638940"/>
            <a:ext cx="1681665" cy="943287"/>
          </a:xfrm>
          <a:prstGeom prst="rect">
            <a:avLst/>
          </a:prstGeom>
        </p:spPr>
      </p:pic>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38</a:t>
            </a:fld>
            <a:endParaRPr lang="en-US" altLang="en-US" dirty="0"/>
          </a:p>
        </p:txBody>
      </p:sp>
    </p:spTree>
    <p:extLst>
      <p:ext uri="{BB962C8B-B14F-4D97-AF65-F5344CB8AC3E}">
        <p14:creationId xmlns:p14="http://schemas.microsoft.com/office/powerpoint/2010/main" val="24972540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3"/>
          <p:cNvGrpSpPr>
            <a:grpSpLocks/>
          </p:cNvGrpSpPr>
          <p:nvPr/>
        </p:nvGrpSpPr>
        <p:grpSpPr bwMode="auto">
          <a:xfrm>
            <a:off x="290264" y="2905125"/>
            <a:ext cx="2006600" cy="2935288"/>
            <a:chOff x="473903" y="3516828"/>
            <a:chExt cx="1810431" cy="3771900"/>
          </a:xfrm>
        </p:grpSpPr>
        <p:sp>
          <p:nvSpPr>
            <p:cNvPr id="5" name="Round Same Side Corner Rectangle 4"/>
            <p:cNvSpPr/>
            <p:nvPr/>
          </p:nvSpPr>
          <p:spPr>
            <a:xfrm rot="10800000">
              <a:off x="473903" y="3516828"/>
              <a:ext cx="1810431" cy="3771900"/>
            </a:xfrm>
            <a:prstGeom prst="round2SameRect">
              <a:avLst>
                <a:gd name="adj1" fmla="val 10500"/>
                <a:gd name="adj2" fmla="val 0"/>
              </a:avLst>
            </a:prstGeom>
          </p:spPr>
          <p:style>
            <a:lnRef idx="2">
              <a:schemeClr val="accent4"/>
            </a:lnRef>
            <a:fillRef idx="1">
              <a:schemeClr val="lt1"/>
            </a:fillRef>
            <a:effectRef idx="0">
              <a:schemeClr val="accent4"/>
            </a:effectRef>
            <a:fontRef idx="minor">
              <a:schemeClr val="dk1"/>
            </a:fontRef>
          </p:style>
        </p:sp>
        <p:sp>
          <p:nvSpPr>
            <p:cNvPr id="6" name="Round Same Side Corner Rectangle 4"/>
            <p:cNvSpPr/>
            <p:nvPr/>
          </p:nvSpPr>
          <p:spPr>
            <a:xfrm>
              <a:off x="531195" y="3543348"/>
              <a:ext cx="1688685" cy="3576062"/>
            </a:xfrm>
            <a:prstGeom prst="rect">
              <a:avLst/>
            </a:prstGeom>
            <a:ln/>
          </p:spPr>
          <p:style>
            <a:lnRef idx="2">
              <a:schemeClr val="accent3"/>
            </a:lnRef>
            <a:fillRef idx="1">
              <a:schemeClr val="lt1"/>
            </a:fillRef>
            <a:effectRef idx="0">
              <a:schemeClr val="accent3"/>
            </a:effectRef>
            <a:fontRef idx="minor">
              <a:schemeClr val="dk1"/>
            </a:fontRef>
          </p:style>
          <p:txBody>
            <a:bodyPr lIns="92456" tIns="92456" rIns="92456" bIns="92456" spcCol="1270"/>
            <a:lstStyle/>
            <a:p>
              <a:pPr defTabSz="577850">
                <a:lnSpc>
                  <a:spcPct val="90000"/>
                </a:lnSpc>
                <a:spcBef>
                  <a:spcPct val="0"/>
                </a:spcBef>
                <a:spcAft>
                  <a:spcPct val="35000"/>
                </a:spcAft>
                <a:defRPr/>
              </a:pPr>
              <a:r>
                <a:rPr lang="es-ES" sz="1400" b="1" dirty="0">
                  <a:solidFill>
                    <a:srgbClr val="000000"/>
                  </a:solidFill>
                  <a:hlinkClick r:id="rId3"/>
                </a:rPr>
                <a:t>Base Mundial de Datos sobre Marcas</a:t>
              </a:r>
              <a:endParaRPr lang="es-ES" sz="1400" dirty="0">
                <a:solidFill>
                  <a:srgbClr val="000000"/>
                </a:solidFill>
              </a:endParaRPr>
            </a:p>
            <a:p>
              <a:pPr marL="285750" indent="-285750" defTabSz="577850">
                <a:lnSpc>
                  <a:spcPct val="90000"/>
                </a:lnSpc>
                <a:spcBef>
                  <a:spcPct val="0"/>
                </a:spcBef>
                <a:spcAft>
                  <a:spcPts val="0"/>
                </a:spcAft>
                <a:buClr>
                  <a:srgbClr val="8A0000"/>
                </a:buClr>
                <a:buFont typeface="Wingdings" panose="05000000000000000000" pitchFamily="2" charset="2"/>
                <a:buChar char="§"/>
                <a:defRPr/>
              </a:pPr>
              <a:r>
                <a:rPr lang="es-ES" sz="1400" dirty="0">
                  <a:solidFill>
                    <a:srgbClr val="000000"/>
                  </a:solidFill>
                </a:rPr>
                <a:t>buscar marcas existentes a partir de fuentes nacionales e internacionales</a:t>
              </a:r>
            </a:p>
            <a:p>
              <a:pPr marL="285750" indent="-285750" defTabSz="577850">
                <a:lnSpc>
                  <a:spcPct val="90000"/>
                </a:lnSpc>
                <a:spcBef>
                  <a:spcPct val="0"/>
                </a:spcBef>
                <a:spcAft>
                  <a:spcPts val="0"/>
                </a:spcAft>
                <a:buClr>
                  <a:srgbClr val="8A0000"/>
                </a:buClr>
                <a:buFont typeface="Wingdings" panose="05000000000000000000" pitchFamily="2" charset="2"/>
                <a:buChar char="§"/>
                <a:defRPr/>
              </a:pPr>
              <a:r>
                <a:rPr lang="es-ES" sz="1400" dirty="0">
                  <a:solidFill>
                    <a:srgbClr val="000000"/>
                  </a:solidFill>
                </a:rPr>
                <a:t>marcas, denominaciones de origen y emblemas oficiales</a:t>
              </a:r>
            </a:p>
          </p:txBody>
        </p:sp>
      </p:grpSp>
      <p:grpSp>
        <p:nvGrpSpPr>
          <p:cNvPr id="25603" name="Group 9"/>
          <p:cNvGrpSpPr>
            <a:grpSpLocks/>
          </p:cNvGrpSpPr>
          <p:nvPr/>
        </p:nvGrpSpPr>
        <p:grpSpPr bwMode="auto">
          <a:xfrm>
            <a:off x="4505077" y="2905125"/>
            <a:ext cx="2112963" cy="2935288"/>
            <a:chOff x="4907996" y="2794242"/>
            <a:chExt cx="1741026" cy="3771900"/>
          </a:xfrm>
        </p:grpSpPr>
        <p:sp>
          <p:nvSpPr>
            <p:cNvPr id="11" name="Round Same Side Corner Rectangle 10"/>
            <p:cNvSpPr/>
            <p:nvPr/>
          </p:nvSpPr>
          <p:spPr>
            <a:xfrm rot="10800000">
              <a:off x="4907996" y="2794242"/>
              <a:ext cx="1741026" cy="3771900"/>
            </a:xfrm>
            <a:prstGeom prst="round2SameRect">
              <a:avLst>
                <a:gd name="adj1" fmla="val 10500"/>
                <a:gd name="adj2" fmla="val 0"/>
              </a:avLst>
            </a:prstGeom>
          </p:spPr>
          <p:style>
            <a:lnRef idx="2">
              <a:schemeClr val="dk1"/>
            </a:lnRef>
            <a:fillRef idx="1">
              <a:schemeClr val="lt1"/>
            </a:fillRef>
            <a:effectRef idx="0">
              <a:schemeClr val="dk1"/>
            </a:effectRef>
            <a:fontRef idx="minor">
              <a:schemeClr val="dk1"/>
            </a:fontRef>
          </p:style>
        </p:sp>
        <p:sp>
          <p:nvSpPr>
            <p:cNvPr id="12" name="Round Same Side Corner Rectangle 4"/>
            <p:cNvSpPr/>
            <p:nvPr/>
          </p:nvSpPr>
          <p:spPr>
            <a:xfrm>
              <a:off x="4977324" y="2863601"/>
              <a:ext cx="1552665" cy="3533223"/>
            </a:xfrm>
            <a:prstGeom prst="rect">
              <a:avLst/>
            </a:prstGeom>
          </p:spPr>
          <p:style>
            <a:lnRef idx="2">
              <a:schemeClr val="accent3"/>
            </a:lnRef>
            <a:fillRef idx="1">
              <a:schemeClr val="lt1"/>
            </a:fillRef>
            <a:effectRef idx="0">
              <a:schemeClr val="accent3"/>
            </a:effectRef>
            <a:fontRef idx="minor">
              <a:schemeClr val="dk1"/>
            </a:fontRef>
          </p:style>
          <p:txBody>
            <a:bodyPr lIns="92456" tIns="92456" rIns="92456" bIns="92456" spcCol="1270"/>
            <a:lstStyle/>
            <a:p>
              <a:pPr defTabSz="577850">
                <a:lnSpc>
                  <a:spcPct val="90000"/>
                </a:lnSpc>
                <a:spcBef>
                  <a:spcPct val="0"/>
                </a:spcBef>
                <a:spcAft>
                  <a:spcPct val="35000"/>
                </a:spcAft>
                <a:defRPr/>
              </a:pPr>
              <a:r>
                <a:rPr lang="es-ES" sz="1400" b="1" i="1" dirty="0">
                  <a:solidFill>
                    <a:srgbClr val="000000"/>
                  </a:solidFill>
                  <a:hlinkClick r:id="rId4"/>
                </a:rPr>
                <a:t>Madrid Monitor </a:t>
              </a:r>
              <a:r>
                <a:rPr lang="es-ES" sz="1400" dirty="0">
                  <a:solidFill>
                    <a:srgbClr val="000000"/>
                  </a:solidFill>
                  <a:hlinkClick r:id="rId4"/>
                </a:rPr>
                <a:t> </a:t>
              </a:r>
              <a:endParaRPr lang="es-ES" sz="1400" dirty="0">
                <a:solidFill>
                  <a:srgbClr val="000000"/>
                </a:solidFill>
              </a:endParaRP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consultar en tiempo real la situación de una solicitud de registro</a:t>
              </a: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controlar las marcas de los competidores </a:t>
              </a: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avisos electrónicos</a:t>
              </a: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consultar la Gaceta de la OMPI</a:t>
              </a:r>
            </a:p>
          </p:txBody>
        </p:sp>
      </p:grpSp>
      <p:grpSp>
        <p:nvGrpSpPr>
          <p:cNvPr id="25604" name="Group 12"/>
          <p:cNvGrpSpPr>
            <a:grpSpLocks/>
          </p:cNvGrpSpPr>
          <p:nvPr/>
        </p:nvGrpSpPr>
        <p:grpSpPr bwMode="auto">
          <a:xfrm>
            <a:off x="6660902" y="2905125"/>
            <a:ext cx="2087563" cy="2935288"/>
            <a:chOff x="6780393" y="2761679"/>
            <a:chExt cx="1810431" cy="3771900"/>
          </a:xfrm>
        </p:grpSpPr>
        <p:sp>
          <p:nvSpPr>
            <p:cNvPr id="14" name="Round Same Side Corner Rectangle 13"/>
            <p:cNvSpPr/>
            <p:nvPr/>
          </p:nvSpPr>
          <p:spPr>
            <a:xfrm rot="10800000">
              <a:off x="6780393" y="2761679"/>
              <a:ext cx="1810431" cy="3771900"/>
            </a:xfrm>
            <a:prstGeom prst="round2SameRect">
              <a:avLst>
                <a:gd name="adj1" fmla="val 10500"/>
                <a:gd name="adj2" fmla="val 0"/>
              </a:avLst>
            </a:prstGeom>
            <a:solidFill>
              <a:schemeClr val="bg1"/>
            </a:solidFill>
          </p:spPr>
          <p:style>
            <a:lnRef idx="2">
              <a:schemeClr val="dk1"/>
            </a:lnRef>
            <a:fillRef idx="1">
              <a:schemeClr val="lt1"/>
            </a:fillRef>
            <a:effectRef idx="0">
              <a:schemeClr val="dk1"/>
            </a:effectRef>
            <a:fontRef idx="minor">
              <a:schemeClr val="dk1"/>
            </a:fontRef>
          </p:style>
        </p:sp>
        <p:sp>
          <p:nvSpPr>
            <p:cNvPr id="15" name="Round Same Side Corner Rectangle 4"/>
            <p:cNvSpPr/>
            <p:nvPr/>
          </p:nvSpPr>
          <p:spPr>
            <a:xfrm>
              <a:off x="6847854" y="2808599"/>
              <a:ext cx="1675508" cy="3484264"/>
            </a:xfrm>
            <a:prstGeom prst="rect">
              <a:avLst/>
            </a:prstGeom>
          </p:spPr>
          <p:style>
            <a:lnRef idx="2">
              <a:schemeClr val="accent3"/>
            </a:lnRef>
            <a:fillRef idx="1">
              <a:schemeClr val="lt1"/>
            </a:fillRef>
            <a:effectRef idx="0">
              <a:schemeClr val="accent3"/>
            </a:effectRef>
            <a:fontRef idx="minor">
              <a:schemeClr val="dk1"/>
            </a:fontRef>
          </p:style>
          <p:txBody>
            <a:bodyPr lIns="92456" tIns="92456" rIns="92456" bIns="92456" spcCol="1270"/>
            <a:lstStyle/>
            <a:p>
              <a:pPr defTabSz="577850">
                <a:lnSpc>
                  <a:spcPct val="90000"/>
                </a:lnSpc>
                <a:spcBef>
                  <a:spcPct val="0"/>
                </a:spcBef>
                <a:spcAft>
                  <a:spcPct val="35000"/>
                </a:spcAft>
                <a:defRPr/>
              </a:pPr>
              <a:r>
                <a:rPr lang="es-ES" sz="1400" b="1" dirty="0">
                  <a:solidFill>
                    <a:srgbClr val="000000"/>
                  </a:solidFill>
                  <a:hlinkClick r:id="rId5"/>
                </a:rPr>
                <a:t>Gestor de carteras del Sistema de Madrid</a:t>
              </a:r>
              <a:endParaRPr lang="es-ES" sz="1400" b="1" dirty="0">
                <a:solidFill>
                  <a:srgbClr val="000000"/>
                </a:solidFill>
              </a:endParaRP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acceder a documentos</a:t>
              </a: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pedir cambios </a:t>
              </a: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modificar, designar y renovar</a:t>
              </a: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pagar tasas</a:t>
              </a:r>
            </a:p>
            <a:p>
              <a:pPr marL="285750" indent="-285750" defTabSz="577850">
                <a:lnSpc>
                  <a:spcPct val="90000"/>
                </a:lnSpc>
                <a:spcBef>
                  <a:spcPct val="0"/>
                </a:spcBef>
                <a:buClr>
                  <a:srgbClr val="8A0000"/>
                </a:buClr>
                <a:buFont typeface="Wingdings" panose="05000000000000000000" pitchFamily="2" charset="2"/>
                <a:buChar char="§"/>
                <a:defRPr/>
              </a:pPr>
              <a:r>
                <a:rPr lang="es-ES" sz="1400" dirty="0">
                  <a:solidFill>
                    <a:srgbClr val="000000"/>
                  </a:solidFill>
                </a:rPr>
                <a:t>obtener extractos </a:t>
              </a:r>
              <a:endParaRPr lang="es-ES" sz="1400" i="1" dirty="0">
                <a:solidFill>
                  <a:srgbClr val="000000"/>
                </a:solidFill>
              </a:endParaRPr>
            </a:p>
          </p:txBody>
        </p:sp>
      </p:grpSp>
      <p:grpSp>
        <p:nvGrpSpPr>
          <p:cNvPr id="25605" name="Group 17"/>
          <p:cNvGrpSpPr>
            <a:grpSpLocks/>
          </p:cNvGrpSpPr>
          <p:nvPr/>
        </p:nvGrpSpPr>
        <p:grpSpPr bwMode="auto">
          <a:xfrm>
            <a:off x="2384177" y="2905126"/>
            <a:ext cx="2055813" cy="2932113"/>
            <a:chOff x="2752814" y="2808299"/>
            <a:chExt cx="1810431" cy="3771900"/>
          </a:xfrm>
        </p:grpSpPr>
        <p:sp>
          <p:nvSpPr>
            <p:cNvPr id="19" name="Round Same Side Corner Rectangle 18"/>
            <p:cNvSpPr/>
            <p:nvPr/>
          </p:nvSpPr>
          <p:spPr>
            <a:xfrm rot="10800000">
              <a:off x="2752814" y="2808299"/>
              <a:ext cx="1810431" cy="3771900"/>
            </a:xfrm>
            <a:prstGeom prst="round2SameRect">
              <a:avLst>
                <a:gd name="adj1" fmla="val 10500"/>
                <a:gd name="adj2" fmla="val 0"/>
              </a:avLst>
            </a:prstGeom>
          </p:spPr>
          <p:style>
            <a:lnRef idx="2">
              <a:schemeClr val="dk1"/>
            </a:lnRef>
            <a:fillRef idx="1">
              <a:schemeClr val="lt1"/>
            </a:fillRef>
            <a:effectRef idx="0">
              <a:schemeClr val="dk1"/>
            </a:effectRef>
            <a:fontRef idx="minor">
              <a:schemeClr val="dk1"/>
            </a:fontRef>
          </p:style>
        </p:sp>
        <p:sp>
          <p:nvSpPr>
            <p:cNvPr id="20" name="Round Same Side Corner Rectangle 4">
              <a:hlinkClick r:id="rId6"/>
            </p:cNvPr>
            <p:cNvSpPr/>
            <p:nvPr/>
          </p:nvSpPr>
          <p:spPr>
            <a:xfrm>
              <a:off x="2808735" y="2879776"/>
              <a:ext cx="1698590" cy="3528880"/>
            </a:xfrm>
            <a:prstGeom prst="rect">
              <a:avLst/>
            </a:prstGeom>
            <a:ln/>
          </p:spPr>
          <p:style>
            <a:lnRef idx="2">
              <a:schemeClr val="accent3"/>
            </a:lnRef>
            <a:fillRef idx="1">
              <a:schemeClr val="lt1"/>
            </a:fillRef>
            <a:effectRef idx="0">
              <a:schemeClr val="accent3"/>
            </a:effectRef>
            <a:fontRef idx="minor">
              <a:schemeClr val="dk1"/>
            </a:fontRef>
          </p:style>
          <p:txBody>
            <a:bodyPr lIns="92456" tIns="92456" rIns="92456" bIns="92456" spcCol="1270"/>
            <a:lstStyle/>
            <a:p>
              <a:pPr defTabSz="577850">
                <a:lnSpc>
                  <a:spcPct val="90000"/>
                </a:lnSpc>
                <a:spcBef>
                  <a:spcPct val="0"/>
                </a:spcBef>
                <a:spcAft>
                  <a:spcPct val="35000"/>
                </a:spcAft>
                <a:defRPr/>
              </a:pPr>
              <a:r>
                <a:rPr lang="es-ES" sz="1400" b="1" dirty="0">
                  <a:solidFill>
                    <a:srgbClr val="000000"/>
                  </a:solidFill>
                  <a:hlinkClick r:id="rId7"/>
                </a:rPr>
                <a:t>Gestor de productos y servicios de Madrid</a:t>
              </a:r>
              <a:endParaRPr lang="es-ES" sz="1400" dirty="0">
                <a:solidFill>
                  <a:srgbClr val="000000"/>
                </a:solidFill>
              </a:endParaRPr>
            </a:p>
            <a:p>
              <a:pPr marL="285750" indent="-285750" defTabSz="577850">
                <a:lnSpc>
                  <a:spcPct val="90000"/>
                </a:lnSpc>
                <a:spcBef>
                  <a:spcPct val="0"/>
                </a:spcBef>
                <a:spcAft>
                  <a:spcPct val="35000"/>
                </a:spcAft>
                <a:buClr>
                  <a:srgbClr val="8A0000"/>
                </a:buClr>
                <a:buFont typeface="Wingdings" panose="05000000000000000000" pitchFamily="2" charset="2"/>
                <a:buChar char="§"/>
                <a:defRPr/>
              </a:pPr>
              <a:r>
                <a:rPr lang="es-ES" sz="1400" dirty="0">
                  <a:solidFill>
                    <a:srgbClr val="000000"/>
                  </a:solidFill>
                </a:rPr>
                <a:t>elaborar una lista de términos sobre bienes y servicios aprobados en 18 idiomas</a:t>
              </a:r>
            </a:p>
            <a:p>
              <a:pPr marL="285750" indent="-285750" defTabSz="577850">
                <a:lnSpc>
                  <a:spcPct val="90000"/>
                </a:lnSpc>
                <a:spcBef>
                  <a:spcPct val="0"/>
                </a:spcBef>
                <a:spcAft>
                  <a:spcPct val="35000"/>
                </a:spcAft>
                <a:buClr>
                  <a:srgbClr val="8A0000"/>
                </a:buClr>
                <a:buFont typeface="Wingdings" panose="05000000000000000000" pitchFamily="2" charset="2"/>
                <a:buChar char="§"/>
                <a:defRPr/>
              </a:pPr>
              <a:r>
                <a:rPr lang="es-ES" sz="1400" b="1" dirty="0">
                  <a:solidFill>
                    <a:srgbClr val="000000"/>
                  </a:solidFill>
                  <a:hlinkClick r:id="rId8"/>
                </a:rPr>
                <a:t>Base de datos de  países miembros del Sistema de Madrid</a:t>
              </a:r>
              <a:endParaRPr lang="es-ES" sz="1400" b="1" dirty="0">
                <a:solidFill>
                  <a:srgbClr val="000000"/>
                </a:solidFill>
                <a:hlinkClick r:id="rId9"/>
              </a:endParaRPr>
            </a:p>
            <a:p>
              <a:pPr defTabSz="577850">
                <a:lnSpc>
                  <a:spcPct val="90000"/>
                </a:lnSpc>
                <a:spcBef>
                  <a:spcPct val="0"/>
                </a:spcBef>
                <a:spcAft>
                  <a:spcPct val="35000"/>
                </a:spcAft>
                <a:defRPr/>
              </a:pPr>
              <a:r>
                <a:rPr lang="es-ES" sz="1400" b="1" dirty="0">
                  <a:solidFill>
                    <a:srgbClr val="000000"/>
                  </a:solidFill>
                  <a:hlinkClick r:id="rId9"/>
                </a:rPr>
                <a:t>Calculador de tasas</a:t>
              </a:r>
              <a:endParaRPr lang="es-ES" sz="1400" dirty="0">
                <a:solidFill>
                  <a:srgbClr val="000000"/>
                </a:solidFill>
              </a:endParaRPr>
            </a:p>
          </p:txBody>
        </p:sp>
      </p:grpSp>
      <p:sp>
        <p:nvSpPr>
          <p:cNvPr id="17" name="Rectangle 2"/>
          <p:cNvSpPr>
            <a:spLocks noGrp="1" noChangeArrowheads="1"/>
          </p:cNvSpPr>
          <p:nvPr>
            <p:ph type="title"/>
          </p:nvPr>
        </p:nvSpPr>
        <p:spPr>
          <a:xfrm>
            <a:off x="457200" y="1067562"/>
            <a:ext cx="8229600" cy="857250"/>
          </a:xfrm>
        </p:spPr>
        <p:txBody>
          <a:bodyPr/>
          <a:lstStyle/>
          <a:p>
            <a:pPr>
              <a:defRPr/>
            </a:pPr>
            <a:r>
              <a:rPr lang="es-ES_tradnl" altLang="en-US" noProof="0" dirty="0" smtClean="0"/>
              <a:t>Servicios electrónicos</a:t>
            </a:r>
          </a:p>
        </p:txBody>
      </p:sp>
      <p:pic>
        <p:nvPicPr>
          <p:cNvPr id="2" name="Picture 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0536" y="1753362"/>
            <a:ext cx="1975755" cy="1106424"/>
          </a:xfrm>
          <a:prstGeom prst="rect">
            <a:avLst/>
          </a:prstGeom>
        </p:spPr>
      </p:pic>
      <p:pic>
        <p:nvPicPr>
          <p:cNvPr id="3" name="Picture 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06223" y="1753363"/>
            <a:ext cx="1975104" cy="1106061"/>
          </a:xfrm>
          <a:prstGeom prst="rect">
            <a:avLst/>
          </a:prstGeom>
        </p:spPr>
      </p:pic>
      <p:pic>
        <p:nvPicPr>
          <p:cNvPr id="4" name="Picture 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591055" y="1753363"/>
            <a:ext cx="1975104" cy="1106061"/>
          </a:xfrm>
          <a:prstGeom prst="rect">
            <a:avLst/>
          </a:prstGeom>
        </p:spPr>
      </p:pic>
      <p:pic>
        <p:nvPicPr>
          <p:cNvPr id="7" name="Picture 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712464" y="1753362"/>
            <a:ext cx="1975755" cy="1106424"/>
          </a:xfrm>
          <a:prstGeom prst="rect">
            <a:avLst/>
          </a:prstGeom>
        </p:spPr>
      </p:pic>
      <p:sp>
        <p:nvSpPr>
          <p:cNvPr id="8" name="Slide Number Placeholder 7"/>
          <p:cNvSpPr>
            <a:spLocks noGrp="1"/>
          </p:cNvSpPr>
          <p:nvPr>
            <p:ph type="sldNum" sz="quarter" idx="10"/>
          </p:nvPr>
        </p:nvSpPr>
        <p:spPr/>
        <p:txBody>
          <a:bodyPr/>
          <a:lstStyle/>
          <a:p>
            <a:pPr>
              <a:defRPr/>
            </a:pPr>
            <a:fld id="{A6EC320D-76E6-44B4-8105-672B816E0E46}" type="slidenum">
              <a:rPr lang="en-US" altLang="en-US" smtClean="0"/>
              <a:pPr>
                <a:defRPr/>
              </a:pPr>
              <a:t>39</a:t>
            </a:fld>
            <a:endParaRPr lang="en-US" altLang="en-US" dirty="0"/>
          </a:p>
        </p:txBody>
      </p:sp>
    </p:spTree>
    <p:extLst>
      <p:ext uri="{BB962C8B-B14F-4D97-AF65-F5344CB8AC3E}">
        <p14:creationId xmlns:p14="http://schemas.microsoft.com/office/powerpoint/2010/main" val="21190314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pPr eaLnBrk="1" hangingPunct="1"/>
            <a:r>
              <a:rPr lang="es-ES" altLang="en-US" smtClean="0"/>
              <a:t>¿Qué es una patente?</a:t>
            </a:r>
            <a:endParaRPr lang="en-US" altLang="en-US" smtClean="0"/>
          </a:p>
        </p:txBody>
      </p:sp>
      <p:sp>
        <p:nvSpPr>
          <p:cNvPr id="4099" name="Content Placeholder 4"/>
          <p:cNvSpPr>
            <a:spLocks noGrp="1"/>
          </p:cNvSpPr>
          <p:nvPr>
            <p:ph idx="1"/>
          </p:nvPr>
        </p:nvSpPr>
        <p:spPr>
          <a:xfrm>
            <a:off x="457200" y="1600200"/>
            <a:ext cx="8229600" cy="2476500"/>
          </a:xfrm>
        </p:spPr>
        <p:txBody>
          <a:bodyPr/>
          <a:lstStyle/>
          <a:p>
            <a:pPr eaLnBrk="1" hangingPunct="1"/>
            <a:r>
              <a:rPr lang="es-ES" altLang="en-US" dirty="0" smtClean="0"/>
              <a:t>Instrumento de protección legal de las nuevas invenciones</a:t>
            </a:r>
          </a:p>
          <a:p>
            <a:pPr eaLnBrk="1" hangingPunct="1"/>
            <a:r>
              <a:rPr lang="es-ES" altLang="en-US" dirty="0" smtClean="0"/>
              <a:t>Título que garantiza exclusividad en el mercado</a:t>
            </a:r>
            <a:endParaRPr lang="en-US" altLang="en-US" dirty="0" smtClean="0"/>
          </a:p>
        </p:txBody>
      </p:sp>
      <p:sp>
        <p:nvSpPr>
          <p:cNvPr id="4100" name="TextBox 5"/>
          <p:cNvSpPr txBox="1">
            <a:spLocks noChangeArrowheads="1"/>
          </p:cNvSpPr>
          <p:nvPr/>
        </p:nvSpPr>
        <p:spPr bwMode="auto">
          <a:xfrm>
            <a:off x="2771775" y="4581525"/>
            <a:ext cx="57610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Clr>
                <a:srgbClr val="9D0A2B"/>
              </a:buClr>
              <a:buFont typeface="Wingdings" pitchFamily="2" charset="2"/>
              <a:buChar char="q"/>
              <a:defRPr sz="2400">
                <a:solidFill>
                  <a:schemeClr val="tx1"/>
                </a:solidFill>
                <a:latin typeface="Arial" charset="0"/>
                <a:cs typeface="Arial" charset="0"/>
              </a:defRPr>
            </a:lvl2pPr>
            <a:lvl3pPr marL="1143000" indent="-228600" eaLnBrk="0" hangingPunct="0">
              <a:spcBef>
                <a:spcPct val="20000"/>
              </a:spcBef>
              <a:buClr>
                <a:srgbClr val="9D0A2B"/>
              </a:buClr>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r>
              <a:rPr lang="es-ES" altLang="en-US" sz="3200"/>
              <a:t>Solicitar una patente es una decisión empresarial, del negocio</a:t>
            </a:r>
            <a:endParaRPr lang="en-US" altLang="en-US" sz="3200"/>
          </a:p>
        </p:txBody>
      </p:sp>
      <p:sp>
        <p:nvSpPr>
          <p:cNvPr id="7" name="Curved Left Arrow 6"/>
          <p:cNvSpPr/>
          <p:nvPr/>
        </p:nvSpPr>
        <p:spPr>
          <a:xfrm rot="9608299">
            <a:off x="287338" y="3252788"/>
            <a:ext cx="1873250" cy="2657475"/>
          </a:xfrm>
          <a:prstGeom prst="curvedLeftArrow">
            <a:avLst>
              <a:gd name="adj1" fmla="val 25000"/>
              <a:gd name="adj2" fmla="val 51702"/>
              <a:gd name="adj3" fmla="val 1068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102" name="TextBox 1"/>
          <p:cNvSpPr txBox="1">
            <a:spLocks noChangeArrowheads="1"/>
          </p:cNvSpPr>
          <p:nvPr/>
        </p:nvSpPr>
        <p:spPr bwMode="auto">
          <a:xfrm>
            <a:off x="4932363" y="3013608"/>
            <a:ext cx="4032250" cy="132343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altLang="es-ES" sz="2000" dirty="0"/>
              <a:t>Por su vinculación con el comercio, la protección por patentes tiene un fuerte contenido internacional</a:t>
            </a:r>
            <a:endParaRPr lang="en-US" altLang="es-ES" sz="2000" dirty="0"/>
          </a:p>
        </p:txBody>
      </p:sp>
    </p:spTree>
    <p:extLst>
      <p:ext uri="{BB962C8B-B14F-4D97-AF65-F5344CB8AC3E}">
        <p14:creationId xmlns:p14="http://schemas.microsoft.com/office/powerpoint/2010/main" val="21321956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s-ES_tradnl" altLang="en-US" noProof="0" dirty="0" smtClean="0"/>
              <a:t>Solicitudes internacionales</a:t>
            </a:r>
          </a:p>
        </p:txBody>
      </p:sp>
      <p:sp>
        <p:nvSpPr>
          <p:cNvPr id="26628" name="Rectangle 4"/>
          <p:cNvSpPr>
            <a:spLocks noChangeArrowheads="1"/>
          </p:cNvSpPr>
          <p:nvPr/>
        </p:nvSpPr>
        <p:spPr bwMode="auto">
          <a:xfrm>
            <a:off x="444500" y="2052638"/>
            <a:ext cx="88800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50000"/>
              </a:spcBef>
              <a:buFontTx/>
              <a:buNone/>
            </a:pPr>
            <a:r>
              <a:rPr lang="es-ES" altLang="en-US" sz="2000" dirty="0"/>
              <a:t>Figura A.1.1  Evolución de las solicitudes internacionales (2001-2017)</a:t>
            </a:r>
          </a:p>
        </p:txBody>
      </p:sp>
      <p:sp>
        <p:nvSpPr>
          <p:cNvPr id="2" name="Slide Number Placeholder 1"/>
          <p:cNvSpPr>
            <a:spLocks noGrp="1"/>
          </p:cNvSpPr>
          <p:nvPr>
            <p:ph type="sldNum" sz="quarter" idx="10"/>
          </p:nvPr>
        </p:nvSpPr>
        <p:spPr/>
        <p:txBody>
          <a:bodyPr/>
          <a:lstStyle/>
          <a:p>
            <a:pPr>
              <a:defRPr/>
            </a:pPr>
            <a:fld id="{A6EC320D-76E6-44B4-8105-672B816E0E46}" type="slidenum">
              <a:rPr lang="en-US" altLang="en-US" smtClean="0"/>
              <a:pPr>
                <a:defRPr/>
              </a:pPr>
              <a:t>40</a:t>
            </a:fld>
            <a:endParaRPr lang="en-US" altLang="en-US" dirty="0"/>
          </a:p>
        </p:txBody>
      </p:sp>
      <p:pic>
        <p:nvPicPr>
          <p:cNvPr id="6" name="Picture 5" descr="L:\DAT2\OrgESD\Shared\Madrid Yearly Review\2018\STATA\graphs\emf\HA1.e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3608" y="2412123"/>
            <a:ext cx="5904458"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73620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r>
              <a:rPr lang="es-ES_tradnl" altLang="en-US" noProof="0" dirty="0" smtClean="0"/>
              <a:t>Panorama general en 2017</a:t>
            </a:r>
          </a:p>
        </p:txBody>
      </p:sp>
      <p:graphicFrame>
        <p:nvGraphicFramePr>
          <p:cNvPr id="5" name="Group 2"/>
          <p:cNvGraphicFramePr>
            <a:graphicFrameLocks noGrp="1"/>
          </p:cNvGraphicFramePr>
          <p:nvPr>
            <p:ph idx="4294967295"/>
            <p:extLst/>
          </p:nvPr>
        </p:nvGraphicFramePr>
        <p:xfrm>
          <a:off x="533400" y="2000251"/>
          <a:ext cx="8153400" cy="2914651"/>
        </p:xfrm>
        <a:graphic>
          <a:graphicData uri="http://schemas.openxmlformats.org/drawingml/2006/table">
            <a:tbl>
              <a:tblPr/>
              <a:tblGrid>
                <a:gridCol w="5040828">
                  <a:extLst>
                    <a:ext uri="{9D8B030D-6E8A-4147-A177-3AD203B41FA5}">
                      <a16:colId xmlns:a16="http://schemas.microsoft.com/office/drawing/2014/main" val="20000"/>
                    </a:ext>
                  </a:extLst>
                </a:gridCol>
                <a:gridCol w="3112572">
                  <a:extLst>
                    <a:ext uri="{9D8B030D-6E8A-4147-A177-3AD203B41FA5}">
                      <a16:colId xmlns:a16="http://schemas.microsoft.com/office/drawing/2014/main" val="20001"/>
                    </a:ext>
                  </a:extLst>
                </a:gridCol>
              </a:tblGrid>
              <a:tr h="5382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cs typeface="Arial" pitchFamily="34" charset="0"/>
                        </a:rPr>
                        <a:t>56.267 registros internacionales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txBody>
                  <a:tcPr marT="34290" marB="3429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64398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Número medio de designaciones</a:t>
                      </a:r>
                    </a:p>
                  </a:txBody>
                  <a:tcPr marT="34290" marB="3429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6,5</a:t>
                      </a:r>
                    </a:p>
                  </a:txBody>
                  <a:tcPr marT="34290" marB="3429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821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Número medio de clases</a:t>
                      </a:r>
                    </a:p>
                  </a:txBody>
                  <a:tcPr marT="34290" marB="3429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2-3</a:t>
                      </a:r>
                    </a:p>
                  </a:txBody>
                  <a:tcPr marT="34290" marB="3429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821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chemeClr val="tx1"/>
                          </a:solidFill>
                          <a:effectLst/>
                          <a:latin typeface="Arial" pitchFamily="34" charset="0"/>
                          <a:cs typeface="Arial" pitchFamily="34" charset="0"/>
                        </a:rPr>
                        <a:t>Importe medio de las tasas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txBody>
                  <a:tcPr marT="34290" marB="3429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3.166 francos suizos</a:t>
                      </a:r>
                    </a:p>
                  </a:txBody>
                  <a:tcPr marT="34290" marB="3429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5603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Todas las tasas</a:t>
                      </a:r>
                    </a:p>
                  </a:txBody>
                  <a:tcPr marT="34290" marB="3429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70% &lt; 3.166 francos suizos</a:t>
                      </a:r>
                    </a:p>
                  </a:txBody>
                  <a:tcPr marT="34290" marB="3429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0"/>
          </p:nvPr>
        </p:nvSpPr>
        <p:spPr/>
        <p:txBody>
          <a:bodyPr/>
          <a:lstStyle/>
          <a:p>
            <a:pPr>
              <a:defRPr/>
            </a:pPr>
            <a:fld id="{A6EC320D-76E6-44B4-8105-672B816E0E46}" type="slidenum">
              <a:rPr lang="en-US" altLang="en-US" smtClean="0"/>
              <a:pPr>
                <a:defRPr/>
              </a:pPr>
              <a:t>41</a:t>
            </a:fld>
            <a:endParaRPr lang="en-US" altLang="en-US" dirty="0"/>
          </a:p>
        </p:txBody>
      </p:sp>
    </p:spTree>
    <p:extLst>
      <p:ext uri="{BB962C8B-B14F-4D97-AF65-F5344CB8AC3E}">
        <p14:creationId xmlns:p14="http://schemas.microsoft.com/office/powerpoint/2010/main" val="27458241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5"/>
            <a:ext cx="8435280" cy="857250"/>
          </a:xfrm>
        </p:spPr>
        <p:txBody>
          <a:bodyPr/>
          <a:lstStyle/>
          <a:p>
            <a:pPr>
              <a:defRPr/>
            </a:pPr>
            <a:r>
              <a:rPr lang="es-ES_tradnl" sz="3400" dirty="0"/>
              <a:t>Solicitudes internacionales con respecto a los 10 principales países de origen (2017)</a:t>
            </a:r>
          </a:p>
        </p:txBody>
      </p:sp>
      <p:sp>
        <p:nvSpPr>
          <p:cNvPr id="3" name="Slide Number Placeholder 2"/>
          <p:cNvSpPr>
            <a:spLocks noGrp="1"/>
          </p:cNvSpPr>
          <p:nvPr>
            <p:ph type="sldNum" sz="quarter" idx="10"/>
          </p:nvPr>
        </p:nvSpPr>
        <p:spPr/>
        <p:txBody>
          <a:bodyPr/>
          <a:lstStyle/>
          <a:p>
            <a:pPr>
              <a:defRPr/>
            </a:pPr>
            <a:fld id="{A6EC320D-76E6-44B4-8105-672B816E0E46}" type="slidenum">
              <a:rPr lang="en-US" altLang="en-US" smtClean="0"/>
              <a:pPr>
                <a:defRPr/>
              </a:pPr>
              <a:t>42</a:t>
            </a:fld>
            <a:endParaRPr lang="en-US" altLang="en-US" dirty="0"/>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1" y="1989139"/>
            <a:ext cx="8569325" cy="3138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58334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063625"/>
            <a:ext cx="8229600" cy="857250"/>
          </a:xfrm>
        </p:spPr>
        <p:txBody>
          <a:bodyPr/>
          <a:lstStyle/>
          <a:p>
            <a:pPr>
              <a:defRPr/>
            </a:pPr>
            <a:r>
              <a:rPr lang="es-ES_tradnl" noProof="0" dirty="0" smtClean="0">
                <a:ea typeface="MS PGothic" charset="0"/>
                <a:cs typeface="MS PGothic" charset="0"/>
              </a:rPr>
              <a:t>Las 10 principales Partes Contratantes designadas (2017)</a:t>
            </a:r>
            <a:endParaRPr lang="es-ES_tradnl" noProof="0" dirty="0">
              <a:ea typeface="MS PGothic" charset="0"/>
              <a:cs typeface="MS PGothic" charset="0"/>
            </a:endParaRPr>
          </a:p>
        </p:txBody>
      </p:sp>
      <p:sp>
        <p:nvSpPr>
          <p:cNvPr id="32771" name="Rectangle 6"/>
          <p:cNvSpPr>
            <a:spLocks noChangeArrowheads="1"/>
          </p:cNvSpPr>
          <p:nvPr/>
        </p:nvSpPr>
        <p:spPr bwMode="auto">
          <a:xfrm>
            <a:off x="4479925" y="2365375"/>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en-US" altLang="en-US" sz="2800" dirty="0"/>
          </a:p>
        </p:txBody>
      </p:sp>
      <p:sp>
        <p:nvSpPr>
          <p:cNvPr id="32772" name="Rectangle 7"/>
          <p:cNvSpPr>
            <a:spLocks noChangeArrowheads="1"/>
          </p:cNvSpPr>
          <p:nvPr/>
        </p:nvSpPr>
        <p:spPr bwMode="auto">
          <a:xfrm>
            <a:off x="4445000" y="4016376"/>
            <a:ext cx="25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a:spcBef>
                <a:spcPct val="50000"/>
              </a:spcBef>
              <a:buFontTx/>
              <a:buNone/>
            </a:pPr>
            <a:r>
              <a:rPr lang="en-US" altLang="en-US" sz="1000" dirty="0"/>
              <a:t>  </a:t>
            </a:r>
            <a:endParaRPr lang="en-US" altLang="en-US" sz="2800" dirty="0"/>
          </a:p>
        </p:txBody>
      </p:sp>
      <p:sp>
        <p:nvSpPr>
          <p:cNvPr id="2" name="Slide Number Placeholder 1"/>
          <p:cNvSpPr>
            <a:spLocks noGrp="1"/>
          </p:cNvSpPr>
          <p:nvPr>
            <p:ph type="sldNum" sz="quarter" idx="10"/>
          </p:nvPr>
        </p:nvSpPr>
        <p:spPr/>
        <p:txBody>
          <a:bodyPr/>
          <a:lstStyle/>
          <a:p>
            <a:pPr>
              <a:defRPr/>
            </a:pPr>
            <a:fld id="{A6EC320D-76E6-44B4-8105-672B816E0E46}" type="slidenum">
              <a:rPr lang="en-US" altLang="en-US" smtClean="0"/>
              <a:pPr>
                <a:defRPr/>
              </a:pPr>
              <a:t>43</a:t>
            </a:fld>
            <a:endParaRPr lang="en-US" altLang="en-US" dirty="0"/>
          </a:p>
        </p:txBody>
      </p:sp>
      <p:grpSp>
        <p:nvGrpSpPr>
          <p:cNvPr id="19" name="Group 18"/>
          <p:cNvGrpSpPr/>
          <p:nvPr/>
        </p:nvGrpSpPr>
        <p:grpSpPr>
          <a:xfrm>
            <a:off x="1331641" y="2204865"/>
            <a:ext cx="5836141" cy="3459497"/>
            <a:chOff x="395536" y="1524162"/>
            <a:chExt cx="4241206" cy="3118807"/>
          </a:xfrm>
        </p:grpSpPr>
        <p:pic>
          <p:nvPicPr>
            <p:cNvPr id="20" name="Picture 19" descr="P:\MYR-master\2018\ryan-stata\emf\A15.emf"/>
            <p:cNvPicPr/>
            <p:nvPr/>
          </p:nvPicPr>
          <p:blipFill rotWithShape="1">
            <a:blip r:embed="rId4" cstate="email">
              <a:extLst>
                <a:ext uri="{28A0092B-C50C-407E-A947-70E740481C1C}">
                  <a14:useLocalDpi xmlns:a14="http://schemas.microsoft.com/office/drawing/2010/main"/>
                </a:ext>
              </a:extLst>
            </a:blip>
            <a:srcRect l="46064" t="88518" r="39893"/>
            <a:stretch/>
          </p:blipFill>
          <p:spPr bwMode="auto">
            <a:xfrm>
              <a:off x="2051720" y="4290768"/>
              <a:ext cx="1132591" cy="352201"/>
            </a:xfrm>
            <a:prstGeom prst="rect">
              <a:avLst/>
            </a:prstGeom>
            <a:noFill/>
            <a:ln>
              <a:noFill/>
            </a:ln>
          </p:spPr>
        </p:pic>
        <p:grpSp>
          <p:nvGrpSpPr>
            <p:cNvPr id="21" name="Group 20"/>
            <p:cNvGrpSpPr/>
            <p:nvPr/>
          </p:nvGrpSpPr>
          <p:grpSpPr>
            <a:xfrm>
              <a:off x="395536" y="1524162"/>
              <a:ext cx="4241206" cy="2771002"/>
              <a:chOff x="395536" y="1524162"/>
              <a:chExt cx="4241206" cy="2771002"/>
            </a:xfrm>
          </p:grpSpPr>
          <p:pic>
            <p:nvPicPr>
              <p:cNvPr id="22" name="Picture 21" descr="P:\MYR-master\2018\ryan-stata\emf\A15.emf"/>
              <p:cNvPicPr/>
              <p:nvPr/>
            </p:nvPicPr>
            <p:blipFill rotWithShape="1">
              <a:blip r:embed="rId4" cstate="email">
                <a:extLst>
                  <a:ext uri="{28A0092B-C50C-407E-A947-70E740481C1C}">
                    <a14:useLocalDpi xmlns:a14="http://schemas.microsoft.com/office/drawing/2010/main"/>
                  </a:ext>
                </a:extLst>
              </a:blip>
              <a:srcRect r="48214" b="9665"/>
              <a:stretch/>
            </p:blipFill>
            <p:spPr bwMode="auto">
              <a:xfrm>
                <a:off x="395536" y="1524162"/>
                <a:ext cx="4176464" cy="2771002"/>
              </a:xfrm>
              <a:prstGeom prst="rect">
                <a:avLst/>
              </a:prstGeom>
              <a:noFill/>
              <a:ln>
                <a:noFill/>
              </a:ln>
            </p:spPr>
          </p:pic>
          <p:sp>
            <p:nvSpPr>
              <p:cNvPr id="23" name="Freeform 22"/>
              <p:cNvSpPr/>
              <p:nvPr/>
            </p:nvSpPr>
            <p:spPr bwMode="auto">
              <a:xfrm>
                <a:off x="4502496" y="3728831"/>
                <a:ext cx="134246" cy="305213"/>
              </a:xfrm>
              <a:custGeom>
                <a:avLst/>
                <a:gdLst>
                  <a:gd name="connsiteX0" fmla="*/ 0 w 652462"/>
                  <a:gd name="connsiteY0" fmla="*/ 328613 h 485775"/>
                  <a:gd name="connsiteX1" fmla="*/ 328612 w 652462"/>
                  <a:gd name="connsiteY1" fmla="*/ 0 h 485775"/>
                  <a:gd name="connsiteX2" fmla="*/ 652462 w 652462"/>
                  <a:gd name="connsiteY2" fmla="*/ 361950 h 485775"/>
                  <a:gd name="connsiteX3" fmla="*/ 4762 w 652462"/>
                  <a:gd name="connsiteY3" fmla="*/ 485775 h 485775"/>
                  <a:gd name="connsiteX4" fmla="*/ 0 w 652462"/>
                  <a:gd name="connsiteY4" fmla="*/ 328613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462" h="485775">
                    <a:moveTo>
                      <a:pt x="0" y="328613"/>
                    </a:moveTo>
                    <a:lnTo>
                      <a:pt x="328612" y="0"/>
                    </a:lnTo>
                    <a:lnTo>
                      <a:pt x="652462" y="361950"/>
                    </a:lnTo>
                    <a:lnTo>
                      <a:pt x="4762" y="485775"/>
                    </a:lnTo>
                    <a:lnTo>
                      <a:pt x="0" y="328613"/>
                    </a:lnTo>
                    <a:close/>
                  </a:path>
                </a:pathLst>
              </a:custGeom>
              <a:solidFill>
                <a:srgbClr val="FFFFFF"/>
              </a:solidFill>
              <a:ln>
                <a:noFill/>
              </a:ln>
              <a:effectLst/>
              <a:extLst/>
            </p:spPr>
            <p:txBody>
              <a:bodyPr vert="horz" wrap="none" lIns="91440" tIns="45720" rIns="91440" bIns="45720" numCol="1" rtlCol="0" anchor="ctr" anchorCtr="0" compatLnSpc="1">
                <a:prstTxWarp prst="textNoShape">
                  <a:avLst/>
                </a:prstTxWarp>
                <a:spAutoFit/>
              </a:bodyPr>
              <a:lstStyle/>
              <a:p>
                <a:pPr algn="ctr"/>
                <a:endParaRPr lang="en-US" sz="1600"/>
              </a:p>
            </p:txBody>
          </p:sp>
        </p:grpSp>
      </p:grpSp>
    </p:spTree>
    <p:extLst>
      <p:ext uri="{BB962C8B-B14F-4D97-AF65-F5344CB8AC3E}">
        <p14:creationId xmlns:p14="http://schemas.microsoft.com/office/powerpoint/2010/main" val="219621341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843558"/>
            <a:ext cx="8229600" cy="857250"/>
          </a:xfrm>
        </p:spPr>
        <p:txBody>
          <a:bodyPr/>
          <a:lstStyle/>
          <a:p>
            <a:pPr>
              <a:defRPr/>
            </a:pPr>
            <a:r>
              <a:rPr lang="es-ES_tradnl" noProof="0" dirty="0" smtClean="0"/>
              <a:t>Novedades jurídicas</a:t>
            </a:r>
            <a:endParaRPr lang="es-ES_tradnl" noProof="0" dirty="0"/>
          </a:p>
        </p:txBody>
      </p:sp>
      <p:sp>
        <p:nvSpPr>
          <p:cNvPr id="3" name="Content Placeholder 2"/>
          <p:cNvSpPr>
            <a:spLocks noGrp="1"/>
          </p:cNvSpPr>
          <p:nvPr>
            <p:ph idx="1"/>
          </p:nvPr>
        </p:nvSpPr>
        <p:spPr>
          <a:xfrm>
            <a:off x="323528" y="1412776"/>
            <a:ext cx="8527808" cy="4392488"/>
          </a:xfrm>
        </p:spPr>
        <p:txBody>
          <a:bodyPr/>
          <a:lstStyle/>
          <a:p>
            <a:pPr marL="0" indent="0">
              <a:buNone/>
              <a:defRPr/>
            </a:pPr>
            <a:endParaRPr lang="es-ES_tradnl" altLang="en-US" sz="1800" dirty="0">
              <a:ea typeface="ＭＳ Ｐゴシック" pitchFamily="34" charset="-128"/>
            </a:endParaRPr>
          </a:p>
          <a:p>
            <a:pPr marL="0" indent="0">
              <a:buNone/>
              <a:defRPr/>
            </a:pPr>
            <a:r>
              <a:rPr lang="es-ES_tradnl" altLang="en-US" b="1" noProof="0" dirty="0" smtClean="0">
                <a:ea typeface="ＭＳ Ｐゴシック" pitchFamily="34" charset="-128"/>
              </a:rPr>
              <a:t>Modificaciones al Reglamento Común: </a:t>
            </a:r>
          </a:p>
          <a:p>
            <a:pPr marL="0" indent="0">
              <a:buNone/>
              <a:defRPr/>
            </a:pPr>
            <a:r>
              <a:rPr lang="es-ES_tradnl" altLang="en-US" i="1" noProof="0" dirty="0" smtClean="0">
                <a:ea typeface="ＭＳ Ｐゴシック" pitchFamily="34" charset="-128"/>
              </a:rPr>
              <a:t>1 de febrero de 2019</a:t>
            </a:r>
          </a:p>
          <a:p>
            <a:pPr marL="0" indent="0">
              <a:defRPr/>
            </a:pPr>
            <a:r>
              <a:rPr lang="es-ES_tradnl" altLang="en-US" noProof="0" dirty="0" smtClean="0">
                <a:ea typeface="ＭＳ Ｐゴシック" pitchFamily="34" charset="-128"/>
              </a:rPr>
              <a:t> Introducción de la división de los registros internacionales ante las </a:t>
            </a:r>
            <a:r>
              <a:rPr lang="es-ES_tradnl" altLang="en-US" noProof="0" dirty="0" err="1" smtClean="0">
                <a:ea typeface="ＭＳ Ｐゴシック" pitchFamily="34" charset="-128"/>
              </a:rPr>
              <a:t>PCd</a:t>
            </a:r>
            <a:r>
              <a:rPr lang="es-ES_tradnl" altLang="en-US" noProof="0" dirty="0" smtClean="0">
                <a:ea typeface="ＭＳ Ｐゴシック" pitchFamily="34" charset="-128"/>
              </a:rPr>
              <a:t> y la eventual fusión ulterior de registros internacionales divididos (nuevas Reglas 27</a:t>
            </a:r>
            <a:r>
              <a:rPr lang="es-ES_tradnl" altLang="en-US" i="1" noProof="0" dirty="0" smtClean="0">
                <a:ea typeface="ＭＳ Ｐゴシック" pitchFamily="34" charset="-128"/>
              </a:rPr>
              <a:t>bis</a:t>
            </a:r>
            <a:r>
              <a:rPr lang="es-ES_tradnl" altLang="en-US" noProof="0" dirty="0" smtClean="0">
                <a:ea typeface="ＭＳ Ｐゴシック" pitchFamily="34" charset="-128"/>
              </a:rPr>
              <a:t> y 27</a:t>
            </a:r>
            <a:r>
              <a:rPr lang="es-ES_tradnl" altLang="en-US" i="1" noProof="0" dirty="0" smtClean="0">
                <a:ea typeface="ＭＳ Ｐゴシック" pitchFamily="34" charset="-128"/>
              </a:rPr>
              <a:t>ter</a:t>
            </a:r>
            <a:r>
              <a:rPr lang="es-ES_tradnl" altLang="en-US" noProof="0" dirty="0" smtClean="0">
                <a:ea typeface="ＭＳ Ｐゴシック" pitchFamily="34" charset="-128"/>
              </a:rPr>
              <a:t>).</a:t>
            </a:r>
          </a:p>
          <a:p>
            <a:pPr marL="0" indent="0">
              <a:buNone/>
              <a:defRPr/>
            </a:pPr>
            <a:endParaRPr lang="es-ES_tradnl" altLang="en-US" noProof="0" dirty="0" smtClean="0">
              <a:ea typeface="ＭＳ Ｐゴシック" pitchFamily="34" charset="-128"/>
            </a:endParaRPr>
          </a:p>
          <a:p>
            <a:pPr marL="0" indent="0">
              <a:buNone/>
              <a:defRPr/>
            </a:pPr>
            <a:r>
              <a:rPr lang="es-ES_tradnl" altLang="en-US" b="1" noProof="0" dirty="0" smtClean="0">
                <a:ea typeface="ＭＳ Ｐゴシック" pitchFamily="34" charset="-128"/>
              </a:rPr>
              <a:t>Grupo de Trabajo del Sistema de Madrid</a:t>
            </a:r>
          </a:p>
          <a:p>
            <a:pPr marL="0" indent="0">
              <a:defRPr/>
            </a:pPr>
            <a:r>
              <a:rPr lang="es-ES_tradnl" altLang="en-US" noProof="0" dirty="0" smtClean="0">
                <a:ea typeface="ＭＳ Ｐゴシック" pitchFamily="34" charset="-128"/>
              </a:rPr>
              <a:t> La sustitución, la transformación y los nuevos tipos de marcas son los temas que se abordarán.</a:t>
            </a:r>
          </a:p>
          <a:p>
            <a:pPr marL="0" indent="0">
              <a:buNone/>
              <a:defRPr/>
            </a:pPr>
            <a:endParaRPr lang="es-ES_tradnl" altLang="en-US" sz="2000" dirty="0">
              <a:ea typeface="ＭＳ Ｐゴシック" pitchFamily="34" charset="-128"/>
            </a:endParaRPr>
          </a:p>
          <a:p>
            <a:pPr marL="457200" lvl="1" indent="0">
              <a:defRPr/>
            </a:pPr>
            <a:endParaRPr lang="es-ES_tradnl" altLang="en-US" sz="1800" dirty="0">
              <a:ea typeface="Arial" pitchFamily="34" charset="0"/>
            </a:endParaRPr>
          </a:p>
          <a:p>
            <a:pPr marL="0" indent="0">
              <a:buNone/>
              <a:defRPr/>
            </a:pPr>
            <a:endParaRPr lang="es-ES_tradnl" altLang="en-US" noProof="0" dirty="0" smtClean="0">
              <a:ea typeface="ＭＳ Ｐゴシック" pitchFamily="34" charset="-128"/>
            </a:endParaRPr>
          </a:p>
        </p:txBody>
      </p:sp>
      <p:sp>
        <p:nvSpPr>
          <p:cNvPr id="37892"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fld id="{C08B598B-75E0-4B4E-825D-25C638391F45}" type="slidenum">
              <a:rPr lang="en-US" altLang="en-US" sz="1400"/>
              <a:pPr eaLnBrk="1" hangingPunct="1">
                <a:spcBef>
                  <a:spcPct val="0"/>
                </a:spcBef>
                <a:buFontTx/>
                <a:buNone/>
              </a:pPr>
              <a:t>44</a:t>
            </a:fld>
            <a:endParaRPr lang="en-US" altLang="en-US" sz="1400" dirty="0"/>
          </a:p>
        </p:txBody>
      </p:sp>
    </p:spTree>
    <p:extLst>
      <p:ext uri="{BB962C8B-B14F-4D97-AF65-F5344CB8AC3E}">
        <p14:creationId xmlns:p14="http://schemas.microsoft.com/office/powerpoint/2010/main" val="22168439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noProof="0" dirty="0" smtClean="0"/>
              <a:t>Cómo acceder a </a:t>
            </a:r>
            <a:r>
              <a:rPr lang="es-ES_tradnl" i="1" noProof="0" dirty="0" smtClean="0"/>
              <a:t>Contacte con Madrid</a:t>
            </a:r>
            <a:endParaRPr lang="es-ES_tradnl" i="1" noProof="0" dirty="0"/>
          </a:p>
        </p:txBody>
      </p:sp>
      <p:sp>
        <p:nvSpPr>
          <p:cNvPr id="3" name="Content Placeholder 2"/>
          <p:cNvSpPr>
            <a:spLocks noGrp="1"/>
          </p:cNvSpPr>
          <p:nvPr>
            <p:ph idx="1"/>
          </p:nvPr>
        </p:nvSpPr>
        <p:spPr>
          <a:xfrm>
            <a:off x="457200" y="2187576"/>
            <a:ext cx="8229600" cy="665163"/>
          </a:xfrm>
        </p:spPr>
        <p:txBody>
          <a:bodyPr/>
          <a:lstStyle/>
          <a:p>
            <a:pPr>
              <a:defRPr/>
            </a:pPr>
            <a:r>
              <a:rPr lang="es-ES_tradnl" altLang="en-US" noProof="0" dirty="0" smtClean="0">
                <a:ea typeface="ＭＳ Ｐゴシック" pitchFamily="34" charset="-128"/>
                <a:hlinkClick r:id="rId3"/>
              </a:rPr>
              <a:t>www.wipo.int/madrid/es/contact</a:t>
            </a:r>
            <a:endParaRPr lang="es-ES_tradnl" altLang="en-US" noProof="0" dirty="0" smtClean="0">
              <a:ea typeface="ＭＳ Ｐゴシック" pitchFamily="34" charset="-128"/>
            </a:endParaRPr>
          </a:p>
          <a:p>
            <a:pPr>
              <a:defRPr/>
            </a:pPr>
            <a:endParaRPr lang="es-ES_tradnl" altLang="en-US" noProof="0" dirty="0" smtClean="0">
              <a:ea typeface="ＭＳ Ｐゴシック" pitchFamily="34" charset="-128"/>
            </a:endParaRPr>
          </a:p>
          <a:p>
            <a:pPr>
              <a:defRPr/>
            </a:pPr>
            <a:endParaRPr lang="es-ES_tradnl" altLang="en-US" noProof="0" dirty="0" smtClean="0">
              <a:ea typeface="ＭＳ Ｐゴシック" pitchFamily="34" charset="-128"/>
            </a:endParaRPr>
          </a:p>
        </p:txBody>
      </p:sp>
      <p:sp>
        <p:nvSpPr>
          <p:cNvPr id="44036" name="Slide Number Placeholder 6"/>
          <p:cNvSpPr>
            <a:spLocks noGrp="1"/>
          </p:cNvSpPr>
          <p:nvPr>
            <p:ph type="sldNum" sz="quarter" idx="10"/>
          </p:nvPr>
        </p:nvSpPr>
        <p:spPr>
          <a:noFill/>
        </p:spPr>
        <p:txBody>
          <a:bodyPr/>
          <a:lstStyle>
            <a:lvl1pPr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fld id="{9CFCDB96-9B00-438C-B15D-0439FA781DA6}" type="slidenum">
              <a:rPr lang="en-US" altLang="en-US" sz="1400"/>
              <a:pPr eaLnBrk="1" hangingPunct="1">
                <a:spcBef>
                  <a:spcPct val="0"/>
                </a:spcBef>
                <a:buFontTx/>
                <a:buNone/>
              </a:pPr>
              <a:t>45</a:t>
            </a:fld>
            <a:endParaRPr lang="en-US" altLang="en-US" sz="1400" dirty="0"/>
          </a:p>
        </p:txBody>
      </p:sp>
      <p:pic>
        <p:nvPicPr>
          <p:cNvPr id="44037"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683568" y="4077072"/>
            <a:ext cx="6657490" cy="1825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8" name="Picture 3"/>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679102" y="2636838"/>
            <a:ext cx="6708863" cy="151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96308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38D4797-59AC-4B6D-88CD-261A3BBE530E}" type="slidenum">
              <a:rPr lang="en-US" altLang="en-US" smtClean="0"/>
              <a:pPr>
                <a:defRPr/>
              </a:pPr>
              <a:t>46</a:t>
            </a:fld>
            <a:endParaRPr lang="en-US" altLang="en-US" dirty="0"/>
          </a:p>
        </p:txBody>
      </p:sp>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3" y="1299908"/>
            <a:ext cx="8805407" cy="4433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94088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noProof="0" dirty="0" smtClean="0"/>
              <a:t>Manténgase informado acerca del Sistema de Madrid </a:t>
            </a:r>
            <a:endParaRPr lang="es-ES_tradnl" noProof="0" dirty="0"/>
          </a:p>
        </p:txBody>
      </p:sp>
      <p:sp>
        <p:nvSpPr>
          <p:cNvPr id="3" name="Content Placeholder 2"/>
          <p:cNvSpPr>
            <a:spLocks noGrp="1"/>
          </p:cNvSpPr>
          <p:nvPr>
            <p:ph idx="1"/>
          </p:nvPr>
        </p:nvSpPr>
        <p:spPr>
          <a:xfrm>
            <a:off x="520996" y="2075316"/>
            <a:ext cx="5266928" cy="3808476"/>
          </a:xfrm>
        </p:spPr>
        <p:txBody>
          <a:bodyPr/>
          <a:lstStyle/>
          <a:p>
            <a:pPr>
              <a:defRPr/>
            </a:pPr>
            <a:r>
              <a:rPr lang="es-ES_tradnl" sz="2000" dirty="0"/>
              <a:t>Visite las páginas web del Sistema</a:t>
            </a:r>
          </a:p>
          <a:p>
            <a:pPr marL="0" indent="0">
              <a:buNone/>
              <a:defRPr/>
            </a:pPr>
            <a:r>
              <a:rPr lang="es-ES_tradnl" sz="2000" dirty="0"/>
              <a:t>de Madrid: </a:t>
            </a:r>
            <a:r>
              <a:rPr lang="es-ES_tradnl" sz="2000" dirty="0">
                <a:hlinkClick r:id="rId3"/>
              </a:rPr>
              <a:t>www.wipo.int/madrid/es</a:t>
            </a:r>
            <a:endParaRPr lang="es-ES_tradnl" sz="2000" dirty="0"/>
          </a:p>
          <a:p>
            <a:pPr>
              <a:defRPr/>
            </a:pPr>
            <a:r>
              <a:rPr lang="es-ES_tradnl" altLang="en-US" sz="2000" dirty="0">
                <a:ea typeface="ＭＳ Ｐゴシック" pitchFamily="34" charset="-128"/>
              </a:rPr>
              <a:t>Acceda a las grabaciones de los </a:t>
            </a:r>
            <a:r>
              <a:rPr lang="es-ES_tradnl" altLang="en-US" sz="2000" dirty="0">
                <a:ea typeface="ＭＳ Ｐゴシック" pitchFamily="34" charset="-128"/>
                <a:hlinkClick r:id="rId4"/>
              </a:rPr>
              <a:t>seminarios web del Sistema de Madrid</a:t>
            </a:r>
            <a:r>
              <a:rPr lang="es-ES_tradnl" altLang="en-US" sz="2000" dirty="0">
                <a:ea typeface="ＭＳ Ｐゴシック" pitchFamily="34" charset="-128"/>
              </a:rPr>
              <a:t> y manténgase informado sobre los temas nuevos</a:t>
            </a:r>
          </a:p>
          <a:p>
            <a:pPr>
              <a:defRPr/>
            </a:pPr>
            <a:r>
              <a:rPr lang="es-ES_tradnl" sz="2000" dirty="0"/>
              <a:t>Suscríbase a los </a:t>
            </a:r>
            <a:r>
              <a:rPr lang="es-ES_tradnl" sz="2000" dirty="0">
                <a:hlinkClick r:id="rId5"/>
              </a:rPr>
              <a:t>boletines de noticias</a:t>
            </a:r>
          </a:p>
          <a:p>
            <a:pPr marL="0" indent="0">
              <a:buNone/>
              <a:defRPr/>
            </a:pPr>
            <a:r>
              <a:rPr lang="es-ES_tradnl" sz="2000" dirty="0">
                <a:hlinkClick r:id="rId5"/>
              </a:rPr>
              <a:t>del Sistema de Madrid</a:t>
            </a:r>
            <a:r>
              <a:rPr lang="es-ES_tradnl" sz="2000" dirty="0"/>
              <a:t>, que contienen las </a:t>
            </a:r>
          </a:p>
          <a:p>
            <a:pPr marL="0" indent="0">
              <a:buNone/>
              <a:defRPr/>
            </a:pPr>
            <a:r>
              <a:rPr lang="es-ES_tradnl" sz="2000" dirty="0"/>
              <a:t>últimas novedades legales y de actualidad</a:t>
            </a:r>
          </a:p>
          <a:p>
            <a:pPr>
              <a:defRPr/>
            </a:pPr>
            <a:r>
              <a:rPr lang="es-ES_tradnl" sz="2000" dirty="0"/>
              <a:t>Suscríbase al archivo de noticias</a:t>
            </a:r>
          </a:p>
          <a:p>
            <a:pPr marL="0" indent="0">
              <a:buNone/>
              <a:defRPr/>
            </a:pPr>
            <a:r>
              <a:rPr lang="es-ES_tradnl" sz="2000" dirty="0"/>
              <a:t> </a:t>
            </a:r>
            <a:r>
              <a:rPr lang="es-ES_tradnl" sz="2000" i="1" dirty="0">
                <a:hlinkClick r:id="rId6"/>
              </a:rPr>
              <a:t>Madrid </a:t>
            </a:r>
            <a:r>
              <a:rPr lang="es-ES_tradnl" sz="2000" i="1" dirty="0" err="1">
                <a:hlinkClick r:id="rId6"/>
              </a:rPr>
              <a:t>Highlights</a:t>
            </a:r>
            <a:endParaRPr lang="es-ES_tradnl" sz="2000" i="1" dirty="0"/>
          </a:p>
        </p:txBody>
      </p:sp>
      <p:grpSp>
        <p:nvGrpSpPr>
          <p:cNvPr id="5" name="Group 4"/>
          <p:cNvGrpSpPr/>
          <p:nvPr/>
        </p:nvGrpSpPr>
        <p:grpSpPr>
          <a:xfrm>
            <a:off x="5827197" y="2132856"/>
            <a:ext cx="3168274" cy="3210664"/>
            <a:chOff x="5219700" y="1275606"/>
            <a:chExt cx="3168274" cy="3210664"/>
          </a:xfrm>
        </p:grpSpPr>
        <p:pic>
          <p:nvPicPr>
            <p:cNvPr id="40964" name="Picture 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35601" y="2931790"/>
              <a:ext cx="2952373"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219700" y="1275606"/>
              <a:ext cx="2191634"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Slide Number Placeholder 3"/>
          <p:cNvSpPr>
            <a:spLocks noGrp="1"/>
          </p:cNvSpPr>
          <p:nvPr>
            <p:ph type="sldNum" sz="quarter" idx="10"/>
          </p:nvPr>
        </p:nvSpPr>
        <p:spPr/>
        <p:txBody>
          <a:bodyPr/>
          <a:lstStyle/>
          <a:p>
            <a:pPr>
              <a:defRPr/>
            </a:pPr>
            <a:fld id="{A6EC320D-76E6-44B4-8105-672B816E0E46}" type="slidenum">
              <a:rPr lang="en-US" altLang="en-US" smtClean="0"/>
              <a:pPr>
                <a:defRPr/>
              </a:pPr>
              <a:t>47</a:t>
            </a:fld>
            <a:endParaRPr lang="en-US" altLang="en-US" dirty="0"/>
          </a:p>
        </p:txBody>
      </p:sp>
    </p:spTree>
    <p:extLst>
      <p:ext uri="{BB962C8B-B14F-4D97-AF65-F5344CB8AC3E}">
        <p14:creationId xmlns:p14="http://schemas.microsoft.com/office/powerpoint/2010/main" val="2395677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2" descr="Puce-3_pc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2424" y="3429000"/>
            <a:ext cx="3810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4"/>
          <p:cNvSpPr>
            <a:spLocks noGrp="1" noChangeArrowheads="1"/>
          </p:cNvSpPr>
          <p:nvPr>
            <p:ph type="ctrTitle"/>
          </p:nvPr>
        </p:nvSpPr>
        <p:spPr>
          <a:xfrm>
            <a:off x="1291723" y="3771900"/>
            <a:ext cx="6629400" cy="1134666"/>
          </a:xfrm>
          <a:noFill/>
        </p:spPr>
        <p:txBody>
          <a:bodyPr/>
          <a:lstStyle/>
          <a:p>
            <a:pPr eaLnBrk="1" hangingPunct="1"/>
            <a:r>
              <a:rPr lang="es-ES_tradnl" altLang="en-US" sz="3000" b="1" dirty="0"/>
              <a:t>El Sistema de La Haya para el Registro Internacional de Dibujos</a:t>
            </a:r>
            <a:br>
              <a:rPr lang="es-ES_tradnl" altLang="en-US" sz="3000" b="1" dirty="0"/>
            </a:br>
            <a:r>
              <a:rPr lang="es-ES_tradnl" altLang="en-US" sz="3000" b="1" dirty="0"/>
              <a:t>y Modelos Industriales</a:t>
            </a:r>
            <a:br>
              <a:rPr lang="es-ES_tradnl" altLang="en-US" sz="3000" b="1" dirty="0"/>
            </a:br>
            <a:endParaRPr lang="es-ES_tradnl" altLang="en-US" sz="2600" dirty="0"/>
          </a:p>
        </p:txBody>
      </p:sp>
    </p:spTree>
    <p:extLst>
      <p:ext uri="{BB962C8B-B14F-4D97-AF65-F5344CB8AC3E}">
        <p14:creationId xmlns:p14="http://schemas.microsoft.com/office/powerpoint/2010/main" val="4268993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971550"/>
            <a:ext cx="8229600" cy="857250"/>
          </a:xfrm>
        </p:spPr>
        <p:txBody>
          <a:bodyPr/>
          <a:lstStyle/>
          <a:p>
            <a:r>
              <a:rPr lang="es-ES_tradnl" altLang="en-US" sz="2800" b="1" dirty="0"/>
              <a:t>Dibujos y modelos industriales</a:t>
            </a:r>
          </a:p>
        </p:txBody>
      </p:sp>
      <p:sp>
        <p:nvSpPr>
          <p:cNvPr id="4102" name="Rectangle 6"/>
          <p:cNvSpPr>
            <a:spLocks noChangeArrowheads="1"/>
          </p:cNvSpPr>
          <p:nvPr/>
        </p:nvSpPr>
        <p:spPr bwMode="auto">
          <a:xfrm>
            <a:off x="872533" y="3200402"/>
            <a:ext cx="14835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fr-CH" altLang="en-US" sz="1200" b="1" dirty="0">
                <a:solidFill>
                  <a:srgbClr val="000000"/>
                </a:solidFill>
                <a:latin typeface="Calibri" pitchFamily="34" charset="0"/>
              </a:rPr>
              <a:t>DM/097114</a:t>
            </a:r>
          </a:p>
        </p:txBody>
      </p:sp>
      <p:pic>
        <p:nvPicPr>
          <p:cNvPr id="1026" name="Picture 2" descr="D:\Users\tamamushi\Desktop\s001_001RYHZI7MB.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40119" y="1799156"/>
            <a:ext cx="2348349" cy="132504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7263412" y="1389060"/>
            <a:ext cx="1492145" cy="1824332"/>
            <a:chOff x="6785912" y="822005"/>
            <a:chExt cx="1492145" cy="1824332"/>
          </a:xfrm>
        </p:grpSpPr>
        <p:pic>
          <p:nvPicPr>
            <p:cNvPr id="1027" name="Picture 3" descr="D:\Users\tamamushi\Desktop\s001_001OKT3QRNX.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785912" y="822005"/>
              <a:ext cx="1223572" cy="156484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p:cNvSpPr>
              <a:spLocks noChangeArrowheads="1"/>
            </p:cNvSpPr>
            <p:nvPr/>
          </p:nvSpPr>
          <p:spPr bwMode="auto">
            <a:xfrm>
              <a:off x="6794538" y="2369338"/>
              <a:ext cx="14835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fr-CH" altLang="en-US" sz="1200" b="1" dirty="0">
                  <a:solidFill>
                    <a:srgbClr val="000000"/>
                  </a:solidFill>
                  <a:latin typeface="Calibri" pitchFamily="34" charset="0"/>
                </a:rPr>
                <a:t>DM/090520</a:t>
              </a:r>
            </a:p>
          </p:txBody>
        </p:sp>
      </p:grpSp>
      <p:grpSp>
        <p:nvGrpSpPr>
          <p:cNvPr id="5" name="Group 4"/>
          <p:cNvGrpSpPr/>
          <p:nvPr/>
        </p:nvGrpSpPr>
        <p:grpSpPr>
          <a:xfrm>
            <a:off x="4211961" y="4074563"/>
            <a:ext cx="1768653" cy="1754735"/>
            <a:chOff x="5099561" y="2792327"/>
            <a:chExt cx="1768653" cy="1754735"/>
          </a:xfrm>
        </p:grpSpPr>
        <p:pic>
          <p:nvPicPr>
            <p:cNvPr id="1028" name="Picture 4" descr="D:\Users\tamamushi\Desktop\s003_007.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099561" y="2792327"/>
              <a:ext cx="1768653" cy="13796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
            <p:cNvSpPr>
              <a:spLocks noChangeArrowheads="1"/>
            </p:cNvSpPr>
            <p:nvPr/>
          </p:nvSpPr>
          <p:spPr bwMode="auto">
            <a:xfrm>
              <a:off x="5242127" y="4270063"/>
              <a:ext cx="14835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fr-CH" altLang="en-US" sz="1200" b="1" dirty="0">
                  <a:solidFill>
                    <a:srgbClr val="000000"/>
                  </a:solidFill>
                  <a:latin typeface="Calibri" pitchFamily="34" charset="0"/>
                </a:rPr>
                <a:t>DM/097600</a:t>
              </a:r>
            </a:p>
          </p:txBody>
        </p:sp>
      </p:grpSp>
      <p:grpSp>
        <p:nvGrpSpPr>
          <p:cNvPr id="4" name="Group 3"/>
          <p:cNvGrpSpPr/>
          <p:nvPr/>
        </p:nvGrpSpPr>
        <p:grpSpPr>
          <a:xfrm>
            <a:off x="2895601" y="2173838"/>
            <a:ext cx="1483519" cy="1900724"/>
            <a:chOff x="2597576" y="2646337"/>
            <a:chExt cx="1483519" cy="1900724"/>
          </a:xfrm>
        </p:grpSpPr>
        <p:pic>
          <p:nvPicPr>
            <p:cNvPr id="14" name="Picture 4" descr="http://www.wipo.int/idpub/16_2014/083330/m001_00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95600" y="2646337"/>
              <a:ext cx="887473" cy="162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ChangeArrowheads="1"/>
            </p:cNvSpPr>
            <p:nvPr/>
          </p:nvSpPr>
          <p:spPr bwMode="auto">
            <a:xfrm>
              <a:off x="2597576" y="4270062"/>
              <a:ext cx="14835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3"/>
                </a:buBlip>
                <a:defRPr sz="2400">
                  <a:solidFill>
                    <a:schemeClr val="tx1"/>
                  </a:solidFill>
                  <a:latin typeface="Arial" charset="0"/>
                  <a:cs typeface="Arial" charset="0"/>
                </a:defRPr>
              </a:lvl1pPr>
              <a:lvl2pPr marL="742950" indent="-285750" algn="l" eaLnBrk="0" hangingPunct="0">
                <a:spcBef>
                  <a:spcPct val="20000"/>
                </a:spcBef>
                <a:buBlip>
                  <a:blip r:embed="rId3"/>
                </a:buBlip>
                <a:defRPr sz="2400">
                  <a:solidFill>
                    <a:schemeClr val="tx1"/>
                  </a:solidFill>
                  <a:latin typeface="Arial" charset="0"/>
                  <a:cs typeface="Arial" charset="0"/>
                </a:defRPr>
              </a:lvl2pPr>
              <a:lvl3pPr marL="1143000" indent="-228600" algn="l" eaLnBrk="0" hangingPunct="0">
                <a:spcBef>
                  <a:spcPct val="20000"/>
                </a:spcBef>
                <a:buBlip>
                  <a:blip r:embed="rId3"/>
                </a:buBlip>
                <a:defRPr sz="2400">
                  <a:solidFill>
                    <a:schemeClr val="tx1"/>
                  </a:solidFill>
                  <a:latin typeface="Arial" charset="0"/>
                  <a:cs typeface="Arial" charset="0"/>
                </a:defRPr>
              </a:lvl3pPr>
              <a:lvl4pPr marL="1600200" indent="-228600" algn="l" eaLnBrk="0" hangingPunct="0">
                <a:spcBef>
                  <a:spcPct val="20000"/>
                </a:spcBef>
                <a:buBlip>
                  <a:blip r:embed="rId3"/>
                </a:buBlip>
                <a:defRPr sz="2400">
                  <a:solidFill>
                    <a:schemeClr val="tx1"/>
                  </a:solidFill>
                  <a:latin typeface="Arial" charset="0"/>
                  <a:cs typeface="Arial" charset="0"/>
                </a:defRPr>
              </a:lvl4pPr>
              <a:lvl5pPr marL="2057400" indent="-228600" algn="l"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spcBef>
                  <a:spcPct val="50000"/>
                </a:spcBef>
                <a:buFontTx/>
                <a:buNone/>
              </a:pPr>
              <a:r>
                <a:rPr lang="fr-CH" altLang="en-US" sz="1200" b="1" dirty="0">
                  <a:solidFill>
                    <a:srgbClr val="000000"/>
                  </a:solidFill>
                  <a:latin typeface="Calibri" pitchFamily="34" charset="0"/>
                </a:rPr>
                <a:t>DM/083330</a:t>
              </a:r>
            </a:p>
          </p:txBody>
        </p:sp>
      </p:grpSp>
      <p:grpSp>
        <p:nvGrpSpPr>
          <p:cNvPr id="3" name="Group 2"/>
          <p:cNvGrpSpPr/>
          <p:nvPr/>
        </p:nvGrpSpPr>
        <p:grpSpPr>
          <a:xfrm>
            <a:off x="4499993" y="1799155"/>
            <a:ext cx="2461343" cy="1957226"/>
            <a:chOff x="102850" y="2925544"/>
            <a:chExt cx="2461343" cy="1957226"/>
          </a:xfrm>
        </p:grpSpPr>
        <p:pic>
          <p:nvPicPr>
            <p:cNvPr id="20482"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40118" y="2925544"/>
              <a:ext cx="212407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2850" y="4605771"/>
              <a:ext cx="2274048" cy="276999"/>
            </a:xfrm>
            <a:prstGeom prst="rect">
              <a:avLst/>
            </a:prstGeom>
            <a:noFill/>
          </p:spPr>
          <p:txBody>
            <a:bodyPr wrap="square" rtlCol="0">
              <a:spAutoFit/>
            </a:bodyPr>
            <a:lstStyle/>
            <a:p>
              <a:r>
                <a:rPr lang="en-US" sz="1200" b="1" dirty="0"/>
                <a:t>DM/082 973</a:t>
              </a:r>
            </a:p>
          </p:txBody>
        </p:sp>
      </p:grpSp>
      <p:grpSp>
        <p:nvGrpSpPr>
          <p:cNvPr id="8" name="Group 7"/>
          <p:cNvGrpSpPr/>
          <p:nvPr/>
        </p:nvGrpSpPr>
        <p:grpSpPr>
          <a:xfrm>
            <a:off x="6743500" y="3782796"/>
            <a:ext cx="1877692" cy="1507381"/>
            <a:chOff x="6743500" y="2925545"/>
            <a:chExt cx="1877692" cy="1507381"/>
          </a:xfrm>
        </p:grpSpPr>
        <p:pic>
          <p:nvPicPr>
            <p:cNvPr id="20483"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43500" y="2925545"/>
              <a:ext cx="1877692" cy="1230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135693" y="4155927"/>
              <a:ext cx="1357781" cy="276999"/>
            </a:xfrm>
            <a:prstGeom prst="rect">
              <a:avLst/>
            </a:prstGeom>
            <a:noFill/>
          </p:spPr>
          <p:txBody>
            <a:bodyPr wrap="square" rtlCol="0">
              <a:spAutoFit/>
            </a:bodyPr>
            <a:lstStyle/>
            <a:p>
              <a:r>
                <a:rPr lang="en-US" sz="1200" b="1" dirty="0"/>
                <a:t>DM/103 381</a:t>
              </a:r>
            </a:p>
          </p:txBody>
        </p:sp>
      </p:grpSp>
      <p:pic>
        <p:nvPicPr>
          <p:cNvPr id="20484" name="Picture 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40118" y="3782796"/>
            <a:ext cx="2331144" cy="1472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872532" y="5290177"/>
            <a:ext cx="2023068" cy="276999"/>
          </a:xfrm>
          <a:prstGeom prst="rect">
            <a:avLst/>
          </a:prstGeom>
          <a:noFill/>
        </p:spPr>
        <p:txBody>
          <a:bodyPr wrap="square" rtlCol="0">
            <a:spAutoFit/>
          </a:bodyPr>
          <a:lstStyle/>
          <a:p>
            <a:r>
              <a:rPr lang="en-US" sz="1200" b="1" dirty="0"/>
              <a:t>DM/102 915</a:t>
            </a:r>
          </a:p>
        </p:txBody>
      </p:sp>
    </p:spTree>
    <p:extLst>
      <p:ext uri="{BB962C8B-B14F-4D97-AF65-F5344CB8AC3E}">
        <p14:creationId xmlns:p14="http://schemas.microsoft.com/office/powerpoint/2010/main" val="12575469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Objetivo de la protección por patente</a:t>
            </a:r>
            <a:endParaRPr lang="es-ES" dirty="0"/>
          </a:p>
        </p:txBody>
      </p:sp>
      <p:sp>
        <p:nvSpPr>
          <p:cNvPr id="3" name="Content Placeholder 2"/>
          <p:cNvSpPr>
            <a:spLocks noGrp="1"/>
          </p:cNvSpPr>
          <p:nvPr>
            <p:ph idx="1"/>
          </p:nvPr>
        </p:nvSpPr>
        <p:spPr/>
        <p:txBody>
          <a:bodyPr/>
          <a:lstStyle/>
          <a:p>
            <a:pPr marL="0" indent="0">
              <a:buNone/>
            </a:pPr>
            <a:r>
              <a:rPr lang="es-ES" sz="3200" dirty="0" smtClean="0"/>
              <a:t>Obtener una </a:t>
            </a:r>
            <a:r>
              <a:rPr lang="es-ES" sz="3200" b="1" dirty="0" smtClean="0"/>
              <a:t>patente válida </a:t>
            </a:r>
            <a:r>
              <a:rPr lang="es-ES" sz="3200" dirty="0" smtClean="0"/>
              <a:t>que pueda ser </a:t>
            </a:r>
            <a:r>
              <a:rPr lang="es-ES" sz="3200" b="1" dirty="0" smtClean="0"/>
              <a:t>utilizada en el comercio, oponible a terceros</a:t>
            </a:r>
            <a:r>
              <a:rPr lang="es-ES" sz="3200" dirty="0" smtClean="0"/>
              <a:t>, </a:t>
            </a:r>
            <a:r>
              <a:rPr lang="es-ES" sz="3200" u="sng" dirty="0" smtClean="0"/>
              <a:t>todo ello </a:t>
            </a:r>
            <a:r>
              <a:rPr lang="es-ES" sz="3200" dirty="0" smtClean="0"/>
              <a:t>en un </a:t>
            </a:r>
            <a:r>
              <a:rPr lang="es-ES" sz="3200" b="1" dirty="0" smtClean="0"/>
              <a:t>plazo razonable</a:t>
            </a:r>
            <a:r>
              <a:rPr lang="es-ES" sz="3200" dirty="0" smtClean="0"/>
              <a:t> de tiempo y con un </a:t>
            </a:r>
            <a:r>
              <a:rPr lang="es-ES" sz="3200" b="1" dirty="0" smtClean="0"/>
              <a:t>costo razonable</a:t>
            </a:r>
            <a:endParaRPr lang="es-ES" sz="3200" b="1" dirty="0"/>
          </a:p>
        </p:txBody>
      </p:sp>
    </p:spTree>
    <p:extLst>
      <p:ext uri="{BB962C8B-B14F-4D97-AF65-F5344CB8AC3E}">
        <p14:creationId xmlns:p14="http://schemas.microsoft.com/office/powerpoint/2010/main" val="10120558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971550"/>
            <a:ext cx="8794750" cy="857250"/>
          </a:xfrm>
        </p:spPr>
        <p:txBody>
          <a:bodyPr/>
          <a:lstStyle/>
          <a:p>
            <a:r>
              <a:rPr lang="es-ES_tradnl" altLang="en-US" sz="2800" b="1" dirty="0"/>
              <a:t>Sistema de La Haya: un concepto sencillo y atemporal</a:t>
            </a:r>
            <a:endParaRPr lang="es-ES_tradnl" altLang="en-US" sz="2800" dirty="0"/>
          </a:p>
        </p:txBody>
      </p:sp>
      <p:sp>
        <p:nvSpPr>
          <p:cNvPr id="8195" name="Content Placeholder 2"/>
          <p:cNvSpPr>
            <a:spLocks noGrp="1"/>
          </p:cNvSpPr>
          <p:nvPr>
            <p:ph idx="1"/>
          </p:nvPr>
        </p:nvSpPr>
        <p:spPr>
          <a:xfrm>
            <a:off x="457200" y="1910954"/>
            <a:ext cx="8229600" cy="3264694"/>
          </a:xfrm>
        </p:spPr>
        <p:txBody>
          <a:bodyPr/>
          <a:lstStyle/>
          <a:p>
            <a:pPr marL="0" indent="0">
              <a:buNone/>
            </a:pPr>
            <a:r>
              <a:rPr lang="es-ES_tradnl" altLang="en-US" sz="2600" dirty="0">
                <a:latin typeface="Calibri" pitchFamily="34" charset="0"/>
              </a:rPr>
              <a:t>Adquisición y mantenimiento centralizado de los derechos sobre un dibujo o modelo industrial mediante la presentación de una única solicitud internacional para obtener un único registro internacional que surte efecto en todas las Partes Contratantes designadas. </a:t>
            </a:r>
            <a:endParaRPr lang="es-ES_tradnl" altLang="en-US" noProof="0" dirty="0" smtClean="0"/>
          </a:p>
        </p:txBody>
      </p:sp>
      <p:pic>
        <p:nvPicPr>
          <p:cNvPr id="8196"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05200" y="4114800"/>
            <a:ext cx="2743200" cy="173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5203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altLang="en-US" sz="3200" b="1" dirty="0"/>
              <a:t>Unión de La Haya</a:t>
            </a:r>
            <a:endParaRPr lang="es-ES_tradnl" sz="3000" dirty="0"/>
          </a:p>
        </p:txBody>
      </p:sp>
      <p:grpSp>
        <p:nvGrpSpPr>
          <p:cNvPr id="3" name="Group 2"/>
          <p:cNvGrpSpPr/>
          <p:nvPr/>
        </p:nvGrpSpPr>
        <p:grpSpPr>
          <a:xfrm>
            <a:off x="287016" y="1808820"/>
            <a:ext cx="8617700" cy="3510390"/>
            <a:chOff x="197293" y="1890316"/>
            <a:chExt cx="15072575" cy="7884000"/>
          </a:xfrm>
        </p:grpSpPr>
        <p:grpSp>
          <p:nvGrpSpPr>
            <p:cNvPr id="4" name="Group 3"/>
            <p:cNvGrpSpPr/>
            <p:nvPr/>
          </p:nvGrpSpPr>
          <p:grpSpPr>
            <a:xfrm>
              <a:off x="197293" y="1890316"/>
              <a:ext cx="15072575" cy="7884000"/>
              <a:chOff x="197293" y="1890316"/>
              <a:chExt cx="15072575" cy="7884000"/>
            </a:xfrm>
          </p:grpSpPr>
          <p:sp>
            <p:nvSpPr>
              <p:cNvPr id="6" name="Freeform 249"/>
              <p:cNvSpPr>
                <a:spLocks noChangeAspect="1"/>
              </p:cNvSpPr>
              <p:nvPr/>
            </p:nvSpPr>
            <p:spPr bwMode="auto">
              <a:xfrm>
                <a:off x="14691660" y="7531029"/>
                <a:ext cx="62364" cy="51987"/>
              </a:xfrm>
              <a:custGeom>
                <a:avLst/>
                <a:gdLst>
                  <a:gd name="T0" fmla="*/ 18 w 24"/>
                  <a:gd name="T1" fmla="*/ 24 h 18"/>
                  <a:gd name="T2" fmla="*/ 24 w 24"/>
                  <a:gd name="T3" fmla="*/ 0 h 18"/>
                  <a:gd name="T4" fmla="*/ 6 w 24"/>
                  <a:gd name="T5" fmla="*/ 24 h 18"/>
                  <a:gd name="T6" fmla="*/ 0 w 24"/>
                  <a:gd name="T7" fmla="*/ 37 h 18"/>
                  <a:gd name="T8" fmla="*/ 18 w 24"/>
                  <a:gd name="T9" fmla="*/ 2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7" name="Freeform 6"/>
              <p:cNvSpPr>
                <a:spLocks noChangeAspect="1"/>
              </p:cNvSpPr>
              <p:nvPr/>
            </p:nvSpPr>
            <p:spPr bwMode="auto">
              <a:xfrm>
                <a:off x="3728638" y="9633947"/>
                <a:ext cx="140319" cy="140369"/>
              </a:xfrm>
              <a:custGeom>
                <a:avLst/>
                <a:gdLst>
                  <a:gd name="T0" fmla="*/ 36 w 54"/>
                  <a:gd name="T1" fmla="*/ 14 h 48"/>
                  <a:gd name="T2" fmla="*/ 42 w 54"/>
                  <a:gd name="T3" fmla="*/ 54 h 48"/>
                  <a:gd name="T4" fmla="*/ 54 w 54"/>
                  <a:gd name="T5" fmla="*/ 111 h 48"/>
                  <a:gd name="T6" fmla="*/ 48 w 54"/>
                  <a:gd name="T7" fmla="*/ 98 h 48"/>
                  <a:gd name="T8" fmla="*/ 42 w 54"/>
                  <a:gd name="T9" fmla="*/ 111 h 48"/>
                  <a:gd name="T10" fmla="*/ 24 w 54"/>
                  <a:gd name="T11" fmla="*/ 98 h 48"/>
                  <a:gd name="T12" fmla="*/ 18 w 54"/>
                  <a:gd name="T13" fmla="*/ 98 h 48"/>
                  <a:gd name="T14" fmla="*/ 0 w 54"/>
                  <a:gd name="T15" fmla="*/ 98 h 48"/>
                  <a:gd name="T16" fmla="*/ 6 w 54"/>
                  <a:gd name="T17" fmla="*/ 83 h 48"/>
                  <a:gd name="T18" fmla="*/ 12 w 54"/>
                  <a:gd name="T19" fmla="*/ 83 h 48"/>
                  <a:gd name="T20" fmla="*/ 18 w 54"/>
                  <a:gd name="T21" fmla="*/ 83 h 48"/>
                  <a:gd name="T22" fmla="*/ 24 w 54"/>
                  <a:gd name="T23" fmla="*/ 83 h 48"/>
                  <a:gd name="T24" fmla="*/ 12 w 54"/>
                  <a:gd name="T25" fmla="*/ 83 h 48"/>
                  <a:gd name="T26" fmla="*/ 24 w 54"/>
                  <a:gd name="T27" fmla="*/ 83 h 48"/>
                  <a:gd name="T28" fmla="*/ 30 w 54"/>
                  <a:gd name="T29" fmla="*/ 83 h 48"/>
                  <a:gd name="T30" fmla="*/ 42 w 54"/>
                  <a:gd name="T31" fmla="*/ 98 h 48"/>
                  <a:gd name="T32" fmla="*/ 42 w 54"/>
                  <a:gd name="T33" fmla="*/ 98 h 48"/>
                  <a:gd name="T34" fmla="*/ 24 w 54"/>
                  <a:gd name="T35" fmla="*/ 69 h 48"/>
                  <a:gd name="T36" fmla="*/ 30 w 54"/>
                  <a:gd name="T37" fmla="*/ 42 h 48"/>
                  <a:gd name="T38" fmla="*/ 18 w 54"/>
                  <a:gd name="T39" fmla="*/ 42 h 48"/>
                  <a:gd name="T40" fmla="*/ 12 w 54"/>
                  <a:gd name="T41" fmla="*/ 14 h 48"/>
                  <a:gd name="T42" fmla="*/ 18 w 54"/>
                  <a:gd name="T43" fmla="*/ 0 h 48"/>
                  <a:gd name="T44" fmla="*/ 36 w 54"/>
                  <a:gd name="T45" fmla="*/ 14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48">
                    <a:moveTo>
                      <a:pt x="36" y="6"/>
                    </a:moveTo>
                    <a:lnTo>
                      <a:pt x="42" y="24"/>
                    </a:lnTo>
                    <a:lnTo>
                      <a:pt x="54" y="48"/>
                    </a:lnTo>
                    <a:lnTo>
                      <a:pt x="48" y="42"/>
                    </a:lnTo>
                    <a:lnTo>
                      <a:pt x="42" y="48"/>
                    </a:lnTo>
                    <a:lnTo>
                      <a:pt x="24" y="42"/>
                    </a:lnTo>
                    <a:lnTo>
                      <a:pt x="18" y="42"/>
                    </a:lnTo>
                    <a:lnTo>
                      <a:pt x="0" y="42"/>
                    </a:lnTo>
                    <a:lnTo>
                      <a:pt x="6" y="36"/>
                    </a:lnTo>
                    <a:lnTo>
                      <a:pt x="12" y="36"/>
                    </a:lnTo>
                    <a:lnTo>
                      <a:pt x="18" y="36"/>
                    </a:lnTo>
                    <a:lnTo>
                      <a:pt x="24" y="36"/>
                    </a:lnTo>
                    <a:lnTo>
                      <a:pt x="12" y="36"/>
                    </a:lnTo>
                    <a:lnTo>
                      <a:pt x="24" y="36"/>
                    </a:lnTo>
                    <a:lnTo>
                      <a:pt x="30" y="36"/>
                    </a:lnTo>
                    <a:lnTo>
                      <a:pt x="42" y="42"/>
                    </a:lnTo>
                    <a:lnTo>
                      <a:pt x="24" y="30"/>
                    </a:lnTo>
                    <a:lnTo>
                      <a:pt x="30" y="18"/>
                    </a:lnTo>
                    <a:lnTo>
                      <a:pt x="18" y="18"/>
                    </a:lnTo>
                    <a:lnTo>
                      <a:pt x="12" y="6"/>
                    </a:lnTo>
                    <a:lnTo>
                      <a:pt x="18" y="0"/>
                    </a:lnTo>
                    <a:lnTo>
                      <a:pt x="36" y="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 name="Freeform 7"/>
              <p:cNvSpPr>
                <a:spLocks noChangeAspect="1"/>
              </p:cNvSpPr>
              <p:nvPr/>
            </p:nvSpPr>
            <p:spPr bwMode="auto">
              <a:xfrm>
                <a:off x="199892" y="2558365"/>
                <a:ext cx="1605866" cy="857805"/>
              </a:xfrm>
              <a:custGeom>
                <a:avLst/>
                <a:gdLst>
                  <a:gd name="T0" fmla="*/ 539 w 610"/>
                  <a:gd name="T1" fmla="*/ 589 h 293"/>
                  <a:gd name="T2" fmla="*/ 504 w 610"/>
                  <a:gd name="T3" fmla="*/ 494 h 293"/>
                  <a:gd name="T4" fmla="*/ 497 w 610"/>
                  <a:gd name="T5" fmla="*/ 439 h 293"/>
                  <a:gd name="T6" fmla="*/ 539 w 610"/>
                  <a:gd name="T7" fmla="*/ 303 h 293"/>
                  <a:gd name="T8" fmla="*/ 642 w 610"/>
                  <a:gd name="T9" fmla="*/ 112 h 293"/>
                  <a:gd name="T10" fmla="*/ 576 w 610"/>
                  <a:gd name="T11" fmla="*/ 42 h 293"/>
                  <a:gd name="T12" fmla="*/ 511 w 610"/>
                  <a:gd name="T13" fmla="*/ 14 h 293"/>
                  <a:gd name="T14" fmla="*/ 491 w 610"/>
                  <a:gd name="T15" fmla="*/ 0 h 293"/>
                  <a:gd name="T16" fmla="*/ 432 w 610"/>
                  <a:gd name="T17" fmla="*/ 29 h 293"/>
                  <a:gd name="T18" fmla="*/ 360 w 610"/>
                  <a:gd name="T19" fmla="*/ 69 h 293"/>
                  <a:gd name="T20" fmla="*/ 297 w 610"/>
                  <a:gd name="T21" fmla="*/ 150 h 293"/>
                  <a:gd name="T22" fmla="*/ 321 w 610"/>
                  <a:gd name="T23" fmla="*/ 194 h 293"/>
                  <a:gd name="T24" fmla="*/ 303 w 610"/>
                  <a:gd name="T25" fmla="*/ 205 h 293"/>
                  <a:gd name="T26" fmla="*/ 237 w 610"/>
                  <a:gd name="T27" fmla="*/ 205 h 293"/>
                  <a:gd name="T28" fmla="*/ 182 w 610"/>
                  <a:gd name="T29" fmla="*/ 259 h 293"/>
                  <a:gd name="T30" fmla="*/ 261 w 610"/>
                  <a:gd name="T31" fmla="*/ 259 h 293"/>
                  <a:gd name="T32" fmla="*/ 182 w 610"/>
                  <a:gd name="T33" fmla="*/ 329 h 293"/>
                  <a:gd name="T34" fmla="*/ 164 w 610"/>
                  <a:gd name="T35" fmla="*/ 342 h 293"/>
                  <a:gd name="T36" fmla="*/ 115 w 610"/>
                  <a:gd name="T37" fmla="*/ 384 h 293"/>
                  <a:gd name="T38" fmla="*/ 115 w 610"/>
                  <a:gd name="T39" fmla="*/ 412 h 293"/>
                  <a:gd name="T40" fmla="*/ 134 w 610"/>
                  <a:gd name="T41" fmla="*/ 425 h 293"/>
                  <a:gd name="T42" fmla="*/ 103 w 610"/>
                  <a:gd name="T43" fmla="*/ 469 h 293"/>
                  <a:gd name="T44" fmla="*/ 127 w 610"/>
                  <a:gd name="T45" fmla="*/ 480 h 293"/>
                  <a:gd name="T46" fmla="*/ 140 w 610"/>
                  <a:gd name="T47" fmla="*/ 494 h 293"/>
                  <a:gd name="T48" fmla="*/ 170 w 610"/>
                  <a:gd name="T49" fmla="*/ 494 h 293"/>
                  <a:gd name="T50" fmla="*/ 164 w 610"/>
                  <a:gd name="T51" fmla="*/ 534 h 293"/>
                  <a:gd name="T52" fmla="*/ 146 w 610"/>
                  <a:gd name="T53" fmla="*/ 563 h 293"/>
                  <a:gd name="T54" fmla="*/ 67 w 610"/>
                  <a:gd name="T55" fmla="*/ 633 h 293"/>
                  <a:gd name="T56" fmla="*/ 0 w 610"/>
                  <a:gd name="T57" fmla="*/ 675 h 293"/>
                  <a:gd name="T58" fmla="*/ 18 w 610"/>
                  <a:gd name="T59" fmla="*/ 660 h 293"/>
                  <a:gd name="T60" fmla="*/ 67 w 610"/>
                  <a:gd name="T61" fmla="*/ 633 h 293"/>
                  <a:gd name="T62" fmla="*/ 103 w 610"/>
                  <a:gd name="T63" fmla="*/ 617 h 293"/>
                  <a:gd name="T64" fmla="*/ 243 w 610"/>
                  <a:gd name="T65" fmla="*/ 508 h 293"/>
                  <a:gd name="T66" fmla="*/ 281 w 610"/>
                  <a:gd name="T67" fmla="*/ 439 h 293"/>
                  <a:gd name="T68" fmla="*/ 345 w 610"/>
                  <a:gd name="T69" fmla="*/ 399 h 293"/>
                  <a:gd name="T70" fmla="*/ 289 w 610"/>
                  <a:gd name="T71" fmla="*/ 469 h 293"/>
                  <a:gd name="T72" fmla="*/ 315 w 610"/>
                  <a:gd name="T73" fmla="*/ 469 h 293"/>
                  <a:gd name="T74" fmla="*/ 321 w 610"/>
                  <a:gd name="T75" fmla="*/ 454 h 293"/>
                  <a:gd name="T76" fmla="*/ 360 w 610"/>
                  <a:gd name="T77" fmla="*/ 439 h 293"/>
                  <a:gd name="T78" fmla="*/ 367 w 610"/>
                  <a:gd name="T79" fmla="*/ 412 h 293"/>
                  <a:gd name="T80" fmla="*/ 382 w 610"/>
                  <a:gd name="T81" fmla="*/ 412 h 293"/>
                  <a:gd name="T82" fmla="*/ 394 w 610"/>
                  <a:gd name="T83" fmla="*/ 425 h 293"/>
                  <a:gd name="T84" fmla="*/ 400 w 610"/>
                  <a:gd name="T85" fmla="*/ 439 h 293"/>
                  <a:gd name="T86" fmla="*/ 432 w 610"/>
                  <a:gd name="T87" fmla="*/ 454 h 293"/>
                  <a:gd name="T88" fmla="*/ 485 w 610"/>
                  <a:gd name="T89" fmla="*/ 469 h 293"/>
                  <a:gd name="T90" fmla="*/ 485 w 610"/>
                  <a:gd name="T91" fmla="*/ 494 h 293"/>
                  <a:gd name="T92" fmla="*/ 504 w 610"/>
                  <a:gd name="T93" fmla="*/ 508 h 293"/>
                  <a:gd name="T94" fmla="*/ 511 w 610"/>
                  <a:gd name="T95" fmla="*/ 521 h 293"/>
                  <a:gd name="T96" fmla="*/ 532 w 610"/>
                  <a:gd name="T97" fmla="*/ 534 h 293"/>
                  <a:gd name="T98" fmla="*/ 546 w 610"/>
                  <a:gd name="T99" fmla="*/ 548 h 293"/>
                  <a:gd name="T100" fmla="*/ 532 w 610"/>
                  <a:gd name="T101" fmla="*/ 563 h 293"/>
                  <a:gd name="T102" fmla="*/ 539 w 610"/>
                  <a:gd name="T103" fmla="*/ 617 h 293"/>
                  <a:gd name="T104" fmla="*/ 546 w 610"/>
                  <a:gd name="T105" fmla="*/ 617 h 293"/>
                  <a:gd name="T106" fmla="*/ 532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p>
            </p:txBody>
          </p:sp>
          <p:grpSp>
            <p:nvGrpSpPr>
              <p:cNvPr id="9" name="Group 8"/>
              <p:cNvGrpSpPr>
                <a:grpSpLocks noChangeAspect="1"/>
              </p:cNvGrpSpPr>
              <p:nvPr/>
            </p:nvGrpSpPr>
            <p:grpSpPr bwMode="auto">
              <a:xfrm>
                <a:off x="199892" y="2555764"/>
                <a:ext cx="3546937" cy="2555217"/>
                <a:chOff x="851" y="1207"/>
                <a:chExt cx="1313" cy="983"/>
              </a:xfrm>
            </p:grpSpPr>
            <p:sp>
              <p:nvSpPr>
                <p:cNvPr id="506" name="Freeform 6"/>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507" name="Freeform 7"/>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0" name="Group 9"/>
              <p:cNvGrpSpPr>
                <a:grpSpLocks noChangeAspect="1"/>
              </p:cNvGrpSpPr>
              <p:nvPr/>
            </p:nvGrpSpPr>
            <p:grpSpPr bwMode="auto">
              <a:xfrm>
                <a:off x="197293" y="2553166"/>
                <a:ext cx="3546937" cy="2555217"/>
                <a:chOff x="851" y="1207"/>
                <a:chExt cx="1313" cy="983"/>
              </a:xfrm>
            </p:grpSpPr>
            <p:sp>
              <p:nvSpPr>
                <p:cNvPr id="504" name="Freeform 9"/>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505" name="Freeform 10"/>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1" name="Group 11"/>
              <p:cNvGrpSpPr>
                <a:grpSpLocks noChangeAspect="1"/>
              </p:cNvGrpSpPr>
              <p:nvPr/>
            </p:nvGrpSpPr>
            <p:grpSpPr bwMode="auto">
              <a:xfrm>
                <a:off x="197293" y="2553166"/>
                <a:ext cx="3546937" cy="2555217"/>
                <a:chOff x="851" y="1207"/>
                <a:chExt cx="1313" cy="983"/>
              </a:xfrm>
            </p:grpSpPr>
            <p:sp>
              <p:nvSpPr>
                <p:cNvPr id="502" name="Freeform 12"/>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503" name="Freeform 13"/>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2" name="Group 14"/>
              <p:cNvGrpSpPr>
                <a:grpSpLocks noChangeAspect="1"/>
              </p:cNvGrpSpPr>
              <p:nvPr/>
            </p:nvGrpSpPr>
            <p:grpSpPr bwMode="auto">
              <a:xfrm>
                <a:off x="197293" y="2553166"/>
                <a:ext cx="3546937" cy="2555217"/>
                <a:chOff x="851" y="1207"/>
                <a:chExt cx="1313" cy="983"/>
              </a:xfrm>
            </p:grpSpPr>
            <p:sp>
              <p:nvSpPr>
                <p:cNvPr id="500" name="Freeform 15"/>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501" name="Freeform 16"/>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 name="Group 17"/>
              <p:cNvGrpSpPr>
                <a:grpSpLocks noChangeAspect="1"/>
              </p:cNvGrpSpPr>
              <p:nvPr/>
            </p:nvGrpSpPr>
            <p:grpSpPr bwMode="auto">
              <a:xfrm>
                <a:off x="197293" y="2553166"/>
                <a:ext cx="3546937" cy="2555217"/>
                <a:chOff x="851" y="1207"/>
                <a:chExt cx="1313" cy="983"/>
              </a:xfrm>
            </p:grpSpPr>
            <p:sp>
              <p:nvSpPr>
                <p:cNvPr id="498" name="Freeform 18"/>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99" name="Freeform 19"/>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4" name="Group 20"/>
              <p:cNvGrpSpPr>
                <a:grpSpLocks noChangeAspect="1"/>
              </p:cNvGrpSpPr>
              <p:nvPr/>
            </p:nvGrpSpPr>
            <p:grpSpPr bwMode="auto">
              <a:xfrm>
                <a:off x="197293" y="2553166"/>
                <a:ext cx="3546937" cy="2555217"/>
                <a:chOff x="851" y="1207"/>
                <a:chExt cx="1313" cy="983"/>
              </a:xfrm>
            </p:grpSpPr>
            <p:sp>
              <p:nvSpPr>
                <p:cNvPr id="496" name="Freeform 21"/>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97" name="Freeform 22"/>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5" name="Group 23"/>
              <p:cNvGrpSpPr>
                <a:grpSpLocks noChangeAspect="1"/>
              </p:cNvGrpSpPr>
              <p:nvPr/>
            </p:nvGrpSpPr>
            <p:grpSpPr bwMode="auto">
              <a:xfrm>
                <a:off x="197293" y="2553166"/>
                <a:ext cx="3546937" cy="2555217"/>
                <a:chOff x="851" y="1207"/>
                <a:chExt cx="1313" cy="983"/>
              </a:xfrm>
            </p:grpSpPr>
            <p:sp>
              <p:nvSpPr>
                <p:cNvPr id="494" name="Freeform 24"/>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95" name="Freeform 25"/>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6" name="Group 26"/>
              <p:cNvGrpSpPr>
                <a:grpSpLocks noChangeAspect="1"/>
              </p:cNvGrpSpPr>
              <p:nvPr/>
            </p:nvGrpSpPr>
            <p:grpSpPr bwMode="auto">
              <a:xfrm>
                <a:off x="197293" y="2553166"/>
                <a:ext cx="3546937" cy="2555217"/>
                <a:chOff x="851" y="1207"/>
                <a:chExt cx="1313" cy="983"/>
              </a:xfrm>
            </p:grpSpPr>
            <p:sp>
              <p:nvSpPr>
                <p:cNvPr id="492" name="Freeform 27"/>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93" name="Freeform 28"/>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7" name="Group 29"/>
              <p:cNvGrpSpPr>
                <a:grpSpLocks noChangeAspect="1"/>
              </p:cNvGrpSpPr>
              <p:nvPr/>
            </p:nvGrpSpPr>
            <p:grpSpPr bwMode="auto">
              <a:xfrm>
                <a:off x="197293" y="2553166"/>
                <a:ext cx="3546937" cy="2555217"/>
                <a:chOff x="851" y="1207"/>
                <a:chExt cx="1313" cy="983"/>
              </a:xfrm>
            </p:grpSpPr>
            <p:sp>
              <p:nvSpPr>
                <p:cNvPr id="490" name="Freeform 30"/>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491" name="Freeform 31"/>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8" name="Group 32"/>
              <p:cNvGrpSpPr>
                <a:grpSpLocks noChangeAspect="1"/>
              </p:cNvGrpSpPr>
              <p:nvPr/>
            </p:nvGrpSpPr>
            <p:grpSpPr bwMode="auto">
              <a:xfrm>
                <a:off x="197293" y="2553166"/>
                <a:ext cx="3546937" cy="2555217"/>
                <a:chOff x="851" y="1207"/>
                <a:chExt cx="1313" cy="983"/>
              </a:xfrm>
              <a:solidFill>
                <a:srgbClr val="4C8FCC"/>
              </a:solidFill>
            </p:grpSpPr>
            <p:sp>
              <p:nvSpPr>
                <p:cNvPr id="488" name="Freeform 33"/>
                <p:cNvSpPr>
                  <a:spLocks noChangeAspect="1"/>
                </p:cNvSpPr>
                <p:nvPr/>
              </p:nvSpPr>
              <p:spPr bwMode="auto">
                <a:xfrm>
                  <a:off x="1230" y="1652"/>
                  <a:ext cx="934" cy="538"/>
                </a:xfrm>
                <a:custGeom>
                  <a:avLst/>
                  <a:gdLst>
                    <a:gd name="T0" fmla="*/ 796 w 957"/>
                    <a:gd name="T1" fmla="*/ 98 h 478"/>
                    <a:gd name="T2" fmla="*/ 755 w 957"/>
                    <a:gd name="T3" fmla="*/ 190 h 478"/>
                    <a:gd name="T4" fmla="*/ 666 w 957"/>
                    <a:gd name="T5" fmla="*/ 259 h 478"/>
                    <a:gd name="T6" fmla="*/ 606 w 957"/>
                    <a:gd name="T7" fmla="*/ 329 h 478"/>
                    <a:gd name="T8" fmla="*/ 595 w 957"/>
                    <a:gd name="T9" fmla="*/ 259 h 478"/>
                    <a:gd name="T10" fmla="*/ 590 w 957"/>
                    <a:gd name="T11" fmla="*/ 150 h 478"/>
                    <a:gd name="T12" fmla="*/ 524 w 957"/>
                    <a:gd name="T13" fmla="*/ 69 h 478"/>
                    <a:gd name="T14" fmla="*/ 469 w 957"/>
                    <a:gd name="T15" fmla="*/ 0 h 478"/>
                    <a:gd name="T16" fmla="*/ 100 w 957"/>
                    <a:gd name="T17" fmla="*/ 54 h 478"/>
                    <a:gd name="T18" fmla="*/ 96 w 957"/>
                    <a:gd name="T19" fmla="*/ 69 h 478"/>
                    <a:gd name="T20" fmla="*/ 76 w 957"/>
                    <a:gd name="T21" fmla="*/ 54 h 478"/>
                    <a:gd name="T22" fmla="*/ 64 w 957"/>
                    <a:gd name="T23" fmla="*/ 125 h 478"/>
                    <a:gd name="T24" fmla="*/ 41 w 957"/>
                    <a:gd name="T25" fmla="*/ 231 h 478"/>
                    <a:gd name="T26" fmla="*/ 0 w 957"/>
                    <a:gd name="T27" fmla="*/ 422 h 478"/>
                    <a:gd name="T28" fmla="*/ 0 w 957"/>
                    <a:gd name="T29" fmla="*/ 519 h 478"/>
                    <a:gd name="T30" fmla="*/ 6 w 957"/>
                    <a:gd name="T31" fmla="*/ 533 h 478"/>
                    <a:gd name="T32" fmla="*/ 6 w 957"/>
                    <a:gd name="T33" fmla="*/ 670 h 478"/>
                    <a:gd name="T34" fmla="*/ 76 w 957"/>
                    <a:gd name="T35" fmla="*/ 765 h 478"/>
                    <a:gd name="T36" fmla="*/ 167 w 957"/>
                    <a:gd name="T37" fmla="*/ 795 h 478"/>
                    <a:gd name="T38" fmla="*/ 222 w 957"/>
                    <a:gd name="T39" fmla="*/ 931 h 478"/>
                    <a:gd name="T40" fmla="*/ 272 w 957"/>
                    <a:gd name="T41" fmla="*/ 1038 h 478"/>
                    <a:gd name="T42" fmla="*/ 293 w 957"/>
                    <a:gd name="T43" fmla="*/ 998 h 478"/>
                    <a:gd name="T44" fmla="*/ 318 w 957"/>
                    <a:gd name="T45" fmla="*/ 945 h 478"/>
                    <a:gd name="T46" fmla="*/ 329 w 957"/>
                    <a:gd name="T47" fmla="*/ 945 h 478"/>
                    <a:gd name="T48" fmla="*/ 359 w 957"/>
                    <a:gd name="T49" fmla="*/ 890 h 478"/>
                    <a:gd name="T50" fmla="*/ 394 w 957"/>
                    <a:gd name="T51" fmla="*/ 906 h 478"/>
                    <a:gd name="T52" fmla="*/ 419 w 957"/>
                    <a:gd name="T53" fmla="*/ 931 h 478"/>
                    <a:gd name="T54" fmla="*/ 419 w 957"/>
                    <a:gd name="T55" fmla="*/ 877 h 478"/>
                    <a:gd name="T56" fmla="*/ 444 w 957"/>
                    <a:gd name="T57" fmla="*/ 861 h 478"/>
                    <a:gd name="T58" fmla="*/ 464 w 957"/>
                    <a:gd name="T59" fmla="*/ 861 h 478"/>
                    <a:gd name="T60" fmla="*/ 479 w 957"/>
                    <a:gd name="T61" fmla="*/ 890 h 478"/>
                    <a:gd name="T62" fmla="*/ 509 w 957"/>
                    <a:gd name="T63" fmla="*/ 985 h 478"/>
                    <a:gd name="T64" fmla="*/ 520 w 957"/>
                    <a:gd name="T65" fmla="*/ 1023 h 478"/>
                    <a:gd name="T66" fmla="*/ 530 w 957"/>
                    <a:gd name="T67" fmla="*/ 1094 h 478"/>
                    <a:gd name="T68" fmla="*/ 545 w 957"/>
                    <a:gd name="T69" fmla="*/ 972 h 478"/>
                    <a:gd name="T70" fmla="*/ 545 w 957"/>
                    <a:gd name="T71" fmla="*/ 821 h 478"/>
                    <a:gd name="T72" fmla="*/ 560 w 957"/>
                    <a:gd name="T73" fmla="*/ 765 h 478"/>
                    <a:gd name="T74" fmla="*/ 611 w 957"/>
                    <a:gd name="T75" fmla="*/ 670 h 478"/>
                    <a:gd name="T76" fmla="*/ 621 w 957"/>
                    <a:gd name="T77" fmla="*/ 629 h 478"/>
                    <a:gd name="T78" fmla="*/ 630 w 957"/>
                    <a:gd name="T79" fmla="*/ 602 h 478"/>
                    <a:gd name="T80" fmla="*/ 641 w 957"/>
                    <a:gd name="T81" fmla="*/ 576 h 478"/>
                    <a:gd name="T82" fmla="*/ 641 w 957"/>
                    <a:gd name="T83" fmla="*/ 562 h 478"/>
                    <a:gd name="T84" fmla="*/ 636 w 957"/>
                    <a:gd name="T85" fmla="*/ 491 h 478"/>
                    <a:gd name="T86" fmla="*/ 641 w 957"/>
                    <a:gd name="T87" fmla="*/ 476 h 478"/>
                    <a:gd name="T88" fmla="*/ 651 w 957"/>
                    <a:gd name="T89" fmla="*/ 491 h 478"/>
                    <a:gd name="T90" fmla="*/ 646 w 957"/>
                    <a:gd name="T91" fmla="*/ 533 h 478"/>
                    <a:gd name="T92" fmla="*/ 661 w 957"/>
                    <a:gd name="T93" fmla="*/ 436 h 478"/>
                    <a:gd name="T94" fmla="*/ 686 w 957"/>
                    <a:gd name="T95" fmla="*/ 407 h 478"/>
                    <a:gd name="T96" fmla="*/ 726 w 957"/>
                    <a:gd name="T97" fmla="*/ 370 h 478"/>
                    <a:gd name="T98" fmla="*/ 741 w 957"/>
                    <a:gd name="T99" fmla="*/ 355 h 478"/>
                    <a:gd name="T100" fmla="*/ 741 w 957"/>
                    <a:gd name="T101" fmla="*/ 312 h 478"/>
                    <a:gd name="T102" fmla="*/ 776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grpFill/>
                <a:ln w="9525">
                  <a:solidFill>
                    <a:srgbClr val="000000"/>
                  </a:solidFill>
                  <a:prstDash val="solid"/>
                  <a:round/>
                  <a:headEnd/>
                  <a:tailEnd/>
                </a:ln>
              </p:spPr>
              <p:txBody>
                <a:bodyPr/>
                <a:lstStyle/>
                <a:p>
                  <a:endParaRPr lang="en-US"/>
                </a:p>
              </p:txBody>
            </p:sp>
            <p:sp>
              <p:nvSpPr>
                <p:cNvPr id="489" name="Freeform 34"/>
                <p:cNvSpPr>
                  <a:spLocks noChangeAspect="1"/>
                </p:cNvSpPr>
                <p:nvPr/>
              </p:nvSpPr>
              <p:spPr bwMode="auto">
                <a:xfrm>
                  <a:off x="851" y="1207"/>
                  <a:ext cx="595" cy="330"/>
                </a:xfrm>
                <a:custGeom>
                  <a:avLst/>
                  <a:gdLst>
                    <a:gd name="T0" fmla="*/ 413 w 610"/>
                    <a:gd name="T1" fmla="*/ 589 h 293"/>
                    <a:gd name="T2" fmla="*/ 387 w 610"/>
                    <a:gd name="T3" fmla="*/ 494 h 293"/>
                    <a:gd name="T4" fmla="*/ 382 w 610"/>
                    <a:gd name="T5" fmla="*/ 439 h 293"/>
                    <a:gd name="T6" fmla="*/ 413 w 610"/>
                    <a:gd name="T7" fmla="*/ 303 h 293"/>
                    <a:gd name="T8" fmla="*/ 493 w 610"/>
                    <a:gd name="T9" fmla="*/ 112 h 293"/>
                    <a:gd name="T10" fmla="*/ 443 w 610"/>
                    <a:gd name="T11" fmla="*/ 42 h 293"/>
                    <a:gd name="T12" fmla="*/ 393 w 610"/>
                    <a:gd name="T13" fmla="*/ 14 h 293"/>
                    <a:gd name="T14" fmla="*/ 377 w 610"/>
                    <a:gd name="T15" fmla="*/ 0 h 293"/>
                    <a:gd name="T16" fmla="*/ 332 w 610"/>
                    <a:gd name="T17" fmla="*/ 29 h 293"/>
                    <a:gd name="T18" fmla="*/ 277 w 610"/>
                    <a:gd name="T19" fmla="*/ 69 h 293"/>
                    <a:gd name="T20" fmla="*/ 226 w 610"/>
                    <a:gd name="T21" fmla="*/ 150 h 293"/>
                    <a:gd name="T22" fmla="*/ 246 w 610"/>
                    <a:gd name="T23" fmla="*/ 194 h 293"/>
                    <a:gd name="T24" fmla="*/ 231 w 610"/>
                    <a:gd name="T25" fmla="*/ 205 h 293"/>
                    <a:gd name="T26" fmla="*/ 181 w 610"/>
                    <a:gd name="T27" fmla="*/ 205 h 293"/>
                    <a:gd name="T28" fmla="*/ 140 w 610"/>
                    <a:gd name="T29" fmla="*/ 259 h 293"/>
                    <a:gd name="T30" fmla="*/ 202 w 610"/>
                    <a:gd name="T31" fmla="*/ 259 h 293"/>
                    <a:gd name="T32" fmla="*/ 140 w 610"/>
                    <a:gd name="T33" fmla="*/ 329 h 293"/>
                    <a:gd name="T34" fmla="*/ 127 w 610"/>
                    <a:gd name="T35" fmla="*/ 342 h 293"/>
                    <a:gd name="T36" fmla="*/ 91 w 610"/>
                    <a:gd name="T37" fmla="*/ 384 h 293"/>
                    <a:gd name="T38" fmla="*/ 91 w 610"/>
                    <a:gd name="T39" fmla="*/ 412 h 293"/>
                    <a:gd name="T40" fmla="*/ 99 w 610"/>
                    <a:gd name="T41" fmla="*/ 425 h 293"/>
                    <a:gd name="T42" fmla="*/ 82 w 610"/>
                    <a:gd name="T43" fmla="*/ 469 h 293"/>
                    <a:gd name="T44" fmla="*/ 95 w 610"/>
                    <a:gd name="T45" fmla="*/ 480 h 293"/>
                    <a:gd name="T46" fmla="*/ 105 w 610"/>
                    <a:gd name="T47" fmla="*/ 494 h 293"/>
                    <a:gd name="T48" fmla="*/ 131 w 610"/>
                    <a:gd name="T49" fmla="*/ 494 h 293"/>
                    <a:gd name="T50" fmla="*/ 127 w 610"/>
                    <a:gd name="T51" fmla="*/ 534 h 293"/>
                    <a:gd name="T52" fmla="*/ 111 w 610"/>
                    <a:gd name="T53" fmla="*/ 563 h 293"/>
                    <a:gd name="T54" fmla="*/ 53 w 610"/>
                    <a:gd name="T55" fmla="*/ 633 h 293"/>
                    <a:gd name="T56" fmla="*/ 0 w 610"/>
                    <a:gd name="T57" fmla="*/ 675 h 293"/>
                    <a:gd name="T58" fmla="*/ 18 w 610"/>
                    <a:gd name="T59" fmla="*/ 660 h 293"/>
                    <a:gd name="T60" fmla="*/ 53 w 610"/>
                    <a:gd name="T61" fmla="*/ 633 h 293"/>
                    <a:gd name="T62" fmla="*/ 82 w 610"/>
                    <a:gd name="T63" fmla="*/ 617 h 293"/>
                    <a:gd name="T64" fmla="*/ 187 w 610"/>
                    <a:gd name="T65" fmla="*/ 508 h 293"/>
                    <a:gd name="T66" fmla="*/ 216 w 610"/>
                    <a:gd name="T67" fmla="*/ 439 h 293"/>
                    <a:gd name="T68" fmla="*/ 266 w 610"/>
                    <a:gd name="T69" fmla="*/ 399 h 293"/>
                    <a:gd name="T70" fmla="*/ 221 w 610"/>
                    <a:gd name="T71" fmla="*/ 469 h 293"/>
                    <a:gd name="T72" fmla="*/ 241 w 610"/>
                    <a:gd name="T73" fmla="*/ 469 h 293"/>
                    <a:gd name="T74" fmla="*/ 246 w 610"/>
                    <a:gd name="T75" fmla="*/ 454 h 293"/>
                    <a:gd name="T76" fmla="*/ 277 w 610"/>
                    <a:gd name="T77" fmla="*/ 439 h 293"/>
                    <a:gd name="T78" fmla="*/ 282 w 610"/>
                    <a:gd name="T79" fmla="*/ 412 h 293"/>
                    <a:gd name="T80" fmla="*/ 291 w 610"/>
                    <a:gd name="T81" fmla="*/ 412 h 293"/>
                    <a:gd name="T82" fmla="*/ 301 w 610"/>
                    <a:gd name="T83" fmla="*/ 425 h 293"/>
                    <a:gd name="T84" fmla="*/ 306 w 610"/>
                    <a:gd name="T85" fmla="*/ 439 h 293"/>
                    <a:gd name="T86" fmla="*/ 332 w 610"/>
                    <a:gd name="T87" fmla="*/ 454 h 293"/>
                    <a:gd name="T88" fmla="*/ 372 w 610"/>
                    <a:gd name="T89" fmla="*/ 469 h 293"/>
                    <a:gd name="T90" fmla="*/ 372 w 610"/>
                    <a:gd name="T91" fmla="*/ 494 h 293"/>
                    <a:gd name="T92" fmla="*/ 387 w 610"/>
                    <a:gd name="T93" fmla="*/ 508 h 293"/>
                    <a:gd name="T94" fmla="*/ 393 w 610"/>
                    <a:gd name="T95" fmla="*/ 521 h 293"/>
                    <a:gd name="T96" fmla="*/ 407 w 610"/>
                    <a:gd name="T97" fmla="*/ 534 h 293"/>
                    <a:gd name="T98" fmla="*/ 417 w 610"/>
                    <a:gd name="T99" fmla="*/ 548 h 293"/>
                    <a:gd name="T100" fmla="*/ 407 w 610"/>
                    <a:gd name="T101" fmla="*/ 563 h 293"/>
                    <a:gd name="T102" fmla="*/ 413 w 610"/>
                    <a:gd name="T103" fmla="*/ 617 h 293"/>
                    <a:gd name="T104" fmla="*/ 417 w 610"/>
                    <a:gd name="T105" fmla="*/ 617 h 293"/>
                    <a:gd name="T106" fmla="*/ 407 w 610"/>
                    <a:gd name="T107" fmla="*/ 660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0041C4"/>
                </a:solidFill>
                <a:ln w="9525">
                  <a:solidFill>
                    <a:srgbClr val="000000"/>
                  </a:solidFill>
                  <a:prstDash val="solid"/>
                  <a:round/>
                  <a:headEnd/>
                  <a:tailEnd/>
                </a:ln>
              </p:spPr>
              <p:txBody>
                <a:bodyPr/>
                <a:lstStyle/>
                <a:p>
                  <a:endParaRPr lang="en-US"/>
                </a:p>
              </p:txBody>
            </p:sp>
          </p:grpSp>
          <p:sp>
            <p:nvSpPr>
              <p:cNvPr id="19" name="Freeform 36"/>
              <p:cNvSpPr>
                <a:spLocks noChangeAspect="1"/>
              </p:cNvSpPr>
              <p:nvPr/>
            </p:nvSpPr>
            <p:spPr bwMode="auto">
              <a:xfrm>
                <a:off x="11573473" y="6337900"/>
                <a:ext cx="457333" cy="491289"/>
              </a:xfrm>
              <a:custGeom>
                <a:avLst/>
                <a:gdLst>
                  <a:gd name="T0" fmla="*/ 194 w 173"/>
                  <a:gd name="T1" fmla="*/ 150 h 168"/>
                  <a:gd name="T2" fmla="*/ 182 w 173"/>
                  <a:gd name="T3" fmla="*/ 150 h 168"/>
                  <a:gd name="T4" fmla="*/ 182 w 173"/>
                  <a:gd name="T5" fmla="*/ 150 h 168"/>
                  <a:gd name="T6" fmla="*/ 170 w 173"/>
                  <a:gd name="T7" fmla="*/ 205 h 168"/>
                  <a:gd name="T8" fmla="*/ 176 w 173"/>
                  <a:gd name="T9" fmla="*/ 219 h 168"/>
                  <a:gd name="T10" fmla="*/ 170 w 173"/>
                  <a:gd name="T11" fmla="*/ 232 h 168"/>
                  <a:gd name="T12" fmla="*/ 154 w 173"/>
                  <a:gd name="T13" fmla="*/ 246 h 168"/>
                  <a:gd name="T14" fmla="*/ 145 w 173"/>
                  <a:gd name="T15" fmla="*/ 273 h 168"/>
                  <a:gd name="T16" fmla="*/ 145 w 173"/>
                  <a:gd name="T17" fmla="*/ 304 h 168"/>
                  <a:gd name="T18" fmla="*/ 145 w 173"/>
                  <a:gd name="T19" fmla="*/ 304 h 168"/>
                  <a:gd name="T20" fmla="*/ 145 w 173"/>
                  <a:gd name="T21" fmla="*/ 315 h 168"/>
                  <a:gd name="T22" fmla="*/ 139 w 173"/>
                  <a:gd name="T23" fmla="*/ 330 h 168"/>
                  <a:gd name="T24" fmla="*/ 134 w 173"/>
                  <a:gd name="T25" fmla="*/ 357 h 168"/>
                  <a:gd name="T26" fmla="*/ 110 w 173"/>
                  <a:gd name="T27" fmla="*/ 385 h 168"/>
                  <a:gd name="T28" fmla="*/ 110 w 173"/>
                  <a:gd name="T29" fmla="*/ 357 h 168"/>
                  <a:gd name="T30" fmla="*/ 104 w 173"/>
                  <a:gd name="T31" fmla="*/ 343 h 168"/>
                  <a:gd name="T32" fmla="*/ 95 w 173"/>
                  <a:gd name="T33" fmla="*/ 343 h 168"/>
                  <a:gd name="T34" fmla="*/ 79 w 173"/>
                  <a:gd name="T35" fmla="*/ 330 h 168"/>
                  <a:gd name="T36" fmla="*/ 67 w 173"/>
                  <a:gd name="T37" fmla="*/ 343 h 168"/>
                  <a:gd name="T38" fmla="*/ 55 w 173"/>
                  <a:gd name="T39" fmla="*/ 357 h 168"/>
                  <a:gd name="T40" fmla="*/ 55 w 173"/>
                  <a:gd name="T41" fmla="*/ 330 h 168"/>
                  <a:gd name="T42" fmla="*/ 37 w 173"/>
                  <a:gd name="T43" fmla="*/ 330 h 168"/>
                  <a:gd name="T44" fmla="*/ 43 w 173"/>
                  <a:gd name="T45" fmla="*/ 330 h 168"/>
                  <a:gd name="T46" fmla="*/ 37 w 173"/>
                  <a:gd name="T47" fmla="*/ 330 h 168"/>
                  <a:gd name="T48" fmla="*/ 18 w 173"/>
                  <a:gd name="T49" fmla="*/ 330 h 168"/>
                  <a:gd name="T50" fmla="*/ 18 w 173"/>
                  <a:gd name="T51" fmla="*/ 273 h 168"/>
                  <a:gd name="T52" fmla="*/ 18 w 173"/>
                  <a:gd name="T53" fmla="*/ 246 h 168"/>
                  <a:gd name="T54" fmla="*/ 6 w 173"/>
                  <a:gd name="T55" fmla="*/ 232 h 168"/>
                  <a:gd name="T56" fmla="*/ 6 w 173"/>
                  <a:gd name="T57" fmla="*/ 219 h 168"/>
                  <a:gd name="T58" fmla="*/ 6 w 173"/>
                  <a:gd name="T59" fmla="*/ 205 h 168"/>
                  <a:gd name="T60" fmla="*/ 6 w 173"/>
                  <a:gd name="T61" fmla="*/ 192 h 168"/>
                  <a:gd name="T62" fmla="*/ 0 w 173"/>
                  <a:gd name="T63" fmla="*/ 150 h 168"/>
                  <a:gd name="T64" fmla="*/ 6 w 173"/>
                  <a:gd name="T65" fmla="*/ 140 h 168"/>
                  <a:gd name="T66" fmla="*/ 0 w 173"/>
                  <a:gd name="T67" fmla="*/ 140 h 168"/>
                  <a:gd name="T68" fmla="*/ 12 w 173"/>
                  <a:gd name="T69" fmla="*/ 98 h 168"/>
                  <a:gd name="T70" fmla="*/ 18 w 173"/>
                  <a:gd name="T71" fmla="*/ 140 h 168"/>
                  <a:gd name="T72" fmla="*/ 37 w 173"/>
                  <a:gd name="T73" fmla="*/ 150 h 168"/>
                  <a:gd name="T74" fmla="*/ 61 w 173"/>
                  <a:gd name="T75" fmla="*/ 140 h 168"/>
                  <a:gd name="T76" fmla="*/ 67 w 173"/>
                  <a:gd name="T77" fmla="*/ 125 h 168"/>
                  <a:gd name="T78" fmla="*/ 95 w 173"/>
                  <a:gd name="T79" fmla="*/ 140 h 168"/>
                  <a:gd name="T80" fmla="*/ 116 w 173"/>
                  <a:gd name="T81" fmla="*/ 125 h 168"/>
                  <a:gd name="T82" fmla="*/ 122 w 173"/>
                  <a:gd name="T83" fmla="*/ 83 h 168"/>
                  <a:gd name="T84" fmla="*/ 128 w 173"/>
                  <a:gd name="T85" fmla="*/ 54 h 168"/>
                  <a:gd name="T86" fmla="*/ 128 w 173"/>
                  <a:gd name="T87" fmla="*/ 29 h 168"/>
                  <a:gd name="T88" fmla="*/ 134 w 173"/>
                  <a:gd name="T89" fmla="*/ 0 h 168"/>
                  <a:gd name="T90" fmla="*/ 154 w 173"/>
                  <a:gd name="T91" fmla="*/ 0 h 168"/>
                  <a:gd name="T92" fmla="*/ 170 w 173"/>
                  <a:gd name="T93" fmla="*/ 0 h 168"/>
                  <a:gd name="T94" fmla="*/ 170 w 173"/>
                  <a:gd name="T95" fmla="*/ 14 h 168"/>
                  <a:gd name="T96" fmla="*/ 170 w 173"/>
                  <a:gd name="T97" fmla="*/ 14 h 168"/>
                  <a:gd name="T98" fmla="*/ 176 w 173"/>
                  <a:gd name="T99" fmla="*/ 29 h 168"/>
                  <a:gd name="T100" fmla="*/ 170 w 173"/>
                  <a:gd name="T101" fmla="*/ 29 h 168"/>
                  <a:gd name="T102" fmla="*/ 163 w 173"/>
                  <a:gd name="T103" fmla="*/ 29 h 168"/>
                  <a:gd name="T104" fmla="*/ 170 w 173"/>
                  <a:gd name="T105" fmla="*/ 42 h 168"/>
                  <a:gd name="T106" fmla="*/ 182 w 173"/>
                  <a:gd name="T107" fmla="*/ 98 h 168"/>
                  <a:gd name="T108" fmla="*/ 176 w 173"/>
                  <a:gd name="T109" fmla="*/ 111 h 168"/>
                  <a:gd name="T110" fmla="*/ 188 w 173"/>
                  <a:gd name="T111" fmla="*/ 140 h 168"/>
                  <a:gd name="T112" fmla="*/ 194 w 173"/>
                  <a:gd name="T113" fmla="*/ 150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0" name="Freeform 37"/>
              <p:cNvSpPr>
                <a:spLocks noChangeAspect="1"/>
              </p:cNvSpPr>
              <p:nvPr/>
            </p:nvSpPr>
            <p:spPr bwMode="auto">
              <a:xfrm>
                <a:off x="10926452" y="6267717"/>
                <a:ext cx="506706" cy="668049"/>
              </a:xfrm>
              <a:custGeom>
                <a:avLst/>
                <a:gdLst>
                  <a:gd name="T0" fmla="*/ 220 w 191"/>
                  <a:gd name="T1" fmla="*/ 402 h 228"/>
                  <a:gd name="T2" fmla="*/ 220 w 191"/>
                  <a:gd name="T3" fmla="*/ 402 h 228"/>
                  <a:gd name="T4" fmla="*/ 220 w 191"/>
                  <a:gd name="T5" fmla="*/ 458 h 228"/>
                  <a:gd name="T6" fmla="*/ 213 w 191"/>
                  <a:gd name="T7" fmla="*/ 529 h 228"/>
                  <a:gd name="T8" fmla="*/ 207 w 191"/>
                  <a:gd name="T9" fmla="*/ 498 h 228"/>
                  <a:gd name="T10" fmla="*/ 201 w 191"/>
                  <a:gd name="T11" fmla="*/ 513 h 228"/>
                  <a:gd name="T12" fmla="*/ 194 w 191"/>
                  <a:gd name="T13" fmla="*/ 513 h 228"/>
                  <a:gd name="T14" fmla="*/ 194 w 191"/>
                  <a:gd name="T15" fmla="*/ 529 h 228"/>
                  <a:gd name="T16" fmla="*/ 170 w 191"/>
                  <a:gd name="T17" fmla="*/ 486 h 228"/>
                  <a:gd name="T18" fmla="*/ 164 w 191"/>
                  <a:gd name="T19" fmla="*/ 458 h 228"/>
                  <a:gd name="T20" fmla="*/ 152 w 191"/>
                  <a:gd name="T21" fmla="*/ 442 h 228"/>
                  <a:gd name="T22" fmla="*/ 139 w 191"/>
                  <a:gd name="T23" fmla="*/ 417 h 228"/>
                  <a:gd name="T24" fmla="*/ 130 w 191"/>
                  <a:gd name="T25" fmla="*/ 388 h 228"/>
                  <a:gd name="T26" fmla="*/ 121 w 191"/>
                  <a:gd name="T27" fmla="*/ 360 h 228"/>
                  <a:gd name="T28" fmla="*/ 109 w 191"/>
                  <a:gd name="T29" fmla="*/ 319 h 228"/>
                  <a:gd name="T30" fmla="*/ 109 w 191"/>
                  <a:gd name="T31" fmla="*/ 305 h 228"/>
                  <a:gd name="T32" fmla="*/ 97 w 191"/>
                  <a:gd name="T33" fmla="*/ 277 h 228"/>
                  <a:gd name="T34" fmla="*/ 91 w 191"/>
                  <a:gd name="T35" fmla="*/ 251 h 228"/>
                  <a:gd name="T36" fmla="*/ 84 w 191"/>
                  <a:gd name="T37" fmla="*/ 207 h 228"/>
                  <a:gd name="T38" fmla="*/ 72 w 191"/>
                  <a:gd name="T39" fmla="*/ 180 h 228"/>
                  <a:gd name="T40" fmla="*/ 60 w 191"/>
                  <a:gd name="T41" fmla="*/ 151 h 228"/>
                  <a:gd name="T42" fmla="*/ 49 w 191"/>
                  <a:gd name="T43" fmla="*/ 112 h 228"/>
                  <a:gd name="T44" fmla="*/ 31 w 191"/>
                  <a:gd name="T45" fmla="*/ 86 h 228"/>
                  <a:gd name="T46" fmla="*/ 12 w 191"/>
                  <a:gd name="T47" fmla="*/ 54 h 228"/>
                  <a:gd name="T48" fmla="*/ 0 w 191"/>
                  <a:gd name="T49" fmla="*/ 0 h 228"/>
                  <a:gd name="T50" fmla="*/ 12 w 191"/>
                  <a:gd name="T51" fmla="*/ 0 h 228"/>
                  <a:gd name="T52" fmla="*/ 31 w 191"/>
                  <a:gd name="T53" fmla="*/ 0 h 228"/>
                  <a:gd name="T54" fmla="*/ 49 w 191"/>
                  <a:gd name="T55" fmla="*/ 14 h 228"/>
                  <a:gd name="T56" fmla="*/ 60 w 191"/>
                  <a:gd name="T57" fmla="*/ 54 h 228"/>
                  <a:gd name="T58" fmla="*/ 66 w 191"/>
                  <a:gd name="T59" fmla="*/ 69 h 228"/>
                  <a:gd name="T60" fmla="*/ 103 w 191"/>
                  <a:gd name="T61" fmla="*/ 126 h 228"/>
                  <a:gd name="T62" fmla="*/ 115 w 191"/>
                  <a:gd name="T63" fmla="*/ 167 h 228"/>
                  <a:gd name="T64" fmla="*/ 115 w 191"/>
                  <a:gd name="T65" fmla="*/ 151 h 228"/>
                  <a:gd name="T66" fmla="*/ 139 w 191"/>
                  <a:gd name="T67" fmla="*/ 180 h 228"/>
                  <a:gd name="T68" fmla="*/ 146 w 191"/>
                  <a:gd name="T69" fmla="*/ 207 h 228"/>
                  <a:gd name="T70" fmla="*/ 164 w 191"/>
                  <a:gd name="T71" fmla="*/ 238 h 228"/>
                  <a:gd name="T72" fmla="*/ 164 w 191"/>
                  <a:gd name="T73" fmla="*/ 238 h 228"/>
                  <a:gd name="T74" fmla="*/ 178 w 191"/>
                  <a:gd name="T75" fmla="*/ 251 h 228"/>
                  <a:gd name="T76" fmla="*/ 170 w 191"/>
                  <a:gd name="T77" fmla="*/ 263 h 228"/>
                  <a:gd name="T78" fmla="*/ 170 w 191"/>
                  <a:gd name="T79" fmla="*/ 277 h 228"/>
                  <a:gd name="T80" fmla="*/ 170 w 191"/>
                  <a:gd name="T81" fmla="*/ 277 h 228"/>
                  <a:gd name="T82" fmla="*/ 170 w 191"/>
                  <a:gd name="T83" fmla="*/ 291 h 228"/>
                  <a:gd name="T84" fmla="*/ 186 w 191"/>
                  <a:gd name="T85" fmla="*/ 305 h 228"/>
                  <a:gd name="T86" fmla="*/ 194 w 191"/>
                  <a:gd name="T87" fmla="*/ 333 h 228"/>
                  <a:gd name="T88" fmla="*/ 201 w 191"/>
                  <a:gd name="T89" fmla="*/ 346 h 228"/>
                  <a:gd name="T90" fmla="*/ 201 w 191"/>
                  <a:gd name="T91" fmla="*/ 360 h 228"/>
                  <a:gd name="T92" fmla="*/ 213 w 191"/>
                  <a:gd name="T93" fmla="*/ 360 h 228"/>
                  <a:gd name="T94" fmla="*/ 220 w 191"/>
                  <a:gd name="T95" fmla="*/ 402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1" name="Freeform 38"/>
              <p:cNvSpPr>
                <a:spLocks noChangeAspect="1"/>
              </p:cNvSpPr>
              <p:nvPr/>
            </p:nvSpPr>
            <p:spPr bwMode="auto">
              <a:xfrm>
                <a:off x="12594682" y="6618637"/>
                <a:ext cx="457333" cy="506885"/>
              </a:xfrm>
              <a:custGeom>
                <a:avLst/>
                <a:gdLst>
                  <a:gd name="T0" fmla="*/ 145 w 173"/>
                  <a:gd name="T1" fmla="*/ 333 h 173"/>
                  <a:gd name="T2" fmla="*/ 145 w 173"/>
                  <a:gd name="T3" fmla="*/ 333 h 173"/>
                  <a:gd name="T4" fmla="*/ 145 w 173"/>
                  <a:gd name="T5" fmla="*/ 358 h 173"/>
                  <a:gd name="T6" fmla="*/ 154 w 173"/>
                  <a:gd name="T7" fmla="*/ 344 h 173"/>
                  <a:gd name="T8" fmla="*/ 170 w 173"/>
                  <a:gd name="T9" fmla="*/ 344 h 173"/>
                  <a:gd name="T10" fmla="*/ 176 w 173"/>
                  <a:gd name="T11" fmla="*/ 371 h 173"/>
                  <a:gd name="T12" fmla="*/ 188 w 173"/>
                  <a:gd name="T13" fmla="*/ 401 h 173"/>
                  <a:gd name="T14" fmla="*/ 188 w 173"/>
                  <a:gd name="T15" fmla="*/ 358 h 173"/>
                  <a:gd name="T16" fmla="*/ 188 w 173"/>
                  <a:gd name="T17" fmla="*/ 319 h 173"/>
                  <a:gd name="T18" fmla="*/ 188 w 173"/>
                  <a:gd name="T19" fmla="*/ 291 h 173"/>
                  <a:gd name="T20" fmla="*/ 194 w 173"/>
                  <a:gd name="T21" fmla="*/ 251 h 173"/>
                  <a:gd name="T22" fmla="*/ 194 w 173"/>
                  <a:gd name="T23" fmla="*/ 206 h 173"/>
                  <a:gd name="T24" fmla="*/ 194 w 173"/>
                  <a:gd name="T25" fmla="*/ 140 h 173"/>
                  <a:gd name="T26" fmla="*/ 194 w 173"/>
                  <a:gd name="T27" fmla="*/ 98 h 173"/>
                  <a:gd name="T28" fmla="*/ 182 w 173"/>
                  <a:gd name="T29" fmla="*/ 86 h 173"/>
                  <a:gd name="T30" fmla="*/ 163 w 173"/>
                  <a:gd name="T31" fmla="*/ 69 h 173"/>
                  <a:gd name="T32" fmla="*/ 133 w 173"/>
                  <a:gd name="T33" fmla="*/ 42 h 173"/>
                  <a:gd name="T34" fmla="*/ 121 w 173"/>
                  <a:gd name="T35" fmla="*/ 69 h 173"/>
                  <a:gd name="T36" fmla="*/ 103 w 173"/>
                  <a:gd name="T37" fmla="*/ 86 h 173"/>
                  <a:gd name="T38" fmla="*/ 78 w 173"/>
                  <a:gd name="T39" fmla="*/ 140 h 173"/>
                  <a:gd name="T40" fmla="*/ 72 w 173"/>
                  <a:gd name="T41" fmla="*/ 112 h 173"/>
                  <a:gd name="T42" fmla="*/ 66 w 173"/>
                  <a:gd name="T43" fmla="*/ 98 h 173"/>
                  <a:gd name="T44" fmla="*/ 66 w 173"/>
                  <a:gd name="T45" fmla="*/ 98 h 173"/>
                  <a:gd name="T46" fmla="*/ 61 w 173"/>
                  <a:gd name="T47" fmla="*/ 54 h 173"/>
                  <a:gd name="T48" fmla="*/ 61 w 173"/>
                  <a:gd name="T49" fmla="*/ 29 h 173"/>
                  <a:gd name="T50" fmla="*/ 61 w 173"/>
                  <a:gd name="T51" fmla="*/ 14 h 173"/>
                  <a:gd name="T52" fmla="*/ 18 w 173"/>
                  <a:gd name="T53" fmla="*/ 0 h 173"/>
                  <a:gd name="T54" fmla="*/ 6 w 173"/>
                  <a:gd name="T55" fmla="*/ 14 h 173"/>
                  <a:gd name="T56" fmla="*/ 0 w 173"/>
                  <a:gd name="T57" fmla="*/ 42 h 173"/>
                  <a:gd name="T58" fmla="*/ 12 w 173"/>
                  <a:gd name="T59" fmla="*/ 54 h 173"/>
                  <a:gd name="T60" fmla="*/ 24 w 173"/>
                  <a:gd name="T61" fmla="*/ 86 h 173"/>
                  <a:gd name="T62" fmla="*/ 43 w 173"/>
                  <a:gd name="T63" fmla="*/ 86 h 173"/>
                  <a:gd name="T64" fmla="*/ 55 w 173"/>
                  <a:gd name="T65" fmla="*/ 86 h 173"/>
                  <a:gd name="T66" fmla="*/ 55 w 173"/>
                  <a:gd name="T67" fmla="*/ 86 h 173"/>
                  <a:gd name="T68" fmla="*/ 55 w 173"/>
                  <a:gd name="T69" fmla="*/ 98 h 173"/>
                  <a:gd name="T70" fmla="*/ 49 w 173"/>
                  <a:gd name="T71" fmla="*/ 98 h 173"/>
                  <a:gd name="T72" fmla="*/ 49 w 173"/>
                  <a:gd name="T73" fmla="*/ 98 h 173"/>
                  <a:gd name="T74" fmla="*/ 24 w 173"/>
                  <a:gd name="T75" fmla="*/ 98 h 173"/>
                  <a:gd name="T76" fmla="*/ 18 w 173"/>
                  <a:gd name="T77" fmla="*/ 112 h 173"/>
                  <a:gd name="T78" fmla="*/ 37 w 173"/>
                  <a:gd name="T79" fmla="*/ 140 h 173"/>
                  <a:gd name="T80" fmla="*/ 37 w 173"/>
                  <a:gd name="T81" fmla="*/ 151 h 173"/>
                  <a:gd name="T82" fmla="*/ 43 w 173"/>
                  <a:gd name="T83" fmla="*/ 167 h 173"/>
                  <a:gd name="T84" fmla="*/ 55 w 173"/>
                  <a:gd name="T85" fmla="*/ 112 h 173"/>
                  <a:gd name="T86" fmla="*/ 55 w 173"/>
                  <a:gd name="T87" fmla="*/ 140 h 173"/>
                  <a:gd name="T88" fmla="*/ 66 w 173"/>
                  <a:gd name="T89" fmla="*/ 151 h 173"/>
                  <a:gd name="T90" fmla="*/ 72 w 173"/>
                  <a:gd name="T91" fmla="*/ 151 h 173"/>
                  <a:gd name="T92" fmla="*/ 72 w 173"/>
                  <a:gd name="T93" fmla="*/ 167 h 173"/>
                  <a:gd name="T94" fmla="*/ 103 w 173"/>
                  <a:gd name="T95" fmla="*/ 194 h 173"/>
                  <a:gd name="T96" fmla="*/ 115 w 173"/>
                  <a:gd name="T97" fmla="*/ 206 h 173"/>
                  <a:gd name="T98" fmla="*/ 127 w 173"/>
                  <a:gd name="T99" fmla="*/ 223 h 173"/>
                  <a:gd name="T100" fmla="*/ 133 w 173"/>
                  <a:gd name="T101" fmla="*/ 238 h 173"/>
                  <a:gd name="T102" fmla="*/ 145 w 173"/>
                  <a:gd name="T103" fmla="*/ 291 h 173"/>
                  <a:gd name="T104" fmla="*/ 154 w 173"/>
                  <a:gd name="T105" fmla="*/ 291 h 173"/>
                  <a:gd name="T106" fmla="*/ 139 w 173"/>
                  <a:gd name="T107" fmla="*/ 305 h 173"/>
                  <a:gd name="T108" fmla="*/ 154 w 173"/>
                  <a:gd name="T109" fmla="*/ 305 h 173"/>
                  <a:gd name="T110" fmla="*/ 145 w 173"/>
                  <a:gd name="T111" fmla="*/ 305 h 173"/>
                  <a:gd name="T112" fmla="*/ 145 w 173"/>
                  <a:gd name="T113" fmla="*/ 319 h 173"/>
                  <a:gd name="T114" fmla="*/ 133 w 173"/>
                  <a:gd name="T115" fmla="*/ 319 h 173"/>
                  <a:gd name="T116" fmla="*/ 121 w 173"/>
                  <a:gd name="T117" fmla="*/ 358 h 173"/>
                  <a:gd name="T118" fmla="*/ 139 w 173"/>
                  <a:gd name="T119" fmla="*/ 358 h 173"/>
                  <a:gd name="T120" fmla="*/ 145 w 173"/>
                  <a:gd name="T121" fmla="*/ 333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2" name="Freeform 39"/>
              <p:cNvSpPr>
                <a:spLocks noChangeAspect="1"/>
              </p:cNvSpPr>
              <p:nvPr/>
            </p:nvSpPr>
            <p:spPr bwMode="auto">
              <a:xfrm>
                <a:off x="12030808" y="6496464"/>
                <a:ext cx="298825" cy="421103"/>
              </a:xfrm>
              <a:custGeom>
                <a:avLst/>
                <a:gdLst>
                  <a:gd name="T0" fmla="*/ 121 w 114"/>
                  <a:gd name="T1" fmla="*/ 0 h 144"/>
                  <a:gd name="T2" fmla="*/ 115 w 114"/>
                  <a:gd name="T3" fmla="*/ 0 h 144"/>
                  <a:gd name="T4" fmla="*/ 97 w 114"/>
                  <a:gd name="T5" fmla="*/ 29 h 144"/>
                  <a:gd name="T6" fmla="*/ 48 w 114"/>
                  <a:gd name="T7" fmla="*/ 14 h 144"/>
                  <a:gd name="T8" fmla="*/ 36 w 114"/>
                  <a:gd name="T9" fmla="*/ 14 h 144"/>
                  <a:gd name="T10" fmla="*/ 30 w 114"/>
                  <a:gd name="T11" fmla="*/ 42 h 144"/>
                  <a:gd name="T12" fmla="*/ 24 w 114"/>
                  <a:gd name="T13" fmla="*/ 29 h 144"/>
                  <a:gd name="T14" fmla="*/ 18 w 114"/>
                  <a:gd name="T15" fmla="*/ 69 h 144"/>
                  <a:gd name="T16" fmla="*/ 18 w 114"/>
                  <a:gd name="T17" fmla="*/ 111 h 144"/>
                  <a:gd name="T18" fmla="*/ 18 w 114"/>
                  <a:gd name="T19" fmla="*/ 111 h 144"/>
                  <a:gd name="T20" fmla="*/ 6 w 114"/>
                  <a:gd name="T21" fmla="*/ 150 h 144"/>
                  <a:gd name="T22" fmla="*/ 0 w 114"/>
                  <a:gd name="T23" fmla="*/ 192 h 144"/>
                  <a:gd name="T24" fmla="*/ 0 w 114"/>
                  <a:gd name="T25" fmla="*/ 232 h 144"/>
                  <a:gd name="T26" fmla="*/ 12 w 114"/>
                  <a:gd name="T27" fmla="*/ 232 h 144"/>
                  <a:gd name="T28" fmla="*/ 12 w 114"/>
                  <a:gd name="T29" fmla="*/ 273 h 144"/>
                  <a:gd name="T30" fmla="*/ 6 w 114"/>
                  <a:gd name="T31" fmla="*/ 304 h 144"/>
                  <a:gd name="T32" fmla="*/ 12 w 114"/>
                  <a:gd name="T33" fmla="*/ 330 h 144"/>
                  <a:gd name="T34" fmla="*/ 24 w 114"/>
                  <a:gd name="T35" fmla="*/ 330 h 144"/>
                  <a:gd name="T36" fmla="*/ 24 w 114"/>
                  <a:gd name="T37" fmla="*/ 273 h 144"/>
                  <a:gd name="T38" fmla="*/ 24 w 114"/>
                  <a:gd name="T39" fmla="*/ 205 h 144"/>
                  <a:gd name="T40" fmla="*/ 36 w 114"/>
                  <a:gd name="T41" fmla="*/ 192 h 144"/>
                  <a:gd name="T42" fmla="*/ 36 w 114"/>
                  <a:gd name="T43" fmla="*/ 219 h 144"/>
                  <a:gd name="T44" fmla="*/ 36 w 114"/>
                  <a:gd name="T45" fmla="*/ 246 h 144"/>
                  <a:gd name="T46" fmla="*/ 48 w 114"/>
                  <a:gd name="T47" fmla="*/ 260 h 144"/>
                  <a:gd name="T48" fmla="*/ 48 w 114"/>
                  <a:gd name="T49" fmla="*/ 289 h 144"/>
                  <a:gd name="T50" fmla="*/ 54 w 114"/>
                  <a:gd name="T51" fmla="*/ 289 h 144"/>
                  <a:gd name="T52" fmla="*/ 73 w 114"/>
                  <a:gd name="T53" fmla="*/ 273 h 144"/>
                  <a:gd name="T54" fmla="*/ 79 w 114"/>
                  <a:gd name="T55" fmla="*/ 260 h 144"/>
                  <a:gd name="T56" fmla="*/ 67 w 114"/>
                  <a:gd name="T57" fmla="*/ 232 h 144"/>
                  <a:gd name="T58" fmla="*/ 67 w 114"/>
                  <a:gd name="T59" fmla="*/ 219 h 144"/>
                  <a:gd name="T60" fmla="*/ 42 w 114"/>
                  <a:gd name="T61" fmla="*/ 150 h 144"/>
                  <a:gd name="T62" fmla="*/ 54 w 114"/>
                  <a:gd name="T63" fmla="*/ 150 h 144"/>
                  <a:gd name="T64" fmla="*/ 73 w 114"/>
                  <a:gd name="T65" fmla="*/ 140 h 144"/>
                  <a:gd name="T66" fmla="*/ 85 w 114"/>
                  <a:gd name="T67" fmla="*/ 111 h 144"/>
                  <a:gd name="T68" fmla="*/ 85 w 114"/>
                  <a:gd name="T69" fmla="*/ 111 h 144"/>
                  <a:gd name="T70" fmla="*/ 85 w 114"/>
                  <a:gd name="T71" fmla="*/ 98 h 144"/>
                  <a:gd name="T72" fmla="*/ 79 w 114"/>
                  <a:gd name="T73" fmla="*/ 111 h 144"/>
                  <a:gd name="T74" fmla="*/ 48 w 114"/>
                  <a:gd name="T75" fmla="*/ 111 h 144"/>
                  <a:gd name="T76" fmla="*/ 36 w 114"/>
                  <a:gd name="T77" fmla="*/ 140 h 144"/>
                  <a:gd name="T78" fmla="*/ 24 w 114"/>
                  <a:gd name="T79" fmla="*/ 98 h 144"/>
                  <a:gd name="T80" fmla="*/ 30 w 114"/>
                  <a:gd name="T81" fmla="*/ 54 h 144"/>
                  <a:gd name="T82" fmla="*/ 54 w 114"/>
                  <a:gd name="T83" fmla="*/ 54 h 144"/>
                  <a:gd name="T84" fmla="*/ 85 w 114"/>
                  <a:gd name="T85" fmla="*/ 54 h 144"/>
                  <a:gd name="T86" fmla="*/ 109 w 114"/>
                  <a:gd name="T87" fmla="*/ 42 h 144"/>
                  <a:gd name="T88" fmla="*/ 121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3" name="Freeform 40"/>
              <p:cNvSpPr>
                <a:spLocks noChangeAspect="1"/>
              </p:cNvSpPr>
              <p:nvPr/>
            </p:nvSpPr>
            <p:spPr bwMode="auto">
              <a:xfrm>
                <a:off x="11401974" y="6935762"/>
                <a:ext cx="407963" cy="155965"/>
              </a:xfrm>
              <a:custGeom>
                <a:avLst/>
                <a:gdLst>
                  <a:gd name="T0" fmla="*/ 163 w 156"/>
                  <a:gd name="T1" fmla="*/ 126 h 53"/>
                  <a:gd name="T2" fmla="*/ 163 w 156"/>
                  <a:gd name="T3" fmla="*/ 126 h 53"/>
                  <a:gd name="T4" fmla="*/ 163 w 156"/>
                  <a:gd name="T5" fmla="*/ 86 h 53"/>
                  <a:gd name="T6" fmla="*/ 151 w 156"/>
                  <a:gd name="T7" fmla="*/ 86 h 53"/>
                  <a:gd name="T8" fmla="*/ 139 w 156"/>
                  <a:gd name="T9" fmla="*/ 86 h 53"/>
                  <a:gd name="T10" fmla="*/ 133 w 156"/>
                  <a:gd name="T11" fmla="*/ 58 h 53"/>
                  <a:gd name="T12" fmla="*/ 115 w 156"/>
                  <a:gd name="T13" fmla="*/ 42 h 53"/>
                  <a:gd name="T14" fmla="*/ 103 w 156"/>
                  <a:gd name="T15" fmla="*/ 29 h 53"/>
                  <a:gd name="T16" fmla="*/ 97 w 156"/>
                  <a:gd name="T17" fmla="*/ 42 h 53"/>
                  <a:gd name="T18" fmla="*/ 60 w 156"/>
                  <a:gd name="T19" fmla="*/ 42 h 53"/>
                  <a:gd name="T20" fmla="*/ 54 w 156"/>
                  <a:gd name="T21" fmla="*/ 29 h 53"/>
                  <a:gd name="T22" fmla="*/ 36 w 156"/>
                  <a:gd name="T23" fmla="*/ 0 h 53"/>
                  <a:gd name="T24" fmla="*/ 12 w 156"/>
                  <a:gd name="T25" fmla="*/ 0 h 53"/>
                  <a:gd name="T26" fmla="*/ 6 w 156"/>
                  <a:gd name="T27" fmla="*/ 29 h 53"/>
                  <a:gd name="T28" fmla="*/ 0 w 156"/>
                  <a:gd name="T29" fmla="*/ 42 h 53"/>
                  <a:gd name="T30" fmla="*/ 18 w 156"/>
                  <a:gd name="T31" fmla="*/ 58 h 53"/>
                  <a:gd name="T32" fmla="*/ 18 w 156"/>
                  <a:gd name="T33" fmla="*/ 58 h 53"/>
                  <a:gd name="T34" fmla="*/ 36 w 156"/>
                  <a:gd name="T35" fmla="*/ 70 h 53"/>
                  <a:gd name="T36" fmla="*/ 54 w 156"/>
                  <a:gd name="T37" fmla="*/ 86 h 53"/>
                  <a:gd name="T38" fmla="*/ 66 w 156"/>
                  <a:gd name="T39" fmla="*/ 97 h 53"/>
                  <a:gd name="T40" fmla="*/ 91 w 156"/>
                  <a:gd name="T41" fmla="*/ 97 h 53"/>
                  <a:gd name="T42" fmla="*/ 115 w 156"/>
                  <a:gd name="T43" fmla="*/ 111 h 53"/>
                  <a:gd name="T44" fmla="*/ 139 w 156"/>
                  <a:gd name="T45" fmla="*/ 111 h 53"/>
                  <a:gd name="T46" fmla="*/ 151 w 156"/>
                  <a:gd name="T47" fmla="*/ 126 h 53"/>
                  <a:gd name="T48" fmla="*/ 163 w 156"/>
                  <a:gd name="T49" fmla="*/ 126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4" name="Freeform 42"/>
              <p:cNvSpPr>
                <a:spLocks noChangeAspect="1"/>
              </p:cNvSpPr>
              <p:nvPr/>
            </p:nvSpPr>
            <p:spPr bwMode="auto">
              <a:xfrm>
                <a:off x="12438771" y="6462672"/>
                <a:ext cx="62364" cy="174160"/>
              </a:xfrm>
              <a:custGeom>
                <a:avLst/>
                <a:gdLst>
                  <a:gd name="T0" fmla="*/ 24 w 24"/>
                  <a:gd name="T1" fmla="*/ 92 h 60"/>
                  <a:gd name="T2" fmla="*/ 12 w 24"/>
                  <a:gd name="T3" fmla="*/ 52 h 60"/>
                  <a:gd name="T4" fmla="*/ 18 w 24"/>
                  <a:gd name="T5" fmla="*/ 39 h 60"/>
                  <a:gd name="T6" fmla="*/ 12 w 24"/>
                  <a:gd name="T7" fmla="*/ 26 h 60"/>
                  <a:gd name="T8" fmla="*/ 6 w 24"/>
                  <a:gd name="T9" fmla="*/ 39 h 60"/>
                  <a:gd name="T10" fmla="*/ 0 w 24"/>
                  <a:gd name="T11" fmla="*/ 65 h 60"/>
                  <a:gd name="T12" fmla="*/ 0 w 24"/>
                  <a:gd name="T13" fmla="*/ 52 h 60"/>
                  <a:gd name="T14" fmla="*/ 6 w 24"/>
                  <a:gd name="T15" fmla="*/ 13 h 60"/>
                  <a:gd name="T16" fmla="*/ 6 w 24"/>
                  <a:gd name="T17" fmla="*/ 0 h 60"/>
                  <a:gd name="T18" fmla="*/ 0 w 24"/>
                  <a:gd name="T19" fmla="*/ 26 h 60"/>
                  <a:gd name="T20" fmla="*/ 0 w 24"/>
                  <a:gd name="T21" fmla="*/ 65 h 60"/>
                  <a:gd name="T22" fmla="*/ 0 w 24"/>
                  <a:gd name="T23" fmla="*/ 92 h 60"/>
                  <a:gd name="T24" fmla="*/ 12 w 24"/>
                  <a:gd name="T25" fmla="*/ 131 h 60"/>
                  <a:gd name="T26" fmla="*/ 6 w 24"/>
                  <a:gd name="T27" fmla="*/ 78 h 60"/>
                  <a:gd name="T28" fmla="*/ 24 w 24"/>
                  <a:gd name="T29" fmla="*/ 92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5" name="Freeform 43"/>
              <p:cNvSpPr>
                <a:spLocks noChangeAspect="1"/>
              </p:cNvSpPr>
              <p:nvPr/>
            </p:nvSpPr>
            <p:spPr bwMode="auto">
              <a:xfrm>
                <a:off x="12454363" y="6759006"/>
                <a:ext cx="127326" cy="54588"/>
              </a:xfrm>
              <a:custGeom>
                <a:avLst/>
                <a:gdLst>
                  <a:gd name="T0" fmla="*/ 55 w 48"/>
                  <a:gd name="T1" fmla="*/ 35 h 18"/>
                  <a:gd name="T2" fmla="*/ 55 w 48"/>
                  <a:gd name="T3" fmla="*/ 55 h 18"/>
                  <a:gd name="T4" fmla="*/ 31 w 48"/>
                  <a:gd name="T5" fmla="*/ 18 h 18"/>
                  <a:gd name="T6" fmla="*/ 12 w 48"/>
                  <a:gd name="T7" fmla="*/ 35 h 18"/>
                  <a:gd name="T8" fmla="*/ 0 w 48"/>
                  <a:gd name="T9" fmla="*/ 18 h 18"/>
                  <a:gd name="T10" fmla="*/ 0 w 48"/>
                  <a:gd name="T11" fmla="*/ 35 h 18"/>
                  <a:gd name="T12" fmla="*/ 0 w 48"/>
                  <a:gd name="T13" fmla="*/ 0 h 18"/>
                  <a:gd name="T14" fmla="*/ 12 w 48"/>
                  <a:gd name="T15" fmla="*/ 0 h 18"/>
                  <a:gd name="T16" fmla="*/ 49 w 48"/>
                  <a:gd name="T17" fmla="*/ 0 h 18"/>
                  <a:gd name="T18" fmla="*/ 55 w 48"/>
                  <a:gd name="T19" fmla="*/ 35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6" name="Freeform 44"/>
              <p:cNvSpPr>
                <a:spLocks noChangeAspect="1"/>
              </p:cNvSpPr>
              <p:nvPr/>
            </p:nvSpPr>
            <p:spPr bwMode="auto">
              <a:xfrm>
                <a:off x="12061992" y="7073532"/>
                <a:ext cx="140319" cy="33790"/>
              </a:xfrm>
              <a:custGeom>
                <a:avLst/>
                <a:gdLst>
                  <a:gd name="T0" fmla="*/ 54 w 54"/>
                  <a:gd name="T1" fmla="*/ 0 h 12"/>
                  <a:gd name="T2" fmla="*/ 54 w 54"/>
                  <a:gd name="T3" fmla="*/ 0 h 12"/>
                  <a:gd name="T4" fmla="*/ 54 w 54"/>
                  <a:gd name="T5" fmla="*/ 0 h 12"/>
                  <a:gd name="T6" fmla="*/ 48 w 54"/>
                  <a:gd name="T7" fmla="*/ 13 h 12"/>
                  <a:gd name="T8" fmla="*/ 36 w 54"/>
                  <a:gd name="T9" fmla="*/ 13 h 12"/>
                  <a:gd name="T10" fmla="*/ 24 w 54"/>
                  <a:gd name="T11" fmla="*/ 0 h 12"/>
                  <a:gd name="T12" fmla="*/ 6 w 54"/>
                  <a:gd name="T13" fmla="*/ 0 h 12"/>
                  <a:gd name="T14" fmla="*/ 0 w 54"/>
                  <a:gd name="T15" fmla="*/ 13 h 12"/>
                  <a:gd name="T16" fmla="*/ 6 w 54"/>
                  <a:gd name="T17" fmla="*/ 20 h 12"/>
                  <a:gd name="T18" fmla="*/ 24 w 54"/>
                  <a:gd name="T19" fmla="*/ 20 h 12"/>
                  <a:gd name="T20" fmla="*/ 42 w 54"/>
                  <a:gd name="T21" fmla="*/ 13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7" name="Freeform 45"/>
              <p:cNvSpPr>
                <a:spLocks noChangeAspect="1"/>
              </p:cNvSpPr>
              <p:nvPr/>
            </p:nvSpPr>
            <p:spPr bwMode="auto">
              <a:xfrm>
                <a:off x="11401974" y="6673224"/>
                <a:ext cx="75357" cy="85779"/>
              </a:xfrm>
              <a:custGeom>
                <a:avLst/>
                <a:gdLst>
                  <a:gd name="T0" fmla="*/ 23 w 30"/>
                  <a:gd name="T1" fmla="*/ 47 h 30"/>
                  <a:gd name="T2" fmla="*/ 17 w 30"/>
                  <a:gd name="T3" fmla="*/ 58 h 30"/>
                  <a:gd name="T4" fmla="*/ 12 w 30"/>
                  <a:gd name="T5" fmla="*/ 47 h 30"/>
                  <a:gd name="T6" fmla="*/ 6 w 30"/>
                  <a:gd name="T7" fmla="*/ 23 h 30"/>
                  <a:gd name="T8" fmla="*/ 0 w 30"/>
                  <a:gd name="T9" fmla="*/ 23 h 30"/>
                  <a:gd name="T10" fmla="*/ 6 w 30"/>
                  <a:gd name="T11" fmla="*/ 13 h 30"/>
                  <a:gd name="T12" fmla="*/ 12 w 30"/>
                  <a:gd name="T13" fmla="*/ 0 h 30"/>
                  <a:gd name="T14" fmla="*/ 15 w 30"/>
                  <a:gd name="T15" fmla="*/ 35 h 30"/>
                  <a:gd name="T16" fmla="*/ 23 w 30"/>
                  <a:gd name="T17" fmla="*/ 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8" name="Freeform 46"/>
              <p:cNvSpPr>
                <a:spLocks noChangeAspect="1"/>
              </p:cNvSpPr>
              <p:nvPr/>
            </p:nvSpPr>
            <p:spPr bwMode="auto">
              <a:xfrm>
                <a:off x="11919074" y="7055336"/>
                <a:ext cx="111734" cy="51987"/>
              </a:xfrm>
              <a:custGeom>
                <a:avLst/>
                <a:gdLst>
                  <a:gd name="T0" fmla="*/ 49 w 42"/>
                  <a:gd name="T1" fmla="*/ 24 h 18"/>
                  <a:gd name="T2" fmla="*/ 43 w 42"/>
                  <a:gd name="T3" fmla="*/ 13 h 18"/>
                  <a:gd name="T4" fmla="*/ 37 w 42"/>
                  <a:gd name="T5" fmla="*/ 13 h 18"/>
                  <a:gd name="T6" fmla="*/ 18 w 42"/>
                  <a:gd name="T7" fmla="*/ 0 h 18"/>
                  <a:gd name="T8" fmla="*/ 31 w 42"/>
                  <a:gd name="T9" fmla="*/ 24 h 18"/>
                  <a:gd name="T10" fmla="*/ 18 w 42"/>
                  <a:gd name="T11" fmla="*/ 24 h 18"/>
                  <a:gd name="T12" fmla="*/ 0 w 42"/>
                  <a:gd name="T13" fmla="*/ 24 h 18"/>
                  <a:gd name="T14" fmla="*/ 0 w 42"/>
                  <a:gd name="T15" fmla="*/ 37 h 18"/>
                  <a:gd name="T16" fmla="*/ 12 w 42"/>
                  <a:gd name="T17" fmla="*/ 37 h 18"/>
                  <a:gd name="T18" fmla="*/ 37 w 42"/>
                  <a:gd name="T19" fmla="*/ 24 h 18"/>
                  <a:gd name="T20" fmla="*/ 43 w 42"/>
                  <a:gd name="T21" fmla="*/ 37 h 18"/>
                  <a:gd name="T22" fmla="*/ 43 w 42"/>
                  <a:gd name="T23" fmla="*/ 24 h 18"/>
                  <a:gd name="T24" fmla="*/ 49 w 42"/>
                  <a:gd name="T25" fmla="*/ 24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9" name="Freeform 47"/>
              <p:cNvSpPr>
                <a:spLocks noChangeAspect="1"/>
              </p:cNvSpPr>
              <p:nvPr/>
            </p:nvSpPr>
            <p:spPr bwMode="auto">
              <a:xfrm>
                <a:off x="12012620" y="7143716"/>
                <a:ext cx="77956" cy="33790"/>
              </a:xfrm>
              <a:custGeom>
                <a:avLst/>
                <a:gdLst>
                  <a:gd name="T0" fmla="*/ 30 w 30"/>
                  <a:gd name="T1" fmla="*/ 20 h 12"/>
                  <a:gd name="T2" fmla="*/ 18 w 30"/>
                  <a:gd name="T3" fmla="*/ 20 h 12"/>
                  <a:gd name="T4" fmla="*/ 6 w 30"/>
                  <a:gd name="T5" fmla="*/ 13 h 12"/>
                  <a:gd name="T6" fmla="*/ 0 w 30"/>
                  <a:gd name="T7" fmla="*/ 0 h 12"/>
                  <a:gd name="T8" fmla="*/ 18 w 30"/>
                  <a:gd name="T9" fmla="*/ 0 h 12"/>
                  <a:gd name="T10" fmla="*/ 30 w 30"/>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0" name="Freeform 48"/>
              <p:cNvSpPr>
                <a:spLocks noChangeAspect="1"/>
              </p:cNvSpPr>
              <p:nvPr/>
            </p:nvSpPr>
            <p:spPr bwMode="auto">
              <a:xfrm>
                <a:off x="12360815" y="6759006"/>
                <a:ext cx="62364" cy="54588"/>
              </a:xfrm>
              <a:custGeom>
                <a:avLst/>
                <a:gdLst>
                  <a:gd name="T0" fmla="*/ 24 w 24"/>
                  <a:gd name="T1" fmla="*/ 35 h 18"/>
                  <a:gd name="T2" fmla="*/ 12 w 24"/>
                  <a:gd name="T3" fmla="*/ 55 h 18"/>
                  <a:gd name="T4" fmla="*/ 0 w 24"/>
                  <a:gd name="T5" fmla="*/ 18 h 18"/>
                  <a:gd name="T6" fmla="*/ 6 w 24"/>
                  <a:gd name="T7" fmla="*/ 0 h 18"/>
                  <a:gd name="T8" fmla="*/ 24 w 24"/>
                  <a:gd name="T9" fmla="*/ 35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1" name="Freeform 49"/>
              <p:cNvSpPr>
                <a:spLocks noChangeAspect="1"/>
              </p:cNvSpPr>
              <p:nvPr/>
            </p:nvSpPr>
            <p:spPr bwMode="auto">
              <a:xfrm>
                <a:off x="11809937" y="7055336"/>
                <a:ext cx="62364" cy="36393"/>
              </a:xfrm>
              <a:custGeom>
                <a:avLst/>
                <a:gdLst>
                  <a:gd name="T0" fmla="*/ 24 w 24"/>
                  <a:gd name="T1" fmla="*/ 18 h 12"/>
                  <a:gd name="T2" fmla="*/ 18 w 24"/>
                  <a:gd name="T3" fmla="*/ 18 h 12"/>
                  <a:gd name="T4" fmla="*/ 0 w 24"/>
                  <a:gd name="T5" fmla="*/ 0 h 12"/>
                  <a:gd name="T6" fmla="*/ 12 w 24"/>
                  <a:gd name="T7" fmla="*/ 35 h 12"/>
                  <a:gd name="T8" fmla="*/ 24 w 24"/>
                  <a:gd name="T9" fmla="*/ 1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4C8FCC"/>
              </a:solidFill>
              <a:ln w="9525">
                <a:solidFill>
                  <a:srgbClr val="000000"/>
                </a:solidFill>
                <a:prstDash val="solid"/>
                <a:round/>
                <a:headEnd/>
                <a:tailEnd/>
              </a:ln>
            </p:spPr>
            <p:txBody>
              <a:bodyPr/>
              <a:lstStyle/>
              <a:p>
                <a:endParaRPr lang="en-US"/>
              </a:p>
            </p:txBody>
          </p:sp>
          <p:sp>
            <p:nvSpPr>
              <p:cNvPr id="32" name="Freeform 50"/>
              <p:cNvSpPr>
                <a:spLocks noChangeAspect="1"/>
              </p:cNvSpPr>
              <p:nvPr/>
            </p:nvSpPr>
            <p:spPr bwMode="auto">
              <a:xfrm>
                <a:off x="11019998" y="6496464"/>
                <a:ext cx="46774" cy="51987"/>
              </a:xfrm>
              <a:custGeom>
                <a:avLst/>
                <a:gdLst>
                  <a:gd name="T0" fmla="*/ 24 w 17"/>
                  <a:gd name="T1" fmla="*/ 24 h 18"/>
                  <a:gd name="T2" fmla="*/ 18 w 17"/>
                  <a:gd name="T3" fmla="*/ 37 h 18"/>
                  <a:gd name="T4" fmla="*/ 0 w 17"/>
                  <a:gd name="T5" fmla="*/ 13 h 18"/>
                  <a:gd name="T6" fmla="*/ 6 w 17"/>
                  <a:gd name="T7" fmla="*/ 0 h 18"/>
                  <a:gd name="T8" fmla="*/ 24 w 17"/>
                  <a:gd name="T9" fmla="*/ 24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3" name="Freeform 51"/>
              <p:cNvSpPr>
                <a:spLocks noChangeAspect="1"/>
              </p:cNvSpPr>
              <p:nvPr/>
            </p:nvSpPr>
            <p:spPr bwMode="auto">
              <a:xfrm>
                <a:off x="11890489" y="7073532"/>
                <a:ext cx="28583" cy="33790"/>
              </a:xfrm>
              <a:custGeom>
                <a:avLst/>
                <a:gdLst>
                  <a:gd name="T0" fmla="*/ 11 w 11"/>
                  <a:gd name="T1" fmla="*/ 0 h 12"/>
                  <a:gd name="T2" fmla="*/ 5 w 11"/>
                  <a:gd name="T3" fmla="*/ 0 h 12"/>
                  <a:gd name="T4" fmla="*/ 0 w 11"/>
                  <a:gd name="T5" fmla="*/ 13 h 12"/>
                  <a:gd name="T6" fmla="*/ 5 w 11"/>
                  <a:gd name="T7" fmla="*/ 20 h 12"/>
                  <a:gd name="T8" fmla="*/ 11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4C8FCC"/>
              </a:solidFill>
              <a:ln w="9525">
                <a:solidFill>
                  <a:srgbClr val="000000"/>
                </a:solidFill>
                <a:prstDash val="solid"/>
                <a:round/>
                <a:headEnd/>
                <a:tailEnd/>
              </a:ln>
            </p:spPr>
            <p:txBody>
              <a:bodyPr/>
              <a:lstStyle/>
              <a:p>
                <a:endParaRPr lang="en-US"/>
              </a:p>
            </p:txBody>
          </p:sp>
          <p:sp>
            <p:nvSpPr>
              <p:cNvPr id="34" name="Freeform 52"/>
              <p:cNvSpPr>
                <a:spLocks noChangeAspect="1"/>
              </p:cNvSpPr>
              <p:nvPr/>
            </p:nvSpPr>
            <p:spPr bwMode="auto">
              <a:xfrm>
                <a:off x="11508513" y="6743406"/>
                <a:ext cx="33781" cy="33790"/>
              </a:xfrm>
              <a:custGeom>
                <a:avLst/>
                <a:gdLst>
                  <a:gd name="T0" fmla="*/ 20 w 12"/>
                  <a:gd name="T1" fmla="*/ 13 h 12"/>
                  <a:gd name="T2" fmla="*/ 13 w 12"/>
                  <a:gd name="T3" fmla="*/ 20 h 12"/>
                  <a:gd name="T4" fmla="*/ 0 w 12"/>
                  <a:gd name="T5" fmla="*/ 20 h 12"/>
                  <a:gd name="T6" fmla="*/ 0 w 12"/>
                  <a:gd name="T7" fmla="*/ 0 h 12"/>
                  <a:gd name="T8" fmla="*/ 20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5" name="Freeform 53"/>
              <p:cNvSpPr>
                <a:spLocks noChangeAspect="1"/>
              </p:cNvSpPr>
              <p:nvPr/>
            </p:nvSpPr>
            <p:spPr bwMode="auto">
              <a:xfrm>
                <a:off x="12202310" y="6847384"/>
                <a:ext cx="15592" cy="70184"/>
              </a:xfrm>
              <a:custGeom>
                <a:avLst/>
                <a:gdLst>
                  <a:gd name="T0" fmla="*/ 6 w 6"/>
                  <a:gd name="T1" fmla="*/ 42 h 24"/>
                  <a:gd name="T2" fmla="*/ 6 w 6"/>
                  <a:gd name="T3" fmla="*/ 42 h 24"/>
                  <a:gd name="T4" fmla="*/ 6 w 6"/>
                  <a:gd name="T5" fmla="*/ 14 h 24"/>
                  <a:gd name="T6" fmla="*/ 6 w 6"/>
                  <a:gd name="T7" fmla="*/ 0 h 24"/>
                  <a:gd name="T8" fmla="*/ 0 w 6"/>
                  <a:gd name="T9" fmla="*/ 54 h 24"/>
                  <a:gd name="T10" fmla="*/ 6 w 6"/>
                  <a:gd name="T11" fmla="*/ 42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36" name="Rectangle 54"/>
              <p:cNvSpPr>
                <a:spLocks noChangeAspect="1" noChangeArrowheads="1"/>
              </p:cNvSpPr>
              <p:nvPr/>
            </p:nvSpPr>
            <p:spPr bwMode="auto">
              <a:xfrm>
                <a:off x="12737596" y="6917567"/>
                <a:ext cx="15592" cy="36393"/>
              </a:xfrm>
              <a:prstGeom prst="rect">
                <a:avLst/>
              </a:prstGeom>
              <a:solidFill>
                <a:srgbClr val="4C8FCC"/>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37" name="Freeform 55"/>
              <p:cNvSpPr>
                <a:spLocks noChangeAspect="1"/>
              </p:cNvSpPr>
              <p:nvPr/>
            </p:nvSpPr>
            <p:spPr bwMode="auto">
              <a:xfrm>
                <a:off x="11100550" y="6636831"/>
                <a:ext cx="28583" cy="51987"/>
              </a:xfrm>
              <a:custGeom>
                <a:avLst/>
                <a:gdLst>
                  <a:gd name="T0" fmla="*/ 6 w 12"/>
                  <a:gd name="T1" fmla="*/ 37 h 18"/>
                  <a:gd name="T2" fmla="*/ 0 w 12"/>
                  <a:gd name="T3" fmla="*/ 37 h 18"/>
                  <a:gd name="T4" fmla="*/ 0 w 12"/>
                  <a:gd name="T5" fmla="*/ 0 h 18"/>
                  <a:gd name="T6" fmla="*/ 6 w 12"/>
                  <a:gd name="T7" fmla="*/ 3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8" name="Freeform 56"/>
              <p:cNvSpPr>
                <a:spLocks noChangeAspect="1"/>
              </p:cNvSpPr>
              <p:nvPr/>
            </p:nvSpPr>
            <p:spPr bwMode="auto">
              <a:xfrm>
                <a:off x="12184119" y="6865580"/>
                <a:ext cx="18189" cy="33790"/>
              </a:xfrm>
              <a:custGeom>
                <a:avLst/>
                <a:gdLst>
                  <a:gd name="T0" fmla="*/ 18 w 6"/>
                  <a:gd name="T1" fmla="*/ 13 h 12"/>
                  <a:gd name="T2" fmla="*/ 18 w 6"/>
                  <a:gd name="T3" fmla="*/ 0 h 12"/>
                  <a:gd name="T4" fmla="*/ 18 w 6"/>
                  <a:gd name="T5" fmla="*/ 0 h 12"/>
                  <a:gd name="T6" fmla="*/ 0 w 6"/>
                  <a:gd name="T7" fmla="*/ 20 h 12"/>
                  <a:gd name="T8" fmla="*/ 18 w 6"/>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39" name="Freeform 57"/>
              <p:cNvSpPr>
                <a:spLocks noChangeAspect="1"/>
              </p:cNvSpPr>
              <p:nvPr/>
            </p:nvSpPr>
            <p:spPr bwMode="auto">
              <a:xfrm>
                <a:off x="12282862" y="6688820"/>
                <a:ext cx="46774" cy="18195"/>
              </a:xfrm>
              <a:custGeom>
                <a:avLst/>
                <a:gdLst>
                  <a:gd name="T0" fmla="*/ 18 w 18"/>
                  <a:gd name="T1" fmla="*/ 18 h 6"/>
                  <a:gd name="T2" fmla="*/ 6 w 18"/>
                  <a:gd name="T3" fmla="*/ 0 h 6"/>
                  <a:gd name="T4" fmla="*/ 0 w 18"/>
                  <a:gd name="T5" fmla="*/ 18 h 6"/>
                  <a:gd name="T6" fmla="*/ 18 w 18"/>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4C8FCC"/>
              </a:solidFill>
              <a:ln w="9525">
                <a:solidFill>
                  <a:srgbClr val="000000"/>
                </a:solidFill>
                <a:prstDash val="solid"/>
                <a:round/>
                <a:headEnd/>
                <a:tailEnd/>
              </a:ln>
            </p:spPr>
            <p:txBody>
              <a:bodyPr/>
              <a:lstStyle/>
              <a:p>
                <a:endParaRPr lang="en-US"/>
              </a:p>
            </p:txBody>
          </p:sp>
          <p:sp>
            <p:nvSpPr>
              <p:cNvPr id="40" name="Freeform 58"/>
              <p:cNvSpPr>
                <a:spLocks noChangeAspect="1"/>
              </p:cNvSpPr>
              <p:nvPr/>
            </p:nvSpPr>
            <p:spPr bwMode="auto">
              <a:xfrm>
                <a:off x="12724605" y="6953959"/>
                <a:ext cx="12993" cy="33790"/>
              </a:xfrm>
              <a:custGeom>
                <a:avLst/>
                <a:gdLst>
                  <a:gd name="T0" fmla="*/ 3 w 6"/>
                  <a:gd name="T1" fmla="*/ 13 h 12"/>
                  <a:gd name="T2" fmla="*/ 0 w 6"/>
                  <a:gd name="T3" fmla="*/ 20 h 12"/>
                  <a:gd name="T4" fmla="*/ 0 w 6"/>
                  <a:gd name="T5" fmla="*/ 0 h 12"/>
                  <a:gd name="T6" fmla="*/ 3 w 6"/>
                  <a:gd name="T7" fmla="*/ 13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4C8FCC"/>
              </a:solidFill>
              <a:ln w="9525">
                <a:solidFill>
                  <a:srgbClr val="000000"/>
                </a:solidFill>
                <a:prstDash val="solid"/>
                <a:round/>
                <a:headEnd/>
                <a:tailEnd/>
              </a:ln>
            </p:spPr>
            <p:txBody>
              <a:bodyPr/>
              <a:lstStyle/>
              <a:p>
                <a:endParaRPr lang="en-US"/>
              </a:p>
            </p:txBody>
          </p:sp>
          <p:sp>
            <p:nvSpPr>
              <p:cNvPr id="41" name="Freeform 59"/>
              <p:cNvSpPr>
                <a:spLocks noChangeAspect="1"/>
              </p:cNvSpPr>
              <p:nvPr/>
            </p:nvSpPr>
            <p:spPr bwMode="auto">
              <a:xfrm>
                <a:off x="11731983" y="6987753"/>
                <a:ext cx="59765" cy="18195"/>
              </a:xfrm>
              <a:custGeom>
                <a:avLst/>
                <a:gdLst>
                  <a:gd name="T0" fmla="*/ 17 w 24"/>
                  <a:gd name="T1" fmla="*/ 0 h 6"/>
                  <a:gd name="T2" fmla="*/ 6 w 24"/>
                  <a:gd name="T3" fmla="*/ 18 h 6"/>
                  <a:gd name="T4" fmla="*/ 0 w 24"/>
                  <a:gd name="T5" fmla="*/ 18 h 6"/>
                  <a:gd name="T6" fmla="*/ 17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42" name="Freeform 60"/>
              <p:cNvSpPr>
                <a:spLocks noChangeAspect="1"/>
              </p:cNvSpPr>
              <p:nvPr/>
            </p:nvSpPr>
            <p:spPr bwMode="auto">
              <a:xfrm>
                <a:off x="11809937" y="6304110"/>
                <a:ext cx="33781" cy="51987"/>
              </a:xfrm>
              <a:custGeom>
                <a:avLst/>
                <a:gdLst>
                  <a:gd name="T0" fmla="*/ 13 w 12"/>
                  <a:gd name="T1" fmla="*/ 37 h 18"/>
                  <a:gd name="T2" fmla="*/ 0 w 12"/>
                  <a:gd name="T3" fmla="*/ 13 h 18"/>
                  <a:gd name="T4" fmla="*/ 20 w 12"/>
                  <a:gd name="T5" fmla="*/ 0 h 18"/>
                  <a:gd name="T6" fmla="*/ 20 w 12"/>
                  <a:gd name="T7" fmla="*/ 0 h 18"/>
                  <a:gd name="T8" fmla="*/ 20 w 12"/>
                  <a:gd name="T9" fmla="*/ 24 h 18"/>
                  <a:gd name="T10" fmla="*/ 13 w 12"/>
                  <a:gd name="T11" fmla="*/ 3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4C8FCC"/>
              </a:solidFill>
              <a:ln w="9525">
                <a:solidFill>
                  <a:srgbClr val="000000"/>
                </a:solidFill>
                <a:prstDash val="solid"/>
                <a:round/>
                <a:headEnd/>
                <a:tailEnd/>
              </a:ln>
            </p:spPr>
            <p:txBody>
              <a:bodyPr/>
              <a:lstStyle/>
              <a:p>
                <a:endParaRPr lang="en-US"/>
              </a:p>
            </p:txBody>
          </p:sp>
          <p:sp>
            <p:nvSpPr>
              <p:cNvPr id="43" name="Freeform 61"/>
              <p:cNvSpPr>
                <a:spLocks noChangeAspect="1"/>
              </p:cNvSpPr>
              <p:nvPr/>
            </p:nvSpPr>
            <p:spPr bwMode="auto">
              <a:xfrm>
                <a:off x="13841954" y="6179335"/>
                <a:ext cx="2599" cy="18195"/>
              </a:xfrm>
              <a:custGeom>
                <a:avLst/>
                <a:gdLst>
                  <a:gd name="T0" fmla="*/ 0 w 1"/>
                  <a:gd name="T1" fmla="*/ 0 h 6"/>
                  <a:gd name="T2" fmla="*/ 0 w 1"/>
                  <a:gd name="T3" fmla="*/ 0 h 6"/>
                  <a:gd name="T4" fmla="*/ 0 w 1"/>
                  <a:gd name="T5" fmla="*/ 0 h 6"/>
                  <a:gd name="T6" fmla="*/ 0 w 1"/>
                  <a:gd name="T7" fmla="*/ 18 h 6"/>
                  <a:gd name="T8" fmla="*/ 0 w 1"/>
                  <a:gd name="T9" fmla="*/ 18 h 6"/>
                  <a:gd name="T10" fmla="*/ 0 w 1"/>
                  <a:gd name="T11" fmla="*/ 18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44" name="Freeform 62"/>
              <p:cNvSpPr>
                <a:spLocks noChangeAspect="1"/>
              </p:cNvSpPr>
              <p:nvPr/>
            </p:nvSpPr>
            <p:spPr bwMode="auto">
              <a:xfrm>
                <a:off x="14062828" y="6267717"/>
                <a:ext cx="2599" cy="18195"/>
              </a:xfrm>
              <a:custGeom>
                <a:avLst/>
                <a:gdLst>
                  <a:gd name="T0" fmla="*/ 0 w 1"/>
                  <a:gd name="T1" fmla="*/ 18 h 6"/>
                  <a:gd name="T2" fmla="*/ 0 w 1"/>
                  <a:gd name="T3" fmla="*/ 18 h 6"/>
                  <a:gd name="T4" fmla="*/ 0 w 1"/>
                  <a:gd name="T5" fmla="*/ 18 h 6"/>
                  <a:gd name="T6" fmla="*/ 0 w 1"/>
                  <a:gd name="T7" fmla="*/ 0 h 6"/>
                  <a:gd name="T8" fmla="*/ 0 w 1"/>
                  <a:gd name="T9" fmla="*/ 18 h 6"/>
                  <a:gd name="T10" fmla="*/ 0 w 1"/>
                  <a:gd name="T11" fmla="*/ 1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45" name="Freeform 63"/>
              <p:cNvSpPr>
                <a:spLocks noChangeAspect="1"/>
              </p:cNvSpPr>
              <p:nvPr/>
            </p:nvSpPr>
            <p:spPr bwMode="auto">
              <a:xfrm>
                <a:off x="12896104" y="6023372"/>
                <a:ext cx="2599" cy="15598"/>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46" name="Freeform 64"/>
              <p:cNvSpPr>
                <a:spLocks noChangeAspect="1"/>
              </p:cNvSpPr>
              <p:nvPr/>
            </p:nvSpPr>
            <p:spPr bwMode="auto">
              <a:xfrm>
                <a:off x="13527537" y="616373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47" name="Freeform 65"/>
              <p:cNvSpPr>
                <a:spLocks noChangeAspect="1"/>
              </p:cNvSpPr>
              <p:nvPr/>
            </p:nvSpPr>
            <p:spPr bwMode="auto">
              <a:xfrm>
                <a:off x="13543129" y="6145544"/>
                <a:ext cx="2599" cy="18195"/>
              </a:xfrm>
              <a:custGeom>
                <a:avLst/>
                <a:gdLst>
                  <a:gd name="T0" fmla="*/ 0 w 1"/>
                  <a:gd name="T1" fmla="*/ 0 h 6"/>
                  <a:gd name="T2" fmla="*/ 0 w 1"/>
                  <a:gd name="T3" fmla="*/ 0 h 6"/>
                  <a:gd name="T4" fmla="*/ 0 w 1"/>
                  <a:gd name="T5" fmla="*/ 18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48" name="Freeform 66"/>
              <p:cNvSpPr>
                <a:spLocks noChangeAspect="1"/>
              </p:cNvSpPr>
              <p:nvPr/>
            </p:nvSpPr>
            <p:spPr bwMode="auto">
              <a:xfrm>
                <a:off x="11604657" y="6179335"/>
                <a:ext cx="439145" cy="353518"/>
              </a:xfrm>
              <a:custGeom>
                <a:avLst/>
                <a:gdLst>
                  <a:gd name="T0" fmla="*/ 138 w 167"/>
                  <a:gd name="T1" fmla="*/ 0 h 120"/>
                  <a:gd name="T2" fmla="*/ 151 w 167"/>
                  <a:gd name="T3" fmla="*/ 29 h 120"/>
                  <a:gd name="T4" fmla="*/ 151 w 167"/>
                  <a:gd name="T5" fmla="*/ 58 h 120"/>
                  <a:gd name="T6" fmla="*/ 157 w 167"/>
                  <a:gd name="T7" fmla="*/ 42 h 120"/>
                  <a:gd name="T8" fmla="*/ 157 w 167"/>
                  <a:gd name="T9" fmla="*/ 58 h 120"/>
                  <a:gd name="T10" fmla="*/ 163 w 167"/>
                  <a:gd name="T11" fmla="*/ 58 h 120"/>
                  <a:gd name="T12" fmla="*/ 181 w 167"/>
                  <a:gd name="T13" fmla="*/ 86 h 120"/>
                  <a:gd name="T14" fmla="*/ 163 w 167"/>
                  <a:gd name="T15" fmla="*/ 100 h 120"/>
                  <a:gd name="T16" fmla="*/ 169 w 167"/>
                  <a:gd name="T17" fmla="*/ 113 h 120"/>
                  <a:gd name="T18" fmla="*/ 157 w 167"/>
                  <a:gd name="T19" fmla="*/ 128 h 120"/>
                  <a:gd name="T20" fmla="*/ 151 w 167"/>
                  <a:gd name="T21" fmla="*/ 128 h 120"/>
                  <a:gd name="T22" fmla="*/ 138 w 167"/>
                  <a:gd name="T23" fmla="*/ 128 h 120"/>
                  <a:gd name="T24" fmla="*/ 115 w 167"/>
                  <a:gd name="T25" fmla="*/ 128 h 120"/>
                  <a:gd name="T26" fmla="*/ 109 w 167"/>
                  <a:gd name="T27" fmla="*/ 160 h 120"/>
                  <a:gd name="T28" fmla="*/ 109 w 167"/>
                  <a:gd name="T29" fmla="*/ 186 h 120"/>
                  <a:gd name="T30" fmla="*/ 103 w 167"/>
                  <a:gd name="T31" fmla="*/ 215 h 120"/>
                  <a:gd name="T32" fmla="*/ 97 w 167"/>
                  <a:gd name="T33" fmla="*/ 258 h 120"/>
                  <a:gd name="T34" fmla="*/ 79 w 167"/>
                  <a:gd name="T35" fmla="*/ 272 h 120"/>
                  <a:gd name="T36" fmla="*/ 55 w 167"/>
                  <a:gd name="T37" fmla="*/ 258 h 120"/>
                  <a:gd name="T38" fmla="*/ 49 w 167"/>
                  <a:gd name="T39" fmla="*/ 272 h 120"/>
                  <a:gd name="T40" fmla="*/ 18 w 167"/>
                  <a:gd name="T41" fmla="*/ 288 h 120"/>
                  <a:gd name="T42" fmla="*/ 6 w 167"/>
                  <a:gd name="T43" fmla="*/ 272 h 120"/>
                  <a:gd name="T44" fmla="*/ 0 w 167"/>
                  <a:gd name="T45" fmla="*/ 232 h 120"/>
                  <a:gd name="T46" fmla="*/ 0 w 167"/>
                  <a:gd name="T47" fmla="*/ 244 h 120"/>
                  <a:gd name="T48" fmla="*/ 12 w 167"/>
                  <a:gd name="T49" fmla="*/ 258 h 120"/>
                  <a:gd name="T50" fmla="*/ 30 w 167"/>
                  <a:gd name="T51" fmla="*/ 272 h 120"/>
                  <a:gd name="T52" fmla="*/ 24 w 167"/>
                  <a:gd name="T53" fmla="*/ 258 h 120"/>
                  <a:gd name="T54" fmla="*/ 30 w 167"/>
                  <a:gd name="T55" fmla="*/ 258 h 120"/>
                  <a:gd name="T56" fmla="*/ 30 w 167"/>
                  <a:gd name="T57" fmla="*/ 232 h 120"/>
                  <a:gd name="T58" fmla="*/ 30 w 167"/>
                  <a:gd name="T59" fmla="*/ 215 h 120"/>
                  <a:gd name="T60" fmla="*/ 30 w 167"/>
                  <a:gd name="T61" fmla="*/ 201 h 120"/>
                  <a:gd name="T62" fmla="*/ 49 w 167"/>
                  <a:gd name="T63" fmla="*/ 201 h 120"/>
                  <a:gd name="T64" fmla="*/ 61 w 167"/>
                  <a:gd name="T65" fmla="*/ 186 h 120"/>
                  <a:gd name="T66" fmla="*/ 73 w 167"/>
                  <a:gd name="T67" fmla="*/ 144 h 120"/>
                  <a:gd name="T68" fmla="*/ 85 w 167"/>
                  <a:gd name="T69" fmla="*/ 113 h 120"/>
                  <a:gd name="T70" fmla="*/ 91 w 167"/>
                  <a:gd name="T71" fmla="*/ 144 h 120"/>
                  <a:gd name="T72" fmla="*/ 97 w 167"/>
                  <a:gd name="T73" fmla="*/ 128 h 120"/>
                  <a:gd name="T74" fmla="*/ 97 w 167"/>
                  <a:gd name="T75" fmla="*/ 100 h 120"/>
                  <a:gd name="T76" fmla="*/ 103 w 167"/>
                  <a:gd name="T77" fmla="*/ 128 h 120"/>
                  <a:gd name="T78" fmla="*/ 103 w 167"/>
                  <a:gd name="T79" fmla="*/ 100 h 120"/>
                  <a:gd name="T80" fmla="*/ 109 w 167"/>
                  <a:gd name="T81" fmla="*/ 100 h 120"/>
                  <a:gd name="T82" fmla="*/ 109 w 167"/>
                  <a:gd name="T83" fmla="*/ 86 h 120"/>
                  <a:gd name="T84" fmla="*/ 109 w 167"/>
                  <a:gd name="T85" fmla="*/ 74 h 120"/>
                  <a:gd name="T86" fmla="*/ 126 w 167"/>
                  <a:gd name="T87" fmla="*/ 0 h 120"/>
                  <a:gd name="T88" fmla="*/ 126 w 167"/>
                  <a:gd name="T89" fmla="*/ 14 h 120"/>
                  <a:gd name="T90" fmla="*/ 138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49" name="Freeform 67"/>
              <p:cNvSpPr>
                <a:spLocks noChangeAspect="1"/>
              </p:cNvSpPr>
              <p:nvPr/>
            </p:nvSpPr>
            <p:spPr bwMode="auto">
              <a:xfrm>
                <a:off x="11147322" y="6197531"/>
                <a:ext cx="210121" cy="317127"/>
              </a:xfrm>
              <a:custGeom>
                <a:avLst/>
                <a:gdLst>
                  <a:gd name="T0" fmla="*/ 66 w 78"/>
                  <a:gd name="T1" fmla="*/ 254 h 108"/>
                  <a:gd name="T2" fmla="*/ 48 w 78"/>
                  <a:gd name="T3" fmla="*/ 212 h 108"/>
                  <a:gd name="T4" fmla="*/ 24 w 78"/>
                  <a:gd name="T5" fmla="*/ 183 h 108"/>
                  <a:gd name="T6" fmla="*/ 18 w 78"/>
                  <a:gd name="T7" fmla="*/ 127 h 108"/>
                  <a:gd name="T8" fmla="*/ 12 w 78"/>
                  <a:gd name="T9" fmla="*/ 70 h 108"/>
                  <a:gd name="T10" fmla="*/ 0 w 78"/>
                  <a:gd name="T11" fmla="*/ 14 h 108"/>
                  <a:gd name="T12" fmla="*/ 6 w 78"/>
                  <a:gd name="T13" fmla="*/ 0 h 108"/>
                  <a:gd name="T14" fmla="*/ 18 w 78"/>
                  <a:gd name="T15" fmla="*/ 29 h 108"/>
                  <a:gd name="T16" fmla="*/ 18 w 78"/>
                  <a:gd name="T17" fmla="*/ 42 h 108"/>
                  <a:gd name="T18" fmla="*/ 30 w 78"/>
                  <a:gd name="T19" fmla="*/ 42 h 108"/>
                  <a:gd name="T20" fmla="*/ 36 w 78"/>
                  <a:gd name="T21" fmla="*/ 29 h 108"/>
                  <a:gd name="T22" fmla="*/ 48 w 78"/>
                  <a:gd name="T23" fmla="*/ 42 h 108"/>
                  <a:gd name="T24" fmla="*/ 60 w 78"/>
                  <a:gd name="T25" fmla="*/ 70 h 108"/>
                  <a:gd name="T26" fmla="*/ 60 w 78"/>
                  <a:gd name="T27" fmla="*/ 127 h 108"/>
                  <a:gd name="T28" fmla="*/ 66 w 78"/>
                  <a:gd name="T29" fmla="*/ 167 h 108"/>
                  <a:gd name="T30" fmla="*/ 72 w 78"/>
                  <a:gd name="T31" fmla="*/ 212 h 108"/>
                  <a:gd name="T32" fmla="*/ 78 w 78"/>
                  <a:gd name="T33" fmla="*/ 239 h 108"/>
                  <a:gd name="T34" fmla="*/ 72 w 78"/>
                  <a:gd name="T35" fmla="*/ 239 h 108"/>
                  <a:gd name="T36" fmla="*/ 66 w 78"/>
                  <a:gd name="T37" fmla="*/ 254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connsiteX0" fmla="*/ 8554 w 10000"/>
                  <a:gd name="connsiteY0" fmla="*/ 10000 h 10000"/>
                  <a:gd name="connsiteX1" fmla="*/ 6154 w 10000"/>
                  <a:gd name="connsiteY1" fmla="*/ 8333 h 10000"/>
                  <a:gd name="connsiteX2" fmla="*/ 3077 w 10000"/>
                  <a:gd name="connsiteY2" fmla="*/ 7222 h 10000"/>
                  <a:gd name="connsiteX3" fmla="*/ 2308 w 10000"/>
                  <a:gd name="connsiteY3" fmla="*/ 5000 h 10000"/>
                  <a:gd name="connsiteX4" fmla="*/ 1538 w 10000"/>
                  <a:gd name="connsiteY4" fmla="*/ 2778 h 10000"/>
                  <a:gd name="connsiteX5" fmla="*/ 0 w 10000"/>
                  <a:gd name="connsiteY5" fmla="*/ 556 h 10000"/>
                  <a:gd name="connsiteX6" fmla="*/ 769 w 10000"/>
                  <a:gd name="connsiteY6" fmla="*/ 0 h 10000"/>
                  <a:gd name="connsiteX7" fmla="*/ 2308 w 10000"/>
                  <a:gd name="connsiteY7" fmla="*/ 1111 h 10000"/>
                  <a:gd name="connsiteX8" fmla="*/ 2308 w 10000"/>
                  <a:gd name="connsiteY8" fmla="*/ 1667 h 10000"/>
                  <a:gd name="connsiteX9" fmla="*/ 3846 w 10000"/>
                  <a:gd name="connsiteY9" fmla="*/ 1667 h 10000"/>
                  <a:gd name="connsiteX10" fmla="*/ 4615 w 10000"/>
                  <a:gd name="connsiteY10" fmla="*/ 1111 h 10000"/>
                  <a:gd name="connsiteX11" fmla="*/ 6154 w 10000"/>
                  <a:gd name="connsiteY11" fmla="*/ 1667 h 10000"/>
                  <a:gd name="connsiteX12" fmla="*/ 7692 w 10000"/>
                  <a:gd name="connsiteY12" fmla="*/ 2778 h 10000"/>
                  <a:gd name="connsiteX13" fmla="*/ 7692 w 10000"/>
                  <a:gd name="connsiteY13" fmla="*/ 5000 h 10000"/>
                  <a:gd name="connsiteX14" fmla="*/ 8462 w 10000"/>
                  <a:gd name="connsiteY14" fmla="*/ 6667 h 10000"/>
                  <a:gd name="connsiteX15" fmla="*/ 9231 w 10000"/>
                  <a:gd name="connsiteY15" fmla="*/ 8333 h 10000"/>
                  <a:gd name="connsiteX16" fmla="*/ 10000 w 10000"/>
                  <a:gd name="connsiteY16" fmla="*/ 9444 h 10000"/>
                  <a:gd name="connsiteX17" fmla="*/ 9231 w 10000"/>
                  <a:gd name="connsiteY17" fmla="*/ 9444 h 10000"/>
                  <a:gd name="connsiteX18" fmla="*/ 8554 w 10000"/>
                  <a:gd name="connsiteY18" fmla="*/ 10000 h 10000"/>
                  <a:gd name="connsiteX0" fmla="*/ 8554 w 10367"/>
                  <a:gd name="connsiteY0" fmla="*/ 10000 h 10000"/>
                  <a:gd name="connsiteX1" fmla="*/ 6154 w 10367"/>
                  <a:gd name="connsiteY1" fmla="*/ 8333 h 10000"/>
                  <a:gd name="connsiteX2" fmla="*/ 3077 w 10367"/>
                  <a:gd name="connsiteY2" fmla="*/ 7222 h 10000"/>
                  <a:gd name="connsiteX3" fmla="*/ 2308 w 10367"/>
                  <a:gd name="connsiteY3" fmla="*/ 5000 h 10000"/>
                  <a:gd name="connsiteX4" fmla="*/ 1538 w 10367"/>
                  <a:gd name="connsiteY4" fmla="*/ 2778 h 10000"/>
                  <a:gd name="connsiteX5" fmla="*/ 0 w 10367"/>
                  <a:gd name="connsiteY5" fmla="*/ 556 h 10000"/>
                  <a:gd name="connsiteX6" fmla="*/ 769 w 10367"/>
                  <a:gd name="connsiteY6" fmla="*/ 0 h 10000"/>
                  <a:gd name="connsiteX7" fmla="*/ 2308 w 10367"/>
                  <a:gd name="connsiteY7" fmla="*/ 1111 h 10000"/>
                  <a:gd name="connsiteX8" fmla="*/ 2308 w 10367"/>
                  <a:gd name="connsiteY8" fmla="*/ 1667 h 10000"/>
                  <a:gd name="connsiteX9" fmla="*/ 3846 w 10367"/>
                  <a:gd name="connsiteY9" fmla="*/ 1667 h 10000"/>
                  <a:gd name="connsiteX10" fmla="*/ 4615 w 10367"/>
                  <a:gd name="connsiteY10" fmla="*/ 1111 h 10000"/>
                  <a:gd name="connsiteX11" fmla="*/ 6154 w 10367"/>
                  <a:gd name="connsiteY11" fmla="*/ 1667 h 10000"/>
                  <a:gd name="connsiteX12" fmla="*/ 7692 w 10367"/>
                  <a:gd name="connsiteY12" fmla="*/ 2778 h 10000"/>
                  <a:gd name="connsiteX13" fmla="*/ 7692 w 10367"/>
                  <a:gd name="connsiteY13" fmla="*/ 5000 h 10000"/>
                  <a:gd name="connsiteX14" fmla="*/ 8462 w 10367"/>
                  <a:gd name="connsiteY14" fmla="*/ 6667 h 10000"/>
                  <a:gd name="connsiteX15" fmla="*/ 9231 w 10367"/>
                  <a:gd name="connsiteY15" fmla="*/ 8333 h 10000"/>
                  <a:gd name="connsiteX16" fmla="*/ 10367 w 10367"/>
                  <a:gd name="connsiteY16" fmla="*/ 9568 h 10000"/>
                  <a:gd name="connsiteX17" fmla="*/ 9231 w 10367"/>
                  <a:gd name="connsiteY17" fmla="*/ 9444 h 10000"/>
                  <a:gd name="connsiteX18" fmla="*/ 8554 w 10367"/>
                  <a:gd name="connsiteY1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67" h="10000">
                    <a:moveTo>
                      <a:pt x="8554" y="10000"/>
                    </a:moveTo>
                    <a:lnTo>
                      <a:pt x="6154" y="8333"/>
                    </a:lnTo>
                    <a:lnTo>
                      <a:pt x="3077" y="7222"/>
                    </a:lnTo>
                    <a:lnTo>
                      <a:pt x="2308" y="5000"/>
                    </a:lnTo>
                    <a:lnTo>
                      <a:pt x="1538" y="2778"/>
                    </a:lnTo>
                    <a:lnTo>
                      <a:pt x="0" y="556"/>
                    </a:lnTo>
                    <a:lnTo>
                      <a:pt x="769" y="0"/>
                    </a:lnTo>
                    <a:lnTo>
                      <a:pt x="2308" y="1111"/>
                    </a:lnTo>
                    <a:lnTo>
                      <a:pt x="2308" y="1667"/>
                    </a:lnTo>
                    <a:lnTo>
                      <a:pt x="3846" y="1667"/>
                    </a:lnTo>
                    <a:lnTo>
                      <a:pt x="4615" y="1111"/>
                    </a:lnTo>
                    <a:lnTo>
                      <a:pt x="6154" y="1667"/>
                    </a:lnTo>
                    <a:lnTo>
                      <a:pt x="7692" y="2778"/>
                    </a:lnTo>
                    <a:lnTo>
                      <a:pt x="7692" y="5000"/>
                    </a:lnTo>
                    <a:lnTo>
                      <a:pt x="8462" y="6667"/>
                    </a:lnTo>
                    <a:lnTo>
                      <a:pt x="9231" y="8333"/>
                    </a:lnTo>
                    <a:lnTo>
                      <a:pt x="10367" y="9568"/>
                    </a:lnTo>
                    <a:lnTo>
                      <a:pt x="9231" y="9444"/>
                    </a:lnTo>
                    <a:lnTo>
                      <a:pt x="8554" y="1000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50" name="Freeform 68"/>
              <p:cNvSpPr>
                <a:spLocks noChangeAspect="1"/>
              </p:cNvSpPr>
              <p:nvPr/>
            </p:nvSpPr>
            <p:spPr bwMode="auto">
              <a:xfrm>
                <a:off x="14314879" y="6163739"/>
                <a:ext cx="15592" cy="2599"/>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51" name="Rectangle 69"/>
              <p:cNvSpPr>
                <a:spLocks noChangeAspect="1" noChangeArrowheads="1"/>
              </p:cNvSpPr>
              <p:nvPr/>
            </p:nvSpPr>
            <p:spPr bwMode="auto">
              <a:xfrm>
                <a:off x="14470789"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52" name="Rectangle 70"/>
              <p:cNvSpPr>
                <a:spLocks noChangeAspect="1" noChangeArrowheads="1"/>
              </p:cNvSpPr>
              <p:nvPr/>
            </p:nvSpPr>
            <p:spPr bwMode="auto">
              <a:xfrm>
                <a:off x="14296691" y="6267717"/>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53" name="Rectangle 71"/>
              <p:cNvSpPr>
                <a:spLocks noChangeAspect="1" noChangeArrowheads="1"/>
              </p:cNvSpPr>
              <p:nvPr/>
            </p:nvSpPr>
            <p:spPr bwMode="auto">
              <a:xfrm>
                <a:off x="14330471" y="614554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54" name="Rectangle 72"/>
              <p:cNvSpPr>
                <a:spLocks noChangeAspect="1" noChangeArrowheads="1"/>
              </p:cNvSpPr>
              <p:nvPr/>
            </p:nvSpPr>
            <p:spPr bwMode="auto">
              <a:xfrm>
                <a:off x="14268106" y="6618637"/>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55" name="Oval 73"/>
              <p:cNvSpPr>
                <a:spLocks noChangeAspect="1" noChangeArrowheads="1"/>
              </p:cNvSpPr>
              <p:nvPr/>
            </p:nvSpPr>
            <p:spPr bwMode="auto">
              <a:xfrm>
                <a:off x="12737596" y="6145544"/>
                <a:ext cx="0" cy="18195"/>
              </a:xfrm>
              <a:prstGeom prst="ellipse">
                <a:avLst/>
              </a:prstGeom>
              <a:solidFill>
                <a:srgbClr val="E1E1E1"/>
              </a:solidFill>
              <a:ln w="9525">
                <a:solidFill>
                  <a:srgbClr val="000000"/>
                </a:solidFill>
                <a:round/>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56" name="Freeform 74"/>
              <p:cNvSpPr>
                <a:spLocks noChangeAspect="1"/>
              </p:cNvSpPr>
              <p:nvPr/>
            </p:nvSpPr>
            <p:spPr bwMode="auto">
              <a:xfrm>
                <a:off x="12737596" y="616373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57" name="Rectangle 75"/>
              <p:cNvSpPr>
                <a:spLocks noChangeAspect="1" noChangeArrowheads="1"/>
              </p:cNvSpPr>
              <p:nvPr/>
            </p:nvSpPr>
            <p:spPr bwMode="auto">
              <a:xfrm>
                <a:off x="12737596" y="6163739"/>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58" name="Rectangle 76"/>
              <p:cNvSpPr>
                <a:spLocks noChangeAspect="1" noChangeArrowheads="1"/>
              </p:cNvSpPr>
              <p:nvPr/>
            </p:nvSpPr>
            <p:spPr bwMode="auto">
              <a:xfrm>
                <a:off x="12724605"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59" name="Rectangle 77"/>
              <p:cNvSpPr>
                <a:spLocks noChangeAspect="1" noChangeArrowheads="1"/>
              </p:cNvSpPr>
              <p:nvPr/>
            </p:nvSpPr>
            <p:spPr bwMode="auto">
              <a:xfrm>
                <a:off x="12724605"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60" name="Freeform 78"/>
              <p:cNvSpPr>
                <a:spLocks noChangeAspect="1"/>
              </p:cNvSpPr>
              <p:nvPr/>
            </p:nvSpPr>
            <p:spPr bwMode="auto">
              <a:xfrm>
                <a:off x="13036422" y="6743406"/>
                <a:ext cx="441743" cy="470494"/>
              </a:xfrm>
              <a:custGeom>
                <a:avLst/>
                <a:gdLst>
                  <a:gd name="T0" fmla="*/ 182 w 168"/>
                  <a:gd name="T1" fmla="*/ 338 h 161"/>
                  <a:gd name="T2" fmla="*/ 176 w 168"/>
                  <a:gd name="T3" fmla="*/ 352 h 161"/>
                  <a:gd name="T4" fmla="*/ 176 w 168"/>
                  <a:gd name="T5" fmla="*/ 364 h 161"/>
                  <a:gd name="T6" fmla="*/ 170 w 168"/>
                  <a:gd name="T7" fmla="*/ 352 h 161"/>
                  <a:gd name="T8" fmla="*/ 152 w 168"/>
                  <a:gd name="T9" fmla="*/ 352 h 161"/>
                  <a:gd name="T10" fmla="*/ 128 w 168"/>
                  <a:gd name="T11" fmla="*/ 338 h 161"/>
                  <a:gd name="T12" fmla="*/ 109 w 168"/>
                  <a:gd name="T13" fmla="*/ 296 h 161"/>
                  <a:gd name="T14" fmla="*/ 97 w 168"/>
                  <a:gd name="T15" fmla="*/ 272 h 161"/>
                  <a:gd name="T16" fmla="*/ 91 w 168"/>
                  <a:gd name="T17" fmla="*/ 243 h 161"/>
                  <a:gd name="T18" fmla="*/ 67 w 168"/>
                  <a:gd name="T19" fmla="*/ 217 h 161"/>
                  <a:gd name="T20" fmla="*/ 67 w 168"/>
                  <a:gd name="T21" fmla="*/ 232 h 161"/>
                  <a:gd name="T22" fmla="*/ 55 w 168"/>
                  <a:gd name="T23" fmla="*/ 217 h 161"/>
                  <a:gd name="T24" fmla="*/ 55 w 168"/>
                  <a:gd name="T25" fmla="*/ 243 h 161"/>
                  <a:gd name="T26" fmla="*/ 49 w 168"/>
                  <a:gd name="T27" fmla="*/ 243 h 161"/>
                  <a:gd name="T28" fmla="*/ 55 w 168"/>
                  <a:gd name="T29" fmla="*/ 256 h 161"/>
                  <a:gd name="T30" fmla="*/ 24 w 168"/>
                  <a:gd name="T31" fmla="*/ 256 h 161"/>
                  <a:gd name="T32" fmla="*/ 49 w 168"/>
                  <a:gd name="T33" fmla="*/ 272 h 161"/>
                  <a:gd name="T34" fmla="*/ 30 w 168"/>
                  <a:gd name="T35" fmla="*/ 296 h 161"/>
                  <a:gd name="T36" fmla="*/ 18 w 168"/>
                  <a:gd name="T37" fmla="*/ 296 h 161"/>
                  <a:gd name="T38" fmla="*/ 0 w 168"/>
                  <a:gd name="T39" fmla="*/ 296 h 161"/>
                  <a:gd name="T40" fmla="*/ 0 w 168"/>
                  <a:gd name="T41" fmla="*/ 256 h 161"/>
                  <a:gd name="T42" fmla="*/ 0 w 168"/>
                  <a:gd name="T43" fmla="*/ 217 h 161"/>
                  <a:gd name="T44" fmla="*/ 0 w 168"/>
                  <a:gd name="T45" fmla="*/ 191 h 161"/>
                  <a:gd name="T46" fmla="*/ 6 w 168"/>
                  <a:gd name="T47" fmla="*/ 150 h 161"/>
                  <a:gd name="T48" fmla="*/ 6 w 168"/>
                  <a:gd name="T49" fmla="*/ 111 h 161"/>
                  <a:gd name="T50" fmla="*/ 6 w 168"/>
                  <a:gd name="T51" fmla="*/ 39 h 161"/>
                  <a:gd name="T52" fmla="*/ 6 w 168"/>
                  <a:gd name="T53" fmla="*/ 0 h 161"/>
                  <a:gd name="T54" fmla="*/ 24 w 168"/>
                  <a:gd name="T55" fmla="*/ 13 h 161"/>
                  <a:gd name="T56" fmla="*/ 49 w 168"/>
                  <a:gd name="T57" fmla="*/ 27 h 161"/>
                  <a:gd name="T58" fmla="*/ 79 w 168"/>
                  <a:gd name="T59" fmla="*/ 69 h 161"/>
                  <a:gd name="T60" fmla="*/ 97 w 168"/>
                  <a:gd name="T61" fmla="*/ 111 h 161"/>
                  <a:gd name="T62" fmla="*/ 97 w 168"/>
                  <a:gd name="T63" fmla="*/ 134 h 161"/>
                  <a:gd name="T64" fmla="*/ 115 w 168"/>
                  <a:gd name="T65" fmla="*/ 150 h 161"/>
                  <a:gd name="T66" fmla="*/ 128 w 168"/>
                  <a:gd name="T67" fmla="*/ 163 h 161"/>
                  <a:gd name="T68" fmla="*/ 128 w 168"/>
                  <a:gd name="T69" fmla="*/ 191 h 161"/>
                  <a:gd name="T70" fmla="*/ 115 w 168"/>
                  <a:gd name="T71" fmla="*/ 191 h 161"/>
                  <a:gd name="T72" fmla="*/ 121 w 168"/>
                  <a:gd name="T73" fmla="*/ 232 h 161"/>
                  <a:gd name="T74" fmla="*/ 140 w 168"/>
                  <a:gd name="T75" fmla="*/ 256 h 161"/>
                  <a:gd name="T76" fmla="*/ 146 w 168"/>
                  <a:gd name="T77" fmla="*/ 296 h 161"/>
                  <a:gd name="T78" fmla="*/ 158 w 168"/>
                  <a:gd name="T79" fmla="*/ 296 h 161"/>
                  <a:gd name="T80" fmla="*/ 158 w 168"/>
                  <a:gd name="T81" fmla="*/ 309 h 161"/>
                  <a:gd name="T82" fmla="*/ 170 w 168"/>
                  <a:gd name="T83" fmla="*/ 324 h 161"/>
                  <a:gd name="T84" fmla="*/ 164 w 168"/>
                  <a:gd name="T85" fmla="*/ 324 h 161"/>
                  <a:gd name="T86" fmla="*/ 182 w 168"/>
                  <a:gd name="T87" fmla="*/ 338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61" name="Freeform 79"/>
              <p:cNvSpPr>
                <a:spLocks noChangeAspect="1"/>
              </p:cNvSpPr>
              <p:nvPr/>
            </p:nvSpPr>
            <p:spPr bwMode="auto">
              <a:xfrm>
                <a:off x="13384621" y="6829189"/>
                <a:ext cx="189690" cy="124771"/>
              </a:xfrm>
              <a:custGeom>
                <a:avLst/>
                <a:gdLst>
                  <a:gd name="T0" fmla="*/ 79 w 72"/>
                  <a:gd name="T1" fmla="*/ 15 h 42"/>
                  <a:gd name="T2" fmla="*/ 79 w 72"/>
                  <a:gd name="T3" fmla="*/ 46 h 42"/>
                  <a:gd name="T4" fmla="*/ 73 w 72"/>
                  <a:gd name="T5" fmla="*/ 46 h 42"/>
                  <a:gd name="T6" fmla="*/ 73 w 72"/>
                  <a:gd name="T7" fmla="*/ 75 h 42"/>
                  <a:gd name="T8" fmla="*/ 61 w 72"/>
                  <a:gd name="T9" fmla="*/ 75 h 42"/>
                  <a:gd name="T10" fmla="*/ 30 w 72"/>
                  <a:gd name="T11" fmla="*/ 107 h 42"/>
                  <a:gd name="T12" fmla="*/ 18 w 72"/>
                  <a:gd name="T13" fmla="*/ 107 h 42"/>
                  <a:gd name="T14" fmla="*/ 6 w 72"/>
                  <a:gd name="T15" fmla="*/ 93 h 42"/>
                  <a:gd name="T16" fmla="*/ 0 w 72"/>
                  <a:gd name="T17" fmla="*/ 75 h 42"/>
                  <a:gd name="T18" fmla="*/ 24 w 72"/>
                  <a:gd name="T19" fmla="*/ 75 h 42"/>
                  <a:gd name="T20" fmla="*/ 30 w 72"/>
                  <a:gd name="T21" fmla="*/ 46 h 42"/>
                  <a:gd name="T22" fmla="*/ 30 w 72"/>
                  <a:gd name="T23" fmla="*/ 61 h 42"/>
                  <a:gd name="T24" fmla="*/ 49 w 72"/>
                  <a:gd name="T25" fmla="*/ 75 h 42"/>
                  <a:gd name="T26" fmla="*/ 67 w 72"/>
                  <a:gd name="T27" fmla="*/ 46 h 42"/>
                  <a:gd name="T28" fmla="*/ 67 w 72"/>
                  <a:gd name="T29" fmla="*/ 15 h 42"/>
                  <a:gd name="T30" fmla="*/ 73 w 72"/>
                  <a:gd name="T31" fmla="*/ 0 h 42"/>
                  <a:gd name="T32" fmla="*/ 79 w 72"/>
                  <a:gd name="T33" fmla="*/ 15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62" name="Freeform 80"/>
              <p:cNvSpPr>
                <a:spLocks noChangeAspect="1"/>
              </p:cNvSpPr>
              <p:nvPr/>
            </p:nvSpPr>
            <p:spPr bwMode="auto">
              <a:xfrm>
                <a:off x="13683448" y="6899373"/>
                <a:ext cx="46774" cy="88378"/>
              </a:xfrm>
              <a:custGeom>
                <a:avLst/>
                <a:gdLst>
                  <a:gd name="T0" fmla="*/ 18 w 18"/>
                  <a:gd name="T1" fmla="*/ 74 h 30"/>
                  <a:gd name="T2" fmla="*/ 12 w 18"/>
                  <a:gd name="T3" fmla="*/ 74 h 30"/>
                  <a:gd name="T4" fmla="*/ 6 w 18"/>
                  <a:gd name="T5" fmla="*/ 42 h 30"/>
                  <a:gd name="T6" fmla="*/ 0 w 18"/>
                  <a:gd name="T7" fmla="*/ 0 h 30"/>
                  <a:gd name="T8" fmla="*/ 12 w 18"/>
                  <a:gd name="T9" fmla="*/ 29 h 30"/>
                  <a:gd name="T10" fmla="*/ 18 w 18"/>
                  <a:gd name="T11" fmla="*/ 74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p>
            </p:txBody>
          </p:sp>
          <p:sp>
            <p:nvSpPr>
              <p:cNvPr id="63" name="Freeform 81"/>
              <p:cNvSpPr>
                <a:spLocks noChangeAspect="1"/>
              </p:cNvSpPr>
              <p:nvPr/>
            </p:nvSpPr>
            <p:spPr bwMode="auto">
              <a:xfrm>
                <a:off x="13509349" y="6743406"/>
                <a:ext cx="109135" cy="122173"/>
              </a:xfrm>
              <a:custGeom>
                <a:avLst/>
                <a:gdLst>
                  <a:gd name="T0" fmla="*/ 48 w 41"/>
                  <a:gd name="T1" fmla="*/ 79 h 42"/>
                  <a:gd name="T2" fmla="*/ 42 w 41"/>
                  <a:gd name="T3" fmla="*/ 93 h 42"/>
                  <a:gd name="T4" fmla="*/ 31 w 41"/>
                  <a:gd name="T5" fmla="*/ 39 h 42"/>
                  <a:gd name="T6" fmla="*/ 12 w 41"/>
                  <a:gd name="T7" fmla="*/ 27 h 42"/>
                  <a:gd name="T8" fmla="*/ 0 w 41"/>
                  <a:gd name="T9" fmla="*/ 0 h 42"/>
                  <a:gd name="T10" fmla="*/ 0 w 41"/>
                  <a:gd name="T11" fmla="*/ 0 h 42"/>
                  <a:gd name="T12" fmla="*/ 18 w 41"/>
                  <a:gd name="T13" fmla="*/ 27 h 42"/>
                  <a:gd name="T14" fmla="*/ 37 w 41"/>
                  <a:gd name="T15" fmla="*/ 54 h 42"/>
                  <a:gd name="T16" fmla="*/ 48 w 41"/>
                  <a:gd name="T17" fmla="*/ 79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p>
            </p:txBody>
          </p:sp>
          <p:sp>
            <p:nvSpPr>
              <p:cNvPr id="64" name="Freeform 82"/>
              <p:cNvSpPr>
                <a:spLocks noChangeAspect="1"/>
              </p:cNvSpPr>
              <p:nvPr/>
            </p:nvSpPr>
            <p:spPr bwMode="auto">
              <a:xfrm>
                <a:off x="13496355" y="7161913"/>
                <a:ext cx="12993" cy="15598"/>
              </a:xfrm>
              <a:custGeom>
                <a:avLst/>
                <a:gdLst>
                  <a:gd name="T0" fmla="*/ 3 w 6"/>
                  <a:gd name="T1" fmla="*/ 0 h 6"/>
                  <a:gd name="T2" fmla="*/ 0 w 6"/>
                  <a:gd name="T3" fmla="*/ 6 h 6"/>
                  <a:gd name="T4" fmla="*/ 0 w 6"/>
                  <a:gd name="T5" fmla="*/ 0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65" name="Freeform 83"/>
              <p:cNvSpPr>
                <a:spLocks noChangeAspect="1"/>
              </p:cNvSpPr>
              <p:nvPr/>
            </p:nvSpPr>
            <p:spPr bwMode="auto">
              <a:xfrm>
                <a:off x="13213120" y="5690649"/>
                <a:ext cx="2599" cy="18195"/>
              </a:xfrm>
              <a:custGeom>
                <a:avLst/>
                <a:gdLst>
                  <a:gd name="T0" fmla="*/ 0 w 1"/>
                  <a:gd name="T1" fmla="*/ 0 h 6"/>
                  <a:gd name="T2" fmla="*/ 0 w 1"/>
                  <a:gd name="T3" fmla="*/ 18 h 6"/>
                  <a:gd name="T4" fmla="*/ 0 w 1"/>
                  <a:gd name="T5" fmla="*/ 18 h 6"/>
                  <a:gd name="T6" fmla="*/ 0 w 1"/>
                  <a:gd name="T7" fmla="*/ 18 h 6"/>
                  <a:gd name="T8" fmla="*/ 0 w 1"/>
                  <a:gd name="T9" fmla="*/ 18 h 6"/>
                  <a:gd name="T10" fmla="*/ 0 w 1"/>
                  <a:gd name="T11" fmla="*/ 18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6" name="Freeform 84"/>
              <p:cNvSpPr>
                <a:spLocks noChangeAspect="1"/>
              </p:cNvSpPr>
              <p:nvPr/>
            </p:nvSpPr>
            <p:spPr bwMode="auto">
              <a:xfrm>
                <a:off x="13213120" y="5708845"/>
                <a:ext cx="2599" cy="18195"/>
              </a:xfrm>
              <a:custGeom>
                <a:avLst/>
                <a:gdLst>
                  <a:gd name="T0" fmla="*/ 0 w 1"/>
                  <a:gd name="T1" fmla="*/ 0 h 6"/>
                  <a:gd name="T2" fmla="*/ 0 w 1"/>
                  <a:gd name="T3" fmla="*/ 0 h 6"/>
                  <a:gd name="T4" fmla="*/ 0 w 1"/>
                  <a:gd name="T5" fmla="*/ 0 h 6"/>
                  <a:gd name="T6" fmla="*/ 0 w 1"/>
                  <a:gd name="T7" fmla="*/ 18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7" name="Freeform 85"/>
              <p:cNvSpPr>
                <a:spLocks noChangeAspect="1"/>
              </p:cNvSpPr>
              <p:nvPr/>
            </p:nvSpPr>
            <p:spPr bwMode="auto">
              <a:xfrm>
                <a:off x="13194931" y="5760832"/>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8" name="Freeform 86"/>
              <p:cNvSpPr>
                <a:spLocks noChangeAspect="1"/>
              </p:cNvSpPr>
              <p:nvPr/>
            </p:nvSpPr>
            <p:spPr bwMode="auto">
              <a:xfrm>
                <a:off x="13179342" y="5532085"/>
                <a:ext cx="2599" cy="5199"/>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69" name="Rectangle 87"/>
              <p:cNvSpPr>
                <a:spLocks noChangeAspect="1" noChangeArrowheads="1"/>
              </p:cNvSpPr>
              <p:nvPr/>
            </p:nvSpPr>
            <p:spPr bwMode="auto">
              <a:xfrm>
                <a:off x="13161151" y="5498292"/>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70" name="Rectangle 88"/>
              <p:cNvSpPr>
                <a:spLocks noChangeAspect="1" noChangeArrowheads="1"/>
              </p:cNvSpPr>
              <p:nvPr/>
            </p:nvSpPr>
            <p:spPr bwMode="auto">
              <a:xfrm>
                <a:off x="13194931" y="563866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71" name="Freeform 89"/>
              <p:cNvSpPr>
                <a:spLocks noChangeAspect="1"/>
              </p:cNvSpPr>
              <p:nvPr/>
            </p:nvSpPr>
            <p:spPr bwMode="auto">
              <a:xfrm>
                <a:off x="10500299" y="5043395"/>
                <a:ext cx="220870" cy="332725"/>
              </a:xfrm>
              <a:custGeom>
                <a:avLst/>
                <a:gdLst>
                  <a:gd name="T0" fmla="*/ 30 w 84"/>
                  <a:gd name="T1" fmla="*/ 217 h 114"/>
                  <a:gd name="T2" fmla="*/ 30 w 84"/>
                  <a:gd name="T3" fmla="*/ 217 h 114"/>
                  <a:gd name="T4" fmla="*/ 24 w 84"/>
                  <a:gd name="T5" fmla="*/ 203 h 114"/>
                  <a:gd name="T6" fmla="*/ 24 w 84"/>
                  <a:gd name="T7" fmla="*/ 203 h 114"/>
                  <a:gd name="T8" fmla="*/ 18 w 84"/>
                  <a:gd name="T9" fmla="*/ 176 h 114"/>
                  <a:gd name="T10" fmla="*/ 12 w 84"/>
                  <a:gd name="T11" fmla="*/ 134 h 114"/>
                  <a:gd name="T12" fmla="*/ 12 w 84"/>
                  <a:gd name="T13" fmla="*/ 107 h 114"/>
                  <a:gd name="T14" fmla="*/ 0 w 84"/>
                  <a:gd name="T15" fmla="*/ 81 h 114"/>
                  <a:gd name="T16" fmla="*/ 6 w 84"/>
                  <a:gd name="T17" fmla="*/ 68 h 114"/>
                  <a:gd name="T18" fmla="*/ 12 w 84"/>
                  <a:gd name="T19" fmla="*/ 54 h 114"/>
                  <a:gd name="T20" fmla="*/ 0 w 84"/>
                  <a:gd name="T21" fmla="*/ 27 h 114"/>
                  <a:gd name="T22" fmla="*/ 0 w 84"/>
                  <a:gd name="T23" fmla="*/ 0 h 114"/>
                  <a:gd name="T24" fmla="*/ 6 w 84"/>
                  <a:gd name="T25" fmla="*/ 13 h 114"/>
                  <a:gd name="T26" fmla="*/ 12 w 84"/>
                  <a:gd name="T27" fmla="*/ 27 h 114"/>
                  <a:gd name="T28" fmla="*/ 18 w 84"/>
                  <a:gd name="T29" fmla="*/ 13 h 114"/>
                  <a:gd name="T30" fmla="*/ 24 w 84"/>
                  <a:gd name="T31" fmla="*/ 54 h 114"/>
                  <a:gd name="T32" fmla="*/ 49 w 84"/>
                  <a:gd name="T33" fmla="*/ 54 h 114"/>
                  <a:gd name="T34" fmla="*/ 73 w 84"/>
                  <a:gd name="T35" fmla="*/ 54 h 114"/>
                  <a:gd name="T36" fmla="*/ 79 w 84"/>
                  <a:gd name="T37" fmla="*/ 68 h 114"/>
                  <a:gd name="T38" fmla="*/ 79 w 84"/>
                  <a:gd name="T39" fmla="*/ 94 h 114"/>
                  <a:gd name="T40" fmla="*/ 61 w 84"/>
                  <a:gd name="T41" fmla="*/ 107 h 114"/>
                  <a:gd name="T42" fmla="*/ 67 w 84"/>
                  <a:gd name="T43" fmla="*/ 147 h 114"/>
                  <a:gd name="T44" fmla="*/ 73 w 84"/>
                  <a:gd name="T45" fmla="*/ 163 h 114"/>
                  <a:gd name="T46" fmla="*/ 79 w 84"/>
                  <a:gd name="T47" fmla="*/ 120 h 114"/>
                  <a:gd name="T48" fmla="*/ 85 w 84"/>
                  <a:gd name="T49" fmla="*/ 163 h 114"/>
                  <a:gd name="T50" fmla="*/ 91 w 84"/>
                  <a:gd name="T51" fmla="*/ 203 h 114"/>
                  <a:gd name="T52" fmla="*/ 91 w 84"/>
                  <a:gd name="T53" fmla="*/ 230 h 114"/>
                  <a:gd name="T54" fmla="*/ 85 w 84"/>
                  <a:gd name="T55" fmla="*/ 244 h 114"/>
                  <a:gd name="T56" fmla="*/ 91 w 84"/>
                  <a:gd name="T57" fmla="*/ 257 h 114"/>
                  <a:gd name="T58" fmla="*/ 79 w 84"/>
                  <a:gd name="T59" fmla="*/ 217 h 114"/>
                  <a:gd name="T60" fmla="*/ 67 w 84"/>
                  <a:gd name="T61" fmla="*/ 163 h 114"/>
                  <a:gd name="T62" fmla="*/ 61 w 84"/>
                  <a:gd name="T63" fmla="*/ 163 h 114"/>
                  <a:gd name="T64" fmla="*/ 55 w 84"/>
                  <a:gd name="T65" fmla="*/ 134 h 114"/>
                  <a:gd name="T66" fmla="*/ 30 w 84"/>
                  <a:gd name="T67" fmla="*/ 107 h 114"/>
                  <a:gd name="T68" fmla="*/ 24 w 84"/>
                  <a:gd name="T69" fmla="*/ 120 h 114"/>
                  <a:gd name="T70" fmla="*/ 49 w 84"/>
                  <a:gd name="T71" fmla="*/ 134 h 114"/>
                  <a:gd name="T72" fmla="*/ 55 w 84"/>
                  <a:gd name="T73" fmla="*/ 163 h 114"/>
                  <a:gd name="T74" fmla="*/ 55 w 84"/>
                  <a:gd name="T75" fmla="*/ 176 h 114"/>
                  <a:gd name="T76" fmla="*/ 49 w 84"/>
                  <a:gd name="T77" fmla="*/ 217 h 114"/>
                  <a:gd name="T78" fmla="*/ 49 w 84"/>
                  <a:gd name="T79" fmla="*/ 203 h 114"/>
                  <a:gd name="T80" fmla="*/ 36 w 84"/>
                  <a:gd name="T81" fmla="*/ 203 h 114"/>
                  <a:gd name="T82" fmla="*/ 36 w 84"/>
                  <a:gd name="T83" fmla="*/ 217 h 114"/>
                  <a:gd name="T84" fmla="*/ 30 w 84"/>
                  <a:gd name="T85" fmla="*/ 217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p>
            </p:txBody>
          </p:sp>
          <p:sp>
            <p:nvSpPr>
              <p:cNvPr id="72" name="Freeform 90"/>
              <p:cNvSpPr>
                <a:spLocks noChangeAspect="1"/>
              </p:cNvSpPr>
              <p:nvPr/>
            </p:nvSpPr>
            <p:spPr bwMode="auto">
              <a:xfrm>
                <a:off x="10500299" y="4942019"/>
                <a:ext cx="161107" cy="83181"/>
              </a:xfrm>
              <a:custGeom>
                <a:avLst/>
                <a:gdLst>
                  <a:gd name="T0" fmla="*/ 43 w 60"/>
                  <a:gd name="T1" fmla="*/ 13 h 29"/>
                  <a:gd name="T2" fmla="*/ 12 w 60"/>
                  <a:gd name="T3" fmla="*/ 0 h 29"/>
                  <a:gd name="T4" fmla="*/ 0 w 60"/>
                  <a:gd name="T5" fmla="*/ 34 h 29"/>
                  <a:gd name="T6" fmla="*/ 6 w 60"/>
                  <a:gd name="T7" fmla="*/ 57 h 29"/>
                  <a:gd name="T8" fmla="*/ 31 w 60"/>
                  <a:gd name="T9" fmla="*/ 57 h 29"/>
                  <a:gd name="T10" fmla="*/ 53 w 60"/>
                  <a:gd name="T11" fmla="*/ 57 h 29"/>
                  <a:gd name="T12" fmla="*/ 74 w 60"/>
                  <a:gd name="T13" fmla="*/ 57 h 29"/>
                  <a:gd name="T14" fmla="*/ 68 w 60"/>
                  <a:gd name="T15" fmla="*/ 34 h 29"/>
                  <a:gd name="T16" fmla="*/ 62 w 60"/>
                  <a:gd name="T17" fmla="*/ 21 h 29"/>
                  <a:gd name="T18" fmla="*/ 43 w 60"/>
                  <a:gd name="T19" fmla="*/ 13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73" name="Freeform 91"/>
              <p:cNvSpPr>
                <a:spLocks noChangeAspect="1"/>
              </p:cNvSpPr>
              <p:nvPr/>
            </p:nvSpPr>
            <p:spPr bwMode="auto">
              <a:xfrm>
                <a:off x="11225276" y="5727040"/>
                <a:ext cx="236462" cy="262540"/>
              </a:xfrm>
              <a:custGeom>
                <a:avLst/>
                <a:gdLst>
                  <a:gd name="T0" fmla="*/ 73 w 90"/>
                  <a:gd name="T1" fmla="*/ 147 h 90"/>
                  <a:gd name="T2" fmla="*/ 79 w 90"/>
                  <a:gd name="T3" fmla="*/ 176 h 90"/>
                  <a:gd name="T4" fmla="*/ 67 w 90"/>
                  <a:gd name="T5" fmla="*/ 176 h 90"/>
                  <a:gd name="T6" fmla="*/ 61 w 90"/>
                  <a:gd name="T7" fmla="*/ 176 h 90"/>
                  <a:gd name="T8" fmla="*/ 42 w 90"/>
                  <a:gd name="T9" fmla="*/ 202 h 90"/>
                  <a:gd name="T10" fmla="*/ 30 w 90"/>
                  <a:gd name="T11" fmla="*/ 186 h 90"/>
                  <a:gd name="T12" fmla="*/ 30 w 90"/>
                  <a:gd name="T13" fmla="*/ 186 h 90"/>
                  <a:gd name="T14" fmla="*/ 24 w 90"/>
                  <a:gd name="T15" fmla="*/ 162 h 90"/>
                  <a:gd name="T16" fmla="*/ 18 w 90"/>
                  <a:gd name="T17" fmla="*/ 176 h 90"/>
                  <a:gd name="T18" fmla="*/ 18 w 90"/>
                  <a:gd name="T19" fmla="*/ 147 h 90"/>
                  <a:gd name="T20" fmla="*/ 12 w 90"/>
                  <a:gd name="T21" fmla="*/ 147 h 90"/>
                  <a:gd name="T22" fmla="*/ 6 w 90"/>
                  <a:gd name="T23" fmla="*/ 107 h 90"/>
                  <a:gd name="T24" fmla="*/ 0 w 90"/>
                  <a:gd name="T25" fmla="*/ 68 h 90"/>
                  <a:gd name="T26" fmla="*/ 12 w 90"/>
                  <a:gd name="T27" fmla="*/ 27 h 90"/>
                  <a:gd name="T28" fmla="*/ 55 w 90"/>
                  <a:gd name="T29" fmla="*/ 27 h 90"/>
                  <a:gd name="T30" fmla="*/ 73 w 90"/>
                  <a:gd name="T31" fmla="*/ 39 h 90"/>
                  <a:gd name="T32" fmla="*/ 73 w 90"/>
                  <a:gd name="T33" fmla="*/ 27 h 90"/>
                  <a:gd name="T34" fmla="*/ 79 w 90"/>
                  <a:gd name="T35" fmla="*/ 13 h 90"/>
                  <a:gd name="T36" fmla="*/ 85 w 90"/>
                  <a:gd name="T37" fmla="*/ 27 h 90"/>
                  <a:gd name="T38" fmla="*/ 97 w 90"/>
                  <a:gd name="T39" fmla="*/ 0 h 90"/>
                  <a:gd name="T40" fmla="*/ 97 w 90"/>
                  <a:gd name="T41" fmla="*/ 39 h 90"/>
                  <a:gd name="T42" fmla="*/ 97 w 90"/>
                  <a:gd name="T43" fmla="*/ 81 h 90"/>
                  <a:gd name="T44" fmla="*/ 97 w 90"/>
                  <a:gd name="T45" fmla="*/ 107 h 90"/>
                  <a:gd name="T46" fmla="*/ 85 w 90"/>
                  <a:gd name="T47" fmla="*/ 132 h 90"/>
                  <a:gd name="T48" fmla="*/ 73 w 90"/>
                  <a:gd name="T49" fmla="*/ 147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0041C4"/>
              </a:solidFill>
              <a:ln w="9525">
                <a:solidFill>
                  <a:srgbClr val="000000"/>
                </a:solidFill>
                <a:prstDash val="solid"/>
                <a:round/>
                <a:headEnd/>
                <a:tailEnd/>
              </a:ln>
            </p:spPr>
            <p:txBody>
              <a:bodyPr/>
              <a:lstStyle/>
              <a:p>
                <a:endParaRPr lang="en-US"/>
              </a:p>
            </p:txBody>
          </p:sp>
          <p:sp>
            <p:nvSpPr>
              <p:cNvPr id="74" name="Rectangle 92"/>
              <p:cNvSpPr>
                <a:spLocks noChangeAspect="1" noChangeArrowheads="1"/>
              </p:cNvSpPr>
              <p:nvPr/>
            </p:nvSpPr>
            <p:spPr bwMode="auto">
              <a:xfrm>
                <a:off x="13179342" y="5797223"/>
                <a:ext cx="0" cy="18195"/>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75" name="Rectangle 93"/>
              <p:cNvSpPr>
                <a:spLocks noChangeAspect="1" noChangeArrowheads="1"/>
              </p:cNvSpPr>
              <p:nvPr/>
            </p:nvSpPr>
            <p:spPr bwMode="auto">
              <a:xfrm>
                <a:off x="11685211" y="5287742"/>
                <a:ext cx="12993"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76" name="Freeform 94"/>
              <p:cNvSpPr>
                <a:spLocks noChangeAspect="1"/>
              </p:cNvSpPr>
              <p:nvPr/>
            </p:nvSpPr>
            <p:spPr bwMode="auto">
              <a:xfrm>
                <a:off x="11084958" y="5287742"/>
                <a:ext cx="376781" cy="491289"/>
              </a:xfrm>
              <a:custGeom>
                <a:avLst/>
                <a:gdLst>
                  <a:gd name="T0" fmla="*/ 85 w 144"/>
                  <a:gd name="T1" fmla="*/ 98 h 168"/>
                  <a:gd name="T2" fmla="*/ 79 w 144"/>
                  <a:gd name="T3" fmla="*/ 83 h 168"/>
                  <a:gd name="T4" fmla="*/ 66 w 144"/>
                  <a:gd name="T5" fmla="*/ 54 h 168"/>
                  <a:gd name="T6" fmla="*/ 54 w 144"/>
                  <a:gd name="T7" fmla="*/ 69 h 168"/>
                  <a:gd name="T8" fmla="*/ 42 w 144"/>
                  <a:gd name="T9" fmla="*/ 42 h 168"/>
                  <a:gd name="T10" fmla="*/ 42 w 144"/>
                  <a:gd name="T11" fmla="*/ 29 h 168"/>
                  <a:gd name="T12" fmla="*/ 24 w 144"/>
                  <a:gd name="T13" fmla="*/ 0 h 168"/>
                  <a:gd name="T14" fmla="*/ 18 w 144"/>
                  <a:gd name="T15" fmla="*/ 0 h 168"/>
                  <a:gd name="T16" fmla="*/ 24 w 144"/>
                  <a:gd name="T17" fmla="*/ 54 h 168"/>
                  <a:gd name="T18" fmla="*/ 12 w 144"/>
                  <a:gd name="T19" fmla="*/ 42 h 168"/>
                  <a:gd name="T20" fmla="*/ 12 w 144"/>
                  <a:gd name="T21" fmla="*/ 29 h 168"/>
                  <a:gd name="T22" fmla="*/ 6 w 144"/>
                  <a:gd name="T23" fmla="*/ 69 h 168"/>
                  <a:gd name="T24" fmla="*/ 0 w 144"/>
                  <a:gd name="T25" fmla="*/ 83 h 168"/>
                  <a:gd name="T26" fmla="*/ 6 w 144"/>
                  <a:gd name="T27" fmla="*/ 98 h 168"/>
                  <a:gd name="T28" fmla="*/ 6 w 144"/>
                  <a:gd name="T29" fmla="*/ 125 h 168"/>
                  <a:gd name="T30" fmla="*/ 18 w 144"/>
                  <a:gd name="T31" fmla="*/ 125 h 168"/>
                  <a:gd name="T32" fmla="*/ 24 w 144"/>
                  <a:gd name="T33" fmla="*/ 219 h 168"/>
                  <a:gd name="T34" fmla="*/ 36 w 144"/>
                  <a:gd name="T35" fmla="*/ 192 h 168"/>
                  <a:gd name="T36" fmla="*/ 48 w 144"/>
                  <a:gd name="T37" fmla="*/ 205 h 168"/>
                  <a:gd name="T38" fmla="*/ 54 w 144"/>
                  <a:gd name="T39" fmla="*/ 192 h 168"/>
                  <a:gd name="T40" fmla="*/ 66 w 144"/>
                  <a:gd name="T41" fmla="*/ 179 h 168"/>
                  <a:gd name="T42" fmla="*/ 91 w 144"/>
                  <a:gd name="T43" fmla="*/ 219 h 168"/>
                  <a:gd name="T44" fmla="*/ 97 w 144"/>
                  <a:gd name="T45" fmla="*/ 246 h 168"/>
                  <a:gd name="T46" fmla="*/ 109 w 144"/>
                  <a:gd name="T47" fmla="*/ 304 h 168"/>
                  <a:gd name="T48" fmla="*/ 115 w 144"/>
                  <a:gd name="T49" fmla="*/ 343 h 168"/>
                  <a:gd name="T50" fmla="*/ 109 w 144"/>
                  <a:gd name="T51" fmla="*/ 371 h 168"/>
                  <a:gd name="T52" fmla="*/ 127 w 144"/>
                  <a:gd name="T53" fmla="*/ 385 h 168"/>
                  <a:gd name="T54" fmla="*/ 127 w 144"/>
                  <a:gd name="T55" fmla="*/ 371 h 168"/>
                  <a:gd name="T56" fmla="*/ 133 w 144"/>
                  <a:gd name="T57" fmla="*/ 357 h 168"/>
                  <a:gd name="T58" fmla="*/ 139 w 144"/>
                  <a:gd name="T59" fmla="*/ 371 h 168"/>
                  <a:gd name="T60" fmla="*/ 151 w 144"/>
                  <a:gd name="T61" fmla="*/ 343 h 168"/>
                  <a:gd name="T62" fmla="*/ 145 w 144"/>
                  <a:gd name="T63" fmla="*/ 315 h 168"/>
                  <a:gd name="T64" fmla="*/ 145 w 144"/>
                  <a:gd name="T65" fmla="*/ 289 h 168"/>
                  <a:gd name="T66" fmla="*/ 145 w 144"/>
                  <a:gd name="T67" fmla="*/ 289 h 168"/>
                  <a:gd name="T68" fmla="*/ 127 w 144"/>
                  <a:gd name="T69" fmla="*/ 260 h 168"/>
                  <a:gd name="T70" fmla="*/ 121 w 144"/>
                  <a:gd name="T71" fmla="*/ 232 h 168"/>
                  <a:gd name="T72" fmla="*/ 109 w 144"/>
                  <a:gd name="T73" fmla="*/ 205 h 168"/>
                  <a:gd name="T74" fmla="*/ 97 w 144"/>
                  <a:gd name="T75" fmla="*/ 163 h 168"/>
                  <a:gd name="T76" fmla="*/ 66 w 144"/>
                  <a:gd name="T77" fmla="*/ 140 h 168"/>
                  <a:gd name="T78" fmla="*/ 79 w 144"/>
                  <a:gd name="T79" fmla="*/ 125 h 168"/>
                  <a:gd name="T80" fmla="*/ 91 w 144"/>
                  <a:gd name="T81" fmla="*/ 111 h 168"/>
                  <a:gd name="T82" fmla="*/ 85 w 144"/>
                  <a:gd name="T83" fmla="*/ 98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77" name="Freeform 95"/>
              <p:cNvSpPr>
                <a:spLocks noChangeAspect="1"/>
              </p:cNvSpPr>
              <p:nvPr/>
            </p:nvSpPr>
            <p:spPr bwMode="auto">
              <a:xfrm>
                <a:off x="10705579" y="4923823"/>
                <a:ext cx="410561" cy="1065757"/>
              </a:xfrm>
              <a:custGeom>
                <a:avLst/>
                <a:gdLst>
                  <a:gd name="T0" fmla="*/ 98 w 155"/>
                  <a:gd name="T1" fmla="*/ 202 h 365"/>
                  <a:gd name="T2" fmla="*/ 98 w 155"/>
                  <a:gd name="T3" fmla="*/ 173 h 365"/>
                  <a:gd name="T4" fmla="*/ 110 w 155"/>
                  <a:gd name="T5" fmla="*/ 119 h 365"/>
                  <a:gd name="T6" fmla="*/ 104 w 155"/>
                  <a:gd name="T7" fmla="*/ 38 h 365"/>
                  <a:gd name="T8" fmla="*/ 73 w 155"/>
                  <a:gd name="T9" fmla="*/ 0 h 365"/>
                  <a:gd name="T10" fmla="*/ 67 w 155"/>
                  <a:gd name="T11" fmla="*/ 38 h 365"/>
                  <a:gd name="T12" fmla="*/ 73 w 155"/>
                  <a:gd name="T13" fmla="*/ 67 h 365"/>
                  <a:gd name="T14" fmla="*/ 43 w 155"/>
                  <a:gd name="T15" fmla="*/ 92 h 365"/>
                  <a:gd name="T16" fmla="*/ 43 w 155"/>
                  <a:gd name="T17" fmla="*/ 161 h 365"/>
                  <a:gd name="T18" fmla="*/ 12 w 155"/>
                  <a:gd name="T19" fmla="*/ 216 h 365"/>
                  <a:gd name="T20" fmla="*/ 12 w 155"/>
                  <a:gd name="T21" fmla="*/ 295 h 365"/>
                  <a:gd name="T22" fmla="*/ 6 w 155"/>
                  <a:gd name="T23" fmla="*/ 295 h 365"/>
                  <a:gd name="T24" fmla="*/ 0 w 155"/>
                  <a:gd name="T25" fmla="*/ 336 h 365"/>
                  <a:gd name="T26" fmla="*/ 12 w 155"/>
                  <a:gd name="T27" fmla="*/ 377 h 365"/>
                  <a:gd name="T28" fmla="*/ 24 w 155"/>
                  <a:gd name="T29" fmla="*/ 390 h 365"/>
                  <a:gd name="T30" fmla="*/ 37 w 155"/>
                  <a:gd name="T31" fmla="*/ 390 h 365"/>
                  <a:gd name="T32" fmla="*/ 37 w 155"/>
                  <a:gd name="T33" fmla="*/ 418 h 365"/>
                  <a:gd name="T34" fmla="*/ 49 w 155"/>
                  <a:gd name="T35" fmla="*/ 418 h 365"/>
                  <a:gd name="T36" fmla="*/ 61 w 155"/>
                  <a:gd name="T37" fmla="*/ 488 h 365"/>
                  <a:gd name="T38" fmla="*/ 55 w 155"/>
                  <a:gd name="T39" fmla="*/ 566 h 365"/>
                  <a:gd name="T40" fmla="*/ 67 w 155"/>
                  <a:gd name="T41" fmla="*/ 566 h 365"/>
                  <a:gd name="T42" fmla="*/ 73 w 155"/>
                  <a:gd name="T43" fmla="*/ 566 h 365"/>
                  <a:gd name="T44" fmla="*/ 80 w 155"/>
                  <a:gd name="T45" fmla="*/ 566 h 365"/>
                  <a:gd name="T46" fmla="*/ 98 w 155"/>
                  <a:gd name="T47" fmla="*/ 539 h 365"/>
                  <a:gd name="T48" fmla="*/ 110 w 155"/>
                  <a:gd name="T49" fmla="*/ 512 h 365"/>
                  <a:gd name="T50" fmla="*/ 122 w 155"/>
                  <a:gd name="T51" fmla="*/ 539 h 365"/>
                  <a:gd name="T52" fmla="*/ 145 w 155"/>
                  <a:gd name="T53" fmla="*/ 674 h 365"/>
                  <a:gd name="T54" fmla="*/ 152 w 155"/>
                  <a:gd name="T55" fmla="*/ 687 h 365"/>
                  <a:gd name="T56" fmla="*/ 158 w 155"/>
                  <a:gd name="T57" fmla="*/ 755 h 365"/>
                  <a:gd name="T58" fmla="*/ 158 w 155"/>
                  <a:gd name="T59" fmla="*/ 826 h 365"/>
                  <a:gd name="T60" fmla="*/ 176 w 155"/>
                  <a:gd name="T61" fmla="*/ 769 h 365"/>
                  <a:gd name="T62" fmla="*/ 164 w 155"/>
                  <a:gd name="T63" fmla="*/ 674 h 365"/>
                  <a:gd name="T64" fmla="*/ 145 w 155"/>
                  <a:gd name="T65" fmla="*/ 621 h 365"/>
                  <a:gd name="T66" fmla="*/ 145 w 155"/>
                  <a:gd name="T67" fmla="*/ 582 h 365"/>
                  <a:gd name="T68" fmla="*/ 145 w 155"/>
                  <a:gd name="T69" fmla="*/ 553 h 365"/>
                  <a:gd name="T70" fmla="*/ 116 w 155"/>
                  <a:gd name="T71" fmla="*/ 444 h 365"/>
                  <a:gd name="T72" fmla="*/ 122 w 155"/>
                  <a:gd name="T73" fmla="*/ 403 h 365"/>
                  <a:gd name="T74" fmla="*/ 152 w 155"/>
                  <a:gd name="T75" fmla="*/ 377 h 365"/>
                  <a:gd name="T76" fmla="*/ 170 w 155"/>
                  <a:gd name="T77" fmla="*/ 348 h 365"/>
                  <a:gd name="T78" fmla="*/ 170 w 155"/>
                  <a:gd name="T79" fmla="*/ 309 h 365"/>
                  <a:gd name="T80" fmla="*/ 152 w 155"/>
                  <a:gd name="T81" fmla="*/ 295 h 365"/>
                  <a:gd name="T82" fmla="*/ 136 w 155"/>
                  <a:gd name="T83" fmla="*/ 243 h 365"/>
                  <a:gd name="T84" fmla="*/ 122 w 155"/>
                  <a:gd name="T85" fmla="*/ 202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p>
            </p:txBody>
          </p:sp>
          <p:sp>
            <p:nvSpPr>
              <p:cNvPr id="78" name="Freeform 96"/>
              <p:cNvSpPr>
                <a:spLocks noChangeAspect="1"/>
              </p:cNvSpPr>
              <p:nvPr/>
            </p:nvSpPr>
            <p:spPr bwMode="auto">
              <a:xfrm>
                <a:off x="12012620" y="5498292"/>
                <a:ext cx="220870" cy="350920"/>
              </a:xfrm>
              <a:custGeom>
                <a:avLst/>
                <a:gdLst>
                  <a:gd name="T0" fmla="*/ 18 w 84"/>
                  <a:gd name="T1" fmla="*/ 179 h 120"/>
                  <a:gd name="T2" fmla="*/ 18 w 84"/>
                  <a:gd name="T3" fmla="*/ 192 h 120"/>
                  <a:gd name="T4" fmla="*/ 6 w 84"/>
                  <a:gd name="T5" fmla="*/ 150 h 120"/>
                  <a:gd name="T6" fmla="*/ 0 w 84"/>
                  <a:gd name="T7" fmla="*/ 111 h 120"/>
                  <a:gd name="T8" fmla="*/ 12 w 84"/>
                  <a:gd name="T9" fmla="*/ 125 h 120"/>
                  <a:gd name="T10" fmla="*/ 6 w 84"/>
                  <a:gd name="T11" fmla="*/ 69 h 120"/>
                  <a:gd name="T12" fmla="*/ 6 w 84"/>
                  <a:gd name="T13" fmla="*/ 29 h 120"/>
                  <a:gd name="T14" fmla="*/ 6 w 84"/>
                  <a:gd name="T15" fmla="*/ 0 h 120"/>
                  <a:gd name="T16" fmla="*/ 30 w 84"/>
                  <a:gd name="T17" fmla="*/ 14 h 120"/>
                  <a:gd name="T18" fmla="*/ 36 w 84"/>
                  <a:gd name="T19" fmla="*/ 29 h 120"/>
                  <a:gd name="T20" fmla="*/ 49 w 84"/>
                  <a:gd name="T21" fmla="*/ 54 h 120"/>
                  <a:gd name="T22" fmla="*/ 49 w 84"/>
                  <a:gd name="T23" fmla="*/ 83 h 120"/>
                  <a:gd name="T24" fmla="*/ 36 w 84"/>
                  <a:gd name="T25" fmla="*/ 125 h 120"/>
                  <a:gd name="T26" fmla="*/ 30 w 84"/>
                  <a:gd name="T27" fmla="*/ 140 h 120"/>
                  <a:gd name="T28" fmla="*/ 30 w 84"/>
                  <a:gd name="T29" fmla="*/ 163 h 120"/>
                  <a:gd name="T30" fmla="*/ 49 w 84"/>
                  <a:gd name="T31" fmla="*/ 219 h 120"/>
                  <a:gd name="T32" fmla="*/ 55 w 84"/>
                  <a:gd name="T33" fmla="*/ 219 h 120"/>
                  <a:gd name="T34" fmla="*/ 55 w 84"/>
                  <a:gd name="T35" fmla="*/ 205 h 120"/>
                  <a:gd name="T36" fmla="*/ 67 w 84"/>
                  <a:gd name="T37" fmla="*/ 205 h 120"/>
                  <a:gd name="T38" fmla="*/ 73 w 84"/>
                  <a:gd name="T39" fmla="*/ 219 h 120"/>
                  <a:gd name="T40" fmla="*/ 73 w 84"/>
                  <a:gd name="T41" fmla="*/ 219 h 120"/>
                  <a:gd name="T42" fmla="*/ 85 w 84"/>
                  <a:gd name="T43" fmla="*/ 232 h 120"/>
                  <a:gd name="T44" fmla="*/ 79 w 84"/>
                  <a:gd name="T45" fmla="*/ 232 h 120"/>
                  <a:gd name="T46" fmla="*/ 85 w 84"/>
                  <a:gd name="T47" fmla="*/ 260 h 120"/>
                  <a:gd name="T48" fmla="*/ 91 w 84"/>
                  <a:gd name="T49" fmla="*/ 260 h 120"/>
                  <a:gd name="T50" fmla="*/ 85 w 84"/>
                  <a:gd name="T51" fmla="*/ 273 h 120"/>
                  <a:gd name="T52" fmla="*/ 85 w 84"/>
                  <a:gd name="T53" fmla="*/ 260 h 120"/>
                  <a:gd name="T54" fmla="*/ 73 w 84"/>
                  <a:gd name="T55" fmla="*/ 246 h 120"/>
                  <a:gd name="T56" fmla="*/ 67 w 84"/>
                  <a:gd name="T57" fmla="*/ 232 h 120"/>
                  <a:gd name="T58" fmla="*/ 61 w 84"/>
                  <a:gd name="T59" fmla="*/ 219 h 120"/>
                  <a:gd name="T60" fmla="*/ 61 w 84"/>
                  <a:gd name="T61" fmla="*/ 246 h 120"/>
                  <a:gd name="T62" fmla="*/ 36 w 84"/>
                  <a:gd name="T63" fmla="*/ 219 h 120"/>
                  <a:gd name="T64" fmla="*/ 30 w 84"/>
                  <a:gd name="T65" fmla="*/ 232 h 120"/>
                  <a:gd name="T66" fmla="*/ 18 w 84"/>
                  <a:gd name="T67" fmla="*/ 219 h 120"/>
                  <a:gd name="T68" fmla="*/ 18 w 84"/>
                  <a:gd name="T69" fmla="*/ 205 h 120"/>
                  <a:gd name="T70" fmla="*/ 24 w 84"/>
                  <a:gd name="T71" fmla="*/ 179 h 120"/>
                  <a:gd name="T72" fmla="*/ 18 w 84"/>
                  <a:gd name="T73" fmla="*/ 179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79" name="Freeform 97"/>
              <p:cNvSpPr>
                <a:spLocks noChangeAspect="1"/>
              </p:cNvSpPr>
              <p:nvPr/>
            </p:nvSpPr>
            <p:spPr bwMode="auto">
              <a:xfrm>
                <a:off x="12155536" y="6023372"/>
                <a:ext cx="223470" cy="244343"/>
              </a:xfrm>
              <a:custGeom>
                <a:avLst/>
                <a:gdLst>
                  <a:gd name="T0" fmla="*/ 80 w 84"/>
                  <a:gd name="T1" fmla="*/ 186 h 84"/>
                  <a:gd name="T2" fmla="*/ 71 w 84"/>
                  <a:gd name="T3" fmla="*/ 160 h 84"/>
                  <a:gd name="T4" fmla="*/ 71 w 84"/>
                  <a:gd name="T5" fmla="*/ 171 h 84"/>
                  <a:gd name="T6" fmla="*/ 49 w 84"/>
                  <a:gd name="T7" fmla="*/ 145 h 84"/>
                  <a:gd name="T8" fmla="*/ 49 w 84"/>
                  <a:gd name="T9" fmla="*/ 105 h 84"/>
                  <a:gd name="T10" fmla="*/ 37 w 84"/>
                  <a:gd name="T11" fmla="*/ 79 h 84"/>
                  <a:gd name="T12" fmla="*/ 31 w 84"/>
                  <a:gd name="T13" fmla="*/ 93 h 84"/>
                  <a:gd name="T14" fmla="*/ 31 w 84"/>
                  <a:gd name="T15" fmla="*/ 93 h 84"/>
                  <a:gd name="T16" fmla="*/ 18 w 84"/>
                  <a:gd name="T17" fmla="*/ 93 h 84"/>
                  <a:gd name="T18" fmla="*/ 12 w 84"/>
                  <a:gd name="T19" fmla="*/ 79 h 84"/>
                  <a:gd name="T20" fmla="*/ 6 w 84"/>
                  <a:gd name="T21" fmla="*/ 105 h 84"/>
                  <a:gd name="T22" fmla="*/ 0 w 84"/>
                  <a:gd name="T23" fmla="*/ 118 h 84"/>
                  <a:gd name="T24" fmla="*/ 6 w 84"/>
                  <a:gd name="T25" fmla="*/ 93 h 84"/>
                  <a:gd name="T26" fmla="*/ 18 w 84"/>
                  <a:gd name="T27" fmla="*/ 67 h 84"/>
                  <a:gd name="T28" fmla="*/ 37 w 84"/>
                  <a:gd name="T29" fmla="*/ 39 h 84"/>
                  <a:gd name="T30" fmla="*/ 37 w 84"/>
                  <a:gd name="T31" fmla="*/ 67 h 84"/>
                  <a:gd name="T32" fmla="*/ 49 w 84"/>
                  <a:gd name="T33" fmla="*/ 67 h 84"/>
                  <a:gd name="T34" fmla="*/ 55 w 84"/>
                  <a:gd name="T35" fmla="*/ 54 h 84"/>
                  <a:gd name="T36" fmla="*/ 55 w 84"/>
                  <a:gd name="T37" fmla="*/ 27 h 84"/>
                  <a:gd name="T38" fmla="*/ 61 w 84"/>
                  <a:gd name="T39" fmla="*/ 27 h 84"/>
                  <a:gd name="T40" fmla="*/ 71 w 84"/>
                  <a:gd name="T41" fmla="*/ 27 h 84"/>
                  <a:gd name="T42" fmla="*/ 71 w 84"/>
                  <a:gd name="T43" fmla="*/ 0 h 84"/>
                  <a:gd name="T44" fmla="*/ 86 w 84"/>
                  <a:gd name="T45" fmla="*/ 13 h 84"/>
                  <a:gd name="T46" fmla="*/ 92 w 84"/>
                  <a:gd name="T47" fmla="*/ 54 h 84"/>
                  <a:gd name="T48" fmla="*/ 98 w 84"/>
                  <a:gd name="T49" fmla="*/ 105 h 84"/>
                  <a:gd name="T50" fmla="*/ 92 w 84"/>
                  <a:gd name="T51" fmla="*/ 132 h 84"/>
                  <a:gd name="T52" fmla="*/ 92 w 84"/>
                  <a:gd name="T53" fmla="*/ 145 h 84"/>
                  <a:gd name="T54" fmla="*/ 86 w 84"/>
                  <a:gd name="T55" fmla="*/ 105 h 84"/>
                  <a:gd name="T56" fmla="*/ 80 w 84"/>
                  <a:gd name="T57" fmla="*/ 118 h 84"/>
                  <a:gd name="T58" fmla="*/ 80 w 84"/>
                  <a:gd name="T59" fmla="*/ 145 h 84"/>
                  <a:gd name="T60" fmla="*/ 80 w 84"/>
                  <a:gd name="T61" fmla="*/ 186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0" name="Freeform 98"/>
              <p:cNvSpPr>
                <a:spLocks noChangeAspect="1"/>
              </p:cNvSpPr>
              <p:nvPr/>
            </p:nvSpPr>
            <p:spPr bwMode="auto">
              <a:xfrm>
                <a:off x="12173726" y="5955787"/>
                <a:ext cx="44175" cy="101377"/>
              </a:xfrm>
              <a:custGeom>
                <a:avLst/>
                <a:gdLst>
                  <a:gd name="T0" fmla="*/ 11 w 18"/>
                  <a:gd name="T1" fmla="*/ 0 h 35"/>
                  <a:gd name="T2" fmla="*/ 9 w 18"/>
                  <a:gd name="T3" fmla="*/ 62 h 35"/>
                  <a:gd name="T4" fmla="*/ 9 w 18"/>
                  <a:gd name="T5" fmla="*/ 74 h 35"/>
                  <a:gd name="T6" fmla="*/ 0 w 18"/>
                  <a:gd name="T7" fmla="*/ 50 h 35"/>
                  <a:gd name="T8" fmla="*/ 6 w 18"/>
                  <a:gd name="T9" fmla="*/ 36 h 35"/>
                  <a:gd name="T10" fmla="*/ 6 w 18"/>
                  <a:gd name="T11" fmla="*/ 0 h 35"/>
                  <a:gd name="T12" fmla="*/ 11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1" name="Freeform 99"/>
              <p:cNvSpPr>
                <a:spLocks noChangeAspect="1"/>
              </p:cNvSpPr>
              <p:nvPr/>
            </p:nvSpPr>
            <p:spPr bwMode="auto">
              <a:xfrm>
                <a:off x="12249081" y="5849212"/>
                <a:ext cx="64964" cy="88378"/>
              </a:xfrm>
              <a:custGeom>
                <a:avLst/>
                <a:gdLst>
                  <a:gd name="T0" fmla="*/ 25 w 24"/>
                  <a:gd name="T1" fmla="*/ 74 h 30"/>
                  <a:gd name="T2" fmla="*/ 19 w 24"/>
                  <a:gd name="T3" fmla="*/ 58 h 30"/>
                  <a:gd name="T4" fmla="*/ 0 w 24"/>
                  <a:gd name="T5" fmla="*/ 14 h 30"/>
                  <a:gd name="T6" fmla="*/ 19 w 24"/>
                  <a:gd name="T7" fmla="*/ 0 h 30"/>
                  <a:gd name="T8" fmla="*/ 25 w 24"/>
                  <a:gd name="T9" fmla="*/ 29 h 30"/>
                  <a:gd name="T10" fmla="*/ 31 w 24"/>
                  <a:gd name="T11" fmla="*/ 74 h 30"/>
                  <a:gd name="T12" fmla="*/ 25 w 24"/>
                  <a:gd name="T13" fmla="*/ 74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2" name="Freeform 100"/>
              <p:cNvSpPr>
                <a:spLocks noChangeAspect="1"/>
              </p:cNvSpPr>
              <p:nvPr/>
            </p:nvSpPr>
            <p:spPr bwMode="auto">
              <a:xfrm>
                <a:off x="12139946" y="5901201"/>
                <a:ext cx="62364" cy="70184"/>
              </a:xfrm>
              <a:custGeom>
                <a:avLst/>
                <a:gdLst>
                  <a:gd name="T0" fmla="*/ 18 w 24"/>
                  <a:gd name="T1" fmla="*/ 14 h 24"/>
                  <a:gd name="T2" fmla="*/ 0 w 24"/>
                  <a:gd name="T3" fmla="*/ 0 h 24"/>
                  <a:gd name="T4" fmla="*/ 0 w 24"/>
                  <a:gd name="T5" fmla="*/ 0 h 24"/>
                  <a:gd name="T6" fmla="*/ 6 w 24"/>
                  <a:gd name="T7" fmla="*/ 54 h 24"/>
                  <a:gd name="T8" fmla="*/ 24 w 24"/>
                  <a:gd name="T9" fmla="*/ 29 h 24"/>
                  <a:gd name="T10" fmla="*/ 24 w 24"/>
                  <a:gd name="T11" fmla="*/ 14 h 24"/>
                  <a:gd name="T12" fmla="*/ 18 w 24"/>
                  <a:gd name="T13" fmla="*/ 14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3" name="Freeform 101"/>
              <p:cNvSpPr>
                <a:spLocks noChangeAspect="1"/>
              </p:cNvSpPr>
              <p:nvPr/>
            </p:nvSpPr>
            <p:spPr bwMode="auto">
              <a:xfrm>
                <a:off x="11934664" y="5937592"/>
                <a:ext cx="109135" cy="155965"/>
              </a:xfrm>
              <a:custGeom>
                <a:avLst/>
                <a:gdLst>
                  <a:gd name="T0" fmla="*/ 42 w 42"/>
                  <a:gd name="T1" fmla="*/ 29 h 53"/>
                  <a:gd name="T2" fmla="*/ 12 w 42"/>
                  <a:gd name="T3" fmla="*/ 97 h 53"/>
                  <a:gd name="T4" fmla="*/ 0 w 42"/>
                  <a:gd name="T5" fmla="*/ 126 h 53"/>
                  <a:gd name="T6" fmla="*/ 0 w 42"/>
                  <a:gd name="T7" fmla="*/ 111 h 53"/>
                  <a:gd name="T8" fmla="*/ 12 w 42"/>
                  <a:gd name="T9" fmla="*/ 85 h 53"/>
                  <a:gd name="T10" fmla="*/ 30 w 42"/>
                  <a:gd name="T11" fmla="*/ 42 h 53"/>
                  <a:gd name="T12" fmla="*/ 30 w 42"/>
                  <a:gd name="T13" fmla="*/ 14 h 53"/>
                  <a:gd name="T14" fmla="*/ 36 w 42"/>
                  <a:gd name="T15" fmla="*/ 14 h 53"/>
                  <a:gd name="T16" fmla="*/ 36 w 42"/>
                  <a:gd name="T17" fmla="*/ 0 h 53"/>
                  <a:gd name="T18" fmla="*/ 42 w 42"/>
                  <a:gd name="T19" fmla="*/ 29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4" name="Freeform 102"/>
              <p:cNvSpPr>
                <a:spLocks noChangeAspect="1"/>
              </p:cNvSpPr>
              <p:nvPr/>
            </p:nvSpPr>
            <p:spPr bwMode="auto">
              <a:xfrm>
                <a:off x="12043802" y="5815420"/>
                <a:ext cx="62364" cy="51987"/>
              </a:xfrm>
              <a:custGeom>
                <a:avLst/>
                <a:gdLst>
                  <a:gd name="T0" fmla="*/ 24 w 24"/>
                  <a:gd name="T1" fmla="*/ 24 h 18"/>
                  <a:gd name="T2" fmla="*/ 24 w 24"/>
                  <a:gd name="T3" fmla="*/ 37 h 18"/>
                  <a:gd name="T4" fmla="*/ 12 w 24"/>
                  <a:gd name="T5" fmla="*/ 13 h 18"/>
                  <a:gd name="T6" fmla="*/ 0 w 24"/>
                  <a:gd name="T7" fmla="*/ 0 h 18"/>
                  <a:gd name="T8" fmla="*/ 24 w 24"/>
                  <a:gd name="T9" fmla="*/ 0 h 18"/>
                  <a:gd name="T10" fmla="*/ 24 w 24"/>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5" name="Freeform 103"/>
              <p:cNvSpPr>
                <a:spLocks noChangeAspect="1"/>
              </p:cNvSpPr>
              <p:nvPr/>
            </p:nvSpPr>
            <p:spPr bwMode="auto">
              <a:xfrm>
                <a:off x="12249081" y="5919398"/>
                <a:ext cx="46774" cy="85779"/>
              </a:xfrm>
              <a:custGeom>
                <a:avLst/>
                <a:gdLst>
                  <a:gd name="T0" fmla="*/ 12 w 18"/>
                  <a:gd name="T1" fmla="*/ 15 h 29"/>
                  <a:gd name="T2" fmla="*/ 18 w 18"/>
                  <a:gd name="T3" fmla="*/ 59 h 29"/>
                  <a:gd name="T4" fmla="*/ 18 w 18"/>
                  <a:gd name="T5" fmla="*/ 59 h 29"/>
                  <a:gd name="T6" fmla="*/ 12 w 18"/>
                  <a:gd name="T7" fmla="*/ 73 h 29"/>
                  <a:gd name="T8" fmla="*/ 6 w 18"/>
                  <a:gd name="T9" fmla="*/ 30 h 29"/>
                  <a:gd name="T10" fmla="*/ 0 w 18"/>
                  <a:gd name="T11" fmla="*/ 0 h 29"/>
                  <a:gd name="T12" fmla="*/ 12 w 18"/>
                  <a:gd name="T13" fmla="*/ 15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6" name="Freeform 104"/>
              <p:cNvSpPr>
                <a:spLocks noChangeAspect="1"/>
              </p:cNvSpPr>
              <p:nvPr/>
            </p:nvSpPr>
            <p:spPr bwMode="auto">
              <a:xfrm>
                <a:off x="12202310" y="5867409"/>
                <a:ext cx="31184" cy="33790"/>
              </a:xfrm>
              <a:custGeom>
                <a:avLst/>
                <a:gdLst>
                  <a:gd name="T0" fmla="*/ 12 w 12"/>
                  <a:gd name="T1" fmla="*/ 20 h 12"/>
                  <a:gd name="T2" fmla="*/ 0 w 12"/>
                  <a:gd name="T3" fmla="*/ 13 h 12"/>
                  <a:gd name="T4" fmla="*/ 0 w 12"/>
                  <a:gd name="T5" fmla="*/ 13 h 12"/>
                  <a:gd name="T6" fmla="*/ 0 w 12"/>
                  <a:gd name="T7" fmla="*/ 0 h 12"/>
                  <a:gd name="T8" fmla="*/ 12 w 12"/>
                  <a:gd name="T9" fmla="*/ 20 h 12"/>
                  <a:gd name="T10" fmla="*/ 12 w 12"/>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4C8FCC"/>
              </a:solidFill>
              <a:ln w="9525">
                <a:solidFill>
                  <a:srgbClr val="000000"/>
                </a:solidFill>
                <a:prstDash val="solid"/>
                <a:round/>
                <a:headEnd/>
                <a:tailEnd/>
              </a:ln>
            </p:spPr>
            <p:txBody>
              <a:bodyPr/>
              <a:lstStyle/>
              <a:p>
                <a:endParaRPr lang="en-US"/>
              </a:p>
            </p:txBody>
          </p:sp>
          <p:sp>
            <p:nvSpPr>
              <p:cNvPr id="87" name="Freeform 105"/>
              <p:cNvSpPr>
                <a:spLocks noChangeAspect="1"/>
              </p:cNvSpPr>
              <p:nvPr/>
            </p:nvSpPr>
            <p:spPr bwMode="auto">
              <a:xfrm>
                <a:off x="12233489" y="6005175"/>
                <a:ext cx="49372" cy="18195"/>
              </a:xfrm>
              <a:custGeom>
                <a:avLst/>
                <a:gdLst>
                  <a:gd name="T0" fmla="*/ 25 w 18"/>
                  <a:gd name="T1" fmla="*/ 18 h 6"/>
                  <a:gd name="T2" fmla="*/ 19 w 18"/>
                  <a:gd name="T3" fmla="*/ 0 h 6"/>
                  <a:gd name="T4" fmla="*/ 0 w 18"/>
                  <a:gd name="T5" fmla="*/ 18 h 6"/>
                  <a:gd name="T6" fmla="*/ 25 w 18"/>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4C8FCC"/>
              </a:solidFill>
              <a:ln w="9525">
                <a:solidFill>
                  <a:srgbClr val="000000"/>
                </a:solidFill>
                <a:prstDash val="solid"/>
                <a:round/>
                <a:headEnd/>
                <a:tailEnd/>
              </a:ln>
            </p:spPr>
            <p:txBody>
              <a:bodyPr/>
              <a:lstStyle/>
              <a:p>
                <a:endParaRPr lang="en-US"/>
              </a:p>
            </p:txBody>
          </p:sp>
          <p:sp>
            <p:nvSpPr>
              <p:cNvPr id="88" name="Freeform 106"/>
              <p:cNvSpPr>
                <a:spLocks noChangeAspect="1"/>
              </p:cNvSpPr>
              <p:nvPr/>
            </p:nvSpPr>
            <p:spPr bwMode="auto">
              <a:xfrm>
                <a:off x="12217899" y="5937592"/>
                <a:ext cx="15592" cy="101377"/>
              </a:xfrm>
              <a:custGeom>
                <a:avLst/>
                <a:gdLst>
                  <a:gd name="T0" fmla="*/ 6 w 6"/>
                  <a:gd name="T1" fmla="*/ 0 h 35"/>
                  <a:gd name="T2" fmla="*/ 6 w 6"/>
                  <a:gd name="T3" fmla="*/ 13 h 35"/>
                  <a:gd name="T4" fmla="*/ 6 w 6"/>
                  <a:gd name="T5" fmla="*/ 50 h 35"/>
                  <a:gd name="T6" fmla="*/ 0 w 6"/>
                  <a:gd name="T7" fmla="*/ 74 h 35"/>
                  <a:gd name="T8" fmla="*/ 6 w 6"/>
                  <a:gd name="T9" fmla="*/ 39 h 35"/>
                  <a:gd name="T10" fmla="*/ 6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89" name="Freeform 107"/>
              <p:cNvSpPr>
                <a:spLocks noChangeAspect="1"/>
              </p:cNvSpPr>
              <p:nvPr/>
            </p:nvSpPr>
            <p:spPr bwMode="auto">
              <a:xfrm>
                <a:off x="10975823" y="5391716"/>
                <a:ext cx="392373" cy="857805"/>
              </a:xfrm>
              <a:custGeom>
                <a:avLst/>
                <a:gdLst>
                  <a:gd name="T0" fmla="*/ 60 w 149"/>
                  <a:gd name="T1" fmla="*/ 521 h 293"/>
                  <a:gd name="T2" fmla="*/ 54 w 149"/>
                  <a:gd name="T3" fmla="*/ 480 h 293"/>
                  <a:gd name="T4" fmla="*/ 60 w 149"/>
                  <a:gd name="T5" fmla="*/ 442 h 293"/>
                  <a:gd name="T6" fmla="*/ 60 w 149"/>
                  <a:gd name="T7" fmla="*/ 400 h 293"/>
                  <a:gd name="T8" fmla="*/ 60 w 149"/>
                  <a:gd name="T9" fmla="*/ 330 h 293"/>
                  <a:gd name="T10" fmla="*/ 78 w 149"/>
                  <a:gd name="T11" fmla="*/ 318 h 293"/>
                  <a:gd name="T12" fmla="*/ 78 w 149"/>
                  <a:gd name="T13" fmla="*/ 359 h 293"/>
                  <a:gd name="T14" fmla="*/ 90 w 149"/>
                  <a:gd name="T15" fmla="*/ 359 h 293"/>
                  <a:gd name="T16" fmla="*/ 108 w 149"/>
                  <a:gd name="T17" fmla="*/ 385 h 293"/>
                  <a:gd name="T18" fmla="*/ 116 w 149"/>
                  <a:gd name="T19" fmla="*/ 416 h 293"/>
                  <a:gd name="T20" fmla="*/ 108 w 149"/>
                  <a:gd name="T21" fmla="*/ 372 h 293"/>
                  <a:gd name="T22" fmla="*/ 102 w 149"/>
                  <a:gd name="T23" fmla="*/ 330 h 293"/>
                  <a:gd name="T24" fmla="*/ 116 w 149"/>
                  <a:gd name="T25" fmla="*/ 291 h 293"/>
                  <a:gd name="T26" fmla="*/ 157 w 149"/>
                  <a:gd name="T27" fmla="*/ 291 h 293"/>
                  <a:gd name="T28" fmla="*/ 163 w 149"/>
                  <a:gd name="T29" fmla="*/ 260 h 293"/>
                  <a:gd name="T30" fmla="*/ 157 w 149"/>
                  <a:gd name="T31" fmla="*/ 220 h 293"/>
                  <a:gd name="T32" fmla="*/ 145 w 149"/>
                  <a:gd name="T33" fmla="*/ 164 h 293"/>
                  <a:gd name="T34" fmla="*/ 139 w 149"/>
                  <a:gd name="T35" fmla="*/ 140 h 293"/>
                  <a:gd name="T36" fmla="*/ 116 w 149"/>
                  <a:gd name="T37" fmla="*/ 98 h 293"/>
                  <a:gd name="T38" fmla="*/ 102 w 149"/>
                  <a:gd name="T39" fmla="*/ 112 h 293"/>
                  <a:gd name="T40" fmla="*/ 96 w 149"/>
                  <a:gd name="T41" fmla="*/ 126 h 293"/>
                  <a:gd name="T42" fmla="*/ 84 w 149"/>
                  <a:gd name="T43" fmla="*/ 112 h 293"/>
                  <a:gd name="T44" fmla="*/ 72 w 149"/>
                  <a:gd name="T45" fmla="*/ 140 h 293"/>
                  <a:gd name="T46" fmla="*/ 66 w 149"/>
                  <a:gd name="T47" fmla="*/ 42 h 293"/>
                  <a:gd name="T48" fmla="*/ 54 w 149"/>
                  <a:gd name="T49" fmla="*/ 42 h 293"/>
                  <a:gd name="T50" fmla="*/ 54 w 149"/>
                  <a:gd name="T51" fmla="*/ 14 h 293"/>
                  <a:gd name="T52" fmla="*/ 48 w 149"/>
                  <a:gd name="T53" fmla="*/ 0 h 293"/>
                  <a:gd name="T54" fmla="*/ 29 w 149"/>
                  <a:gd name="T55" fmla="*/ 14 h 293"/>
                  <a:gd name="T56" fmla="*/ 24 w 149"/>
                  <a:gd name="T57" fmla="*/ 29 h 293"/>
                  <a:gd name="T58" fmla="*/ 6 w 149"/>
                  <a:gd name="T59" fmla="*/ 42 h 293"/>
                  <a:gd name="T60" fmla="*/ 0 w 149"/>
                  <a:gd name="T61" fmla="*/ 98 h 293"/>
                  <a:gd name="T62" fmla="*/ 0 w 149"/>
                  <a:gd name="T63" fmla="*/ 83 h 293"/>
                  <a:gd name="T64" fmla="*/ 12 w 149"/>
                  <a:gd name="T65" fmla="*/ 140 h 293"/>
                  <a:gd name="T66" fmla="*/ 24 w 149"/>
                  <a:gd name="T67" fmla="*/ 194 h 293"/>
                  <a:gd name="T68" fmla="*/ 29 w 149"/>
                  <a:gd name="T69" fmla="*/ 194 h 293"/>
                  <a:gd name="T70" fmla="*/ 24 w 149"/>
                  <a:gd name="T71" fmla="*/ 220 h 293"/>
                  <a:gd name="T72" fmla="*/ 24 w 149"/>
                  <a:gd name="T73" fmla="*/ 234 h 293"/>
                  <a:gd name="T74" fmla="*/ 24 w 149"/>
                  <a:gd name="T75" fmla="*/ 260 h 293"/>
                  <a:gd name="T76" fmla="*/ 35 w 149"/>
                  <a:gd name="T77" fmla="*/ 291 h 293"/>
                  <a:gd name="T78" fmla="*/ 48 w 149"/>
                  <a:gd name="T79" fmla="*/ 318 h 293"/>
                  <a:gd name="T80" fmla="*/ 54 w 149"/>
                  <a:gd name="T81" fmla="*/ 359 h 293"/>
                  <a:gd name="T82" fmla="*/ 60 w 149"/>
                  <a:gd name="T83" fmla="*/ 416 h 293"/>
                  <a:gd name="T84" fmla="*/ 48 w 149"/>
                  <a:gd name="T85" fmla="*/ 471 h 293"/>
                  <a:gd name="T86" fmla="*/ 48 w 149"/>
                  <a:gd name="T87" fmla="*/ 471 h 293"/>
                  <a:gd name="T88" fmla="*/ 35 w 149"/>
                  <a:gd name="T89" fmla="*/ 521 h 293"/>
                  <a:gd name="T90" fmla="*/ 35 w 149"/>
                  <a:gd name="T91" fmla="*/ 563 h 293"/>
                  <a:gd name="T92" fmla="*/ 35 w 149"/>
                  <a:gd name="T93" fmla="*/ 563 h 293"/>
                  <a:gd name="T94" fmla="*/ 54 w 149"/>
                  <a:gd name="T95" fmla="*/ 577 h 293"/>
                  <a:gd name="T96" fmla="*/ 60 w 149"/>
                  <a:gd name="T97" fmla="*/ 603 h 293"/>
                  <a:gd name="T98" fmla="*/ 66 w 149"/>
                  <a:gd name="T99" fmla="*/ 617 h 293"/>
                  <a:gd name="T100" fmla="*/ 72 w 149"/>
                  <a:gd name="T101" fmla="*/ 645 h 293"/>
                  <a:gd name="T102" fmla="*/ 78 w 149"/>
                  <a:gd name="T103" fmla="*/ 633 h 293"/>
                  <a:gd name="T104" fmla="*/ 90 w 149"/>
                  <a:gd name="T105" fmla="*/ 660 h 293"/>
                  <a:gd name="T106" fmla="*/ 90 w 149"/>
                  <a:gd name="T107" fmla="*/ 675 h 293"/>
                  <a:gd name="T108" fmla="*/ 102 w 149"/>
                  <a:gd name="T109" fmla="*/ 675 h 293"/>
                  <a:gd name="T110" fmla="*/ 108 w 149"/>
                  <a:gd name="T111" fmla="*/ 660 h 293"/>
                  <a:gd name="T112" fmla="*/ 102 w 149"/>
                  <a:gd name="T113" fmla="*/ 617 h 293"/>
                  <a:gd name="T114" fmla="*/ 84 w 149"/>
                  <a:gd name="T115" fmla="*/ 617 h 293"/>
                  <a:gd name="T116" fmla="*/ 78 w 149"/>
                  <a:gd name="T117" fmla="*/ 589 h 293"/>
                  <a:gd name="T118" fmla="*/ 72 w 149"/>
                  <a:gd name="T119" fmla="*/ 563 h 293"/>
                  <a:gd name="T120" fmla="*/ 66 w 149"/>
                  <a:gd name="T121" fmla="*/ 521 h 293"/>
                  <a:gd name="T122" fmla="*/ 60 w 149"/>
                  <a:gd name="T123" fmla="*/ 521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90" name="Freeform 108"/>
              <p:cNvSpPr>
                <a:spLocks noChangeAspect="1"/>
              </p:cNvSpPr>
              <p:nvPr/>
            </p:nvSpPr>
            <p:spPr bwMode="auto">
              <a:xfrm>
                <a:off x="11147322" y="5238351"/>
                <a:ext cx="407963" cy="837009"/>
              </a:xfrm>
              <a:custGeom>
                <a:avLst/>
                <a:gdLst>
                  <a:gd name="T0" fmla="*/ 48 w 156"/>
                  <a:gd name="T1" fmla="*/ 120 h 287"/>
                  <a:gd name="T2" fmla="*/ 30 w 156"/>
                  <a:gd name="T3" fmla="*/ 107 h 287"/>
                  <a:gd name="T4" fmla="*/ 18 w 156"/>
                  <a:gd name="T5" fmla="*/ 68 h 287"/>
                  <a:gd name="T6" fmla="*/ 6 w 156"/>
                  <a:gd name="T7" fmla="*/ 27 h 287"/>
                  <a:gd name="T8" fmla="*/ 18 w 156"/>
                  <a:gd name="T9" fmla="*/ 27 h 287"/>
                  <a:gd name="T10" fmla="*/ 30 w 156"/>
                  <a:gd name="T11" fmla="*/ 27 h 287"/>
                  <a:gd name="T12" fmla="*/ 42 w 156"/>
                  <a:gd name="T13" fmla="*/ 27 h 287"/>
                  <a:gd name="T14" fmla="*/ 60 w 156"/>
                  <a:gd name="T15" fmla="*/ 0 h 287"/>
                  <a:gd name="T16" fmla="*/ 91 w 156"/>
                  <a:gd name="T17" fmla="*/ 39 h 287"/>
                  <a:gd name="T18" fmla="*/ 115 w 156"/>
                  <a:gd name="T19" fmla="*/ 80 h 287"/>
                  <a:gd name="T20" fmla="*/ 97 w 156"/>
                  <a:gd name="T21" fmla="*/ 107 h 287"/>
                  <a:gd name="T22" fmla="*/ 85 w 156"/>
                  <a:gd name="T23" fmla="*/ 147 h 287"/>
                  <a:gd name="T24" fmla="*/ 91 w 156"/>
                  <a:gd name="T25" fmla="*/ 229 h 287"/>
                  <a:gd name="T26" fmla="*/ 121 w 156"/>
                  <a:gd name="T27" fmla="*/ 295 h 287"/>
                  <a:gd name="T28" fmla="*/ 145 w 156"/>
                  <a:gd name="T29" fmla="*/ 349 h 287"/>
                  <a:gd name="T30" fmla="*/ 163 w 156"/>
                  <a:gd name="T31" fmla="*/ 471 h 287"/>
                  <a:gd name="T32" fmla="*/ 163 w 156"/>
                  <a:gd name="T33" fmla="*/ 496 h 287"/>
                  <a:gd name="T34" fmla="*/ 145 w 156"/>
                  <a:gd name="T35" fmla="*/ 536 h 287"/>
                  <a:gd name="T36" fmla="*/ 121 w 156"/>
                  <a:gd name="T37" fmla="*/ 567 h 287"/>
                  <a:gd name="T38" fmla="*/ 121 w 156"/>
                  <a:gd name="T39" fmla="*/ 588 h 287"/>
                  <a:gd name="T40" fmla="*/ 121 w 156"/>
                  <a:gd name="T41" fmla="*/ 601 h 287"/>
                  <a:gd name="T42" fmla="*/ 97 w 156"/>
                  <a:gd name="T43" fmla="*/ 641 h 287"/>
                  <a:gd name="T44" fmla="*/ 91 w 156"/>
                  <a:gd name="T45" fmla="*/ 588 h 287"/>
                  <a:gd name="T46" fmla="*/ 91 w 156"/>
                  <a:gd name="T47" fmla="*/ 551 h 287"/>
                  <a:gd name="T48" fmla="*/ 109 w 156"/>
                  <a:gd name="T49" fmla="*/ 551 h 287"/>
                  <a:gd name="T50" fmla="*/ 115 w 156"/>
                  <a:gd name="T51" fmla="*/ 509 h 287"/>
                  <a:gd name="T52" fmla="*/ 127 w 156"/>
                  <a:gd name="T53" fmla="*/ 456 h 287"/>
                  <a:gd name="T54" fmla="*/ 127 w 156"/>
                  <a:gd name="T55" fmla="*/ 375 h 287"/>
                  <a:gd name="T56" fmla="*/ 121 w 156"/>
                  <a:gd name="T57" fmla="*/ 323 h 287"/>
                  <a:gd name="T58" fmla="*/ 103 w 156"/>
                  <a:gd name="T59" fmla="*/ 295 h 287"/>
                  <a:gd name="T60" fmla="*/ 85 w 156"/>
                  <a:gd name="T61" fmla="*/ 243 h 287"/>
                  <a:gd name="T62" fmla="*/ 42 w 156"/>
                  <a:gd name="T63" fmla="*/ 176 h 287"/>
                  <a:gd name="T64" fmla="*/ 60 w 156"/>
                  <a:gd name="T65" fmla="*/ 147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91" name="Freeform 109"/>
              <p:cNvSpPr>
                <a:spLocks noChangeAspect="1"/>
              </p:cNvSpPr>
              <p:nvPr/>
            </p:nvSpPr>
            <p:spPr bwMode="auto">
              <a:xfrm>
                <a:off x="8813880" y="5061591"/>
                <a:ext cx="33781" cy="88378"/>
              </a:xfrm>
              <a:custGeom>
                <a:avLst/>
                <a:gdLst>
                  <a:gd name="T0" fmla="*/ 13 w 12"/>
                  <a:gd name="T1" fmla="*/ 74 h 30"/>
                  <a:gd name="T2" fmla="*/ 13 w 12"/>
                  <a:gd name="T3" fmla="*/ 74 h 30"/>
                  <a:gd name="T4" fmla="*/ 0 w 12"/>
                  <a:gd name="T5" fmla="*/ 74 h 30"/>
                  <a:gd name="T6" fmla="*/ 0 w 12"/>
                  <a:gd name="T7" fmla="*/ 29 h 30"/>
                  <a:gd name="T8" fmla="*/ 13 w 12"/>
                  <a:gd name="T9" fmla="*/ 0 h 30"/>
                  <a:gd name="T10" fmla="*/ 20 w 12"/>
                  <a:gd name="T11" fmla="*/ 42 h 30"/>
                  <a:gd name="T12" fmla="*/ 13 w 12"/>
                  <a:gd name="T13" fmla="*/ 74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92" name="Freeform 110"/>
              <p:cNvSpPr>
                <a:spLocks noChangeAspect="1"/>
              </p:cNvSpPr>
              <p:nvPr/>
            </p:nvSpPr>
            <p:spPr bwMode="auto">
              <a:xfrm>
                <a:off x="8421508" y="4273972"/>
                <a:ext cx="945850" cy="839608"/>
              </a:xfrm>
              <a:custGeom>
                <a:avLst/>
                <a:gdLst>
                  <a:gd name="T0" fmla="*/ 42 w 358"/>
                  <a:gd name="T1" fmla="*/ 273 h 287"/>
                  <a:gd name="T2" fmla="*/ 48 w 358"/>
                  <a:gd name="T3" fmla="*/ 205 h 287"/>
                  <a:gd name="T4" fmla="*/ 29 w 358"/>
                  <a:gd name="T5" fmla="*/ 163 h 287"/>
                  <a:gd name="T6" fmla="*/ 6 w 358"/>
                  <a:gd name="T7" fmla="*/ 83 h 287"/>
                  <a:gd name="T8" fmla="*/ 0 w 358"/>
                  <a:gd name="T9" fmla="*/ 14 h 287"/>
                  <a:gd name="T10" fmla="*/ 6 w 358"/>
                  <a:gd name="T11" fmla="*/ 0 h 287"/>
                  <a:gd name="T12" fmla="*/ 29 w 358"/>
                  <a:gd name="T13" fmla="*/ 42 h 287"/>
                  <a:gd name="T14" fmla="*/ 66 w 358"/>
                  <a:gd name="T15" fmla="*/ 0 h 287"/>
                  <a:gd name="T16" fmla="*/ 66 w 358"/>
                  <a:gd name="T17" fmla="*/ 42 h 287"/>
                  <a:gd name="T18" fmla="*/ 102 w 358"/>
                  <a:gd name="T19" fmla="*/ 98 h 287"/>
                  <a:gd name="T20" fmla="*/ 151 w 358"/>
                  <a:gd name="T21" fmla="*/ 140 h 287"/>
                  <a:gd name="T22" fmla="*/ 182 w 358"/>
                  <a:gd name="T23" fmla="*/ 140 h 287"/>
                  <a:gd name="T24" fmla="*/ 182 w 358"/>
                  <a:gd name="T25" fmla="*/ 111 h 287"/>
                  <a:gd name="T26" fmla="*/ 200 w 358"/>
                  <a:gd name="T27" fmla="*/ 83 h 287"/>
                  <a:gd name="T28" fmla="*/ 243 w 358"/>
                  <a:gd name="T29" fmla="*/ 69 h 287"/>
                  <a:gd name="T30" fmla="*/ 289 w 358"/>
                  <a:gd name="T31" fmla="*/ 111 h 287"/>
                  <a:gd name="T32" fmla="*/ 322 w 358"/>
                  <a:gd name="T33" fmla="*/ 140 h 287"/>
                  <a:gd name="T34" fmla="*/ 322 w 358"/>
                  <a:gd name="T35" fmla="*/ 232 h 287"/>
                  <a:gd name="T36" fmla="*/ 322 w 358"/>
                  <a:gd name="T37" fmla="*/ 273 h 287"/>
                  <a:gd name="T38" fmla="*/ 328 w 358"/>
                  <a:gd name="T39" fmla="*/ 289 h 287"/>
                  <a:gd name="T40" fmla="*/ 335 w 358"/>
                  <a:gd name="T41" fmla="*/ 371 h 287"/>
                  <a:gd name="T42" fmla="*/ 363 w 358"/>
                  <a:gd name="T43" fmla="*/ 400 h 287"/>
                  <a:gd name="T44" fmla="*/ 377 w 358"/>
                  <a:gd name="T45" fmla="*/ 508 h 287"/>
                  <a:gd name="T46" fmla="*/ 395 w 358"/>
                  <a:gd name="T47" fmla="*/ 573 h 287"/>
                  <a:gd name="T48" fmla="*/ 402 w 358"/>
                  <a:gd name="T49" fmla="*/ 602 h 287"/>
                  <a:gd name="T50" fmla="*/ 377 w 358"/>
                  <a:gd name="T51" fmla="*/ 628 h 287"/>
                  <a:gd name="T52" fmla="*/ 356 w 358"/>
                  <a:gd name="T53" fmla="*/ 657 h 287"/>
                  <a:gd name="T54" fmla="*/ 310 w 358"/>
                  <a:gd name="T55" fmla="*/ 644 h 287"/>
                  <a:gd name="T56" fmla="*/ 274 w 358"/>
                  <a:gd name="T57" fmla="*/ 573 h 287"/>
                  <a:gd name="T58" fmla="*/ 213 w 358"/>
                  <a:gd name="T59" fmla="*/ 587 h 287"/>
                  <a:gd name="T60" fmla="*/ 182 w 358"/>
                  <a:gd name="T61" fmla="*/ 547 h 287"/>
                  <a:gd name="T62" fmla="*/ 151 w 358"/>
                  <a:gd name="T63" fmla="*/ 481 h 287"/>
                  <a:gd name="T64" fmla="*/ 127 w 358"/>
                  <a:gd name="T65" fmla="*/ 438 h 287"/>
                  <a:gd name="T66" fmla="*/ 121 w 358"/>
                  <a:gd name="T67" fmla="*/ 423 h 287"/>
                  <a:gd name="T68" fmla="*/ 115 w 358"/>
                  <a:gd name="T69" fmla="*/ 438 h 287"/>
                  <a:gd name="T70" fmla="*/ 102 w 358"/>
                  <a:gd name="T71" fmla="*/ 400 h 287"/>
                  <a:gd name="T72" fmla="*/ 90 w 358"/>
                  <a:gd name="T73" fmla="*/ 357 h 287"/>
                  <a:gd name="T74" fmla="*/ 66 w 358"/>
                  <a:gd name="T75" fmla="*/ 315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93" name="Freeform 111"/>
              <p:cNvSpPr>
                <a:spLocks noChangeAspect="1"/>
              </p:cNvSpPr>
              <p:nvPr/>
            </p:nvSpPr>
            <p:spPr bwMode="auto">
              <a:xfrm>
                <a:off x="8234419" y="4414339"/>
                <a:ext cx="454736" cy="475693"/>
              </a:xfrm>
              <a:custGeom>
                <a:avLst/>
                <a:gdLst>
                  <a:gd name="T0" fmla="*/ 114 w 173"/>
                  <a:gd name="T1" fmla="*/ 167 h 162"/>
                  <a:gd name="T2" fmla="*/ 114 w 173"/>
                  <a:gd name="T3" fmla="*/ 141 h 162"/>
                  <a:gd name="T4" fmla="*/ 120 w 173"/>
                  <a:gd name="T5" fmla="*/ 98 h 162"/>
                  <a:gd name="T6" fmla="*/ 120 w 173"/>
                  <a:gd name="T7" fmla="*/ 70 h 162"/>
                  <a:gd name="T8" fmla="*/ 108 w 173"/>
                  <a:gd name="T9" fmla="*/ 55 h 162"/>
                  <a:gd name="T10" fmla="*/ 97 w 173"/>
                  <a:gd name="T11" fmla="*/ 14 h 162"/>
                  <a:gd name="T12" fmla="*/ 85 w 173"/>
                  <a:gd name="T13" fmla="*/ 14 h 162"/>
                  <a:gd name="T14" fmla="*/ 79 w 173"/>
                  <a:gd name="T15" fmla="*/ 0 h 162"/>
                  <a:gd name="T16" fmla="*/ 61 w 173"/>
                  <a:gd name="T17" fmla="*/ 0 h 162"/>
                  <a:gd name="T18" fmla="*/ 55 w 173"/>
                  <a:gd name="T19" fmla="*/ 14 h 162"/>
                  <a:gd name="T20" fmla="*/ 30 w 173"/>
                  <a:gd name="T21" fmla="*/ 42 h 162"/>
                  <a:gd name="T22" fmla="*/ 30 w 173"/>
                  <a:gd name="T23" fmla="*/ 141 h 162"/>
                  <a:gd name="T24" fmla="*/ 18 w 173"/>
                  <a:gd name="T25" fmla="*/ 156 h 162"/>
                  <a:gd name="T26" fmla="*/ 0 w 173"/>
                  <a:gd name="T27" fmla="*/ 183 h 162"/>
                  <a:gd name="T28" fmla="*/ 12 w 173"/>
                  <a:gd name="T29" fmla="*/ 239 h 162"/>
                  <a:gd name="T30" fmla="*/ 24 w 173"/>
                  <a:gd name="T31" fmla="*/ 254 h 162"/>
                  <a:gd name="T32" fmla="*/ 42 w 173"/>
                  <a:gd name="T33" fmla="*/ 268 h 162"/>
                  <a:gd name="T34" fmla="*/ 67 w 173"/>
                  <a:gd name="T35" fmla="*/ 294 h 162"/>
                  <a:gd name="T36" fmla="*/ 85 w 173"/>
                  <a:gd name="T37" fmla="*/ 311 h 162"/>
                  <a:gd name="T38" fmla="*/ 97 w 173"/>
                  <a:gd name="T39" fmla="*/ 338 h 162"/>
                  <a:gd name="T40" fmla="*/ 114 w 173"/>
                  <a:gd name="T41" fmla="*/ 381 h 162"/>
                  <a:gd name="T42" fmla="*/ 151 w 173"/>
                  <a:gd name="T43" fmla="*/ 381 h 162"/>
                  <a:gd name="T44" fmla="*/ 163 w 173"/>
                  <a:gd name="T45" fmla="*/ 352 h 162"/>
                  <a:gd name="T46" fmla="*/ 175 w 173"/>
                  <a:gd name="T47" fmla="*/ 338 h 162"/>
                  <a:gd name="T48" fmla="*/ 187 w 173"/>
                  <a:gd name="T49" fmla="*/ 338 h 162"/>
                  <a:gd name="T50" fmla="*/ 181 w 173"/>
                  <a:gd name="T51" fmla="*/ 324 h 162"/>
                  <a:gd name="T52" fmla="*/ 175 w 173"/>
                  <a:gd name="T53" fmla="*/ 294 h 162"/>
                  <a:gd name="T54" fmla="*/ 169 w 173"/>
                  <a:gd name="T55" fmla="*/ 294 h 162"/>
                  <a:gd name="T56" fmla="*/ 169 w 173"/>
                  <a:gd name="T57" fmla="*/ 254 h 162"/>
                  <a:gd name="T58" fmla="*/ 163 w 173"/>
                  <a:gd name="T59" fmla="*/ 239 h 162"/>
                  <a:gd name="T60" fmla="*/ 145 w 173"/>
                  <a:gd name="T61" fmla="*/ 212 h 162"/>
                  <a:gd name="T62" fmla="*/ 126 w 173"/>
                  <a:gd name="T63" fmla="*/ 198 h 162"/>
                  <a:gd name="T64" fmla="*/ 114 w 173"/>
                  <a:gd name="T65" fmla="*/ 16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p>
            </p:txBody>
          </p:sp>
          <p:sp>
            <p:nvSpPr>
              <p:cNvPr id="94" name="Freeform 112"/>
              <p:cNvSpPr>
                <a:spLocks noChangeAspect="1"/>
              </p:cNvSpPr>
              <p:nvPr/>
            </p:nvSpPr>
            <p:spPr bwMode="auto">
              <a:xfrm>
                <a:off x="8595607" y="4835443"/>
                <a:ext cx="93546" cy="88378"/>
              </a:xfrm>
              <a:custGeom>
                <a:avLst/>
                <a:gdLst>
                  <a:gd name="T0" fmla="*/ 30 w 36"/>
                  <a:gd name="T1" fmla="*/ 29 h 30"/>
                  <a:gd name="T2" fmla="*/ 24 w 36"/>
                  <a:gd name="T3" fmla="*/ 29 h 30"/>
                  <a:gd name="T4" fmla="*/ 24 w 36"/>
                  <a:gd name="T5" fmla="*/ 42 h 30"/>
                  <a:gd name="T6" fmla="*/ 36 w 36"/>
                  <a:gd name="T7" fmla="*/ 74 h 30"/>
                  <a:gd name="T8" fmla="*/ 18 w 36"/>
                  <a:gd name="T9" fmla="*/ 74 h 30"/>
                  <a:gd name="T10" fmla="*/ 18 w 36"/>
                  <a:gd name="T11" fmla="*/ 58 h 30"/>
                  <a:gd name="T12" fmla="*/ 0 w 36"/>
                  <a:gd name="T13" fmla="*/ 42 h 30"/>
                  <a:gd name="T14" fmla="*/ 12 w 36"/>
                  <a:gd name="T15" fmla="*/ 14 h 30"/>
                  <a:gd name="T16" fmla="*/ 24 w 36"/>
                  <a:gd name="T17" fmla="*/ 0 h 30"/>
                  <a:gd name="T18" fmla="*/ 30 w 36"/>
                  <a:gd name="T19" fmla="*/ 29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95" name="Freeform 113"/>
              <p:cNvSpPr>
                <a:spLocks noChangeAspect="1"/>
              </p:cNvSpPr>
              <p:nvPr/>
            </p:nvSpPr>
            <p:spPr bwMode="auto">
              <a:xfrm>
                <a:off x="10107928" y="4819847"/>
                <a:ext cx="376781" cy="223548"/>
              </a:xfrm>
              <a:custGeom>
                <a:avLst/>
                <a:gdLst>
                  <a:gd name="T0" fmla="*/ 84 w 143"/>
                  <a:gd name="T1" fmla="*/ 130 h 77"/>
                  <a:gd name="T2" fmla="*/ 66 w 143"/>
                  <a:gd name="T3" fmla="*/ 130 h 77"/>
                  <a:gd name="T4" fmla="*/ 48 w 143"/>
                  <a:gd name="T5" fmla="*/ 116 h 77"/>
                  <a:gd name="T6" fmla="*/ 18 w 143"/>
                  <a:gd name="T7" fmla="*/ 92 h 77"/>
                  <a:gd name="T8" fmla="*/ 0 w 143"/>
                  <a:gd name="T9" fmla="*/ 65 h 77"/>
                  <a:gd name="T10" fmla="*/ 0 w 143"/>
                  <a:gd name="T11" fmla="*/ 39 h 77"/>
                  <a:gd name="T12" fmla="*/ 6 w 143"/>
                  <a:gd name="T13" fmla="*/ 13 h 77"/>
                  <a:gd name="T14" fmla="*/ 6 w 143"/>
                  <a:gd name="T15" fmla="*/ 13 h 77"/>
                  <a:gd name="T16" fmla="*/ 18 w 143"/>
                  <a:gd name="T17" fmla="*/ 0 h 77"/>
                  <a:gd name="T18" fmla="*/ 30 w 143"/>
                  <a:gd name="T19" fmla="*/ 13 h 77"/>
                  <a:gd name="T20" fmla="*/ 60 w 143"/>
                  <a:gd name="T21" fmla="*/ 52 h 77"/>
                  <a:gd name="T22" fmla="*/ 66 w 143"/>
                  <a:gd name="T23" fmla="*/ 52 h 77"/>
                  <a:gd name="T24" fmla="*/ 72 w 143"/>
                  <a:gd name="T25" fmla="*/ 65 h 77"/>
                  <a:gd name="T26" fmla="*/ 84 w 143"/>
                  <a:gd name="T27" fmla="*/ 78 h 77"/>
                  <a:gd name="T28" fmla="*/ 90 w 143"/>
                  <a:gd name="T29" fmla="*/ 92 h 77"/>
                  <a:gd name="T30" fmla="*/ 108 w 143"/>
                  <a:gd name="T31" fmla="*/ 105 h 77"/>
                  <a:gd name="T32" fmla="*/ 127 w 143"/>
                  <a:gd name="T33" fmla="*/ 105 h 77"/>
                  <a:gd name="T34" fmla="*/ 151 w 143"/>
                  <a:gd name="T35" fmla="*/ 105 h 77"/>
                  <a:gd name="T36" fmla="*/ 157 w 143"/>
                  <a:gd name="T37" fmla="*/ 168 h 77"/>
                  <a:gd name="T38" fmla="*/ 139 w 143"/>
                  <a:gd name="T39" fmla="*/ 168 h 77"/>
                  <a:gd name="T40" fmla="*/ 108 w 143"/>
                  <a:gd name="T41" fmla="*/ 152 h 77"/>
                  <a:gd name="T42" fmla="*/ 96 w 143"/>
                  <a:gd name="T43" fmla="*/ 152 h 77"/>
                  <a:gd name="T44" fmla="*/ 84 w 143"/>
                  <a:gd name="T45" fmla="*/ 130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p>
            </p:txBody>
          </p:sp>
          <p:sp>
            <p:nvSpPr>
              <p:cNvPr id="96" name="Freeform 114"/>
              <p:cNvSpPr>
                <a:spLocks noChangeAspect="1"/>
              </p:cNvSpPr>
              <p:nvPr/>
            </p:nvSpPr>
            <p:spPr bwMode="auto">
              <a:xfrm>
                <a:off x="9223424" y="4432536"/>
                <a:ext cx="693797" cy="769424"/>
              </a:xfrm>
              <a:custGeom>
                <a:avLst/>
                <a:gdLst>
                  <a:gd name="T0" fmla="*/ 127 w 263"/>
                  <a:gd name="T1" fmla="*/ 547 h 263"/>
                  <a:gd name="T2" fmla="*/ 145 w 263"/>
                  <a:gd name="T3" fmla="*/ 587 h 263"/>
                  <a:gd name="T4" fmla="*/ 171 w 263"/>
                  <a:gd name="T5" fmla="*/ 587 h 263"/>
                  <a:gd name="T6" fmla="*/ 188 w 263"/>
                  <a:gd name="T7" fmla="*/ 573 h 263"/>
                  <a:gd name="T8" fmla="*/ 212 w 263"/>
                  <a:gd name="T9" fmla="*/ 573 h 263"/>
                  <a:gd name="T10" fmla="*/ 194 w 263"/>
                  <a:gd name="T11" fmla="*/ 519 h 263"/>
                  <a:gd name="T12" fmla="*/ 180 w 263"/>
                  <a:gd name="T13" fmla="*/ 464 h 263"/>
                  <a:gd name="T14" fmla="*/ 194 w 263"/>
                  <a:gd name="T15" fmla="*/ 412 h 263"/>
                  <a:gd name="T16" fmla="*/ 224 w 263"/>
                  <a:gd name="T17" fmla="*/ 385 h 263"/>
                  <a:gd name="T18" fmla="*/ 245 w 263"/>
                  <a:gd name="T19" fmla="*/ 304 h 263"/>
                  <a:gd name="T20" fmla="*/ 253 w 263"/>
                  <a:gd name="T21" fmla="*/ 246 h 263"/>
                  <a:gd name="T22" fmla="*/ 253 w 263"/>
                  <a:gd name="T23" fmla="*/ 205 h 263"/>
                  <a:gd name="T24" fmla="*/ 237 w 263"/>
                  <a:gd name="T25" fmla="*/ 179 h 263"/>
                  <a:gd name="T26" fmla="*/ 230 w 263"/>
                  <a:gd name="T27" fmla="*/ 140 h 263"/>
                  <a:gd name="T28" fmla="*/ 224 w 263"/>
                  <a:gd name="T29" fmla="*/ 111 h 263"/>
                  <a:gd name="T30" fmla="*/ 273 w 263"/>
                  <a:gd name="T31" fmla="*/ 98 h 263"/>
                  <a:gd name="T32" fmla="*/ 267 w 263"/>
                  <a:gd name="T33" fmla="*/ 54 h 263"/>
                  <a:gd name="T34" fmla="*/ 245 w 263"/>
                  <a:gd name="T35" fmla="*/ 14 h 263"/>
                  <a:gd name="T36" fmla="*/ 180 w 263"/>
                  <a:gd name="T37" fmla="*/ 14 h 263"/>
                  <a:gd name="T38" fmla="*/ 180 w 263"/>
                  <a:gd name="T39" fmla="*/ 83 h 263"/>
                  <a:gd name="T40" fmla="*/ 171 w 263"/>
                  <a:gd name="T41" fmla="*/ 140 h 263"/>
                  <a:gd name="T42" fmla="*/ 163 w 263"/>
                  <a:gd name="T43" fmla="*/ 163 h 263"/>
                  <a:gd name="T44" fmla="*/ 145 w 263"/>
                  <a:gd name="T45" fmla="*/ 246 h 263"/>
                  <a:gd name="T46" fmla="*/ 127 w 263"/>
                  <a:gd name="T47" fmla="*/ 260 h 263"/>
                  <a:gd name="T48" fmla="*/ 105 w 263"/>
                  <a:gd name="T49" fmla="*/ 304 h 263"/>
                  <a:gd name="T50" fmla="*/ 84 w 263"/>
                  <a:gd name="T51" fmla="*/ 343 h 263"/>
                  <a:gd name="T52" fmla="*/ 30 w 263"/>
                  <a:gd name="T53" fmla="*/ 343 h 263"/>
                  <a:gd name="T54" fmla="*/ 0 w 263"/>
                  <a:gd name="T55" fmla="*/ 330 h 263"/>
                  <a:gd name="T56" fmla="*/ 49 w 263"/>
                  <a:gd name="T57" fmla="*/ 400 h 263"/>
                  <a:gd name="T58" fmla="*/ 60 w 263"/>
                  <a:gd name="T59" fmla="*/ 451 h 263"/>
                  <a:gd name="T60" fmla="*/ 43 w 263"/>
                  <a:gd name="T61" fmla="*/ 491 h 263"/>
                  <a:gd name="T62" fmla="*/ 30 w 263"/>
                  <a:gd name="T63" fmla="*/ 533 h 263"/>
                  <a:gd name="T64" fmla="*/ 66 w 263"/>
                  <a:gd name="T65" fmla="*/ 533 h 263"/>
                  <a:gd name="T66" fmla="*/ 96 w 263"/>
                  <a:gd name="T67" fmla="*/ 533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endParaRPr lang="en-US"/>
              </a:p>
            </p:txBody>
          </p:sp>
          <p:sp>
            <p:nvSpPr>
              <p:cNvPr id="97" name="Freeform 117"/>
              <p:cNvSpPr>
                <a:spLocks noChangeAspect="1"/>
              </p:cNvSpPr>
              <p:nvPr/>
            </p:nvSpPr>
            <p:spPr bwMode="auto">
              <a:xfrm>
                <a:off x="8044729" y="4661283"/>
                <a:ext cx="46774" cy="210553"/>
              </a:xfrm>
              <a:custGeom>
                <a:avLst/>
                <a:gdLst>
                  <a:gd name="T0" fmla="*/ 12 w 18"/>
                  <a:gd name="T1" fmla="*/ 163 h 72"/>
                  <a:gd name="T2" fmla="*/ 0 w 18"/>
                  <a:gd name="T3" fmla="*/ 83 h 72"/>
                  <a:gd name="T4" fmla="*/ 12 w 18"/>
                  <a:gd name="T5" fmla="*/ 0 h 72"/>
                  <a:gd name="T6" fmla="*/ 18 w 18"/>
                  <a:gd name="T7" fmla="*/ 0 h 72"/>
                  <a:gd name="T8" fmla="*/ 18 w 18"/>
                  <a:gd name="T9" fmla="*/ 14 h 72"/>
                  <a:gd name="T10" fmla="*/ 18 w 18"/>
                  <a:gd name="T11" fmla="*/ 54 h 72"/>
                  <a:gd name="T12" fmla="*/ 18 w 18"/>
                  <a:gd name="T13" fmla="*/ 98 h 72"/>
                  <a:gd name="T14" fmla="*/ 18 w 18"/>
                  <a:gd name="T15" fmla="*/ 125 h 72"/>
                  <a:gd name="T16" fmla="*/ 12 w 18"/>
                  <a:gd name="T17" fmla="*/ 163 h 72"/>
                  <a:gd name="T18" fmla="*/ 12 w 18"/>
                  <a:gd name="T19" fmla="*/ 163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98" name="Freeform 115"/>
              <p:cNvSpPr>
                <a:spLocks noChangeAspect="1"/>
              </p:cNvSpPr>
              <p:nvPr/>
            </p:nvSpPr>
            <p:spPr bwMode="auto">
              <a:xfrm>
                <a:off x="7626784" y="4743104"/>
                <a:ext cx="570800" cy="565566"/>
              </a:xfrm>
              <a:custGeom>
                <a:avLst/>
                <a:gdLst>
                  <a:gd name="T0" fmla="*/ 164 w 191"/>
                  <a:gd name="T1" fmla="*/ 162 h 197"/>
                  <a:gd name="T2" fmla="*/ 157 w 191"/>
                  <a:gd name="T3" fmla="*/ 120 h 197"/>
                  <a:gd name="T4" fmla="*/ 145 w 191"/>
                  <a:gd name="T5" fmla="*/ 80 h 197"/>
                  <a:gd name="T6" fmla="*/ 139 w 191"/>
                  <a:gd name="T7" fmla="*/ 80 h 197"/>
                  <a:gd name="T8" fmla="*/ 145 w 191"/>
                  <a:gd name="T9" fmla="*/ 120 h 197"/>
                  <a:gd name="T10" fmla="*/ 157 w 191"/>
                  <a:gd name="T11" fmla="*/ 147 h 197"/>
                  <a:gd name="T12" fmla="*/ 173 w 191"/>
                  <a:gd name="T13" fmla="*/ 213 h 197"/>
                  <a:gd name="T14" fmla="*/ 182 w 191"/>
                  <a:gd name="T15" fmla="*/ 239 h 197"/>
                  <a:gd name="T16" fmla="*/ 194 w 191"/>
                  <a:gd name="T17" fmla="*/ 278 h 197"/>
                  <a:gd name="T18" fmla="*/ 200 w 191"/>
                  <a:gd name="T19" fmla="*/ 309 h 197"/>
                  <a:gd name="T20" fmla="*/ 212 w 191"/>
                  <a:gd name="T21" fmla="*/ 333 h 197"/>
                  <a:gd name="T22" fmla="*/ 212 w 191"/>
                  <a:gd name="T23" fmla="*/ 348 h 197"/>
                  <a:gd name="T24" fmla="*/ 212 w 191"/>
                  <a:gd name="T25" fmla="*/ 374 h 197"/>
                  <a:gd name="T26" fmla="*/ 206 w 191"/>
                  <a:gd name="T27" fmla="*/ 389 h 197"/>
                  <a:gd name="T28" fmla="*/ 200 w 191"/>
                  <a:gd name="T29" fmla="*/ 389 h 197"/>
                  <a:gd name="T30" fmla="*/ 194 w 191"/>
                  <a:gd name="T31" fmla="*/ 414 h 197"/>
                  <a:gd name="T32" fmla="*/ 188 w 191"/>
                  <a:gd name="T33" fmla="*/ 414 h 197"/>
                  <a:gd name="T34" fmla="*/ 182 w 191"/>
                  <a:gd name="T35" fmla="*/ 441 h 197"/>
                  <a:gd name="T36" fmla="*/ 157 w 191"/>
                  <a:gd name="T37" fmla="*/ 426 h 197"/>
                  <a:gd name="T38" fmla="*/ 133 w 191"/>
                  <a:gd name="T39" fmla="*/ 426 h 197"/>
                  <a:gd name="T40" fmla="*/ 133 w 191"/>
                  <a:gd name="T41" fmla="*/ 414 h 197"/>
                  <a:gd name="T42" fmla="*/ 133 w 191"/>
                  <a:gd name="T43" fmla="*/ 426 h 197"/>
                  <a:gd name="T44" fmla="*/ 5 w 191"/>
                  <a:gd name="T45" fmla="*/ 426 h 197"/>
                  <a:gd name="T46" fmla="*/ 5 w 191"/>
                  <a:gd name="T47" fmla="*/ 265 h 197"/>
                  <a:gd name="T48" fmla="*/ 0 w 191"/>
                  <a:gd name="T49" fmla="*/ 172 h 197"/>
                  <a:gd name="T50" fmla="*/ 0 w 191"/>
                  <a:gd name="T51" fmla="*/ 132 h 197"/>
                  <a:gd name="T52" fmla="*/ 0 w 191"/>
                  <a:gd name="T53" fmla="*/ 93 h 197"/>
                  <a:gd name="T54" fmla="*/ 0 w 191"/>
                  <a:gd name="T55" fmla="*/ 54 h 197"/>
                  <a:gd name="T56" fmla="*/ 0 w 191"/>
                  <a:gd name="T57" fmla="*/ 27 h 197"/>
                  <a:gd name="T58" fmla="*/ 0 w 191"/>
                  <a:gd name="T59" fmla="*/ 0 h 197"/>
                  <a:gd name="T60" fmla="*/ 11 w 191"/>
                  <a:gd name="T61" fmla="*/ 0 h 197"/>
                  <a:gd name="T62" fmla="*/ 42 w 191"/>
                  <a:gd name="T63" fmla="*/ 13 h 197"/>
                  <a:gd name="T64" fmla="*/ 72 w 191"/>
                  <a:gd name="T65" fmla="*/ 27 h 197"/>
                  <a:gd name="T66" fmla="*/ 96 w 191"/>
                  <a:gd name="T67" fmla="*/ 13 h 197"/>
                  <a:gd name="T68" fmla="*/ 108 w 191"/>
                  <a:gd name="T69" fmla="*/ 0 h 197"/>
                  <a:gd name="T70" fmla="*/ 108 w 191"/>
                  <a:gd name="T71" fmla="*/ 13 h 197"/>
                  <a:gd name="T72" fmla="*/ 115 w 191"/>
                  <a:gd name="T73" fmla="*/ 0 h 197"/>
                  <a:gd name="T74" fmla="*/ 133 w 191"/>
                  <a:gd name="T75" fmla="*/ 13 h 197"/>
                  <a:gd name="T76" fmla="*/ 133 w 191"/>
                  <a:gd name="T77" fmla="*/ 27 h 197"/>
                  <a:gd name="T78" fmla="*/ 145 w 191"/>
                  <a:gd name="T79" fmla="*/ 27 h 197"/>
                  <a:gd name="T80" fmla="*/ 173 w 191"/>
                  <a:gd name="T81" fmla="*/ 13 h 197"/>
                  <a:gd name="T82" fmla="*/ 188 w 191"/>
                  <a:gd name="T83" fmla="*/ 93 h 197"/>
                  <a:gd name="T84" fmla="*/ 188 w 191"/>
                  <a:gd name="T85" fmla="*/ 132 h 197"/>
                  <a:gd name="T86" fmla="*/ 182 w 191"/>
                  <a:gd name="T87" fmla="*/ 172 h 197"/>
                  <a:gd name="T88" fmla="*/ 164 w 191"/>
                  <a:gd name="T89" fmla="*/ 162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connsiteX0" fmla="*/ 7801 w 11171"/>
                  <a:gd name="connsiteY0" fmla="*/ 3655 h 10000"/>
                  <a:gd name="connsiteX1" fmla="*/ 7487 w 11171"/>
                  <a:gd name="connsiteY1" fmla="*/ 2741 h 10000"/>
                  <a:gd name="connsiteX2" fmla="*/ 6859 w 11171"/>
                  <a:gd name="connsiteY2" fmla="*/ 1827 h 10000"/>
                  <a:gd name="connsiteX3" fmla="*/ 6545 w 11171"/>
                  <a:gd name="connsiteY3" fmla="*/ 1827 h 10000"/>
                  <a:gd name="connsiteX4" fmla="*/ 6859 w 11171"/>
                  <a:gd name="connsiteY4" fmla="*/ 2741 h 10000"/>
                  <a:gd name="connsiteX5" fmla="*/ 7487 w 11171"/>
                  <a:gd name="connsiteY5" fmla="*/ 3350 h 10000"/>
                  <a:gd name="connsiteX6" fmla="*/ 8115 w 11171"/>
                  <a:gd name="connsiteY6" fmla="*/ 4822 h 10000"/>
                  <a:gd name="connsiteX7" fmla="*/ 8429 w 11171"/>
                  <a:gd name="connsiteY7" fmla="*/ 5431 h 10000"/>
                  <a:gd name="connsiteX8" fmla="*/ 9058 w 11171"/>
                  <a:gd name="connsiteY8" fmla="*/ 6345 h 10000"/>
                  <a:gd name="connsiteX9" fmla="*/ 9372 w 11171"/>
                  <a:gd name="connsiteY9" fmla="*/ 6954 h 10000"/>
                  <a:gd name="connsiteX10" fmla="*/ 10000 w 11171"/>
                  <a:gd name="connsiteY10" fmla="*/ 7563 h 10000"/>
                  <a:gd name="connsiteX11" fmla="*/ 10000 w 11171"/>
                  <a:gd name="connsiteY11" fmla="*/ 7868 h 10000"/>
                  <a:gd name="connsiteX12" fmla="*/ 10000 w 11171"/>
                  <a:gd name="connsiteY12" fmla="*/ 8477 h 10000"/>
                  <a:gd name="connsiteX13" fmla="*/ 9686 w 11171"/>
                  <a:gd name="connsiteY13" fmla="*/ 8782 h 10000"/>
                  <a:gd name="connsiteX14" fmla="*/ 9372 w 11171"/>
                  <a:gd name="connsiteY14" fmla="*/ 8782 h 10000"/>
                  <a:gd name="connsiteX15" fmla="*/ 9058 w 11171"/>
                  <a:gd name="connsiteY15" fmla="*/ 9391 h 10000"/>
                  <a:gd name="connsiteX16" fmla="*/ 8743 w 11171"/>
                  <a:gd name="connsiteY16" fmla="*/ 9391 h 10000"/>
                  <a:gd name="connsiteX17" fmla="*/ 8429 w 11171"/>
                  <a:gd name="connsiteY17" fmla="*/ 10000 h 10000"/>
                  <a:gd name="connsiteX18" fmla="*/ 11171 w 11171"/>
                  <a:gd name="connsiteY18" fmla="*/ 9612 h 10000"/>
                  <a:gd name="connsiteX19" fmla="*/ 6230 w 11171"/>
                  <a:gd name="connsiteY19" fmla="*/ 9695 h 10000"/>
                  <a:gd name="connsiteX20" fmla="*/ 6230 w 11171"/>
                  <a:gd name="connsiteY20" fmla="*/ 9391 h 10000"/>
                  <a:gd name="connsiteX21" fmla="*/ 6230 w 11171"/>
                  <a:gd name="connsiteY21" fmla="*/ 9695 h 10000"/>
                  <a:gd name="connsiteX22" fmla="*/ 262 w 11171"/>
                  <a:gd name="connsiteY22" fmla="*/ 9695 h 10000"/>
                  <a:gd name="connsiteX23" fmla="*/ 262 w 11171"/>
                  <a:gd name="connsiteY23" fmla="*/ 6041 h 10000"/>
                  <a:gd name="connsiteX24" fmla="*/ 0 w 11171"/>
                  <a:gd name="connsiteY24" fmla="*/ 3909 h 10000"/>
                  <a:gd name="connsiteX25" fmla="*/ 0 w 11171"/>
                  <a:gd name="connsiteY25" fmla="*/ 3046 h 10000"/>
                  <a:gd name="connsiteX26" fmla="*/ 0 w 11171"/>
                  <a:gd name="connsiteY26" fmla="*/ 2132 h 10000"/>
                  <a:gd name="connsiteX27" fmla="*/ 0 w 11171"/>
                  <a:gd name="connsiteY27" fmla="*/ 1218 h 10000"/>
                  <a:gd name="connsiteX28" fmla="*/ 0 w 11171"/>
                  <a:gd name="connsiteY28" fmla="*/ 609 h 10000"/>
                  <a:gd name="connsiteX29" fmla="*/ 0 w 11171"/>
                  <a:gd name="connsiteY29" fmla="*/ 0 h 10000"/>
                  <a:gd name="connsiteX30" fmla="*/ 576 w 11171"/>
                  <a:gd name="connsiteY30" fmla="*/ 0 h 10000"/>
                  <a:gd name="connsiteX31" fmla="*/ 1832 w 11171"/>
                  <a:gd name="connsiteY31" fmla="*/ 305 h 10000"/>
                  <a:gd name="connsiteX32" fmla="*/ 3403 w 11171"/>
                  <a:gd name="connsiteY32" fmla="*/ 609 h 10000"/>
                  <a:gd name="connsiteX33" fmla="*/ 4660 w 11171"/>
                  <a:gd name="connsiteY33" fmla="*/ 305 h 10000"/>
                  <a:gd name="connsiteX34" fmla="*/ 4974 w 11171"/>
                  <a:gd name="connsiteY34" fmla="*/ 0 h 10000"/>
                  <a:gd name="connsiteX35" fmla="*/ 4974 w 11171"/>
                  <a:gd name="connsiteY35" fmla="*/ 305 h 10000"/>
                  <a:gd name="connsiteX36" fmla="*/ 5288 w 11171"/>
                  <a:gd name="connsiteY36" fmla="*/ 0 h 10000"/>
                  <a:gd name="connsiteX37" fmla="*/ 6230 w 11171"/>
                  <a:gd name="connsiteY37" fmla="*/ 305 h 10000"/>
                  <a:gd name="connsiteX38" fmla="*/ 6230 w 11171"/>
                  <a:gd name="connsiteY38" fmla="*/ 609 h 10000"/>
                  <a:gd name="connsiteX39" fmla="*/ 6859 w 11171"/>
                  <a:gd name="connsiteY39" fmla="*/ 609 h 10000"/>
                  <a:gd name="connsiteX40" fmla="*/ 8115 w 11171"/>
                  <a:gd name="connsiteY40" fmla="*/ 305 h 10000"/>
                  <a:gd name="connsiteX41" fmla="*/ 8743 w 11171"/>
                  <a:gd name="connsiteY41" fmla="*/ 2132 h 10000"/>
                  <a:gd name="connsiteX42" fmla="*/ 8743 w 11171"/>
                  <a:gd name="connsiteY42" fmla="*/ 3046 h 10000"/>
                  <a:gd name="connsiteX43" fmla="*/ 8429 w 11171"/>
                  <a:gd name="connsiteY43" fmla="*/ 3909 h 10000"/>
                  <a:gd name="connsiteX44" fmla="*/ 7801 w 11171"/>
                  <a:gd name="connsiteY44" fmla="*/ 3655 h 10000"/>
                  <a:gd name="connsiteX0" fmla="*/ 7801 w 11077"/>
                  <a:gd name="connsiteY0" fmla="*/ 3655 h 10000"/>
                  <a:gd name="connsiteX1" fmla="*/ 7487 w 11077"/>
                  <a:gd name="connsiteY1" fmla="*/ 2741 h 10000"/>
                  <a:gd name="connsiteX2" fmla="*/ 6859 w 11077"/>
                  <a:gd name="connsiteY2" fmla="*/ 1827 h 10000"/>
                  <a:gd name="connsiteX3" fmla="*/ 6545 w 11077"/>
                  <a:gd name="connsiteY3" fmla="*/ 1827 h 10000"/>
                  <a:gd name="connsiteX4" fmla="*/ 6859 w 11077"/>
                  <a:gd name="connsiteY4" fmla="*/ 2741 h 10000"/>
                  <a:gd name="connsiteX5" fmla="*/ 7487 w 11077"/>
                  <a:gd name="connsiteY5" fmla="*/ 3350 h 10000"/>
                  <a:gd name="connsiteX6" fmla="*/ 8115 w 11077"/>
                  <a:gd name="connsiteY6" fmla="*/ 4822 h 10000"/>
                  <a:gd name="connsiteX7" fmla="*/ 8429 w 11077"/>
                  <a:gd name="connsiteY7" fmla="*/ 5431 h 10000"/>
                  <a:gd name="connsiteX8" fmla="*/ 9058 w 11077"/>
                  <a:gd name="connsiteY8" fmla="*/ 6345 h 10000"/>
                  <a:gd name="connsiteX9" fmla="*/ 9372 w 11077"/>
                  <a:gd name="connsiteY9" fmla="*/ 6954 h 10000"/>
                  <a:gd name="connsiteX10" fmla="*/ 10000 w 11077"/>
                  <a:gd name="connsiteY10" fmla="*/ 7563 h 10000"/>
                  <a:gd name="connsiteX11" fmla="*/ 10000 w 11077"/>
                  <a:gd name="connsiteY11" fmla="*/ 7868 h 10000"/>
                  <a:gd name="connsiteX12" fmla="*/ 10000 w 11077"/>
                  <a:gd name="connsiteY12" fmla="*/ 8477 h 10000"/>
                  <a:gd name="connsiteX13" fmla="*/ 9686 w 11077"/>
                  <a:gd name="connsiteY13" fmla="*/ 8782 h 10000"/>
                  <a:gd name="connsiteX14" fmla="*/ 9372 w 11077"/>
                  <a:gd name="connsiteY14" fmla="*/ 8782 h 10000"/>
                  <a:gd name="connsiteX15" fmla="*/ 9058 w 11077"/>
                  <a:gd name="connsiteY15" fmla="*/ 9391 h 10000"/>
                  <a:gd name="connsiteX16" fmla="*/ 8743 w 11077"/>
                  <a:gd name="connsiteY16" fmla="*/ 9391 h 10000"/>
                  <a:gd name="connsiteX17" fmla="*/ 8429 w 11077"/>
                  <a:gd name="connsiteY17" fmla="*/ 10000 h 10000"/>
                  <a:gd name="connsiteX18" fmla="*/ 11077 w 11077"/>
                  <a:gd name="connsiteY18" fmla="*/ 9778 h 10000"/>
                  <a:gd name="connsiteX19" fmla="*/ 6230 w 11077"/>
                  <a:gd name="connsiteY19" fmla="*/ 9695 h 10000"/>
                  <a:gd name="connsiteX20" fmla="*/ 6230 w 11077"/>
                  <a:gd name="connsiteY20" fmla="*/ 9391 h 10000"/>
                  <a:gd name="connsiteX21" fmla="*/ 6230 w 11077"/>
                  <a:gd name="connsiteY21" fmla="*/ 9695 h 10000"/>
                  <a:gd name="connsiteX22" fmla="*/ 262 w 11077"/>
                  <a:gd name="connsiteY22" fmla="*/ 9695 h 10000"/>
                  <a:gd name="connsiteX23" fmla="*/ 262 w 11077"/>
                  <a:gd name="connsiteY23" fmla="*/ 6041 h 10000"/>
                  <a:gd name="connsiteX24" fmla="*/ 0 w 11077"/>
                  <a:gd name="connsiteY24" fmla="*/ 3909 h 10000"/>
                  <a:gd name="connsiteX25" fmla="*/ 0 w 11077"/>
                  <a:gd name="connsiteY25" fmla="*/ 3046 h 10000"/>
                  <a:gd name="connsiteX26" fmla="*/ 0 w 11077"/>
                  <a:gd name="connsiteY26" fmla="*/ 2132 h 10000"/>
                  <a:gd name="connsiteX27" fmla="*/ 0 w 11077"/>
                  <a:gd name="connsiteY27" fmla="*/ 1218 h 10000"/>
                  <a:gd name="connsiteX28" fmla="*/ 0 w 11077"/>
                  <a:gd name="connsiteY28" fmla="*/ 609 h 10000"/>
                  <a:gd name="connsiteX29" fmla="*/ 0 w 11077"/>
                  <a:gd name="connsiteY29" fmla="*/ 0 h 10000"/>
                  <a:gd name="connsiteX30" fmla="*/ 576 w 11077"/>
                  <a:gd name="connsiteY30" fmla="*/ 0 h 10000"/>
                  <a:gd name="connsiteX31" fmla="*/ 1832 w 11077"/>
                  <a:gd name="connsiteY31" fmla="*/ 305 h 10000"/>
                  <a:gd name="connsiteX32" fmla="*/ 3403 w 11077"/>
                  <a:gd name="connsiteY32" fmla="*/ 609 h 10000"/>
                  <a:gd name="connsiteX33" fmla="*/ 4660 w 11077"/>
                  <a:gd name="connsiteY33" fmla="*/ 305 h 10000"/>
                  <a:gd name="connsiteX34" fmla="*/ 4974 w 11077"/>
                  <a:gd name="connsiteY34" fmla="*/ 0 h 10000"/>
                  <a:gd name="connsiteX35" fmla="*/ 4974 w 11077"/>
                  <a:gd name="connsiteY35" fmla="*/ 305 h 10000"/>
                  <a:gd name="connsiteX36" fmla="*/ 5288 w 11077"/>
                  <a:gd name="connsiteY36" fmla="*/ 0 h 10000"/>
                  <a:gd name="connsiteX37" fmla="*/ 6230 w 11077"/>
                  <a:gd name="connsiteY37" fmla="*/ 305 h 10000"/>
                  <a:gd name="connsiteX38" fmla="*/ 6230 w 11077"/>
                  <a:gd name="connsiteY38" fmla="*/ 609 h 10000"/>
                  <a:gd name="connsiteX39" fmla="*/ 6859 w 11077"/>
                  <a:gd name="connsiteY39" fmla="*/ 609 h 10000"/>
                  <a:gd name="connsiteX40" fmla="*/ 8115 w 11077"/>
                  <a:gd name="connsiteY40" fmla="*/ 305 h 10000"/>
                  <a:gd name="connsiteX41" fmla="*/ 8743 w 11077"/>
                  <a:gd name="connsiteY41" fmla="*/ 2132 h 10000"/>
                  <a:gd name="connsiteX42" fmla="*/ 8743 w 11077"/>
                  <a:gd name="connsiteY42" fmla="*/ 3046 h 10000"/>
                  <a:gd name="connsiteX43" fmla="*/ 8429 w 11077"/>
                  <a:gd name="connsiteY43" fmla="*/ 3909 h 10000"/>
                  <a:gd name="connsiteX44" fmla="*/ 7801 w 11077"/>
                  <a:gd name="connsiteY44" fmla="*/ 3655 h 10000"/>
                  <a:gd name="connsiteX0" fmla="*/ 7801 w 11077"/>
                  <a:gd name="connsiteY0" fmla="*/ 3655 h 10000"/>
                  <a:gd name="connsiteX1" fmla="*/ 7487 w 11077"/>
                  <a:gd name="connsiteY1" fmla="*/ 2741 h 10000"/>
                  <a:gd name="connsiteX2" fmla="*/ 6859 w 11077"/>
                  <a:gd name="connsiteY2" fmla="*/ 1827 h 10000"/>
                  <a:gd name="connsiteX3" fmla="*/ 6545 w 11077"/>
                  <a:gd name="connsiteY3" fmla="*/ 1827 h 10000"/>
                  <a:gd name="connsiteX4" fmla="*/ 6859 w 11077"/>
                  <a:gd name="connsiteY4" fmla="*/ 2741 h 10000"/>
                  <a:gd name="connsiteX5" fmla="*/ 7487 w 11077"/>
                  <a:gd name="connsiteY5" fmla="*/ 3350 h 10000"/>
                  <a:gd name="connsiteX6" fmla="*/ 8115 w 11077"/>
                  <a:gd name="connsiteY6" fmla="*/ 4822 h 10000"/>
                  <a:gd name="connsiteX7" fmla="*/ 8429 w 11077"/>
                  <a:gd name="connsiteY7" fmla="*/ 5431 h 10000"/>
                  <a:gd name="connsiteX8" fmla="*/ 9058 w 11077"/>
                  <a:gd name="connsiteY8" fmla="*/ 6345 h 10000"/>
                  <a:gd name="connsiteX9" fmla="*/ 9372 w 11077"/>
                  <a:gd name="connsiteY9" fmla="*/ 6954 h 10000"/>
                  <a:gd name="connsiteX10" fmla="*/ 10000 w 11077"/>
                  <a:gd name="connsiteY10" fmla="*/ 7563 h 10000"/>
                  <a:gd name="connsiteX11" fmla="*/ 10000 w 11077"/>
                  <a:gd name="connsiteY11" fmla="*/ 7868 h 10000"/>
                  <a:gd name="connsiteX12" fmla="*/ 10000 w 11077"/>
                  <a:gd name="connsiteY12" fmla="*/ 8477 h 10000"/>
                  <a:gd name="connsiteX13" fmla="*/ 9686 w 11077"/>
                  <a:gd name="connsiteY13" fmla="*/ 8782 h 10000"/>
                  <a:gd name="connsiteX14" fmla="*/ 9372 w 11077"/>
                  <a:gd name="connsiteY14" fmla="*/ 8782 h 10000"/>
                  <a:gd name="connsiteX15" fmla="*/ 9058 w 11077"/>
                  <a:gd name="connsiteY15" fmla="*/ 9391 h 10000"/>
                  <a:gd name="connsiteX16" fmla="*/ 10349 w 11077"/>
                  <a:gd name="connsiteY16" fmla="*/ 9764 h 10000"/>
                  <a:gd name="connsiteX17" fmla="*/ 8429 w 11077"/>
                  <a:gd name="connsiteY17" fmla="*/ 10000 h 10000"/>
                  <a:gd name="connsiteX18" fmla="*/ 11077 w 11077"/>
                  <a:gd name="connsiteY18" fmla="*/ 9778 h 10000"/>
                  <a:gd name="connsiteX19" fmla="*/ 6230 w 11077"/>
                  <a:gd name="connsiteY19" fmla="*/ 9695 h 10000"/>
                  <a:gd name="connsiteX20" fmla="*/ 6230 w 11077"/>
                  <a:gd name="connsiteY20" fmla="*/ 9391 h 10000"/>
                  <a:gd name="connsiteX21" fmla="*/ 6230 w 11077"/>
                  <a:gd name="connsiteY21" fmla="*/ 9695 h 10000"/>
                  <a:gd name="connsiteX22" fmla="*/ 262 w 11077"/>
                  <a:gd name="connsiteY22" fmla="*/ 9695 h 10000"/>
                  <a:gd name="connsiteX23" fmla="*/ 262 w 11077"/>
                  <a:gd name="connsiteY23" fmla="*/ 6041 h 10000"/>
                  <a:gd name="connsiteX24" fmla="*/ 0 w 11077"/>
                  <a:gd name="connsiteY24" fmla="*/ 3909 h 10000"/>
                  <a:gd name="connsiteX25" fmla="*/ 0 w 11077"/>
                  <a:gd name="connsiteY25" fmla="*/ 3046 h 10000"/>
                  <a:gd name="connsiteX26" fmla="*/ 0 w 11077"/>
                  <a:gd name="connsiteY26" fmla="*/ 2132 h 10000"/>
                  <a:gd name="connsiteX27" fmla="*/ 0 w 11077"/>
                  <a:gd name="connsiteY27" fmla="*/ 1218 h 10000"/>
                  <a:gd name="connsiteX28" fmla="*/ 0 w 11077"/>
                  <a:gd name="connsiteY28" fmla="*/ 609 h 10000"/>
                  <a:gd name="connsiteX29" fmla="*/ 0 w 11077"/>
                  <a:gd name="connsiteY29" fmla="*/ 0 h 10000"/>
                  <a:gd name="connsiteX30" fmla="*/ 576 w 11077"/>
                  <a:gd name="connsiteY30" fmla="*/ 0 h 10000"/>
                  <a:gd name="connsiteX31" fmla="*/ 1832 w 11077"/>
                  <a:gd name="connsiteY31" fmla="*/ 305 h 10000"/>
                  <a:gd name="connsiteX32" fmla="*/ 3403 w 11077"/>
                  <a:gd name="connsiteY32" fmla="*/ 609 h 10000"/>
                  <a:gd name="connsiteX33" fmla="*/ 4660 w 11077"/>
                  <a:gd name="connsiteY33" fmla="*/ 305 h 10000"/>
                  <a:gd name="connsiteX34" fmla="*/ 4974 w 11077"/>
                  <a:gd name="connsiteY34" fmla="*/ 0 h 10000"/>
                  <a:gd name="connsiteX35" fmla="*/ 4974 w 11077"/>
                  <a:gd name="connsiteY35" fmla="*/ 305 h 10000"/>
                  <a:gd name="connsiteX36" fmla="*/ 5288 w 11077"/>
                  <a:gd name="connsiteY36" fmla="*/ 0 h 10000"/>
                  <a:gd name="connsiteX37" fmla="*/ 6230 w 11077"/>
                  <a:gd name="connsiteY37" fmla="*/ 305 h 10000"/>
                  <a:gd name="connsiteX38" fmla="*/ 6230 w 11077"/>
                  <a:gd name="connsiteY38" fmla="*/ 609 h 10000"/>
                  <a:gd name="connsiteX39" fmla="*/ 6859 w 11077"/>
                  <a:gd name="connsiteY39" fmla="*/ 609 h 10000"/>
                  <a:gd name="connsiteX40" fmla="*/ 8115 w 11077"/>
                  <a:gd name="connsiteY40" fmla="*/ 305 h 10000"/>
                  <a:gd name="connsiteX41" fmla="*/ 8743 w 11077"/>
                  <a:gd name="connsiteY41" fmla="*/ 2132 h 10000"/>
                  <a:gd name="connsiteX42" fmla="*/ 8743 w 11077"/>
                  <a:gd name="connsiteY42" fmla="*/ 3046 h 10000"/>
                  <a:gd name="connsiteX43" fmla="*/ 8429 w 11077"/>
                  <a:gd name="connsiteY43" fmla="*/ 3909 h 10000"/>
                  <a:gd name="connsiteX44" fmla="*/ 7801 w 11077"/>
                  <a:gd name="connsiteY44" fmla="*/ 3655 h 10000"/>
                  <a:gd name="connsiteX0" fmla="*/ 7801 w 11077"/>
                  <a:gd name="connsiteY0" fmla="*/ 3655 h 10026"/>
                  <a:gd name="connsiteX1" fmla="*/ 7487 w 11077"/>
                  <a:gd name="connsiteY1" fmla="*/ 2741 h 10026"/>
                  <a:gd name="connsiteX2" fmla="*/ 6859 w 11077"/>
                  <a:gd name="connsiteY2" fmla="*/ 1827 h 10026"/>
                  <a:gd name="connsiteX3" fmla="*/ 6545 w 11077"/>
                  <a:gd name="connsiteY3" fmla="*/ 1827 h 10026"/>
                  <a:gd name="connsiteX4" fmla="*/ 6859 w 11077"/>
                  <a:gd name="connsiteY4" fmla="*/ 2741 h 10026"/>
                  <a:gd name="connsiteX5" fmla="*/ 7487 w 11077"/>
                  <a:gd name="connsiteY5" fmla="*/ 3350 h 10026"/>
                  <a:gd name="connsiteX6" fmla="*/ 8115 w 11077"/>
                  <a:gd name="connsiteY6" fmla="*/ 4822 h 10026"/>
                  <a:gd name="connsiteX7" fmla="*/ 8429 w 11077"/>
                  <a:gd name="connsiteY7" fmla="*/ 5431 h 10026"/>
                  <a:gd name="connsiteX8" fmla="*/ 9058 w 11077"/>
                  <a:gd name="connsiteY8" fmla="*/ 6345 h 10026"/>
                  <a:gd name="connsiteX9" fmla="*/ 9372 w 11077"/>
                  <a:gd name="connsiteY9" fmla="*/ 6954 h 10026"/>
                  <a:gd name="connsiteX10" fmla="*/ 10000 w 11077"/>
                  <a:gd name="connsiteY10" fmla="*/ 7563 h 10026"/>
                  <a:gd name="connsiteX11" fmla="*/ 10000 w 11077"/>
                  <a:gd name="connsiteY11" fmla="*/ 7868 h 10026"/>
                  <a:gd name="connsiteX12" fmla="*/ 10000 w 11077"/>
                  <a:gd name="connsiteY12" fmla="*/ 8477 h 10026"/>
                  <a:gd name="connsiteX13" fmla="*/ 9686 w 11077"/>
                  <a:gd name="connsiteY13" fmla="*/ 8782 h 10026"/>
                  <a:gd name="connsiteX14" fmla="*/ 10931 w 11077"/>
                  <a:gd name="connsiteY14" fmla="*/ 10026 h 10026"/>
                  <a:gd name="connsiteX15" fmla="*/ 9058 w 11077"/>
                  <a:gd name="connsiteY15" fmla="*/ 9391 h 10026"/>
                  <a:gd name="connsiteX16" fmla="*/ 10349 w 11077"/>
                  <a:gd name="connsiteY16" fmla="*/ 9764 h 10026"/>
                  <a:gd name="connsiteX17" fmla="*/ 8429 w 11077"/>
                  <a:gd name="connsiteY17" fmla="*/ 10000 h 10026"/>
                  <a:gd name="connsiteX18" fmla="*/ 11077 w 11077"/>
                  <a:gd name="connsiteY18" fmla="*/ 9778 h 10026"/>
                  <a:gd name="connsiteX19" fmla="*/ 6230 w 11077"/>
                  <a:gd name="connsiteY19" fmla="*/ 9695 h 10026"/>
                  <a:gd name="connsiteX20" fmla="*/ 6230 w 11077"/>
                  <a:gd name="connsiteY20" fmla="*/ 9391 h 10026"/>
                  <a:gd name="connsiteX21" fmla="*/ 6230 w 11077"/>
                  <a:gd name="connsiteY21" fmla="*/ 9695 h 10026"/>
                  <a:gd name="connsiteX22" fmla="*/ 262 w 11077"/>
                  <a:gd name="connsiteY22" fmla="*/ 9695 h 10026"/>
                  <a:gd name="connsiteX23" fmla="*/ 262 w 11077"/>
                  <a:gd name="connsiteY23" fmla="*/ 6041 h 10026"/>
                  <a:gd name="connsiteX24" fmla="*/ 0 w 11077"/>
                  <a:gd name="connsiteY24" fmla="*/ 3909 h 10026"/>
                  <a:gd name="connsiteX25" fmla="*/ 0 w 11077"/>
                  <a:gd name="connsiteY25" fmla="*/ 3046 h 10026"/>
                  <a:gd name="connsiteX26" fmla="*/ 0 w 11077"/>
                  <a:gd name="connsiteY26" fmla="*/ 2132 h 10026"/>
                  <a:gd name="connsiteX27" fmla="*/ 0 w 11077"/>
                  <a:gd name="connsiteY27" fmla="*/ 1218 h 10026"/>
                  <a:gd name="connsiteX28" fmla="*/ 0 w 11077"/>
                  <a:gd name="connsiteY28" fmla="*/ 609 h 10026"/>
                  <a:gd name="connsiteX29" fmla="*/ 0 w 11077"/>
                  <a:gd name="connsiteY29" fmla="*/ 0 h 10026"/>
                  <a:gd name="connsiteX30" fmla="*/ 576 w 11077"/>
                  <a:gd name="connsiteY30" fmla="*/ 0 h 10026"/>
                  <a:gd name="connsiteX31" fmla="*/ 1832 w 11077"/>
                  <a:gd name="connsiteY31" fmla="*/ 305 h 10026"/>
                  <a:gd name="connsiteX32" fmla="*/ 3403 w 11077"/>
                  <a:gd name="connsiteY32" fmla="*/ 609 h 10026"/>
                  <a:gd name="connsiteX33" fmla="*/ 4660 w 11077"/>
                  <a:gd name="connsiteY33" fmla="*/ 305 h 10026"/>
                  <a:gd name="connsiteX34" fmla="*/ 4974 w 11077"/>
                  <a:gd name="connsiteY34" fmla="*/ 0 h 10026"/>
                  <a:gd name="connsiteX35" fmla="*/ 4974 w 11077"/>
                  <a:gd name="connsiteY35" fmla="*/ 305 h 10026"/>
                  <a:gd name="connsiteX36" fmla="*/ 5288 w 11077"/>
                  <a:gd name="connsiteY36" fmla="*/ 0 h 10026"/>
                  <a:gd name="connsiteX37" fmla="*/ 6230 w 11077"/>
                  <a:gd name="connsiteY37" fmla="*/ 305 h 10026"/>
                  <a:gd name="connsiteX38" fmla="*/ 6230 w 11077"/>
                  <a:gd name="connsiteY38" fmla="*/ 609 h 10026"/>
                  <a:gd name="connsiteX39" fmla="*/ 6859 w 11077"/>
                  <a:gd name="connsiteY39" fmla="*/ 609 h 10026"/>
                  <a:gd name="connsiteX40" fmla="*/ 8115 w 11077"/>
                  <a:gd name="connsiteY40" fmla="*/ 305 h 10026"/>
                  <a:gd name="connsiteX41" fmla="*/ 8743 w 11077"/>
                  <a:gd name="connsiteY41" fmla="*/ 2132 h 10026"/>
                  <a:gd name="connsiteX42" fmla="*/ 8743 w 11077"/>
                  <a:gd name="connsiteY42" fmla="*/ 3046 h 10026"/>
                  <a:gd name="connsiteX43" fmla="*/ 8429 w 11077"/>
                  <a:gd name="connsiteY43" fmla="*/ 3909 h 10026"/>
                  <a:gd name="connsiteX44" fmla="*/ 7801 w 11077"/>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9686 w 11323"/>
                  <a:gd name="connsiteY13" fmla="*/ 8782 h 10026"/>
                  <a:gd name="connsiteX14" fmla="*/ 10931 w 11323"/>
                  <a:gd name="connsiteY14" fmla="*/ 10026 h 10026"/>
                  <a:gd name="connsiteX15" fmla="*/ 9058 w 11323"/>
                  <a:gd name="connsiteY15" fmla="*/ 9391 h 10026"/>
                  <a:gd name="connsiteX16" fmla="*/ 10349 w 11323"/>
                  <a:gd name="connsiteY16" fmla="*/ 9764 h 10026"/>
                  <a:gd name="connsiteX17" fmla="*/ 8429 w 11323"/>
                  <a:gd name="connsiteY17" fmla="*/ 10000 h 10026"/>
                  <a:gd name="connsiteX18" fmla="*/ 11077 w 11323"/>
                  <a:gd name="connsiteY18" fmla="*/ 9778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391 h 10026"/>
                  <a:gd name="connsiteX16" fmla="*/ 10349 w 11323"/>
                  <a:gd name="connsiteY16" fmla="*/ 9764 h 10026"/>
                  <a:gd name="connsiteX17" fmla="*/ 8429 w 11323"/>
                  <a:gd name="connsiteY17" fmla="*/ 10000 h 10026"/>
                  <a:gd name="connsiteX18" fmla="*/ 11077 w 11323"/>
                  <a:gd name="connsiteY18" fmla="*/ 9778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723 h 10026"/>
                  <a:gd name="connsiteX16" fmla="*/ 10349 w 11323"/>
                  <a:gd name="connsiteY16" fmla="*/ 9764 h 10026"/>
                  <a:gd name="connsiteX17" fmla="*/ 8429 w 11323"/>
                  <a:gd name="connsiteY17" fmla="*/ 10000 h 10026"/>
                  <a:gd name="connsiteX18" fmla="*/ 11077 w 11323"/>
                  <a:gd name="connsiteY18" fmla="*/ 9778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723 h 10026"/>
                  <a:gd name="connsiteX16" fmla="*/ 10349 w 11323"/>
                  <a:gd name="connsiteY16" fmla="*/ 9764 h 10026"/>
                  <a:gd name="connsiteX17" fmla="*/ 8429 w 11323"/>
                  <a:gd name="connsiteY17" fmla="*/ 9710 h 10026"/>
                  <a:gd name="connsiteX18" fmla="*/ 11077 w 11323"/>
                  <a:gd name="connsiteY18" fmla="*/ 9778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723 h 10026"/>
                  <a:gd name="connsiteX16" fmla="*/ 10349 w 11323"/>
                  <a:gd name="connsiteY16" fmla="*/ 9764 h 10026"/>
                  <a:gd name="connsiteX17" fmla="*/ 8429 w 11323"/>
                  <a:gd name="connsiteY17" fmla="*/ 9710 h 10026"/>
                  <a:gd name="connsiteX18" fmla="*/ 11124 w 11323"/>
                  <a:gd name="connsiteY18" fmla="*/ 9737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10026"/>
                  <a:gd name="connsiteX1" fmla="*/ 7487 w 11323"/>
                  <a:gd name="connsiteY1" fmla="*/ 2741 h 10026"/>
                  <a:gd name="connsiteX2" fmla="*/ 6859 w 11323"/>
                  <a:gd name="connsiteY2" fmla="*/ 1827 h 10026"/>
                  <a:gd name="connsiteX3" fmla="*/ 6545 w 11323"/>
                  <a:gd name="connsiteY3" fmla="*/ 1827 h 10026"/>
                  <a:gd name="connsiteX4" fmla="*/ 6859 w 11323"/>
                  <a:gd name="connsiteY4" fmla="*/ 2741 h 10026"/>
                  <a:gd name="connsiteX5" fmla="*/ 7487 w 11323"/>
                  <a:gd name="connsiteY5" fmla="*/ 3350 h 10026"/>
                  <a:gd name="connsiteX6" fmla="*/ 8115 w 11323"/>
                  <a:gd name="connsiteY6" fmla="*/ 4822 h 10026"/>
                  <a:gd name="connsiteX7" fmla="*/ 8429 w 11323"/>
                  <a:gd name="connsiteY7" fmla="*/ 5431 h 10026"/>
                  <a:gd name="connsiteX8" fmla="*/ 9058 w 11323"/>
                  <a:gd name="connsiteY8" fmla="*/ 6345 h 10026"/>
                  <a:gd name="connsiteX9" fmla="*/ 9372 w 11323"/>
                  <a:gd name="connsiteY9" fmla="*/ 6954 h 10026"/>
                  <a:gd name="connsiteX10" fmla="*/ 10000 w 11323"/>
                  <a:gd name="connsiteY10" fmla="*/ 7563 h 10026"/>
                  <a:gd name="connsiteX11" fmla="*/ 10000 w 11323"/>
                  <a:gd name="connsiteY11" fmla="*/ 7868 h 10026"/>
                  <a:gd name="connsiteX12" fmla="*/ 11323 w 11323"/>
                  <a:gd name="connsiteY12" fmla="*/ 9845 h 10026"/>
                  <a:gd name="connsiteX13" fmla="*/ 10678 w 11323"/>
                  <a:gd name="connsiteY13" fmla="*/ 9777 h 10026"/>
                  <a:gd name="connsiteX14" fmla="*/ 10931 w 11323"/>
                  <a:gd name="connsiteY14" fmla="*/ 10026 h 10026"/>
                  <a:gd name="connsiteX15" fmla="*/ 9058 w 11323"/>
                  <a:gd name="connsiteY15" fmla="*/ 9723 h 10026"/>
                  <a:gd name="connsiteX16" fmla="*/ 10585 w 11323"/>
                  <a:gd name="connsiteY16" fmla="*/ 9723 h 10026"/>
                  <a:gd name="connsiteX17" fmla="*/ 8429 w 11323"/>
                  <a:gd name="connsiteY17" fmla="*/ 9710 h 10026"/>
                  <a:gd name="connsiteX18" fmla="*/ 11124 w 11323"/>
                  <a:gd name="connsiteY18" fmla="*/ 9737 h 10026"/>
                  <a:gd name="connsiteX19" fmla="*/ 6230 w 11323"/>
                  <a:gd name="connsiteY19" fmla="*/ 9695 h 10026"/>
                  <a:gd name="connsiteX20" fmla="*/ 6230 w 11323"/>
                  <a:gd name="connsiteY20" fmla="*/ 9391 h 10026"/>
                  <a:gd name="connsiteX21" fmla="*/ 6230 w 11323"/>
                  <a:gd name="connsiteY21" fmla="*/ 9695 h 10026"/>
                  <a:gd name="connsiteX22" fmla="*/ 262 w 11323"/>
                  <a:gd name="connsiteY22" fmla="*/ 9695 h 10026"/>
                  <a:gd name="connsiteX23" fmla="*/ 262 w 11323"/>
                  <a:gd name="connsiteY23" fmla="*/ 6041 h 10026"/>
                  <a:gd name="connsiteX24" fmla="*/ 0 w 11323"/>
                  <a:gd name="connsiteY24" fmla="*/ 3909 h 10026"/>
                  <a:gd name="connsiteX25" fmla="*/ 0 w 11323"/>
                  <a:gd name="connsiteY25" fmla="*/ 3046 h 10026"/>
                  <a:gd name="connsiteX26" fmla="*/ 0 w 11323"/>
                  <a:gd name="connsiteY26" fmla="*/ 2132 h 10026"/>
                  <a:gd name="connsiteX27" fmla="*/ 0 w 11323"/>
                  <a:gd name="connsiteY27" fmla="*/ 1218 h 10026"/>
                  <a:gd name="connsiteX28" fmla="*/ 0 w 11323"/>
                  <a:gd name="connsiteY28" fmla="*/ 609 h 10026"/>
                  <a:gd name="connsiteX29" fmla="*/ 0 w 11323"/>
                  <a:gd name="connsiteY29" fmla="*/ 0 h 10026"/>
                  <a:gd name="connsiteX30" fmla="*/ 576 w 11323"/>
                  <a:gd name="connsiteY30" fmla="*/ 0 h 10026"/>
                  <a:gd name="connsiteX31" fmla="*/ 1832 w 11323"/>
                  <a:gd name="connsiteY31" fmla="*/ 305 h 10026"/>
                  <a:gd name="connsiteX32" fmla="*/ 3403 w 11323"/>
                  <a:gd name="connsiteY32" fmla="*/ 609 h 10026"/>
                  <a:gd name="connsiteX33" fmla="*/ 4660 w 11323"/>
                  <a:gd name="connsiteY33" fmla="*/ 305 h 10026"/>
                  <a:gd name="connsiteX34" fmla="*/ 4974 w 11323"/>
                  <a:gd name="connsiteY34" fmla="*/ 0 h 10026"/>
                  <a:gd name="connsiteX35" fmla="*/ 4974 w 11323"/>
                  <a:gd name="connsiteY35" fmla="*/ 305 h 10026"/>
                  <a:gd name="connsiteX36" fmla="*/ 5288 w 11323"/>
                  <a:gd name="connsiteY36" fmla="*/ 0 h 10026"/>
                  <a:gd name="connsiteX37" fmla="*/ 6230 w 11323"/>
                  <a:gd name="connsiteY37" fmla="*/ 305 h 10026"/>
                  <a:gd name="connsiteX38" fmla="*/ 6230 w 11323"/>
                  <a:gd name="connsiteY38" fmla="*/ 609 h 10026"/>
                  <a:gd name="connsiteX39" fmla="*/ 6859 w 11323"/>
                  <a:gd name="connsiteY39" fmla="*/ 609 h 10026"/>
                  <a:gd name="connsiteX40" fmla="*/ 8115 w 11323"/>
                  <a:gd name="connsiteY40" fmla="*/ 305 h 10026"/>
                  <a:gd name="connsiteX41" fmla="*/ 8743 w 11323"/>
                  <a:gd name="connsiteY41" fmla="*/ 2132 h 10026"/>
                  <a:gd name="connsiteX42" fmla="*/ 8743 w 11323"/>
                  <a:gd name="connsiteY42" fmla="*/ 3046 h 10026"/>
                  <a:gd name="connsiteX43" fmla="*/ 8429 w 11323"/>
                  <a:gd name="connsiteY43" fmla="*/ 3909 h 10026"/>
                  <a:gd name="connsiteX44" fmla="*/ 7801 w 11323"/>
                  <a:gd name="connsiteY44" fmla="*/ 3655 h 10026"/>
                  <a:gd name="connsiteX0" fmla="*/ 7801 w 11323"/>
                  <a:gd name="connsiteY0" fmla="*/ 3655 h 9845"/>
                  <a:gd name="connsiteX1" fmla="*/ 7487 w 11323"/>
                  <a:gd name="connsiteY1" fmla="*/ 2741 h 9845"/>
                  <a:gd name="connsiteX2" fmla="*/ 6859 w 11323"/>
                  <a:gd name="connsiteY2" fmla="*/ 1827 h 9845"/>
                  <a:gd name="connsiteX3" fmla="*/ 6545 w 11323"/>
                  <a:gd name="connsiteY3" fmla="*/ 1827 h 9845"/>
                  <a:gd name="connsiteX4" fmla="*/ 6859 w 11323"/>
                  <a:gd name="connsiteY4" fmla="*/ 2741 h 9845"/>
                  <a:gd name="connsiteX5" fmla="*/ 7487 w 11323"/>
                  <a:gd name="connsiteY5" fmla="*/ 3350 h 9845"/>
                  <a:gd name="connsiteX6" fmla="*/ 8115 w 11323"/>
                  <a:gd name="connsiteY6" fmla="*/ 4822 h 9845"/>
                  <a:gd name="connsiteX7" fmla="*/ 8429 w 11323"/>
                  <a:gd name="connsiteY7" fmla="*/ 5431 h 9845"/>
                  <a:gd name="connsiteX8" fmla="*/ 9058 w 11323"/>
                  <a:gd name="connsiteY8" fmla="*/ 6345 h 9845"/>
                  <a:gd name="connsiteX9" fmla="*/ 9372 w 11323"/>
                  <a:gd name="connsiteY9" fmla="*/ 6954 h 9845"/>
                  <a:gd name="connsiteX10" fmla="*/ 10000 w 11323"/>
                  <a:gd name="connsiteY10" fmla="*/ 7563 h 9845"/>
                  <a:gd name="connsiteX11" fmla="*/ 10000 w 11323"/>
                  <a:gd name="connsiteY11" fmla="*/ 7868 h 9845"/>
                  <a:gd name="connsiteX12" fmla="*/ 11323 w 11323"/>
                  <a:gd name="connsiteY12" fmla="*/ 9845 h 9845"/>
                  <a:gd name="connsiteX13" fmla="*/ 10678 w 11323"/>
                  <a:gd name="connsiteY13" fmla="*/ 9777 h 9845"/>
                  <a:gd name="connsiteX14" fmla="*/ 10931 w 11323"/>
                  <a:gd name="connsiteY14" fmla="*/ 9819 h 9845"/>
                  <a:gd name="connsiteX15" fmla="*/ 9058 w 11323"/>
                  <a:gd name="connsiteY15" fmla="*/ 9723 h 9845"/>
                  <a:gd name="connsiteX16" fmla="*/ 10585 w 11323"/>
                  <a:gd name="connsiteY16" fmla="*/ 9723 h 9845"/>
                  <a:gd name="connsiteX17" fmla="*/ 8429 w 11323"/>
                  <a:gd name="connsiteY17" fmla="*/ 9710 h 9845"/>
                  <a:gd name="connsiteX18" fmla="*/ 11124 w 11323"/>
                  <a:gd name="connsiteY18" fmla="*/ 9737 h 9845"/>
                  <a:gd name="connsiteX19" fmla="*/ 6230 w 11323"/>
                  <a:gd name="connsiteY19" fmla="*/ 9695 h 9845"/>
                  <a:gd name="connsiteX20" fmla="*/ 6230 w 11323"/>
                  <a:gd name="connsiteY20" fmla="*/ 9391 h 9845"/>
                  <a:gd name="connsiteX21" fmla="*/ 6230 w 11323"/>
                  <a:gd name="connsiteY21" fmla="*/ 9695 h 9845"/>
                  <a:gd name="connsiteX22" fmla="*/ 262 w 11323"/>
                  <a:gd name="connsiteY22" fmla="*/ 9695 h 9845"/>
                  <a:gd name="connsiteX23" fmla="*/ 262 w 11323"/>
                  <a:gd name="connsiteY23" fmla="*/ 6041 h 9845"/>
                  <a:gd name="connsiteX24" fmla="*/ 0 w 11323"/>
                  <a:gd name="connsiteY24" fmla="*/ 3909 h 9845"/>
                  <a:gd name="connsiteX25" fmla="*/ 0 w 11323"/>
                  <a:gd name="connsiteY25" fmla="*/ 3046 h 9845"/>
                  <a:gd name="connsiteX26" fmla="*/ 0 w 11323"/>
                  <a:gd name="connsiteY26" fmla="*/ 2132 h 9845"/>
                  <a:gd name="connsiteX27" fmla="*/ 0 w 11323"/>
                  <a:gd name="connsiteY27" fmla="*/ 1218 h 9845"/>
                  <a:gd name="connsiteX28" fmla="*/ 0 w 11323"/>
                  <a:gd name="connsiteY28" fmla="*/ 609 h 9845"/>
                  <a:gd name="connsiteX29" fmla="*/ 0 w 11323"/>
                  <a:gd name="connsiteY29" fmla="*/ 0 h 9845"/>
                  <a:gd name="connsiteX30" fmla="*/ 576 w 11323"/>
                  <a:gd name="connsiteY30" fmla="*/ 0 h 9845"/>
                  <a:gd name="connsiteX31" fmla="*/ 1832 w 11323"/>
                  <a:gd name="connsiteY31" fmla="*/ 305 h 9845"/>
                  <a:gd name="connsiteX32" fmla="*/ 3403 w 11323"/>
                  <a:gd name="connsiteY32" fmla="*/ 609 h 9845"/>
                  <a:gd name="connsiteX33" fmla="*/ 4660 w 11323"/>
                  <a:gd name="connsiteY33" fmla="*/ 305 h 9845"/>
                  <a:gd name="connsiteX34" fmla="*/ 4974 w 11323"/>
                  <a:gd name="connsiteY34" fmla="*/ 0 h 9845"/>
                  <a:gd name="connsiteX35" fmla="*/ 4974 w 11323"/>
                  <a:gd name="connsiteY35" fmla="*/ 305 h 9845"/>
                  <a:gd name="connsiteX36" fmla="*/ 5288 w 11323"/>
                  <a:gd name="connsiteY36" fmla="*/ 0 h 9845"/>
                  <a:gd name="connsiteX37" fmla="*/ 6230 w 11323"/>
                  <a:gd name="connsiteY37" fmla="*/ 305 h 9845"/>
                  <a:gd name="connsiteX38" fmla="*/ 6230 w 11323"/>
                  <a:gd name="connsiteY38" fmla="*/ 609 h 9845"/>
                  <a:gd name="connsiteX39" fmla="*/ 6859 w 11323"/>
                  <a:gd name="connsiteY39" fmla="*/ 609 h 9845"/>
                  <a:gd name="connsiteX40" fmla="*/ 8115 w 11323"/>
                  <a:gd name="connsiteY40" fmla="*/ 305 h 9845"/>
                  <a:gd name="connsiteX41" fmla="*/ 8743 w 11323"/>
                  <a:gd name="connsiteY41" fmla="*/ 2132 h 9845"/>
                  <a:gd name="connsiteX42" fmla="*/ 8743 w 11323"/>
                  <a:gd name="connsiteY42" fmla="*/ 3046 h 9845"/>
                  <a:gd name="connsiteX43" fmla="*/ 8429 w 11323"/>
                  <a:gd name="connsiteY43" fmla="*/ 3909 h 9845"/>
                  <a:gd name="connsiteX44" fmla="*/ 7801 w 11323"/>
                  <a:gd name="connsiteY44" fmla="*/ 3655 h 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23" h="9845">
                    <a:moveTo>
                      <a:pt x="7801" y="3655"/>
                    </a:moveTo>
                    <a:lnTo>
                      <a:pt x="7487" y="2741"/>
                    </a:lnTo>
                    <a:lnTo>
                      <a:pt x="6859" y="1827"/>
                    </a:lnTo>
                    <a:lnTo>
                      <a:pt x="6545" y="1827"/>
                    </a:lnTo>
                    <a:lnTo>
                      <a:pt x="6859" y="2741"/>
                    </a:lnTo>
                    <a:lnTo>
                      <a:pt x="7487" y="3350"/>
                    </a:lnTo>
                    <a:lnTo>
                      <a:pt x="8115" y="4822"/>
                    </a:lnTo>
                    <a:lnTo>
                      <a:pt x="8429" y="5431"/>
                    </a:lnTo>
                    <a:lnTo>
                      <a:pt x="9058" y="6345"/>
                    </a:lnTo>
                    <a:lnTo>
                      <a:pt x="9372" y="6954"/>
                    </a:lnTo>
                    <a:lnTo>
                      <a:pt x="10000" y="7563"/>
                    </a:lnTo>
                    <a:lnTo>
                      <a:pt x="10000" y="7868"/>
                    </a:lnTo>
                    <a:lnTo>
                      <a:pt x="11323" y="9845"/>
                    </a:lnTo>
                    <a:lnTo>
                      <a:pt x="10678" y="9777"/>
                    </a:lnTo>
                    <a:lnTo>
                      <a:pt x="10931" y="9819"/>
                    </a:lnTo>
                    <a:lnTo>
                      <a:pt x="9058" y="9723"/>
                    </a:lnTo>
                    <a:lnTo>
                      <a:pt x="10585" y="9723"/>
                    </a:lnTo>
                    <a:lnTo>
                      <a:pt x="8429" y="9710"/>
                    </a:lnTo>
                    <a:lnTo>
                      <a:pt x="11124" y="9737"/>
                    </a:lnTo>
                    <a:lnTo>
                      <a:pt x="6230" y="9695"/>
                    </a:lnTo>
                    <a:lnTo>
                      <a:pt x="6230" y="9391"/>
                    </a:lnTo>
                    <a:lnTo>
                      <a:pt x="6230" y="9695"/>
                    </a:lnTo>
                    <a:lnTo>
                      <a:pt x="262" y="9695"/>
                    </a:lnTo>
                    <a:lnTo>
                      <a:pt x="262" y="6041"/>
                    </a:lnTo>
                    <a:cubicBezTo>
                      <a:pt x="175" y="5330"/>
                      <a:pt x="87" y="4620"/>
                      <a:pt x="0" y="3909"/>
                    </a:cubicBezTo>
                    <a:lnTo>
                      <a:pt x="0" y="3046"/>
                    </a:lnTo>
                    <a:lnTo>
                      <a:pt x="0" y="2132"/>
                    </a:lnTo>
                    <a:lnTo>
                      <a:pt x="0" y="1218"/>
                    </a:lnTo>
                    <a:lnTo>
                      <a:pt x="0" y="609"/>
                    </a:lnTo>
                    <a:lnTo>
                      <a:pt x="0" y="0"/>
                    </a:lnTo>
                    <a:lnTo>
                      <a:pt x="576" y="0"/>
                    </a:lnTo>
                    <a:lnTo>
                      <a:pt x="1832" y="305"/>
                    </a:lnTo>
                    <a:lnTo>
                      <a:pt x="3403" y="609"/>
                    </a:lnTo>
                    <a:lnTo>
                      <a:pt x="4660" y="305"/>
                    </a:lnTo>
                    <a:lnTo>
                      <a:pt x="4974" y="0"/>
                    </a:lnTo>
                    <a:lnTo>
                      <a:pt x="4974" y="305"/>
                    </a:lnTo>
                    <a:lnTo>
                      <a:pt x="5288" y="0"/>
                    </a:lnTo>
                    <a:lnTo>
                      <a:pt x="6230" y="305"/>
                    </a:lnTo>
                    <a:lnTo>
                      <a:pt x="6230" y="609"/>
                    </a:lnTo>
                    <a:lnTo>
                      <a:pt x="6859" y="609"/>
                    </a:lnTo>
                    <a:lnTo>
                      <a:pt x="8115" y="305"/>
                    </a:lnTo>
                    <a:lnTo>
                      <a:pt x="8743" y="2132"/>
                    </a:lnTo>
                    <a:lnTo>
                      <a:pt x="8743" y="3046"/>
                    </a:lnTo>
                    <a:lnTo>
                      <a:pt x="8429" y="3909"/>
                    </a:lnTo>
                    <a:lnTo>
                      <a:pt x="7801" y="3655"/>
                    </a:lnTo>
                    <a:close/>
                  </a:path>
                </a:pathLst>
              </a:custGeom>
              <a:solidFill>
                <a:srgbClr val="0041C4"/>
              </a:solidFill>
              <a:ln w="9525">
                <a:solidFill>
                  <a:srgbClr val="000000"/>
                </a:solidFill>
                <a:prstDash val="solid"/>
                <a:round/>
                <a:headEnd/>
                <a:tailEnd/>
              </a:ln>
            </p:spPr>
            <p:txBody>
              <a:bodyPr/>
              <a:lstStyle/>
              <a:p>
                <a:endParaRPr lang="en-US"/>
              </a:p>
            </p:txBody>
          </p:sp>
          <p:sp>
            <p:nvSpPr>
              <p:cNvPr id="99" name="Freeform 118"/>
              <p:cNvSpPr>
                <a:spLocks noChangeAspect="1"/>
              </p:cNvSpPr>
              <p:nvPr/>
            </p:nvSpPr>
            <p:spPr bwMode="auto">
              <a:xfrm>
                <a:off x="8073312" y="4643089"/>
                <a:ext cx="189690" cy="246944"/>
              </a:xfrm>
              <a:custGeom>
                <a:avLst/>
                <a:gdLst>
                  <a:gd name="T0" fmla="*/ 30 w 72"/>
                  <a:gd name="T1" fmla="*/ 58 h 84"/>
                  <a:gd name="T2" fmla="*/ 6 w 72"/>
                  <a:gd name="T3" fmla="*/ 29 h 84"/>
                  <a:gd name="T4" fmla="*/ 6 w 72"/>
                  <a:gd name="T5" fmla="*/ 70 h 84"/>
                  <a:gd name="T6" fmla="*/ 6 w 72"/>
                  <a:gd name="T7" fmla="*/ 113 h 84"/>
                  <a:gd name="T8" fmla="*/ 6 w 72"/>
                  <a:gd name="T9" fmla="*/ 143 h 84"/>
                  <a:gd name="T10" fmla="*/ 0 w 72"/>
                  <a:gd name="T11" fmla="*/ 185 h 84"/>
                  <a:gd name="T12" fmla="*/ 0 w 72"/>
                  <a:gd name="T13" fmla="*/ 185 h 84"/>
                  <a:gd name="T14" fmla="*/ 24 w 72"/>
                  <a:gd name="T15" fmla="*/ 198 h 84"/>
                  <a:gd name="T16" fmla="*/ 30 w 72"/>
                  <a:gd name="T17" fmla="*/ 170 h 84"/>
                  <a:gd name="T18" fmla="*/ 49 w 72"/>
                  <a:gd name="T19" fmla="*/ 157 h 84"/>
                  <a:gd name="T20" fmla="*/ 61 w 72"/>
                  <a:gd name="T21" fmla="*/ 143 h 84"/>
                  <a:gd name="T22" fmla="*/ 30 w 72"/>
                  <a:gd name="T23" fmla="*/ 86 h 84"/>
                  <a:gd name="T24" fmla="*/ 55 w 72"/>
                  <a:gd name="T25" fmla="*/ 70 h 84"/>
                  <a:gd name="T26" fmla="*/ 79 w 72"/>
                  <a:gd name="T27" fmla="*/ 58 h 84"/>
                  <a:gd name="T28" fmla="*/ 67 w 72"/>
                  <a:gd name="T29" fmla="*/ 0 h 84"/>
                  <a:gd name="T30" fmla="*/ 30 w 72"/>
                  <a:gd name="T31" fmla="*/ 58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00" name="Freeform 119"/>
              <p:cNvSpPr>
                <a:spLocks noChangeAspect="1"/>
              </p:cNvSpPr>
              <p:nvPr/>
            </p:nvSpPr>
            <p:spPr bwMode="auto">
              <a:xfrm>
                <a:off x="8831430" y="5131777"/>
                <a:ext cx="345599" cy="488688"/>
              </a:xfrm>
              <a:custGeom>
                <a:avLst/>
                <a:gdLst>
                  <a:gd name="T0" fmla="*/ 139 w 132"/>
                  <a:gd name="T1" fmla="*/ 118 h 168"/>
                  <a:gd name="T2" fmla="*/ 121 w 132"/>
                  <a:gd name="T3" fmla="*/ 93 h 168"/>
                  <a:gd name="T4" fmla="*/ 109 w 132"/>
                  <a:gd name="T5" fmla="*/ 67 h 168"/>
                  <a:gd name="T6" fmla="*/ 97 w 132"/>
                  <a:gd name="T7" fmla="*/ 54 h 168"/>
                  <a:gd name="T8" fmla="*/ 79 w 132"/>
                  <a:gd name="T9" fmla="*/ 39 h 168"/>
                  <a:gd name="T10" fmla="*/ 73 w 132"/>
                  <a:gd name="T11" fmla="*/ 0 h 168"/>
                  <a:gd name="T12" fmla="*/ 60 w 132"/>
                  <a:gd name="T13" fmla="*/ 13 h 168"/>
                  <a:gd name="T14" fmla="*/ 60 w 132"/>
                  <a:gd name="T15" fmla="*/ 0 h 168"/>
                  <a:gd name="T16" fmla="*/ 60 w 132"/>
                  <a:gd name="T17" fmla="*/ 39 h 168"/>
                  <a:gd name="T18" fmla="*/ 54 w 132"/>
                  <a:gd name="T19" fmla="*/ 54 h 168"/>
                  <a:gd name="T20" fmla="*/ 48 w 132"/>
                  <a:gd name="T21" fmla="*/ 105 h 168"/>
                  <a:gd name="T22" fmla="*/ 60 w 132"/>
                  <a:gd name="T23" fmla="*/ 132 h 168"/>
                  <a:gd name="T24" fmla="*/ 54 w 132"/>
                  <a:gd name="T25" fmla="*/ 171 h 168"/>
                  <a:gd name="T26" fmla="*/ 48 w 132"/>
                  <a:gd name="T27" fmla="*/ 224 h 168"/>
                  <a:gd name="T28" fmla="*/ 36 w 132"/>
                  <a:gd name="T29" fmla="*/ 237 h 168"/>
                  <a:gd name="T30" fmla="*/ 24 w 132"/>
                  <a:gd name="T31" fmla="*/ 237 h 168"/>
                  <a:gd name="T32" fmla="*/ 0 w 132"/>
                  <a:gd name="T33" fmla="*/ 263 h 168"/>
                  <a:gd name="T34" fmla="*/ 0 w 132"/>
                  <a:gd name="T35" fmla="*/ 278 h 168"/>
                  <a:gd name="T36" fmla="*/ 12 w 132"/>
                  <a:gd name="T37" fmla="*/ 329 h 168"/>
                  <a:gd name="T38" fmla="*/ 24 w 132"/>
                  <a:gd name="T39" fmla="*/ 368 h 168"/>
                  <a:gd name="T40" fmla="*/ 36 w 132"/>
                  <a:gd name="T41" fmla="*/ 356 h 168"/>
                  <a:gd name="T42" fmla="*/ 48 w 132"/>
                  <a:gd name="T43" fmla="*/ 356 h 168"/>
                  <a:gd name="T44" fmla="*/ 60 w 132"/>
                  <a:gd name="T45" fmla="*/ 329 h 168"/>
                  <a:gd name="T46" fmla="*/ 73 w 132"/>
                  <a:gd name="T47" fmla="*/ 316 h 168"/>
                  <a:gd name="T48" fmla="*/ 85 w 132"/>
                  <a:gd name="T49" fmla="*/ 302 h 168"/>
                  <a:gd name="T50" fmla="*/ 97 w 132"/>
                  <a:gd name="T51" fmla="*/ 263 h 168"/>
                  <a:gd name="T52" fmla="*/ 109 w 132"/>
                  <a:gd name="T53" fmla="*/ 251 h 168"/>
                  <a:gd name="T54" fmla="*/ 109 w 132"/>
                  <a:gd name="T55" fmla="*/ 210 h 168"/>
                  <a:gd name="T56" fmla="*/ 115 w 132"/>
                  <a:gd name="T57" fmla="*/ 198 h 168"/>
                  <a:gd name="T58" fmla="*/ 115 w 132"/>
                  <a:gd name="T59" fmla="*/ 198 h 168"/>
                  <a:gd name="T60" fmla="*/ 127 w 132"/>
                  <a:gd name="T61" fmla="*/ 160 h 168"/>
                  <a:gd name="T62" fmla="*/ 139 w 132"/>
                  <a:gd name="T63" fmla="*/ 118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0041C4"/>
              </a:solidFill>
              <a:ln w="9525">
                <a:solidFill>
                  <a:srgbClr val="000000"/>
                </a:solidFill>
                <a:prstDash val="solid"/>
                <a:round/>
                <a:headEnd/>
                <a:tailEnd/>
              </a:ln>
            </p:spPr>
            <p:txBody>
              <a:bodyPr/>
              <a:lstStyle/>
              <a:p>
                <a:endParaRPr lang="en-US"/>
              </a:p>
            </p:txBody>
          </p:sp>
          <p:sp>
            <p:nvSpPr>
              <p:cNvPr id="101" name="Freeform 120"/>
              <p:cNvSpPr>
                <a:spLocks noChangeAspect="1"/>
              </p:cNvSpPr>
              <p:nvPr/>
            </p:nvSpPr>
            <p:spPr bwMode="auto">
              <a:xfrm>
                <a:off x="9050342" y="5061591"/>
                <a:ext cx="2599" cy="36393"/>
              </a:xfrm>
              <a:custGeom>
                <a:avLst/>
                <a:gdLst>
                  <a:gd name="T0" fmla="*/ 0 w 1"/>
                  <a:gd name="T1" fmla="*/ 0 h 12"/>
                  <a:gd name="T2" fmla="*/ 0 w 1"/>
                  <a:gd name="T3" fmla="*/ 18 h 12"/>
                  <a:gd name="T4" fmla="*/ 0 w 1"/>
                  <a:gd name="T5" fmla="*/ 35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02" name="Freeform 121"/>
              <p:cNvSpPr>
                <a:spLocks noChangeAspect="1"/>
              </p:cNvSpPr>
              <p:nvPr/>
            </p:nvSpPr>
            <p:spPr bwMode="auto">
              <a:xfrm>
                <a:off x="8075275" y="4713270"/>
                <a:ext cx="977030" cy="961781"/>
              </a:xfrm>
              <a:custGeom>
                <a:avLst/>
                <a:gdLst>
                  <a:gd name="T0" fmla="*/ 91 w 371"/>
                  <a:gd name="T1" fmla="*/ 449 h 329"/>
                  <a:gd name="T2" fmla="*/ 67 w 371"/>
                  <a:gd name="T3" fmla="*/ 352 h 329"/>
                  <a:gd name="T4" fmla="*/ 36 w 371"/>
                  <a:gd name="T5" fmla="*/ 286 h 329"/>
                  <a:gd name="T6" fmla="*/ 0 w 371"/>
                  <a:gd name="T7" fmla="*/ 191 h 329"/>
                  <a:gd name="T8" fmla="*/ 24 w 371"/>
                  <a:gd name="T9" fmla="*/ 134 h 329"/>
                  <a:gd name="T10" fmla="*/ 49 w 371"/>
                  <a:gd name="T11" fmla="*/ 94 h 329"/>
                  <a:gd name="T12" fmla="*/ 30 w 371"/>
                  <a:gd name="T13" fmla="*/ 27 h 329"/>
                  <a:gd name="T14" fmla="*/ 79 w 371"/>
                  <a:gd name="T15" fmla="*/ 0 h 329"/>
                  <a:gd name="T16" fmla="*/ 109 w 371"/>
                  <a:gd name="T17" fmla="*/ 27 h 329"/>
                  <a:gd name="T18" fmla="*/ 152 w 371"/>
                  <a:gd name="T19" fmla="*/ 69 h 329"/>
                  <a:gd name="T20" fmla="*/ 181 w 371"/>
                  <a:gd name="T21" fmla="*/ 134 h 329"/>
                  <a:gd name="T22" fmla="*/ 236 w 371"/>
                  <a:gd name="T23" fmla="*/ 150 h 329"/>
                  <a:gd name="T24" fmla="*/ 254 w 371"/>
                  <a:gd name="T25" fmla="*/ 163 h 329"/>
                  <a:gd name="T26" fmla="*/ 276 w 371"/>
                  <a:gd name="T27" fmla="*/ 216 h 329"/>
                  <a:gd name="T28" fmla="*/ 297 w 371"/>
                  <a:gd name="T29" fmla="*/ 272 h 329"/>
                  <a:gd name="T30" fmla="*/ 309 w 371"/>
                  <a:gd name="T31" fmla="*/ 342 h 329"/>
                  <a:gd name="T32" fmla="*/ 315 w 371"/>
                  <a:gd name="T33" fmla="*/ 342 h 329"/>
                  <a:gd name="T34" fmla="*/ 321 w 371"/>
                  <a:gd name="T35" fmla="*/ 352 h 329"/>
                  <a:gd name="T36" fmla="*/ 321 w 371"/>
                  <a:gd name="T37" fmla="*/ 367 h 329"/>
                  <a:gd name="T38" fmla="*/ 333 w 371"/>
                  <a:gd name="T39" fmla="*/ 421 h 329"/>
                  <a:gd name="T40" fmla="*/ 394 w 371"/>
                  <a:gd name="T41" fmla="*/ 435 h 329"/>
                  <a:gd name="T42" fmla="*/ 406 w 371"/>
                  <a:gd name="T43" fmla="*/ 460 h 329"/>
                  <a:gd name="T44" fmla="*/ 394 w 371"/>
                  <a:gd name="T45" fmla="*/ 558 h 329"/>
                  <a:gd name="T46" fmla="*/ 370 w 371"/>
                  <a:gd name="T47" fmla="*/ 570 h 329"/>
                  <a:gd name="T48" fmla="*/ 327 w 371"/>
                  <a:gd name="T49" fmla="*/ 613 h 329"/>
                  <a:gd name="T50" fmla="*/ 284 w 371"/>
                  <a:gd name="T51" fmla="*/ 626 h 329"/>
                  <a:gd name="T52" fmla="*/ 260 w 371"/>
                  <a:gd name="T53" fmla="*/ 694 h 329"/>
                  <a:gd name="T54" fmla="*/ 236 w 371"/>
                  <a:gd name="T55" fmla="*/ 749 h 329"/>
                  <a:gd name="T56" fmla="*/ 218 w 371"/>
                  <a:gd name="T57" fmla="*/ 694 h 329"/>
                  <a:gd name="T58" fmla="*/ 175 w 371"/>
                  <a:gd name="T59" fmla="*/ 667 h 329"/>
                  <a:gd name="T60" fmla="*/ 170 w 371"/>
                  <a:gd name="T61" fmla="*/ 721 h 329"/>
                  <a:gd name="T62" fmla="*/ 152 w 371"/>
                  <a:gd name="T63" fmla="*/ 652 h 329"/>
                  <a:gd name="T64" fmla="*/ 118 w 371"/>
                  <a:gd name="T65" fmla="*/ 545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03" name="Freeform 122"/>
              <p:cNvSpPr>
                <a:spLocks noChangeAspect="1"/>
              </p:cNvSpPr>
              <p:nvPr/>
            </p:nvSpPr>
            <p:spPr bwMode="auto">
              <a:xfrm>
                <a:off x="8847659" y="5079788"/>
                <a:ext cx="220870" cy="192356"/>
              </a:xfrm>
              <a:custGeom>
                <a:avLst/>
                <a:gdLst>
                  <a:gd name="T0" fmla="*/ 0 w 84"/>
                  <a:gd name="T1" fmla="*/ 80 h 66"/>
                  <a:gd name="T2" fmla="*/ 6 w 84"/>
                  <a:gd name="T3" fmla="*/ 93 h 66"/>
                  <a:gd name="T4" fmla="*/ 12 w 84"/>
                  <a:gd name="T5" fmla="*/ 132 h 66"/>
                  <a:gd name="T6" fmla="*/ 36 w 84"/>
                  <a:gd name="T7" fmla="*/ 132 h 66"/>
                  <a:gd name="T8" fmla="*/ 73 w 84"/>
                  <a:gd name="T9" fmla="*/ 147 h 66"/>
                  <a:gd name="T10" fmla="*/ 73 w 84"/>
                  <a:gd name="T11" fmla="*/ 147 h 66"/>
                  <a:gd name="T12" fmla="*/ 79 w 84"/>
                  <a:gd name="T13" fmla="*/ 93 h 66"/>
                  <a:gd name="T14" fmla="*/ 85 w 84"/>
                  <a:gd name="T15" fmla="*/ 80 h 66"/>
                  <a:gd name="T16" fmla="*/ 85 w 84"/>
                  <a:gd name="T17" fmla="*/ 39 h 66"/>
                  <a:gd name="T18" fmla="*/ 85 w 84"/>
                  <a:gd name="T19" fmla="*/ 54 h 66"/>
                  <a:gd name="T20" fmla="*/ 91 w 84"/>
                  <a:gd name="T21" fmla="*/ 39 h 66"/>
                  <a:gd name="T22" fmla="*/ 85 w 84"/>
                  <a:gd name="T23" fmla="*/ 13 h 66"/>
                  <a:gd name="T24" fmla="*/ 85 w 84"/>
                  <a:gd name="T25" fmla="*/ 0 h 66"/>
                  <a:gd name="T26" fmla="*/ 67 w 84"/>
                  <a:gd name="T27" fmla="*/ 39 h 66"/>
                  <a:gd name="T28" fmla="*/ 49 w 84"/>
                  <a:gd name="T29" fmla="*/ 80 h 66"/>
                  <a:gd name="T30" fmla="*/ 18 w 84"/>
                  <a:gd name="T31" fmla="*/ 80 h 66"/>
                  <a:gd name="T32" fmla="*/ 6 w 84"/>
                  <a:gd name="T33" fmla="*/ 80 h 66"/>
                  <a:gd name="T34" fmla="*/ 0 w 84"/>
                  <a:gd name="T35" fmla="*/ 68 h 66"/>
                  <a:gd name="T36" fmla="*/ 0 w 84"/>
                  <a:gd name="T37" fmla="*/ 80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04" name="Freeform 123"/>
              <p:cNvSpPr>
                <a:spLocks noChangeAspect="1"/>
              </p:cNvSpPr>
              <p:nvPr/>
            </p:nvSpPr>
            <p:spPr bwMode="auto">
              <a:xfrm>
                <a:off x="8486470" y="5480098"/>
                <a:ext cx="470326" cy="369116"/>
              </a:xfrm>
              <a:custGeom>
                <a:avLst/>
                <a:gdLst>
                  <a:gd name="T0" fmla="*/ 5 w 179"/>
                  <a:gd name="T1" fmla="*/ 112 h 126"/>
                  <a:gd name="T2" fmla="*/ 0 w 179"/>
                  <a:gd name="T3" fmla="*/ 126 h 126"/>
                  <a:gd name="T4" fmla="*/ 0 w 179"/>
                  <a:gd name="T5" fmla="*/ 180 h 126"/>
                  <a:gd name="T6" fmla="*/ 5 w 179"/>
                  <a:gd name="T7" fmla="*/ 238 h 126"/>
                  <a:gd name="T8" fmla="*/ 11 w 179"/>
                  <a:gd name="T9" fmla="*/ 291 h 126"/>
                  <a:gd name="T10" fmla="*/ 35 w 179"/>
                  <a:gd name="T11" fmla="*/ 291 h 126"/>
                  <a:gd name="T12" fmla="*/ 66 w 179"/>
                  <a:gd name="T13" fmla="*/ 261 h 126"/>
                  <a:gd name="T14" fmla="*/ 102 w 179"/>
                  <a:gd name="T15" fmla="*/ 238 h 126"/>
                  <a:gd name="T16" fmla="*/ 114 w 179"/>
                  <a:gd name="T17" fmla="*/ 221 h 126"/>
                  <a:gd name="T18" fmla="*/ 126 w 179"/>
                  <a:gd name="T19" fmla="*/ 206 h 126"/>
                  <a:gd name="T20" fmla="*/ 151 w 179"/>
                  <a:gd name="T21" fmla="*/ 180 h 126"/>
                  <a:gd name="T22" fmla="*/ 163 w 179"/>
                  <a:gd name="T23" fmla="*/ 167 h 126"/>
                  <a:gd name="T24" fmla="*/ 175 w 179"/>
                  <a:gd name="T25" fmla="*/ 151 h 126"/>
                  <a:gd name="T26" fmla="*/ 175 w 179"/>
                  <a:gd name="T27" fmla="*/ 140 h 126"/>
                  <a:gd name="T28" fmla="*/ 193 w 179"/>
                  <a:gd name="T29" fmla="*/ 112 h 126"/>
                  <a:gd name="T30" fmla="*/ 181 w 179"/>
                  <a:gd name="T31" fmla="*/ 69 h 126"/>
                  <a:gd name="T32" fmla="*/ 169 w 179"/>
                  <a:gd name="T33" fmla="*/ 14 h 126"/>
                  <a:gd name="T34" fmla="*/ 169 w 179"/>
                  <a:gd name="T35" fmla="*/ 0 h 126"/>
                  <a:gd name="T36" fmla="*/ 157 w 179"/>
                  <a:gd name="T37" fmla="*/ 14 h 126"/>
                  <a:gd name="T38" fmla="*/ 132 w 179"/>
                  <a:gd name="T39" fmla="*/ 14 h 126"/>
                  <a:gd name="T40" fmla="*/ 108 w 179"/>
                  <a:gd name="T41" fmla="*/ 29 h 126"/>
                  <a:gd name="T42" fmla="*/ 96 w 179"/>
                  <a:gd name="T43" fmla="*/ 69 h 126"/>
                  <a:gd name="T44" fmla="*/ 90 w 179"/>
                  <a:gd name="T45" fmla="*/ 98 h 126"/>
                  <a:gd name="T46" fmla="*/ 78 w 179"/>
                  <a:gd name="T47" fmla="*/ 126 h 126"/>
                  <a:gd name="T48" fmla="*/ 66 w 179"/>
                  <a:gd name="T49" fmla="*/ 151 h 126"/>
                  <a:gd name="T50" fmla="*/ 66 w 179"/>
                  <a:gd name="T51" fmla="*/ 112 h 126"/>
                  <a:gd name="T52" fmla="*/ 41 w 179"/>
                  <a:gd name="T53" fmla="*/ 98 h 126"/>
                  <a:gd name="T54" fmla="*/ 29 w 179"/>
                  <a:gd name="T55" fmla="*/ 69 h 126"/>
                  <a:gd name="T56" fmla="*/ 5 w 179"/>
                  <a:gd name="T57" fmla="*/ 69 h 126"/>
                  <a:gd name="T58" fmla="*/ 5 w 179"/>
                  <a:gd name="T59" fmla="*/ 112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p>
            </p:txBody>
          </p:sp>
          <p:sp>
            <p:nvSpPr>
              <p:cNvPr id="105" name="Freeform 124"/>
              <p:cNvSpPr>
                <a:spLocks noChangeAspect="1"/>
              </p:cNvSpPr>
              <p:nvPr/>
            </p:nvSpPr>
            <p:spPr bwMode="auto">
              <a:xfrm>
                <a:off x="10201474" y="6023372"/>
                <a:ext cx="111734" cy="210553"/>
              </a:xfrm>
              <a:custGeom>
                <a:avLst/>
                <a:gdLst>
                  <a:gd name="T0" fmla="*/ 12 w 42"/>
                  <a:gd name="T1" fmla="*/ 0 h 72"/>
                  <a:gd name="T2" fmla="*/ 18 w 42"/>
                  <a:gd name="T3" fmla="*/ 29 h 72"/>
                  <a:gd name="T4" fmla="*/ 31 w 42"/>
                  <a:gd name="T5" fmla="*/ 54 h 72"/>
                  <a:gd name="T6" fmla="*/ 43 w 42"/>
                  <a:gd name="T7" fmla="*/ 83 h 72"/>
                  <a:gd name="T8" fmla="*/ 49 w 42"/>
                  <a:gd name="T9" fmla="*/ 125 h 72"/>
                  <a:gd name="T10" fmla="*/ 37 w 42"/>
                  <a:gd name="T11" fmla="*/ 163 h 72"/>
                  <a:gd name="T12" fmla="*/ 12 w 42"/>
                  <a:gd name="T13" fmla="*/ 163 h 72"/>
                  <a:gd name="T14" fmla="*/ 6 w 42"/>
                  <a:gd name="T15" fmla="*/ 111 h 72"/>
                  <a:gd name="T16" fmla="*/ 0 w 42"/>
                  <a:gd name="T17" fmla="*/ 69 h 72"/>
                  <a:gd name="T18" fmla="*/ 6 w 42"/>
                  <a:gd name="T19" fmla="*/ 69 h 72"/>
                  <a:gd name="T20" fmla="*/ 6 w 42"/>
                  <a:gd name="T21" fmla="*/ 42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06" name="Freeform 125"/>
              <p:cNvSpPr>
                <a:spLocks noChangeAspect="1"/>
              </p:cNvSpPr>
              <p:nvPr/>
            </p:nvSpPr>
            <p:spPr bwMode="auto">
              <a:xfrm>
                <a:off x="7868030" y="6655028"/>
                <a:ext cx="80552" cy="88378"/>
              </a:xfrm>
              <a:custGeom>
                <a:avLst/>
                <a:gdLst>
                  <a:gd name="T0" fmla="*/ 12 w 30"/>
                  <a:gd name="T1" fmla="*/ 14 h 30"/>
                  <a:gd name="T2" fmla="*/ 0 w 30"/>
                  <a:gd name="T3" fmla="*/ 42 h 30"/>
                  <a:gd name="T4" fmla="*/ 0 w 30"/>
                  <a:gd name="T5" fmla="*/ 74 h 30"/>
                  <a:gd name="T6" fmla="*/ 0 w 30"/>
                  <a:gd name="T7" fmla="*/ 74 h 30"/>
                  <a:gd name="T8" fmla="*/ 12 w 30"/>
                  <a:gd name="T9" fmla="*/ 74 h 30"/>
                  <a:gd name="T10" fmla="*/ 25 w 30"/>
                  <a:gd name="T11" fmla="*/ 58 h 30"/>
                  <a:gd name="T12" fmla="*/ 31 w 30"/>
                  <a:gd name="T13" fmla="*/ 58 h 30"/>
                  <a:gd name="T14" fmla="*/ 37 w 30"/>
                  <a:gd name="T15" fmla="*/ 58 h 30"/>
                  <a:gd name="T16" fmla="*/ 31 w 30"/>
                  <a:gd name="T17" fmla="*/ 0 h 30"/>
                  <a:gd name="T18" fmla="*/ 12 w 30"/>
                  <a:gd name="T19" fmla="*/ 14 h 30"/>
                  <a:gd name="T20" fmla="*/ 12 w 30"/>
                  <a:gd name="T21" fmla="*/ 14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0039AC"/>
              </a:solidFill>
              <a:ln w="9525">
                <a:solidFill>
                  <a:srgbClr val="000000"/>
                </a:solidFill>
                <a:prstDash val="solid"/>
                <a:round/>
                <a:headEnd/>
                <a:tailEnd/>
              </a:ln>
            </p:spPr>
            <p:txBody>
              <a:bodyPr/>
              <a:lstStyle/>
              <a:p>
                <a:endParaRPr lang="en-US"/>
              </a:p>
            </p:txBody>
          </p:sp>
          <p:sp>
            <p:nvSpPr>
              <p:cNvPr id="107" name="Rectangle 126"/>
              <p:cNvSpPr>
                <a:spLocks noChangeAspect="1" noChangeArrowheads="1"/>
              </p:cNvSpPr>
              <p:nvPr/>
            </p:nvSpPr>
            <p:spPr bwMode="auto">
              <a:xfrm>
                <a:off x="9933828" y="647827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08" name="Rectangle 127"/>
              <p:cNvSpPr>
                <a:spLocks noChangeAspect="1" noChangeArrowheads="1"/>
              </p:cNvSpPr>
              <p:nvPr/>
            </p:nvSpPr>
            <p:spPr bwMode="auto">
              <a:xfrm>
                <a:off x="9952017" y="6603041"/>
                <a:ext cx="0" cy="15598"/>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09" name="Rectangle 128"/>
              <p:cNvSpPr>
                <a:spLocks noChangeAspect="1" noChangeArrowheads="1"/>
              </p:cNvSpPr>
              <p:nvPr/>
            </p:nvSpPr>
            <p:spPr bwMode="auto">
              <a:xfrm>
                <a:off x="9933828" y="658484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10" name="Freeform 129"/>
              <p:cNvSpPr>
                <a:spLocks noChangeAspect="1"/>
              </p:cNvSpPr>
              <p:nvPr/>
            </p:nvSpPr>
            <p:spPr bwMode="auto">
              <a:xfrm>
                <a:off x="9920837" y="6618637"/>
                <a:ext cx="2599" cy="18195"/>
              </a:xfrm>
              <a:custGeom>
                <a:avLst/>
                <a:gdLst>
                  <a:gd name="T0" fmla="*/ 0 w 1"/>
                  <a:gd name="T1" fmla="*/ 0 h 6"/>
                  <a:gd name="T2" fmla="*/ 0 w 1"/>
                  <a:gd name="T3" fmla="*/ 18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11" name="Rectangle 130"/>
              <p:cNvSpPr>
                <a:spLocks noChangeAspect="1" noChangeArrowheads="1"/>
              </p:cNvSpPr>
              <p:nvPr/>
            </p:nvSpPr>
            <p:spPr bwMode="auto">
              <a:xfrm>
                <a:off x="9920837" y="6636831"/>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12" name="Freeform 131"/>
              <p:cNvSpPr>
                <a:spLocks noChangeAspect="1"/>
              </p:cNvSpPr>
              <p:nvPr/>
            </p:nvSpPr>
            <p:spPr bwMode="auto">
              <a:xfrm>
                <a:off x="9920837" y="6249522"/>
                <a:ext cx="2599" cy="18195"/>
              </a:xfrm>
              <a:custGeom>
                <a:avLst/>
                <a:gdLst>
                  <a:gd name="T0" fmla="*/ 0 w 1"/>
                  <a:gd name="T1" fmla="*/ 18 h 6"/>
                  <a:gd name="T2" fmla="*/ 0 w 1"/>
                  <a:gd name="T3" fmla="*/ 0 h 6"/>
                  <a:gd name="T4" fmla="*/ 0 w 1"/>
                  <a:gd name="T5" fmla="*/ 18 h 6"/>
                  <a:gd name="T6" fmla="*/ 0 w 1"/>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3" name="Rectangle 132"/>
              <p:cNvSpPr>
                <a:spLocks noChangeAspect="1" noChangeArrowheads="1"/>
              </p:cNvSpPr>
              <p:nvPr/>
            </p:nvSpPr>
            <p:spPr bwMode="auto">
              <a:xfrm>
                <a:off x="9933828" y="6618637"/>
                <a:ext cx="0" cy="18195"/>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14" name="Rectangle 133"/>
              <p:cNvSpPr>
                <a:spLocks noChangeAspect="1" noChangeArrowheads="1"/>
              </p:cNvSpPr>
              <p:nvPr/>
            </p:nvSpPr>
            <p:spPr bwMode="auto">
              <a:xfrm>
                <a:off x="9952017" y="6462672"/>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15" name="Rectangle 134"/>
              <p:cNvSpPr>
                <a:spLocks noChangeAspect="1" noChangeArrowheads="1"/>
              </p:cNvSpPr>
              <p:nvPr/>
            </p:nvSpPr>
            <p:spPr bwMode="auto">
              <a:xfrm>
                <a:off x="9902647" y="6179335"/>
                <a:ext cx="18189"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16" name="Freeform 135"/>
              <p:cNvSpPr>
                <a:spLocks noChangeAspect="1"/>
              </p:cNvSpPr>
              <p:nvPr/>
            </p:nvSpPr>
            <p:spPr bwMode="auto">
              <a:xfrm>
                <a:off x="9920837" y="6478270"/>
                <a:ext cx="12993" cy="18195"/>
              </a:xfrm>
              <a:custGeom>
                <a:avLst/>
                <a:gdLst>
                  <a:gd name="T0" fmla="*/ 3 w 6"/>
                  <a:gd name="T1" fmla="*/ 0 h 6"/>
                  <a:gd name="T2" fmla="*/ 3 w 6"/>
                  <a:gd name="T3" fmla="*/ 0 h 6"/>
                  <a:gd name="T4" fmla="*/ 0 w 6"/>
                  <a:gd name="T5" fmla="*/ 18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17" name="Freeform 136"/>
              <p:cNvSpPr>
                <a:spLocks noChangeAspect="1"/>
              </p:cNvSpPr>
              <p:nvPr/>
            </p:nvSpPr>
            <p:spPr bwMode="auto">
              <a:xfrm>
                <a:off x="9933828" y="6444475"/>
                <a:ext cx="5197" cy="18195"/>
              </a:xfrm>
              <a:custGeom>
                <a:avLst/>
                <a:gdLst>
                  <a:gd name="T0" fmla="*/ 0 w 2"/>
                  <a:gd name="T1" fmla="*/ 18 h 6"/>
                  <a:gd name="T2" fmla="*/ 0 w 2"/>
                  <a:gd name="T3" fmla="*/ 0 h 6"/>
                  <a:gd name="T4" fmla="*/ 0 w 2"/>
                  <a:gd name="T5" fmla="*/ 18 h 6"/>
                  <a:gd name="T6" fmla="*/ 0 w 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18" name="Freeform 137"/>
              <p:cNvSpPr>
                <a:spLocks noChangeAspect="1"/>
              </p:cNvSpPr>
              <p:nvPr/>
            </p:nvSpPr>
            <p:spPr bwMode="auto">
              <a:xfrm>
                <a:off x="9933828" y="6249522"/>
                <a:ext cx="5197" cy="18195"/>
              </a:xfrm>
              <a:custGeom>
                <a:avLst/>
                <a:gdLst>
                  <a:gd name="T0" fmla="*/ 0 w 2"/>
                  <a:gd name="T1" fmla="*/ 0 h 6"/>
                  <a:gd name="T2" fmla="*/ 0 w 2"/>
                  <a:gd name="T3" fmla="*/ 0 h 6"/>
                  <a:gd name="T4" fmla="*/ 0 w 2"/>
                  <a:gd name="T5" fmla="*/ 18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19" name="Freeform 138"/>
              <p:cNvSpPr>
                <a:spLocks noChangeAspect="1"/>
              </p:cNvSpPr>
              <p:nvPr/>
            </p:nvSpPr>
            <p:spPr bwMode="auto">
              <a:xfrm>
                <a:off x="9902647" y="6197531"/>
                <a:ext cx="18189" cy="2599"/>
              </a:xfrm>
              <a:custGeom>
                <a:avLst/>
                <a:gdLst>
                  <a:gd name="T0" fmla="*/ 18 w 6"/>
                  <a:gd name="T1" fmla="*/ 0 h 1"/>
                  <a:gd name="T2" fmla="*/ 18 w 6"/>
                  <a:gd name="T3" fmla="*/ 0 h 1"/>
                  <a:gd name="T4" fmla="*/ 0 w 6"/>
                  <a:gd name="T5" fmla="*/ 0 h 1"/>
                  <a:gd name="T6" fmla="*/ 18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chemeClr val="bg1">
                  <a:lumMod val="75000"/>
                </a:schemeClr>
              </a:solidFill>
              <a:ln w="9525">
                <a:solidFill>
                  <a:srgbClr val="000000"/>
                </a:solidFill>
                <a:prstDash val="solid"/>
                <a:round/>
                <a:headEnd/>
                <a:tailEnd/>
              </a:ln>
            </p:spPr>
            <p:txBody>
              <a:bodyPr/>
              <a:lstStyle/>
              <a:p>
                <a:endParaRPr lang="en-US"/>
              </a:p>
            </p:txBody>
          </p:sp>
          <p:sp>
            <p:nvSpPr>
              <p:cNvPr id="120" name="Rectangle 139"/>
              <p:cNvSpPr>
                <a:spLocks noChangeAspect="1" noChangeArrowheads="1"/>
              </p:cNvSpPr>
              <p:nvPr/>
            </p:nvSpPr>
            <p:spPr bwMode="auto">
              <a:xfrm>
                <a:off x="9902647" y="6426281"/>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21" name="Rectangle 140"/>
              <p:cNvSpPr>
                <a:spLocks noChangeAspect="1" noChangeArrowheads="1"/>
              </p:cNvSpPr>
              <p:nvPr/>
            </p:nvSpPr>
            <p:spPr bwMode="auto">
              <a:xfrm>
                <a:off x="9902647"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22" name="Rectangle 141"/>
              <p:cNvSpPr>
                <a:spLocks noChangeAspect="1" noChangeArrowheads="1"/>
              </p:cNvSpPr>
              <p:nvPr/>
            </p:nvSpPr>
            <p:spPr bwMode="auto">
              <a:xfrm>
                <a:off x="9933828" y="640808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23" name="Rectangle 142"/>
              <p:cNvSpPr>
                <a:spLocks noChangeAspect="1" noChangeArrowheads="1"/>
              </p:cNvSpPr>
              <p:nvPr/>
            </p:nvSpPr>
            <p:spPr bwMode="auto">
              <a:xfrm>
                <a:off x="9933828" y="6548453"/>
                <a:ext cx="0" cy="18195"/>
              </a:xfrm>
              <a:prstGeom prst="rect">
                <a:avLst/>
              </a:prstGeom>
              <a:solidFill>
                <a:schemeClr val="bg1">
                  <a:lumMod val="85000"/>
                </a:schemeClr>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24" name="Rectangle 143"/>
              <p:cNvSpPr>
                <a:spLocks noChangeAspect="1" noChangeArrowheads="1"/>
              </p:cNvSpPr>
              <p:nvPr/>
            </p:nvSpPr>
            <p:spPr bwMode="auto">
              <a:xfrm>
                <a:off x="9902647" y="6179335"/>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25" name="Rectangle 144"/>
              <p:cNvSpPr>
                <a:spLocks noChangeAspect="1" noChangeArrowheads="1"/>
              </p:cNvSpPr>
              <p:nvPr/>
            </p:nvSpPr>
            <p:spPr bwMode="auto">
              <a:xfrm>
                <a:off x="9933828" y="6444475"/>
                <a:ext cx="0" cy="0"/>
              </a:xfrm>
              <a:prstGeom prst="rect">
                <a:avLst/>
              </a:prstGeom>
              <a:solidFill>
                <a:schemeClr val="bg1">
                  <a:lumMod val="85000"/>
                </a:schemeClr>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26" name="Rectangle 145"/>
              <p:cNvSpPr>
                <a:spLocks noChangeAspect="1" noChangeArrowheads="1"/>
              </p:cNvSpPr>
              <p:nvPr/>
            </p:nvSpPr>
            <p:spPr bwMode="auto">
              <a:xfrm>
                <a:off x="9933828" y="6319704"/>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27" name="Rectangle 146"/>
              <p:cNvSpPr>
                <a:spLocks noChangeAspect="1" noChangeArrowheads="1"/>
              </p:cNvSpPr>
              <p:nvPr/>
            </p:nvSpPr>
            <p:spPr bwMode="auto">
              <a:xfrm>
                <a:off x="9086721" y="6865580"/>
                <a:ext cx="15592" cy="0"/>
              </a:xfrm>
              <a:prstGeom prst="rect">
                <a:avLst/>
              </a:prstGeom>
              <a:solidFill>
                <a:schemeClr val="bg1">
                  <a:lumMod val="85000"/>
                </a:schemeClr>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28" name="Freeform 147"/>
              <p:cNvSpPr>
                <a:spLocks noChangeAspect="1"/>
              </p:cNvSpPr>
              <p:nvPr/>
            </p:nvSpPr>
            <p:spPr bwMode="auto">
              <a:xfrm>
                <a:off x="8620762" y="7274527"/>
                <a:ext cx="15592" cy="18195"/>
              </a:xfrm>
              <a:custGeom>
                <a:avLst/>
                <a:gdLst>
                  <a:gd name="T0" fmla="*/ 6 w 6"/>
                  <a:gd name="T1" fmla="*/ 18 h 6"/>
                  <a:gd name="T2" fmla="*/ 6 w 6"/>
                  <a:gd name="T3" fmla="*/ 0 h 6"/>
                  <a:gd name="T4" fmla="*/ 0 w 6"/>
                  <a:gd name="T5" fmla="*/ 18 h 6"/>
                  <a:gd name="T6" fmla="*/ 6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003FBC"/>
              </a:solidFill>
              <a:ln w="9525">
                <a:solidFill>
                  <a:srgbClr val="000000"/>
                </a:solidFill>
                <a:prstDash val="solid"/>
                <a:round/>
                <a:headEnd/>
                <a:tailEnd/>
              </a:ln>
            </p:spPr>
            <p:txBody>
              <a:bodyPr/>
              <a:lstStyle/>
              <a:p>
                <a:endParaRPr lang="en-US"/>
              </a:p>
            </p:txBody>
          </p:sp>
          <p:sp>
            <p:nvSpPr>
              <p:cNvPr id="129" name="Rectangle 148"/>
              <p:cNvSpPr>
                <a:spLocks noChangeAspect="1" noChangeArrowheads="1"/>
              </p:cNvSpPr>
              <p:nvPr/>
            </p:nvSpPr>
            <p:spPr bwMode="auto">
              <a:xfrm>
                <a:off x="8800889" y="5061591"/>
                <a:ext cx="0" cy="18195"/>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30" name="Freeform 149"/>
              <p:cNvSpPr>
                <a:spLocks noChangeAspect="1"/>
              </p:cNvSpPr>
              <p:nvPr/>
            </p:nvSpPr>
            <p:spPr bwMode="auto">
              <a:xfrm>
                <a:off x="7145650" y="5220157"/>
                <a:ext cx="475524" cy="925387"/>
              </a:xfrm>
              <a:custGeom>
                <a:avLst/>
                <a:gdLst>
                  <a:gd name="T0" fmla="*/ 201 w 180"/>
                  <a:gd name="T1" fmla="*/ 176 h 317"/>
                  <a:gd name="T2" fmla="*/ 183 w 180"/>
                  <a:gd name="T3" fmla="*/ 163 h 317"/>
                  <a:gd name="T4" fmla="*/ 140 w 180"/>
                  <a:gd name="T5" fmla="*/ 109 h 317"/>
                  <a:gd name="T6" fmla="*/ 122 w 180"/>
                  <a:gd name="T7" fmla="*/ 94 h 317"/>
                  <a:gd name="T8" fmla="*/ 104 w 180"/>
                  <a:gd name="T9" fmla="*/ 69 h 317"/>
                  <a:gd name="T10" fmla="*/ 61 w 180"/>
                  <a:gd name="T11" fmla="*/ 27 h 317"/>
                  <a:gd name="T12" fmla="*/ 43 w 180"/>
                  <a:gd name="T13" fmla="*/ 0 h 317"/>
                  <a:gd name="T14" fmla="*/ 24 w 180"/>
                  <a:gd name="T15" fmla="*/ 27 h 317"/>
                  <a:gd name="T16" fmla="*/ 24 w 180"/>
                  <a:gd name="T17" fmla="*/ 54 h 317"/>
                  <a:gd name="T18" fmla="*/ 24 w 180"/>
                  <a:gd name="T19" fmla="*/ 94 h 317"/>
                  <a:gd name="T20" fmla="*/ 49 w 180"/>
                  <a:gd name="T21" fmla="*/ 134 h 317"/>
                  <a:gd name="T22" fmla="*/ 43 w 180"/>
                  <a:gd name="T23" fmla="*/ 163 h 317"/>
                  <a:gd name="T24" fmla="*/ 43 w 180"/>
                  <a:gd name="T25" fmla="*/ 189 h 317"/>
                  <a:gd name="T26" fmla="*/ 43 w 180"/>
                  <a:gd name="T27" fmla="*/ 231 h 317"/>
                  <a:gd name="T28" fmla="*/ 37 w 180"/>
                  <a:gd name="T29" fmla="*/ 296 h 317"/>
                  <a:gd name="T30" fmla="*/ 24 w 180"/>
                  <a:gd name="T31" fmla="*/ 325 h 317"/>
                  <a:gd name="T32" fmla="*/ 18 w 180"/>
                  <a:gd name="T33" fmla="*/ 352 h 317"/>
                  <a:gd name="T34" fmla="*/ 6 w 180"/>
                  <a:gd name="T35" fmla="*/ 378 h 317"/>
                  <a:gd name="T36" fmla="*/ 0 w 180"/>
                  <a:gd name="T37" fmla="*/ 404 h 317"/>
                  <a:gd name="T38" fmla="*/ 0 w 180"/>
                  <a:gd name="T39" fmla="*/ 445 h 317"/>
                  <a:gd name="T40" fmla="*/ 12 w 180"/>
                  <a:gd name="T41" fmla="*/ 474 h 317"/>
                  <a:gd name="T42" fmla="*/ 18 w 180"/>
                  <a:gd name="T43" fmla="*/ 474 h 317"/>
                  <a:gd name="T44" fmla="*/ 24 w 180"/>
                  <a:gd name="T45" fmla="*/ 513 h 317"/>
                  <a:gd name="T46" fmla="*/ 24 w 180"/>
                  <a:gd name="T47" fmla="*/ 567 h 317"/>
                  <a:gd name="T48" fmla="*/ 43 w 180"/>
                  <a:gd name="T49" fmla="*/ 606 h 317"/>
                  <a:gd name="T50" fmla="*/ 18 w 180"/>
                  <a:gd name="T51" fmla="*/ 606 h 317"/>
                  <a:gd name="T52" fmla="*/ 12 w 180"/>
                  <a:gd name="T53" fmla="*/ 621 h 317"/>
                  <a:gd name="T54" fmla="*/ 24 w 180"/>
                  <a:gd name="T55" fmla="*/ 658 h 317"/>
                  <a:gd name="T56" fmla="*/ 43 w 180"/>
                  <a:gd name="T57" fmla="*/ 714 h 317"/>
                  <a:gd name="T58" fmla="*/ 61 w 180"/>
                  <a:gd name="T59" fmla="*/ 700 h 317"/>
                  <a:gd name="T60" fmla="*/ 61 w 180"/>
                  <a:gd name="T61" fmla="*/ 714 h 317"/>
                  <a:gd name="T62" fmla="*/ 73 w 180"/>
                  <a:gd name="T63" fmla="*/ 700 h 317"/>
                  <a:gd name="T64" fmla="*/ 104 w 180"/>
                  <a:gd name="T65" fmla="*/ 700 h 317"/>
                  <a:gd name="T66" fmla="*/ 110 w 180"/>
                  <a:gd name="T67" fmla="*/ 673 h 317"/>
                  <a:gd name="T68" fmla="*/ 110 w 180"/>
                  <a:gd name="T69" fmla="*/ 658 h 317"/>
                  <a:gd name="T70" fmla="*/ 134 w 180"/>
                  <a:gd name="T71" fmla="*/ 647 h 317"/>
                  <a:gd name="T72" fmla="*/ 171 w 180"/>
                  <a:gd name="T73" fmla="*/ 583 h 317"/>
                  <a:gd name="T74" fmla="*/ 183 w 180"/>
                  <a:gd name="T75" fmla="*/ 567 h 317"/>
                  <a:gd name="T76" fmla="*/ 183 w 180"/>
                  <a:gd name="T77" fmla="*/ 541 h 317"/>
                  <a:gd name="T78" fmla="*/ 183 w 180"/>
                  <a:gd name="T79" fmla="*/ 513 h 317"/>
                  <a:gd name="T80" fmla="*/ 171 w 180"/>
                  <a:gd name="T81" fmla="*/ 489 h 317"/>
                  <a:gd name="T82" fmla="*/ 162 w 180"/>
                  <a:gd name="T83" fmla="*/ 489 h 317"/>
                  <a:gd name="T84" fmla="*/ 171 w 180"/>
                  <a:gd name="T85" fmla="*/ 445 h 317"/>
                  <a:gd name="T86" fmla="*/ 177 w 180"/>
                  <a:gd name="T87" fmla="*/ 435 h 317"/>
                  <a:gd name="T88" fmla="*/ 177 w 180"/>
                  <a:gd name="T89" fmla="*/ 419 h 317"/>
                  <a:gd name="T90" fmla="*/ 177 w 180"/>
                  <a:gd name="T91" fmla="*/ 391 h 317"/>
                  <a:gd name="T92" fmla="*/ 183 w 180"/>
                  <a:gd name="T93" fmla="*/ 365 h 317"/>
                  <a:gd name="T94" fmla="*/ 189 w 180"/>
                  <a:gd name="T95" fmla="*/ 352 h 317"/>
                  <a:gd name="T96" fmla="*/ 201 w 180"/>
                  <a:gd name="T97" fmla="*/ 352 h 317"/>
                  <a:gd name="T98" fmla="*/ 201 w 180"/>
                  <a:gd name="T99" fmla="*/ 310 h 317"/>
                  <a:gd name="T100" fmla="*/ 201 w 180"/>
                  <a:gd name="T101" fmla="*/ 273 h 317"/>
                  <a:gd name="T102" fmla="*/ 201 w 180"/>
                  <a:gd name="T103" fmla="*/ 217 h 317"/>
                  <a:gd name="T104" fmla="*/ 201 w 180"/>
                  <a:gd name="T105" fmla="*/ 176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003FBC"/>
              </a:solidFill>
              <a:ln w="9525">
                <a:solidFill>
                  <a:srgbClr val="000000"/>
                </a:solidFill>
                <a:prstDash val="solid"/>
                <a:round/>
                <a:headEnd/>
                <a:tailEnd/>
              </a:ln>
            </p:spPr>
            <p:txBody>
              <a:bodyPr/>
              <a:lstStyle/>
              <a:p>
                <a:endParaRPr lang="en-US"/>
              </a:p>
            </p:txBody>
          </p:sp>
          <p:sp>
            <p:nvSpPr>
              <p:cNvPr id="131" name="Freeform 150"/>
              <p:cNvSpPr>
                <a:spLocks noChangeAspect="1"/>
              </p:cNvSpPr>
              <p:nvPr/>
            </p:nvSpPr>
            <p:spPr bwMode="auto">
              <a:xfrm>
                <a:off x="8455290" y="5849212"/>
                <a:ext cx="59765" cy="106575"/>
              </a:xfrm>
              <a:custGeom>
                <a:avLst/>
                <a:gdLst>
                  <a:gd name="T0" fmla="*/ 0 w 23"/>
                  <a:gd name="T1" fmla="*/ 74 h 36"/>
                  <a:gd name="T2" fmla="*/ 17 w 23"/>
                  <a:gd name="T3" fmla="*/ 92 h 36"/>
                  <a:gd name="T4" fmla="*/ 23 w 23"/>
                  <a:gd name="T5" fmla="*/ 59 h 36"/>
                  <a:gd name="T6" fmla="*/ 17 w 23"/>
                  <a:gd name="T7" fmla="*/ 0 h 36"/>
                  <a:gd name="T8" fmla="*/ 12 w 23"/>
                  <a:gd name="T9" fmla="*/ 15 h 36"/>
                  <a:gd name="T10" fmla="*/ 0 w 23"/>
                  <a:gd name="T11" fmla="*/ 74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32" name="Freeform 151"/>
              <p:cNvSpPr>
                <a:spLocks noChangeAspect="1"/>
              </p:cNvSpPr>
              <p:nvPr/>
            </p:nvSpPr>
            <p:spPr bwMode="auto">
              <a:xfrm>
                <a:off x="8185046" y="5532085"/>
                <a:ext cx="314417" cy="335324"/>
              </a:xfrm>
              <a:custGeom>
                <a:avLst/>
                <a:gdLst>
                  <a:gd name="T0" fmla="*/ 0 w 119"/>
                  <a:gd name="T1" fmla="*/ 213 h 114"/>
                  <a:gd name="T2" fmla="*/ 6 w 119"/>
                  <a:gd name="T3" fmla="*/ 172 h 114"/>
                  <a:gd name="T4" fmla="*/ 6 w 119"/>
                  <a:gd name="T5" fmla="*/ 113 h 114"/>
                  <a:gd name="T6" fmla="*/ 12 w 119"/>
                  <a:gd name="T7" fmla="*/ 58 h 114"/>
                  <a:gd name="T8" fmla="*/ 24 w 119"/>
                  <a:gd name="T9" fmla="*/ 29 h 114"/>
                  <a:gd name="T10" fmla="*/ 43 w 119"/>
                  <a:gd name="T11" fmla="*/ 14 h 114"/>
                  <a:gd name="T12" fmla="*/ 43 w 119"/>
                  <a:gd name="T13" fmla="*/ 0 h 114"/>
                  <a:gd name="T14" fmla="*/ 61 w 119"/>
                  <a:gd name="T15" fmla="*/ 100 h 114"/>
                  <a:gd name="T16" fmla="*/ 67 w 119"/>
                  <a:gd name="T17" fmla="*/ 143 h 114"/>
                  <a:gd name="T18" fmla="*/ 67 w 119"/>
                  <a:gd name="T19" fmla="*/ 128 h 114"/>
                  <a:gd name="T20" fmla="*/ 73 w 119"/>
                  <a:gd name="T21" fmla="*/ 143 h 114"/>
                  <a:gd name="T22" fmla="*/ 85 w 119"/>
                  <a:gd name="T23" fmla="*/ 157 h 114"/>
                  <a:gd name="T24" fmla="*/ 133 w 119"/>
                  <a:gd name="T25" fmla="*/ 256 h 114"/>
                  <a:gd name="T26" fmla="*/ 133 w 119"/>
                  <a:gd name="T27" fmla="*/ 256 h 114"/>
                  <a:gd name="T28" fmla="*/ 133 w 119"/>
                  <a:gd name="T29" fmla="*/ 256 h 114"/>
                  <a:gd name="T30" fmla="*/ 128 w 119"/>
                  <a:gd name="T31" fmla="*/ 272 h 114"/>
                  <a:gd name="T32" fmla="*/ 116 w 119"/>
                  <a:gd name="T33" fmla="*/ 272 h 114"/>
                  <a:gd name="T34" fmla="*/ 116 w 119"/>
                  <a:gd name="T35" fmla="*/ 272 h 114"/>
                  <a:gd name="T36" fmla="*/ 92 w 119"/>
                  <a:gd name="T37" fmla="*/ 256 h 114"/>
                  <a:gd name="T38" fmla="*/ 85 w 119"/>
                  <a:gd name="T39" fmla="*/ 227 h 114"/>
                  <a:gd name="T40" fmla="*/ 79 w 119"/>
                  <a:gd name="T41" fmla="*/ 213 h 114"/>
                  <a:gd name="T42" fmla="*/ 67 w 119"/>
                  <a:gd name="T43" fmla="*/ 200 h 114"/>
                  <a:gd name="T44" fmla="*/ 55 w 119"/>
                  <a:gd name="T45" fmla="*/ 186 h 114"/>
                  <a:gd name="T46" fmla="*/ 49 w 119"/>
                  <a:gd name="T47" fmla="*/ 200 h 114"/>
                  <a:gd name="T48" fmla="*/ 37 w 119"/>
                  <a:gd name="T49" fmla="*/ 172 h 114"/>
                  <a:gd name="T50" fmla="*/ 37 w 119"/>
                  <a:gd name="T51" fmla="*/ 213 h 114"/>
                  <a:gd name="T52" fmla="*/ 18 w 119"/>
                  <a:gd name="T53" fmla="*/ 200 h 114"/>
                  <a:gd name="T54" fmla="*/ 12 w 119"/>
                  <a:gd name="T55" fmla="*/ 213 h 114"/>
                  <a:gd name="T56" fmla="*/ 0 w 119"/>
                  <a:gd name="T57" fmla="*/ 213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p>
            </p:txBody>
          </p:sp>
          <p:sp>
            <p:nvSpPr>
              <p:cNvPr id="133" name="Freeform 152"/>
              <p:cNvSpPr>
                <a:spLocks noChangeAspect="1"/>
              </p:cNvSpPr>
              <p:nvPr/>
            </p:nvSpPr>
            <p:spPr bwMode="auto">
              <a:xfrm>
                <a:off x="8044729" y="5745234"/>
                <a:ext cx="691196" cy="644653"/>
              </a:xfrm>
              <a:custGeom>
                <a:avLst/>
                <a:gdLst>
                  <a:gd name="T0" fmla="*/ 97 w 263"/>
                  <a:gd name="T1" fmla="*/ 481 h 221"/>
                  <a:gd name="T2" fmla="*/ 79 w 263"/>
                  <a:gd name="T3" fmla="*/ 441 h 221"/>
                  <a:gd name="T4" fmla="*/ 61 w 263"/>
                  <a:gd name="T5" fmla="*/ 441 h 221"/>
                  <a:gd name="T6" fmla="*/ 55 w 263"/>
                  <a:gd name="T7" fmla="*/ 403 h 221"/>
                  <a:gd name="T8" fmla="*/ 42 w 263"/>
                  <a:gd name="T9" fmla="*/ 403 h 221"/>
                  <a:gd name="T10" fmla="*/ 30 w 263"/>
                  <a:gd name="T11" fmla="*/ 361 h 221"/>
                  <a:gd name="T12" fmla="*/ 24 w 263"/>
                  <a:gd name="T13" fmla="*/ 333 h 221"/>
                  <a:gd name="T14" fmla="*/ 6 w 263"/>
                  <a:gd name="T15" fmla="*/ 309 h 221"/>
                  <a:gd name="T16" fmla="*/ 0 w 263"/>
                  <a:gd name="T17" fmla="*/ 293 h 221"/>
                  <a:gd name="T18" fmla="*/ 6 w 263"/>
                  <a:gd name="T19" fmla="*/ 267 h 221"/>
                  <a:gd name="T20" fmla="*/ 18 w 263"/>
                  <a:gd name="T21" fmla="*/ 267 h 221"/>
                  <a:gd name="T22" fmla="*/ 24 w 263"/>
                  <a:gd name="T23" fmla="*/ 213 h 221"/>
                  <a:gd name="T24" fmla="*/ 24 w 263"/>
                  <a:gd name="T25" fmla="*/ 162 h 221"/>
                  <a:gd name="T26" fmla="*/ 36 w 263"/>
                  <a:gd name="T27" fmla="*/ 162 h 221"/>
                  <a:gd name="T28" fmla="*/ 42 w 263"/>
                  <a:gd name="T29" fmla="*/ 107 h 221"/>
                  <a:gd name="T30" fmla="*/ 61 w 263"/>
                  <a:gd name="T31" fmla="*/ 39 h 221"/>
                  <a:gd name="T32" fmla="*/ 73 w 263"/>
                  <a:gd name="T33" fmla="*/ 39 h 221"/>
                  <a:gd name="T34" fmla="*/ 79 w 263"/>
                  <a:gd name="T35" fmla="*/ 27 h 221"/>
                  <a:gd name="T36" fmla="*/ 91 w 263"/>
                  <a:gd name="T37" fmla="*/ 39 h 221"/>
                  <a:gd name="T38" fmla="*/ 91 w 263"/>
                  <a:gd name="T39" fmla="*/ 0 h 221"/>
                  <a:gd name="T40" fmla="*/ 103 w 263"/>
                  <a:gd name="T41" fmla="*/ 27 h 221"/>
                  <a:gd name="T42" fmla="*/ 109 w 263"/>
                  <a:gd name="T43" fmla="*/ 13 h 221"/>
                  <a:gd name="T44" fmla="*/ 121 w 263"/>
                  <a:gd name="T45" fmla="*/ 27 h 221"/>
                  <a:gd name="T46" fmla="*/ 134 w 263"/>
                  <a:gd name="T47" fmla="*/ 39 h 221"/>
                  <a:gd name="T48" fmla="*/ 146 w 263"/>
                  <a:gd name="T49" fmla="*/ 54 h 221"/>
                  <a:gd name="T50" fmla="*/ 152 w 263"/>
                  <a:gd name="T51" fmla="*/ 80 h 221"/>
                  <a:gd name="T52" fmla="*/ 170 w 263"/>
                  <a:gd name="T53" fmla="*/ 93 h 221"/>
                  <a:gd name="T54" fmla="*/ 170 w 263"/>
                  <a:gd name="T55" fmla="*/ 93 h 221"/>
                  <a:gd name="T56" fmla="*/ 182 w 263"/>
                  <a:gd name="T57" fmla="*/ 93 h 221"/>
                  <a:gd name="T58" fmla="*/ 170 w 263"/>
                  <a:gd name="T59" fmla="*/ 147 h 221"/>
                  <a:gd name="T60" fmla="*/ 187 w 263"/>
                  <a:gd name="T61" fmla="*/ 162 h 221"/>
                  <a:gd name="T62" fmla="*/ 187 w 263"/>
                  <a:gd name="T63" fmla="*/ 186 h 221"/>
                  <a:gd name="T64" fmla="*/ 199 w 263"/>
                  <a:gd name="T65" fmla="*/ 213 h 221"/>
                  <a:gd name="T66" fmla="*/ 211 w 263"/>
                  <a:gd name="T67" fmla="*/ 239 h 221"/>
                  <a:gd name="T68" fmla="*/ 224 w 263"/>
                  <a:gd name="T69" fmla="*/ 255 h 221"/>
                  <a:gd name="T70" fmla="*/ 242 w 263"/>
                  <a:gd name="T71" fmla="*/ 267 h 221"/>
                  <a:gd name="T72" fmla="*/ 266 w 263"/>
                  <a:gd name="T73" fmla="*/ 293 h 221"/>
                  <a:gd name="T74" fmla="*/ 284 w 263"/>
                  <a:gd name="T75" fmla="*/ 293 h 221"/>
                  <a:gd name="T76" fmla="*/ 272 w 263"/>
                  <a:gd name="T77" fmla="*/ 321 h 221"/>
                  <a:gd name="T78" fmla="*/ 260 w 263"/>
                  <a:gd name="T79" fmla="*/ 361 h 221"/>
                  <a:gd name="T80" fmla="*/ 248 w 263"/>
                  <a:gd name="T81" fmla="*/ 389 h 221"/>
                  <a:gd name="T82" fmla="*/ 233 w 263"/>
                  <a:gd name="T83" fmla="*/ 426 h 221"/>
                  <a:gd name="T84" fmla="*/ 199 w 263"/>
                  <a:gd name="T85" fmla="*/ 426 h 221"/>
                  <a:gd name="T86" fmla="*/ 182 w 263"/>
                  <a:gd name="T87" fmla="*/ 454 h 221"/>
                  <a:gd name="T88" fmla="*/ 176 w 263"/>
                  <a:gd name="T89" fmla="*/ 470 h 221"/>
                  <a:gd name="T90" fmla="*/ 158 w 263"/>
                  <a:gd name="T91" fmla="*/ 454 h 221"/>
                  <a:gd name="T92" fmla="*/ 134 w 263"/>
                  <a:gd name="T93" fmla="*/ 470 h 221"/>
                  <a:gd name="T94" fmla="*/ 121 w 263"/>
                  <a:gd name="T95" fmla="*/ 495 h 221"/>
                  <a:gd name="T96" fmla="*/ 97 w 263"/>
                  <a:gd name="T97" fmla="*/ 48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p>
            </p:txBody>
          </p:sp>
          <p:sp>
            <p:nvSpPr>
              <p:cNvPr id="134" name="Freeform 153"/>
              <p:cNvSpPr>
                <a:spLocks noChangeAspect="1"/>
              </p:cNvSpPr>
              <p:nvPr/>
            </p:nvSpPr>
            <p:spPr bwMode="auto">
              <a:xfrm>
                <a:off x="8421508" y="5901201"/>
                <a:ext cx="475524" cy="787619"/>
              </a:xfrm>
              <a:custGeom>
                <a:avLst/>
                <a:gdLst>
                  <a:gd name="T0" fmla="*/ 201 w 179"/>
                  <a:gd name="T1" fmla="*/ 80 h 269"/>
                  <a:gd name="T2" fmla="*/ 195 w 179"/>
                  <a:gd name="T3" fmla="*/ 124 h 269"/>
                  <a:gd name="T4" fmla="*/ 182 w 179"/>
                  <a:gd name="T5" fmla="*/ 178 h 269"/>
                  <a:gd name="T6" fmla="*/ 166 w 179"/>
                  <a:gd name="T7" fmla="*/ 231 h 269"/>
                  <a:gd name="T8" fmla="*/ 152 w 179"/>
                  <a:gd name="T9" fmla="*/ 289 h 269"/>
                  <a:gd name="T10" fmla="*/ 140 w 179"/>
                  <a:gd name="T11" fmla="*/ 342 h 269"/>
                  <a:gd name="T12" fmla="*/ 125 w 179"/>
                  <a:gd name="T13" fmla="*/ 371 h 269"/>
                  <a:gd name="T14" fmla="*/ 109 w 179"/>
                  <a:gd name="T15" fmla="*/ 399 h 269"/>
                  <a:gd name="T16" fmla="*/ 97 w 179"/>
                  <a:gd name="T17" fmla="*/ 425 h 269"/>
                  <a:gd name="T18" fmla="*/ 91 w 179"/>
                  <a:gd name="T19" fmla="*/ 454 h 269"/>
                  <a:gd name="T20" fmla="*/ 76 w 179"/>
                  <a:gd name="T21" fmla="*/ 480 h 269"/>
                  <a:gd name="T22" fmla="*/ 60 w 179"/>
                  <a:gd name="T23" fmla="*/ 508 h 269"/>
                  <a:gd name="T24" fmla="*/ 42 w 179"/>
                  <a:gd name="T25" fmla="*/ 534 h 269"/>
                  <a:gd name="T26" fmla="*/ 31 w 179"/>
                  <a:gd name="T27" fmla="*/ 563 h 269"/>
                  <a:gd name="T28" fmla="*/ 18 w 179"/>
                  <a:gd name="T29" fmla="*/ 590 h 269"/>
                  <a:gd name="T30" fmla="*/ 12 w 179"/>
                  <a:gd name="T31" fmla="*/ 620 h 269"/>
                  <a:gd name="T32" fmla="*/ 0 w 179"/>
                  <a:gd name="T33" fmla="*/ 578 h 269"/>
                  <a:gd name="T34" fmla="*/ 0 w 179"/>
                  <a:gd name="T35" fmla="*/ 496 h 269"/>
                  <a:gd name="T36" fmla="*/ 0 w 179"/>
                  <a:gd name="T37" fmla="*/ 454 h 269"/>
                  <a:gd name="T38" fmla="*/ 0 w 179"/>
                  <a:gd name="T39" fmla="*/ 413 h 269"/>
                  <a:gd name="T40" fmla="*/ 6 w 179"/>
                  <a:gd name="T41" fmla="*/ 384 h 269"/>
                  <a:gd name="T42" fmla="*/ 18 w 179"/>
                  <a:gd name="T43" fmla="*/ 358 h 269"/>
                  <a:gd name="T44" fmla="*/ 31 w 179"/>
                  <a:gd name="T45" fmla="*/ 342 h 269"/>
                  <a:gd name="T46" fmla="*/ 48 w 179"/>
                  <a:gd name="T47" fmla="*/ 314 h 269"/>
                  <a:gd name="T48" fmla="*/ 85 w 179"/>
                  <a:gd name="T49" fmla="*/ 314 h 269"/>
                  <a:gd name="T50" fmla="*/ 97 w 179"/>
                  <a:gd name="T51" fmla="*/ 273 h 269"/>
                  <a:gd name="T52" fmla="*/ 109 w 179"/>
                  <a:gd name="T53" fmla="*/ 247 h 269"/>
                  <a:gd name="T54" fmla="*/ 125 w 179"/>
                  <a:gd name="T55" fmla="*/ 204 h 269"/>
                  <a:gd name="T56" fmla="*/ 140 w 179"/>
                  <a:gd name="T57" fmla="*/ 178 h 269"/>
                  <a:gd name="T58" fmla="*/ 116 w 179"/>
                  <a:gd name="T59" fmla="*/ 178 h 269"/>
                  <a:gd name="T60" fmla="*/ 91 w 179"/>
                  <a:gd name="T61" fmla="*/ 149 h 269"/>
                  <a:gd name="T62" fmla="*/ 76 w 179"/>
                  <a:gd name="T63" fmla="*/ 133 h 269"/>
                  <a:gd name="T64" fmla="*/ 60 w 179"/>
                  <a:gd name="T65" fmla="*/ 124 h 269"/>
                  <a:gd name="T66" fmla="*/ 48 w 179"/>
                  <a:gd name="T67" fmla="*/ 93 h 269"/>
                  <a:gd name="T68" fmla="*/ 36 w 179"/>
                  <a:gd name="T69" fmla="*/ 69 h 269"/>
                  <a:gd name="T70" fmla="*/ 36 w 179"/>
                  <a:gd name="T71" fmla="*/ 42 h 269"/>
                  <a:gd name="T72" fmla="*/ 42 w 179"/>
                  <a:gd name="T73" fmla="*/ 14 h 269"/>
                  <a:gd name="T74" fmla="*/ 54 w 179"/>
                  <a:gd name="T75" fmla="*/ 42 h 269"/>
                  <a:gd name="T76" fmla="*/ 66 w 179"/>
                  <a:gd name="T77" fmla="*/ 69 h 269"/>
                  <a:gd name="T78" fmla="*/ 91 w 179"/>
                  <a:gd name="T79" fmla="*/ 42 h 269"/>
                  <a:gd name="T80" fmla="*/ 109 w 179"/>
                  <a:gd name="T81" fmla="*/ 42 h 269"/>
                  <a:gd name="T82" fmla="*/ 134 w 179"/>
                  <a:gd name="T83" fmla="*/ 29 h 269"/>
                  <a:gd name="T84" fmla="*/ 158 w 179"/>
                  <a:gd name="T85" fmla="*/ 14 h 269"/>
                  <a:gd name="T86" fmla="*/ 189 w 179"/>
                  <a:gd name="T87" fmla="*/ 0 h 269"/>
                  <a:gd name="T88" fmla="*/ 195 w 179"/>
                  <a:gd name="T89" fmla="*/ 0 h 269"/>
                  <a:gd name="T90" fmla="*/ 201 w 179"/>
                  <a:gd name="T91" fmla="*/ 0 h 269"/>
                  <a:gd name="T92" fmla="*/ 201 w 179"/>
                  <a:gd name="T93" fmla="*/ 69 h 269"/>
                  <a:gd name="T94" fmla="*/ 208 w 179"/>
                  <a:gd name="T95" fmla="*/ 69 h 269"/>
                  <a:gd name="T96" fmla="*/ 201 w 179"/>
                  <a:gd name="T97" fmla="*/ 80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p>
            </p:txBody>
          </p:sp>
          <p:sp>
            <p:nvSpPr>
              <p:cNvPr id="135" name="Freeform 154"/>
              <p:cNvSpPr>
                <a:spLocks noChangeAspect="1"/>
              </p:cNvSpPr>
              <p:nvPr/>
            </p:nvSpPr>
            <p:spPr bwMode="auto">
              <a:xfrm>
                <a:off x="7868030" y="6725211"/>
                <a:ext cx="80552" cy="122173"/>
              </a:xfrm>
              <a:custGeom>
                <a:avLst/>
                <a:gdLst>
                  <a:gd name="T0" fmla="*/ 31 w 30"/>
                  <a:gd name="T1" fmla="*/ 27 h 42"/>
                  <a:gd name="T2" fmla="*/ 31 w 30"/>
                  <a:gd name="T3" fmla="*/ 0 h 42"/>
                  <a:gd name="T4" fmla="*/ 25 w 30"/>
                  <a:gd name="T5" fmla="*/ 0 h 42"/>
                  <a:gd name="T6" fmla="*/ 12 w 30"/>
                  <a:gd name="T7" fmla="*/ 13 h 42"/>
                  <a:gd name="T8" fmla="*/ 0 w 30"/>
                  <a:gd name="T9" fmla="*/ 13 h 42"/>
                  <a:gd name="T10" fmla="*/ 0 w 30"/>
                  <a:gd name="T11" fmla="*/ 13 h 42"/>
                  <a:gd name="T12" fmla="*/ 0 w 30"/>
                  <a:gd name="T13" fmla="*/ 27 h 42"/>
                  <a:gd name="T14" fmla="*/ 0 w 30"/>
                  <a:gd name="T15" fmla="*/ 54 h 42"/>
                  <a:gd name="T16" fmla="*/ 6 w 30"/>
                  <a:gd name="T17" fmla="*/ 93 h 42"/>
                  <a:gd name="T18" fmla="*/ 12 w 30"/>
                  <a:gd name="T19" fmla="*/ 93 h 42"/>
                  <a:gd name="T20" fmla="*/ 25 w 30"/>
                  <a:gd name="T21" fmla="*/ 67 h 42"/>
                  <a:gd name="T22" fmla="*/ 37 w 30"/>
                  <a:gd name="T23" fmla="*/ 39 h 42"/>
                  <a:gd name="T24" fmla="*/ 31 w 30"/>
                  <a:gd name="T25" fmla="*/ 2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36" name="Freeform 155"/>
              <p:cNvSpPr>
                <a:spLocks noChangeAspect="1"/>
              </p:cNvSpPr>
              <p:nvPr/>
            </p:nvSpPr>
            <p:spPr bwMode="auto">
              <a:xfrm>
                <a:off x="7036515" y="6374292"/>
                <a:ext cx="348198" cy="509483"/>
              </a:xfrm>
              <a:custGeom>
                <a:avLst/>
                <a:gdLst>
                  <a:gd name="T0" fmla="*/ 24 w 132"/>
                  <a:gd name="T1" fmla="*/ 275 h 174"/>
                  <a:gd name="T2" fmla="*/ 12 w 132"/>
                  <a:gd name="T3" fmla="*/ 291 h 174"/>
                  <a:gd name="T4" fmla="*/ 12 w 132"/>
                  <a:gd name="T5" fmla="*/ 304 h 174"/>
                  <a:gd name="T6" fmla="*/ 12 w 132"/>
                  <a:gd name="T7" fmla="*/ 304 h 174"/>
                  <a:gd name="T8" fmla="*/ 18 w 132"/>
                  <a:gd name="T9" fmla="*/ 330 h 174"/>
                  <a:gd name="T10" fmla="*/ 12 w 132"/>
                  <a:gd name="T11" fmla="*/ 330 h 174"/>
                  <a:gd name="T12" fmla="*/ 6 w 132"/>
                  <a:gd name="T13" fmla="*/ 330 h 174"/>
                  <a:gd name="T14" fmla="*/ 0 w 132"/>
                  <a:gd name="T15" fmla="*/ 344 h 174"/>
                  <a:gd name="T16" fmla="*/ 18 w 132"/>
                  <a:gd name="T17" fmla="*/ 400 h 174"/>
                  <a:gd name="T18" fmla="*/ 30 w 132"/>
                  <a:gd name="T19" fmla="*/ 372 h 174"/>
                  <a:gd name="T20" fmla="*/ 43 w 132"/>
                  <a:gd name="T21" fmla="*/ 385 h 174"/>
                  <a:gd name="T22" fmla="*/ 49 w 132"/>
                  <a:gd name="T23" fmla="*/ 385 h 174"/>
                  <a:gd name="T24" fmla="*/ 55 w 132"/>
                  <a:gd name="T25" fmla="*/ 372 h 174"/>
                  <a:gd name="T26" fmla="*/ 67 w 132"/>
                  <a:gd name="T27" fmla="*/ 372 h 174"/>
                  <a:gd name="T28" fmla="*/ 67 w 132"/>
                  <a:gd name="T29" fmla="*/ 385 h 174"/>
                  <a:gd name="T30" fmla="*/ 85 w 132"/>
                  <a:gd name="T31" fmla="*/ 359 h 174"/>
                  <a:gd name="T32" fmla="*/ 97 w 132"/>
                  <a:gd name="T33" fmla="*/ 330 h 174"/>
                  <a:gd name="T34" fmla="*/ 107 w 132"/>
                  <a:gd name="T35" fmla="*/ 260 h 174"/>
                  <a:gd name="T36" fmla="*/ 134 w 132"/>
                  <a:gd name="T37" fmla="*/ 194 h 174"/>
                  <a:gd name="T38" fmla="*/ 134 w 132"/>
                  <a:gd name="T39" fmla="*/ 150 h 174"/>
                  <a:gd name="T40" fmla="*/ 140 w 132"/>
                  <a:gd name="T41" fmla="*/ 126 h 174"/>
                  <a:gd name="T42" fmla="*/ 140 w 132"/>
                  <a:gd name="T43" fmla="*/ 83 h 174"/>
                  <a:gd name="T44" fmla="*/ 140 w 132"/>
                  <a:gd name="T45" fmla="*/ 54 h 174"/>
                  <a:gd name="T46" fmla="*/ 146 w 132"/>
                  <a:gd name="T47" fmla="*/ 14 h 174"/>
                  <a:gd name="T48" fmla="*/ 122 w 132"/>
                  <a:gd name="T49" fmla="*/ 0 h 174"/>
                  <a:gd name="T50" fmla="*/ 107 w 132"/>
                  <a:gd name="T51" fmla="*/ 14 h 174"/>
                  <a:gd name="T52" fmla="*/ 97 w 132"/>
                  <a:gd name="T53" fmla="*/ 69 h 174"/>
                  <a:gd name="T54" fmla="*/ 97 w 132"/>
                  <a:gd name="T55" fmla="*/ 83 h 174"/>
                  <a:gd name="T56" fmla="*/ 79 w 132"/>
                  <a:gd name="T57" fmla="*/ 83 h 174"/>
                  <a:gd name="T58" fmla="*/ 61 w 132"/>
                  <a:gd name="T59" fmla="*/ 69 h 174"/>
                  <a:gd name="T60" fmla="*/ 49 w 132"/>
                  <a:gd name="T61" fmla="*/ 69 h 174"/>
                  <a:gd name="T62" fmla="*/ 43 w 132"/>
                  <a:gd name="T63" fmla="*/ 112 h 174"/>
                  <a:gd name="T64" fmla="*/ 67 w 132"/>
                  <a:gd name="T65" fmla="*/ 112 h 174"/>
                  <a:gd name="T66" fmla="*/ 67 w 132"/>
                  <a:gd name="T67" fmla="*/ 140 h 174"/>
                  <a:gd name="T68" fmla="*/ 55 w 132"/>
                  <a:gd name="T69" fmla="*/ 167 h 174"/>
                  <a:gd name="T70" fmla="*/ 67 w 132"/>
                  <a:gd name="T71" fmla="*/ 205 h 174"/>
                  <a:gd name="T72" fmla="*/ 61 w 132"/>
                  <a:gd name="T73" fmla="*/ 275 h 174"/>
                  <a:gd name="T74" fmla="*/ 55 w 132"/>
                  <a:gd name="T75" fmla="*/ 275 h 174"/>
                  <a:gd name="T76" fmla="*/ 55 w 132"/>
                  <a:gd name="T77" fmla="*/ 275 h 174"/>
                  <a:gd name="T78" fmla="*/ 43 w 132"/>
                  <a:gd name="T79" fmla="*/ 275 h 174"/>
                  <a:gd name="T80" fmla="*/ 24 w 132"/>
                  <a:gd name="T81" fmla="*/ 248 h 174"/>
                  <a:gd name="T82" fmla="*/ 24 w 132"/>
                  <a:gd name="T83" fmla="*/ 275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003FBC"/>
              </a:solidFill>
              <a:ln w="9525">
                <a:solidFill>
                  <a:srgbClr val="000000"/>
                </a:solidFill>
                <a:prstDash val="solid"/>
                <a:round/>
                <a:headEnd/>
                <a:tailEnd/>
              </a:ln>
            </p:spPr>
            <p:txBody>
              <a:bodyPr/>
              <a:lstStyle/>
              <a:p>
                <a:endParaRPr lang="en-US"/>
              </a:p>
            </p:txBody>
          </p:sp>
          <p:sp>
            <p:nvSpPr>
              <p:cNvPr id="137" name="Freeform 156"/>
              <p:cNvSpPr>
                <a:spLocks noChangeAspect="1"/>
              </p:cNvSpPr>
              <p:nvPr/>
            </p:nvSpPr>
            <p:spPr bwMode="auto">
              <a:xfrm>
                <a:off x="8091501" y="6319704"/>
                <a:ext cx="379380" cy="545877"/>
              </a:xfrm>
              <a:custGeom>
                <a:avLst/>
                <a:gdLst>
                  <a:gd name="T0" fmla="*/ 73 w 144"/>
                  <a:gd name="T1" fmla="*/ 350 h 186"/>
                  <a:gd name="T2" fmla="*/ 55 w 144"/>
                  <a:gd name="T3" fmla="*/ 338 h 186"/>
                  <a:gd name="T4" fmla="*/ 43 w 144"/>
                  <a:gd name="T5" fmla="*/ 309 h 186"/>
                  <a:gd name="T6" fmla="*/ 0 w 144"/>
                  <a:gd name="T7" fmla="*/ 268 h 186"/>
                  <a:gd name="T8" fmla="*/ 0 w 144"/>
                  <a:gd name="T9" fmla="*/ 211 h 186"/>
                  <a:gd name="T10" fmla="*/ 12 w 144"/>
                  <a:gd name="T11" fmla="*/ 167 h 186"/>
                  <a:gd name="T12" fmla="*/ 18 w 144"/>
                  <a:gd name="T13" fmla="*/ 126 h 186"/>
                  <a:gd name="T14" fmla="*/ 18 w 144"/>
                  <a:gd name="T15" fmla="*/ 86 h 186"/>
                  <a:gd name="T16" fmla="*/ 12 w 144"/>
                  <a:gd name="T17" fmla="*/ 55 h 186"/>
                  <a:gd name="T18" fmla="*/ 0 w 144"/>
                  <a:gd name="T19" fmla="*/ 14 h 186"/>
                  <a:gd name="T20" fmla="*/ 6 w 144"/>
                  <a:gd name="T21" fmla="*/ 0 h 186"/>
                  <a:gd name="T22" fmla="*/ 43 w 144"/>
                  <a:gd name="T23" fmla="*/ 0 h 186"/>
                  <a:gd name="T24" fmla="*/ 61 w 144"/>
                  <a:gd name="T25" fmla="*/ 0 h 186"/>
                  <a:gd name="T26" fmla="*/ 79 w 144"/>
                  <a:gd name="T27" fmla="*/ 42 h 186"/>
                  <a:gd name="T28" fmla="*/ 103 w 144"/>
                  <a:gd name="T29" fmla="*/ 55 h 186"/>
                  <a:gd name="T30" fmla="*/ 122 w 144"/>
                  <a:gd name="T31" fmla="*/ 29 h 186"/>
                  <a:gd name="T32" fmla="*/ 140 w 144"/>
                  <a:gd name="T33" fmla="*/ 14 h 186"/>
                  <a:gd name="T34" fmla="*/ 158 w 144"/>
                  <a:gd name="T35" fmla="*/ 29 h 186"/>
                  <a:gd name="T36" fmla="*/ 146 w 144"/>
                  <a:gd name="T37" fmla="*/ 55 h 186"/>
                  <a:gd name="T38" fmla="*/ 140 w 144"/>
                  <a:gd name="T39" fmla="*/ 86 h 186"/>
                  <a:gd name="T40" fmla="*/ 140 w 144"/>
                  <a:gd name="T41" fmla="*/ 126 h 186"/>
                  <a:gd name="T42" fmla="*/ 140 w 144"/>
                  <a:gd name="T43" fmla="*/ 167 h 186"/>
                  <a:gd name="T44" fmla="*/ 140 w 144"/>
                  <a:gd name="T45" fmla="*/ 254 h 186"/>
                  <a:gd name="T46" fmla="*/ 152 w 144"/>
                  <a:gd name="T47" fmla="*/ 294 h 186"/>
                  <a:gd name="T48" fmla="*/ 140 w 144"/>
                  <a:gd name="T49" fmla="*/ 309 h 186"/>
                  <a:gd name="T50" fmla="*/ 134 w 144"/>
                  <a:gd name="T51" fmla="*/ 338 h 186"/>
                  <a:gd name="T52" fmla="*/ 128 w 144"/>
                  <a:gd name="T53" fmla="*/ 350 h 186"/>
                  <a:gd name="T54" fmla="*/ 110 w 144"/>
                  <a:gd name="T55" fmla="*/ 394 h 186"/>
                  <a:gd name="T56" fmla="*/ 103 w 144"/>
                  <a:gd name="T57" fmla="*/ 436 h 186"/>
                  <a:gd name="T58" fmla="*/ 103 w 144"/>
                  <a:gd name="T59" fmla="*/ 436 h 186"/>
                  <a:gd name="T60" fmla="*/ 73 w 144"/>
                  <a:gd name="T61" fmla="*/ 366 h 186"/>
                  <a:gd name="T62" fmla="*/ 73 w 144"/>
                  <a:gd name="T63" fmla="*/ 350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38" name="Rectangle 157"/>
              <p:cNvSpPr>
                <a:spLocks noChangeAspect="1" noChangeArrowheads="1"/>
              </p:cNvSpPr>
              <p:nvPr/>
            </p:nvSpPr>
            <p:spPr bwMode="auto">
              <a:xfrm>
                <a:off x="14517562" y="6408084"/>
                <a:ext cx="12993"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39" name="Freeform 158"/>
              <p:cNvSpPr>
                <a:spLocks noChangeAspect="1"/>
              </p:cNvSpPr>
              <p:nvPr/>
            </p:nvSpPr>
            <p:spPr bwMode="auto">
              <a:xfrm>
                <a:off x="14530554" y="6478270"/>
                <a:ext cx="5197" cy="18195"/>
              </a:xfrm>
              <a:custGeom>
                <a:avLst/>
                <a:gdLst>
                  <a:gd name="T0" fmla="*/ 0 w 2"/>
                  <a:gd name="T1" fmla="*/ 18 h 6"/>
                  <a:gd name="T2" fmla="*/ 0 w 2"/>
                  <a:gd name="T3" fmla="*/ 18 h 6"/>
                  <a:gd name="T4" fmla="*/ 0 w 2"/>
                  <a:gd name="T5" fmla="*/ 18 h 6"/>
                  <a:gd name="T6" fmla="*/ 0 w 2"/>
                  <a:gd name="T7" fmla="*/ 0 h 6"/>
                  <a:gd name="T8" fmla="*/ 0 w 2"/>
                  <a:gd name="T9" fmla="*/ 0 h 6"/>
                  <a:gd name="T10" fmla="*/ 0 w 2"/>
                  <a:gd name="T11" fmla="*/ 0 h 6"/>
                  <a:gd name="T12" fmla="*/ 0 w 2"/>
                  <a:gd name="T13" fmla="*/ 0 h 6"/>
                  <a:gd name="T14" fmla="*/ 0 w 2"/>
                  <a:gd name="T15" fmla="*/ 1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40" name="Freeform 159"/>
              <p:cNvSpPr>
                <a:spLocks noChangeAspect="1"/>
              </p:cNvSpPr>
              <p:nvPr/>
            </p:nvSpPr>
            <p:spPr bwMode="auto">
              <a:xfrm>
                <a:off x="14548742" y="6514661"/>
                <a:ext cx="2599" cy="2599"/>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41" name="Rectangle 160"/>
              <p:cNvSpPr>
                <a:spLocks noChangeAspect="1" noChangeArrowheads="1"/>
              </p:cNvSpPr>
              <p:nvPr/>
            </p:nvSpPr>
            <p:spPr bwMode="auto">
              <a:xfrm>
                <a:off x="14548742" y="647827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42" name="Freeform 161"/>
              <p:cNvSpPr>
                <a:spLocks noChangeAspect="1"/>
              </p:cNvSpPr>
              <p:nvPr/>
            </p:nvSpPr>
            <p:spPr bwMode="auto">
              <a:xfrm>
                <a:off x="14530554" y="6496464"/>
                <a:ext cx="5197" cy="2599"/>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43" name="Freeform 162"/>
              <p:cNvSpPr>
                <a:spLocks noChangeAspect="1"/>
              </p:cNvSpPr>
              <p:nvPr/>
            </p:nvSpPr>
            <p:spPr bwMode="auto">
              <a:xfrm>
                <a:off x="6644142" y="5779029"/>
                <a:ext cx="548282" cy="558872"/>
              </a:xfrm>
              <a:custGeom>
                <a:avLst/>
                <a:gdLst>
                  <a:gd name="T0" fmla="*/ 144 w 209"/>
                  <a:gd name="T1" fmla="*/ 314 h 191"/>
                  <a:gd name="T2" fmla="*/ 132 w 209"/>
                  <a:gd name="T3" fmla="*/ 329 h 191"/>
                  <a:gd name="T4" fmla="*/ 126 w 209"/>
                  <a:gd name="T5" fmla="*/ 355 h 191"/>
                  <a:gd name="T6" fmla="*/ 120 w 209"/>
                  <a:gd name="T7" fmla="*/ 384 h 191"/>
                  <a:gd name="T8" fmla="*/ 114 w 209"/>
                  <a:gd name="T9" fmla="*/ 407 h 191"/>
                  <a:gd name="T10" fmla="*/ 108 w 209"/>
                  <a:gd name="T11" fmla="*/ 407 h 191"/>
                  <a:gd name="T12" fmla="*/ 108 w 209"/>
                  <a:gd name="T13" fmla="*/ 422 h 191"/>
                  <a:gd name="T14" fmla="*/ 90 w 209"/>
                  <a:gd name="T15" fmla="*/ 422 h 191"/>
                  <a:gd name="T16" fmla="*/ 90 w 209"/>
                  <a:gd name="T17" fmla="*/ 422 h 191"/>
                  <a:gd name="T18" fmla="*/ 84 w 209"/>
                  <a:gd name="T19" fmla="*/ 422 h 191"/>
                  <a:gd name="T20" fmla="*/ 84 w 209"/>
                  <a:gd name="T21" fmla="*/ 422 h 191"/>
                  <a:gd name="T22" fmla="*/ 78 w 209"/>
                  <a:gd name="T23" fmla="*/ 407 h 191"/>
                  <a:gd name="T24" fmla="*/ 78 w 209"/>
                  <a:gd name="T25" fmla="*/ 436 h 191"/>
                  <a:gd name="T26" fmla="*/ 78 w 209"/>
                  <a:gd name="T27" fmla="*/ 422 h 191"/>
                  <a:gd name="T28" fmla="*/ 78 w 209"/>
                  <a:gd name="T29" fmla="*/ 422 h 191"/>
                  <a:gd name="T30" fmla="*/ 72 w 209"/>
                  <a:gd name="T31" fmla="*/ 422 h 191"/>
                  <a:gd name="T32" fmla="*/ 66 w 209"/>
                  <a:gd name="T33" fmla="*/ 436 h 191"/>
                  <a:gd name="T34" fmla="*/ 48 w 209"/>
                  <a:gd name="T35" fmla="*/ 384 h 191"/>
                  <a:gd name="T36" fmla="*/ 61 w 209"/>
                  <a:gd name="T37" fmla="*/ 384 h 191"/>
                  <a:gd name="T38" fmla="*/ 48 w 209"/>
                  <a:gd name="T39" fmla="*/ 384 h 191"/>
                  <a:gd name="T40" fmla="*/ 48 w 209"/>
                  <a:gd name="T41" fmla="*/ 384 h 191"/>
                  <a:gd name="T42" fmla="*/ 48 w 209"/>
                  <a:gd name="T43" fmla="*/ 370 h 191"/>
                  <a:gd name="T44" fmla="*/ 24 w 209"/>
                  <a:gd name="T45" fmla="*/ 342 h 191"/>
                  <a:gd name="T46" fmla="*/ 18 w 209"/>
                  <a:gd name="T47" fmla="*/ 342 h 191"/>
                  <a:gd name="T48" fmla="*/ 18 w 209"/>
                  <a:gd name="T49" fmla="*/ 329 h 191"/>
                  <a:gd name="T50" fmla="*/ 0 w 209"/>
                  <a:gd name="T51" fmla="*/ 342 h 191"/>
                  <a:gd name="T52" fmla="*/ 6 w 209"/>
                  <a:gd name="T53" fmla="*/ 216 h 191"/>
                  <a:gd name="T54" fmla="*/ 18 w 209"/>
                  <a:gd name="T55" fmla="*/ 163 h 191"/>
                  <a:gd name="T56" fmla="*/ 18 w 209"/>
                  <a:gd name="T57" fmla="*/ 125 h 191"/>
                  <a:gd name="T58" fmla="*/ 18 w 209"/>
                  <a:gd name="T59" fmla="*/ 98 h 191"/>
                  <a:gd name="T60" fmla="*/ 18 w 209"/>
                  <a:gd name="T61" fmla="*/ 98 h 191"/>
                  <a:gd name="T62" fmla="*/ 18 w 209"/>
                  <a:gd name="T63" fmla="*/ 83 h 191"/>
                  <a:gd name="T64" fmla="*/ 24 w 209"/>
                  <a:gd name="T65" fmla="*/ 54 h 191"/>
                  <a:gd name="T66" fmla="*/ 30 w 209"/>
                  <a:gd name="T67" fmla="*/ 14 h 191"/>
                  <a:gd name="T68" fmla="*/ 42 w 209"/>
                  <a:gd name="T69" fmla="*/ 0 h 191"/>
                  <a:gd name="T70" fmla="*/ 66 w 209"/>
                  <a:gd name="T71" fmla="*/ 14 h 191"/>
                  <a:gd name="T72" fmla="*/ 78 w 209"/>
                  <a:gd name="T73" fmla="*/ 42 h 191"/>
                  <a:gd name="T74" fmla="*/ 96 w 209"/>
                  <a:gd name="T75" fmla="*/ 29 h 191"/>
                  <a:gd name="T76" fmla="*/ 108 w 209"/>
                  <a:gd name="T77" fmla="*/ 42 h 191"/>
                  <a:gd name="T78" fmla="*/ 126 w 209"/>
                  <a:gd name="T79" fmla="*/ 54 h 191"/>
                  <a:gd name="T80" fmla="*/ 144 w 209"/>
                  <a:gd name="T81" fmla="*/ 29 h 191"/>
                  <a:gd name="T82" fmla="*/ 167 w 209"/>
                  <a:gd name="T83" fmla="*/ 29 h 191"/>
                  <a:gd name="T84" fmla="*/ 187 w 209"/>
                  <a:gd name="T85" fmla="*/ 42 h 191"/>
                  <a:gd name="T86" fmla="*/ 205 w 209"/>
                  <a:gd name="T87" fmla="*/ 14 h 191"/>
                  <a:gd name="T88" fmla="*/ 217 w 209"/>
                  <a:gd name="T89" fmla="*/ 42 h 191"/>
                  <a:gd name="T90" fmla="*/ 217 w 209"/>
                  <a:gd name="T91" fmla="*/ 69 h 191"/>
                  <a:gd name="T92" fmla="*/ 223 w 209"/>
                  <a:gd name="T93" fmla="*/ 83 h 191"/>
                  <a:gd name="T94" fmla="*/ 223 w 209"/>
                  <a:gd name="T95" fmla="*/ 111 h 191"/>
                  <a:gd name="T96" fmla="*/ 211 w 209"/>
                  <a:gd name="T97" fmla="*/ 140 h 191"/>
                  <a:gd name="T98" fmla="*/ 205 w 209"/>
                  <a:gd name="T99" fmla="*/ 178 h 191"/>
                  <a:gd name="T100" fmla="*/ 193 w 209"/>
                  <a:gd name="T101" fmla="*/ 204 h 191"/>
                  <a:gd name="T102" fmla="*/ 187 w 209"/>
                  <a:gd name="T103" fmla="*/ 243 h 191"/>
                  <a:gd name="T104" fmla="*/ 181 w 209"/>
                  <a:gd name="T105" fmla="*/ 259 h 191"/>
                  <a:gd name="T106" fmla="*/ 175 w 209"/>
                  <a:gd name="T107" fmla="*/ 298 h 191"/>
                  <a:gd name="T108" fmla="*/ 156 w 209"/>
                  <a:gd name="T109" fmla="*/ 342 h 191"/>
                  <a:gd name="T110" fmla="*/ 144 w 209"/>
                  <a:gd name="T111" fmla="*/ 314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44" name="Freeform 163"/>
              <p:cNvSpPr>
                <a:spLocks noChangeAspect="1"/>
              </p:cNvSpPr>
              <p:nvPr/>
            </p:nvSpPr>
            <p:spPr bwMode="auto">
              <a:xfrm>
                <a:off x="6563590" y="5867409"/>
                <a:ext cx="127326" cy="366516"/>
              </a:xfrm>
              <a:custGeom>
                <a:avLst/>
                <a:gdLst>
                  <a:gd name="T0" fmla="*/ 0 w 48"/>
                  <a:gd name="T1" fmla="*/ 70 h 125"/>
                  <a:gd name="T2" fmla="*/ 0 w 48"/>
                  <a:gd name="T3" fmla="*/ 70 h 125"/>
                  <a:gd name="T4" fmla="*/ 0 w 48"/>
                  <a:gd name="T5" fmla="*/ 86 h 125"/>
                  <a:gd name="T6" fmla="*/ 6 w 48"/>
                  <a:gd name="T7" fmla="*/ 111 h 125"/>
                  <a:gd name="T8" fmla="*/ 12 w 48"/>
                  <a:gd name="T9" fmla="*/ 149 h 125"/>
                  <a:gd name="T10" fmla="*/ 12 w 48"/>
                  <a:gd name="T11" fmla="*/ 179 h 125"/>
                  <a:gd name="T12" fmla="*/ 12 w 48"/>
                  <a:gd name="T13" fmla="*/ 220 h 125"/>
                  <a:gd name="T14" fmla="*/ 12 w 48"/>
                  <a:gd name="T15" fmla="*/ 290 h 125"/>
                  <a:gd name="T16" fmla="*/ 37 w 48"/>
                  <a:gd name="T17" fmla="*/ 276 h 125"/>
                  <a:gd name="T18" fmla="*/ 43 w 48"/>
                  <a:gd name="T19" fmla="*/ 149 h 125"/>
                  <a:gd name="T20" fmla="*/ 55 w 48"/>
                  <a:gd name="T21" fmla="*/ 98 h 125"/>
                  <a:gd name="T22" fmla="*/ 55 w 48"/>
                  <a:gd name="T23" fmla="*/ 55 h 125"/>
                  <a:gd name="T24" fmla="*/ 55 w 48"/>
                  <a:gd name="T25" fmla="*/ 29 h 125"/>
                  <a:gd name="T26" fmla="*/ 55 w 48"/>
                  <a:gd name="T27" fmla="*/ 29 h 125"/>
                  <a:gd name="T28" fmla="*/ 37 w 48"/>
                  <a:gd name="T29" fmla="*/ 0 h 125"/>
                  <a:gd name="T30" fmla="*/ 37 w 48"/>
                  <a:gd name="T31" fmla="*/ 14 h 125"/>
                  <a:gd name="T32" fmla="*/ 37 w 48"/>
                  <a:gd name="T33" fmla="*/ 29 h 125"/>
                  <a:gd name="T34" fmla="*/ 37 w 48"/>
                  <a:gd name="T35" fmla="*/ 29 h 125"/>
                  <a:gd name="T36" fmla="*/ 31 w 48"/>
                  <a:gd name="T37" fmla="*/ 29 h 125"/>
                  <a:gd name="T38" fmla="*/ 12 w 48"/>
                  <a:gd name="T39" fmla="*/ 42 h 125"/>
                  <a:gd name="T40" fmla="*/ 0 w 48"/>
                  <a:gd name="T41" fmla="*/ 7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003FBC"/>
              </a:solidFill>
              <a:ln w="9525">
                <a:solidFill>
                  <a:srgbClr val="000000"/>
                </a:solidFill>
                <a:prstDash val="solid"/>
                <a:round/>
                <a:headEnd/>
                <a:tailEnd/>
              </a:ln>
            </p:spPr>
            <p:txBody>
              <a:bodyPr/>
              <a:lstStyle/>
              <a:p>
                <a:endParaRPr lang="en-US"/>
              </a:p>
            </p:txBody>
          </p:sp>
          <p:sp>
            <p:nvSpPr>
              <p:cNvPr id="145" name="Freeform 164"/>
              <p:cNvSpPr>
                <a:spLocks noChangeAspect="1"/>
              </p:cNvSpPr>
              <p:nvPr/>
            </p:nvSpPr>
            <p:spPr bwMode="auto">
              <a:xfrm>
                <a:off x="6262164" y="5708845"/>
                <a:ext cx="381978" cy="330125"/>
              </a:xfrm>
              <a:custGeom>
                <a:avLst/>
                <a:gdLst>
                  <a:gd name="T0" fmla="*/ 131 w 144"/>
                  <a:gd name="T1" fmla="*/ 191 h 113"/>
                  <a:gd name="T2" fmla="*/ 122 w 144"/>
                  <a:gd name="T3" fmla="*/ 191 h 113"/>
                  <a:gd name="T4" fmla="*/ 110 w 144"/>
                  <a:gd name="T5" fmla="*/ 176 h 113"/>
                  <a:gd name="T6" fmla="*/ 104 w 144"/>
                  <a:gd name="T7" fmla="*/ 176 h 113"/>
                  <a:gd name="T8" fmla="*/ 86 w 144"/>
                  <a:gd name="T9" fmla="*/ 176 h 113"/>
                  <a:gd name="T10" fmla="*/ 55 w 144"/>
                  <a:gd name="T11" fmla="*/ 191 h 113"/>
                  <a:gd name="T12" fmla="*/ 61 w 144"/>
                  <a:gd name="T13" fmla="*/ 256 h 113"/>
                  <a:gd name="T14" fmla="*/ 43 w 144"/>
                  <a:gd name="T15" fmla="*/ 230 h 113"/>
                  <a:gd name="T16" fmla="*/ 18 w 144"/>
                  <a:gd name="T17" fmla="*/ 243 h 113"/>
                  <a:gd name="T18" fmla="*/ 12 w 144"/>
                  <a:gd name="T19" fmla="*/ 217 h 113"/>
                  <a:gd name="T20" fmla="*/ 0 w 144"/>
                  <a:gd name="T21" fmla="*/ 217 h 113"/>
                  <a:gd name="T22" fmla="*/ 6 w 144"/>
                  <a:gd name="T23" fmla="*/ 149 h 113"/>
                  <a:gd name="T24" fmla="*/ 12 w 144"/>
                  <a:gd name="T25" fmla="*/ 134 h 113"/>
                  <a:gd name="T26" fmla="*/ 31 w 144"/>
                  <a:gd name="T27" fmla="*/ 125 h 113"/>
                  <a:gd name="T28" fmla="*/ 31 w 144"/>
                  <a:gd name="T29" fmla="*/ 94 h 113"/>
                  <a:gd name="T30" fmla="*/ 37 w 144"/>
                  <a:gd name="T31" fmla="*/ 81 h 113"/>
                  <a:gd name="T32" fmla="*/ 43 w 144"/>
                  <a:gd name="T33" fmla="*/ 81 h 113"/>
                  <a:gd name="T34" fmla="*/ 49 w 144"/>
                  <a:gd name="T35" fmla="*/ 69 h 113"/>
                  <a:gd name="T36" fmla="*/ 55 w 144"/>
                  <a:gd name="T37" fmla="*/ 69 h 113"/>
                  <a:gd name="T38" fmla="*/ 61 w 144"/>
                  <a:gd name="T39" fmla="*/ 39 h 113"/>
                  <a:gd name="T40" fmla="*/ 67 w 144"/>
                  <a:gd name="T41" fmla="*/ 39 h 113"/>
                  <a:gd name="T42" fmla="*/ 74 w 144"/>
                  <a:gd name="T43" fmla="*/ 27 h 113"/>
                  <a:gd name="T44" fmla="*/ 98 w 144"/>
                  <a:gd name="T45" fmla="*/ 0 h 113"/>
                  <a:gd name="T46" fmla="*/ 116 w 144"/>
                  <a:gd name="T47" fmla="*/ 0 h 113"/>
                  <a:gd name="T48" fmla="*/ 122 w 144"/>
                  <a:gd name="T49" fmla="*/ 39 h 113"/>
                  <a:gd name="T50" fmla="*/ 140 w 144"/>
                  <a:gd name="T51" fmla="*/ 81 h 113"/>
                  <a:gd name="T52" fmla="*/ 131 w 144"/>
                  <a:gd name="T53" fmla="*/ 81 h 113"/>
                  <a:gd name="T54" fmla="*/ 131 w 144"/>
                  <a:gd name="T55" fmla="*/ 94 h 113"/>
                  <a:gd name="T56" fmla="*/ 147 w 144"/>
                  <a:gd name="T57" fmla="*/ 111 h 113"/>
                  <a:gd name="T58" fmla="*/ 153 w 144"/>
                  <a:gd name="T59" fmla="*/ 111 h 113"/>
                  <a:gd name="T60" fmla="*/ 159 w 144"/>
                  <a:gd name="T61" fmla="*/ 125 h 113"/>
                  <a:gd name="T62" fmla="*/ 165 w 144"/>
                  <a:gd name="T63" fmla="*/ 149 h 113"/>
                  <a:gd name="T64" fmla="*/ 165 w 144"/>
                  <a:gd name="T65" fmla="*/ 149 h 113"/>
                  <a:gd name="T66" fmla="*/ 159 w 144"/>
                  <a:gd name="T67" fmla="*/ 149 h 113"/>
                  <a:gd name="T68" fmla="*/ 147 w 144"/>
                  <a:gd name="T69" fmla="*/ 163 h 113"/>
                  <a:gd name="T70" fmla="*/ 131 w 144"/>
                  <a:gd name="T71" fmla="*/ 191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0039AC"/>
              </a:solidFill>
              <a:ln w="9525">
                <a:solidFill>
                  <a:srgbClr val="000000"/>
                </a:solidFill>
                <a:prstDash val="solid"/>
                <a:round/>
                <a:headEnd/>
                <a:tailEnd/>
              </a:ln>
            </p:spPr>
            <p:txBody>
              <a:bodyPr/>
              <a:lstStyle/>
              <a:p>
                <a:endParaRPr lang="en-US"/>
              </a:p>
            </p:txBody>
          </p:sp>
          <p:sp>
            <p:nvSpPr>
              <p:cNvPr id="146" name="Freeform 165"/>
              <p:cNvSpPr>
                <a:spLocks noChangeAspect="1"/>
              </p:cNvSpPr>
              <p:nvPr/>
            </p:nvSpPr>
            <p:spPr bwMode="auto">
              <a:xfrm>
                <a:off x="6909189" y="5831016"/>
                <a:ext cx="363788" cy="647252"/>
              </a:xfrm>
              <a:custGeom>
                <a:avLst/>
                <a:gdLst>
                  <a:gd name="T0" fmla="*/ 140 w 138"/>
                  <a:gd name="T1" fmla="*/ 134 h 221"/>
                  <a:gd name="T2" fmla="*/ 122 w 138"/>
                  <a:gd name="T3" fmla="*/ 134 h 221"/>
                  <a:gd name="T4" fmla="*/ 114 w 138"/>
                  <a:gd name="T5" fmla="*/ 149 h 221"/>
                  <a:gd name="T6" fmla="*/ 128 w 138"/>
                  <a:gd name="T7" fmla="*/ 192 h 221"/>
                  <a:gd name="T8" fmla="*/ 140 w 138"/>
                  <a:gd name="T9" fmla="*/ 247 h 221"/>
                  <a:gd name="T10" fmla="*/ 128 w 138"/>
                  <a:gd name="T11" fmla="*/ 290 h 221"/>
                  <a:gd name="T12" fmla="*/ 122 w 138"/>
                  <a:gd name="T13" fmla="*/ 329 h 221"/>
                  <a:gd name="T14" fmla="*/ 128 w 138"/>
                  <a:gd name="T15" fmla="*/ 384 h 221"/>
                  <a:gd name="T16" fmla="*/ 146 w 138"/>
                  <a:gd name="T17" fmla="*/ 454 h 221"/>
                  <a:gd name="T18" fmla="*/ 152 w 138"/>
                  <a:gd name="T19" fmla="*/ 497 h 221"/>
                  <a:gd name="T20" fmla="*/ 152 w 138"/>
                  <a:gd name="T21" fmla="*/ 510 h 221"/>
                  <a:gd name="T22" fmla="*/ 134 w 138"/>
                  <a:gd name="T23" fmla="*/ 510 h 221"/>
                  <a:gd name="T24" fmla="*/ 114 w 138"/>
                  <a:gd name="T25" fmla="*/ 497 h 221"/>
                  <a:gd name="T26" fmla="*/ 97 w 138"/>
                  <a:gd name="T27" fmla="*/ 497 h 221"/>
                  <a:gd name="T28" fmla="*/ 61 w 138"/>
                  <a:gd name="T29" fmla="*/ 497 h 221"/>
                  <a:gd name="T30" fmla="*/ 49 w 138"/>
                  <a:gd name="T31" fmla="*/ 497 h 221"/>
                  <a:gd name="T32" fmla="*/ 24 w 138"/>
                  <a:gd name="T33" fmla="*/ 482 h 221"/>
                  <a:gd name="T34" fmla="*/ 24 w 138"/>
                  <a:gd name="T35" fmla="*/ 441 h 221"/>
                  <a:gd name="T36" fmla="*/ 24 w 138"/>
                  <a:gd name="T37" fmla="*/ 415 h 221"/>
                  <a:gd name="T38" fmla="*/ 24 w 138"/>
                  <a:gd name="T39" fmla="*/ 415 h 221"/>
                  <a:gd name="T40" fmla="*/ 12 w 138"/>
                  <a:gd name="T41" fmla="*/ 415 h 221"/>
                  <a:gd name="T42" fmla="*/ 6 w 138"/>
                  <a:gd name="T43" fmla="*/ 384 h 221"/>
                  <a:gd name="T44" fmla="*/ 0 w 138"/>
                  <a:gd name="T45" fmla="*/ 384 h 221"/>
                  <a:gd name="T46" fmla="*/ 6 w 138"/>
                  <a:gd name="T47" fmla="*/ 371 h 221"/>
                  <a:gd name="T48" fmla="*/ 12 w 138"/>
                  <a:gd name="T49" fmla="*/ 343 h 221"/>
                  <a:gd name="T50" fmla="*/ 18 w 138"/>
                  <a:gd name="T51" fmla="*/ 317 h 221"/>
                  <a:gd name="T52" fmla="*/ 24 w 138"/>
                  <a:gd name="T53" fmla="*/ 290 h 221"/>
                  <a:gd name="T54" fmla="*/ 43 w 138"/>
                  <a:gd name="T55" fmla="*/ 274 h 221"/>
                  <a:gd name="T56" fmla="*/ 55 w 138"/>
                  <a:gd name="T57" fmla="*/ 303 h 221"/>
                  <a:gd name="T58" fmla="*/ 67 w 138"/>
                  <a:gd name="T59" fmla="*/ 259 h 221"/>
                  <a:gd name="T60" fmla="*/ 73 w 138"/>
                  <a:gd name="T61" fmla="*/ 219 h 221"/>
                  <a:gd name="T62" fmla="*/ 79 w 138"/>
                  <a:gd name="T63" fmla="*/ 204 h 221"/>
                  <a:gd name="T64" fmla="*/ 85 w 138"/>
                  <a:gd name="T65" fmla="*/ 162 h 221"/>
                  <a:gd name="T66" fmla="*/ 97 w 138"/>
                  <a:gd name="T67" fmla="*/ 134 h 221"/>
                  <a:gd name="T68" fmla="*/ 103 w 138"/>
                  <a:gd name="T69" fmla="*/ 98 h 221"/>
                  <a:gd name="T70" fmla="*/ 122 w 138"/>
                  <a:gd name="T71" fmla="*/ 69 h 221"/>
                  <a:gd name="T72" fmla="*/ 122 w 138"/>
                  <a:gd name="T73" fmla="*/ 42 h 221"/>
                  <a:gd name="T74" fmla="*/ 114 w 138"/>
                  <a:gd name="T75" fmla="*/ 29 h 221"/>
                  <a:gd name="T76" fmla="*/ 114 w 138"/>
                  <a:gd name="T77" fmla="*/ 0 h 221"/>
                  <a:gd name="T78" fmla="*/ 122 w 138"/>
                  <a:gd name="T79" fmla="*/ 0 h 221"/>
                  <a:gd name="T80" fmla="*/ 128 w 138"/>
                  <a:gd name="T81" fmla="*/ 42 h 221"/>
                  <a:gd name="T82" fmla="*/ 128 w 138"/>
                  <a:gd name="T83" fmla="*/ 98 h 221"/>
                  <a:gd name="T84" fmla="*/ 140 w 138"/>
                  <a:gd name="T85" fmla="*/ 134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003FBC"/>
              </a:solidFill>
              <a:ln w="9525">
                <a:solidFill>
                  <a:srgbClr val="000000"/>
                </a:solidFill>
                <a:prstDash val="solid"/>
                <a:round/>
                <a:headEnd/>
                <a:tailEnd/>
              </a:ln>
            </p:spPr>
            <p:txBody>
              <a:bodyPr/>
              <a:lstStyle/>
              <a:p>
                <a:endParaRPr lang="en-US"/>
              </a:p>
            </p:txBody>
          </p:sp>
          <p:sp>
            <p:nvSpPr>
              <p:cNvPr id="147" name="Freeform 166"/>
              <p:cNvSpPr>
                <a:spLocks noChangeAspect="1"/>
              </p:cNvSpPr>
              <p:nvPr/>
            </p:nvSpPr>
            <p:spPr bwMode="auto">
              <a:xfrm>
                <a:off x="7192422" y="5955787"/>
                <a:ext cx="597652" cy="506885"/>
              </a:xfrm>
              <a:custGeom>
                <a:avLst/>
                <a:gdLst>
                  <a:gd name="T0" fmla="*/ 85 w 227"/>
                  <a:gd name="T1" fmla="*/ 110 h 173"/>
                  <a:gd name="T2" fmla="*/ 85 w 227"/>
                  <a:gd name="T3" fmla="*/ 97 h 173"/>
                  <a:gd name="T4" fmla="*/ 109 w 227"/>
                  <a:gd name="T5" fmla="*/ 80 h 173"/>
                  <a:gd name="T6" fmla="*/ 146 w 227"/>
                  <a:gd name="T7" fmla="*/ 14 h 173"/>
                  <a:gd name="T8" fmla="*/ 158 w 227"/>
                  <a:gd name="T9" fmla="*/ 0 h 173"/>
                  <a:gd name="T10" fmla="*/ 170 w 227"/>
                  <a:gd name="T11" fmla="*/ 29 h 173"/>
                  <a:gd name="T12" fmla="*/ 176 w 227"/>
                  <a:gd name="T13" fmla="*/ 53 h 173"/>
                  <a:gd name="T14" fmla="*/ 170 w 227"/>
                  <a:gd name="T15" fmla="*/ 97 h 173"/>
                  <a:gd name="T16" fmla="*/ 187 w 227"/>
                  <a:gd name="T17" fmla="*/ 110 h 173"/>
                  <a:gd name="T18" fmla="*/ 187 w 227"/>
                  <a:gd name="T19" fmla="*/ 124 h 173"/>
                  <a:gd name="T20" fmla="*/ 212 w 227"/>
                  <a:gd name="T21" fmla="*/ 149 h 173"/>
                  <a:gd name="T22" fmla="*/ 212 w 227"/>
                  <a:gd name="T23" fmla="*/ 162 h 173"/>
                  <a:gd name="T24" fmla="*/ 230 w 227"/>
                  <a:gd name="T25" fmla="*/ 204 h 173"/>
                  <a:gd name="T26" fmla="*/ 236 w 227"/>
                  <a:gd name="T27" fmla="*/ 219 h 173"/>
                  <a:gd name="T28" fmla="*/ 248 w 227"/>
                  <a:gd name="T29" fmla="*/ 247 h 173"/>
                  <a:gd name="T30" fmla="*/ 248 w 227"/>
                  <a:gd name="T31" fmla="*/ 274 h 173"/>
                  <a:gd name="T32" fmla="*/ 242 w 227"/>
                  <a:gd name="T33" fmla="*/ 259 h 173"/>
                  <a:gd name="T34" fmla="*/ 224 w 227"/>
                  <a:gd name="T35" fmla="*/ 259 h 173"/>
                  <a:gd name="T36" fmla="*/ 212 w 227"/>
                  <a:gd name="T37" fmla="*/ 259 h 173"/>
                  <a:gd name="T38" fmla="*/ 203 w 227"/>
                  <a:gd name="T39" fmla="*/ 274 h 173"/>
                  <a:gd name="T40" fmla="*/ 187 w 227"/>
                  <a:gd name="T41" fmla="*/ 274 h 173"/>
                  <a:gd name="T42" fmla="*/ 170 w 227"/>
                  <a:gd name="T43" fmla="*/ 290 h 173"/>
                  <a:gd name="T44" fmla="*/ 158 w 227"/>
                  <a:gd name="T45" fmla="*/ 290 h 173"/>
                  <a:gd name="T46" fmla="*/ 152 w 227"/>
                  <a:gd name="T47" fmla="*/ 317 h 173"/>
                  <a:gd name="T48" fmla="*/ 134 w 227"/>
                  <a:gd name="T49" fmla="*/ 303 h 173"/>
                  <a:gd name="T50" fmla="*/ 116 w 227"/>
                  <a:gd name="T51" fmla="*/ 290 h 173"/>
                  <a:gd name="T52" fmla="*/ 91 w 227"/>
                  <a:gd name="T53" fmla="*/ 259 h 173"/>
                  <a:gd name="T54" fmla="*/ 79 w 227"/>
                  <a:gd name="T55" fmla="*/ 303 h 173"/>
                  <a:gd name="T56" fmla="*/ 79 w 227"/>
                  <a:gd name="T57" fmla="*/ 344 h 173"/>
                  <a:gd name="T58" fmla="*/ 55 w 227"/>
                  <a:gd name="T59" fmla="*/ 329 h 173"/>
                  <a:gd name="T60" fmla="*/ 36 w 227"/>
                  <a:gd name="T61" fmla="*/ 344 h 173"/>
                  <a:gd name="T62" fmla="*/ 30 w 227"/>
                  <a:gd name="T63" fmla="*/ 401 h 173"/>
                  <a:gd name="T64" fmla="*/ 24 w 227"/>
                  <a:gd name="T65" fmla="*/ 358 h 173"/>
                  <a:gd name="T66" fmla="*/ 6 w 227"/>
                  <a:gd name="T67" fmla="*/ 290 h 173"/>
                  <a:gd name="T68" fmla="*/ 0 w 227"/>
                  <a:gd name="T69" fmla="*/ 232 h 173"/>
                  <a:gd name="T70" fmla="*/ 6 w 227"/>
                  <a:gd name="T71" fmla="*/ 192 h 173"/>
                  <a:gd name="T72" fmla="*/ 18 w 227"/>
                  <a:gd name="T73" fmla="*/ 149 h 173"/>
                  <a:gd name="T74" fmla="*/ 36 w 227"/>
                  <a:gd name="T75" fmla="*/ 139 h 173"/>
                  <a:gd name="T76" fmla="*/ 36 w 227"/>
                  <a:gd name="T77" fmla="*/ 149 h 173"/>
                  <a:gd name="T78" fmla="*/ 55 w 227"/>
                  <a:gd name="T79" fmla="*/ 139 h 173"/>
                  <a:gd name="T80" fmla="*/ 79 w 227"/>
                  <a:gd name="T81" fmla="*/ 139 h 173"/>
                  <a:gd name="T82" fmla="*/ 85 w 227"/>
                  <a:gd name="T83" fmla="*/ 110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003FBC"/>
              </a:solidFill>
              <a:ln w="9525">
                <a:solidFill>
                  <a:srgbClr val="000000"/>
                </a:solidFill>
                <a:prstDash val="solid"/>
                <a:round/>
                <a:headEnd/>
                <a:tailEnd/>
              </a:ln>
            </p:spPr>
            <p:txBody>
              <a:bodyPr/>
              <a:lstStyle/>
              <a:p>
                <a:endParaRPr lang="en-US"/>
              </a:p>
            </p:txBody>
          </p:sp>
          <p:sp>
            <p:nvSpPr>
              <p:cNvPr id="148" name="Freeform 167"/>
              <p:cNvSpPr>
                <a:spLocks noChangeAspect="1"/>
              </p:cNvSpPr>
              <p:nvPr/>
            </p:nvSpPr>
            <p:spPr bwMode="auto">
              <a:xfrm>
                <a:off x="5760656" y="5779029"/>
                <a:ext cx="127326" cy="51987"/>
              </a:xfrm>
              <a:custGeom>
                <a:avLst/>
                <a:gdLst>
                  <a:gd name="T0" fmla="*/ 0 w 48"/>
                  <a:gd name="T1" fmla="*/ 13 h 18"/>
                  <a:gd name="T2" fmla="*/ 0 w 48"/>
                  <a:gd name="T3" fmla="*/ 37 h 18"/>
                  <a:gd name="T4" fmla="*/ 12 w 48"/>
                  <a:gd name="T5" fmla="*/ 24 h 18"/>
                  <a:gd name="T6" fmla="*/ 31 w 48"/>
                  <a:gd name="T7" fmla="*/ 13 h 18"/>
                  <a:gd name="T8" fmla="*/ 55 w 48"/>
                  <a:gd name="T9" fmla="*/ 24 h 18"/>
                  <a:gd name="T10" fmla="*/ 49 w 48"/>
                  <a:gd name="T11" fmla="*/ 13 h 18"/>
                  <a:gd name="T12" fmla="*/ 31 w 48"/>
                  <a:gd name="T13" fmla="*/ 0 h 18"/>
                  <a:gd name="T14" fmla="*/ 18 w 48"/>
                  <a:gd name="T15" fmla="*/ 13 h 18"/>
                  <a:gd name="T16" fmla="*/ 0 w 48"/>
                  <a:gd name="T17" fmla="*/ 13 h 18"/>
                  <a:gd name="T18" fmla="*/ 0 w 48"/>
                  <a:gd name="T19" fmla="*/ 13 h 18"/>
                  <a:gd name="T20" fmla="*/ 18 w 48"/>
                  <a:gd name="T21" fmla="*/ 13 h 18"/>
                  <a:gd name="T22" fmla="*/ 6 w 48"/>
                  <a:gd name="T23" fmla="*/ 24 h 18"/>
                  <a:gd name="T24" fmla="*/ 0 w 48"/>
                  <a:gd name="T25" fmla="*/ 13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49" name="Freeform 168"/>
              <p:cNvSpPr>
                <a:spLocks noChangeAspect="1"/>
              </p:cNvSpPr>
              <p:nvPr/>
            </p:nvSpPr>
            <p:spPr bwMode="auto">
              <a:xfrm>
                <a:off x="6373898" y="5937592"/>
                <a:ext cx="205282" cy="366516"/>
              </a:xfrm>
              <a:custGeom>
                <a:avLst/>
                <a:gdLst>
                  <a:gd name="T0" fmla="*/ 73 w 78"/>
                  <a:gd name="T1" fmla="*/ 248 h 125"/>
                  <a:gd name="T2" fmla="*/ 61 w 78"/>
                  <a:gd name="T3" fmla="*/ 261 h 125"/>
                  <a:gd name="T4" fmla="*/ 49 w 78"/>
                  <a:gd name="T5" fmla="*/ 276 h 125"/>
                  <a:gd name="T6" fmla="*/ 18 w 78"/>
                  <a:gd name="T7" fmla="*/ 290 h 125"/>
                  <a:gd name="T8" fmla="*/ 0 w 78"/>
                  <a:gd name="T9" fmla="*/ 276 h 125"/>
                  <a:gd name="T10" fmla="*/ 6 w 78"/>
                  <a:gd name="T11" fmla="*/ 276 h 125"/>
                  <a:gd name="T12" fmla="*/ 6 w 78"/>
                  <a:gd name="T13" fmla="*/ 237 h 125"/>
                  <a:gd name="T14" fmla="*/ 0 w 78"/>
                  <a:gd name="T15" fmla="*/ 205 h 125"/>
                  <a:gd name="T16" fmla="*/ 6 w 78"/>
                  <a:gd name="T17" fmla="*/ 166 h 125"/>
                  <a:gd name="T18" fmla="*/ 12 w 78"/>
                  <a:gd name="T19" fmla="*/ 139 h 125"/>
                  <a:gd name="T20" fmla="*/ 12 w 78"/>
                  <a:gd name="T21" fmla="*/ 80 h 125"/>
                  <a:gd name="T22" fmla="*/ 6 w 78"/>
                  <a:gd name="T23" fmla="*/ 14 h 125"/>
                  <a:gd name="T24" fmla="*/ 30 w 78"/>
                  <a:gd name="T25" fmla="*/ 0 h 125"/>
                  <a:gd name="T26" fmla="*/ 55 w 78"/>
                  <a:gd name="T27" fmla="*/ 0 h 125"/>
                  <a:gd name="T28" fmla="*/ 61 w 78"/>
                  <a:gd name="T29" fmla="*/ 0 h 125"/>
                  <a:gd name="T30" fmla="*/ 61 w 78"/>
                  <a:gd name="T31" fmla="*/ 14 h 125"/>
                  <a:gd name="T32" fmla="*/ 73 w 78"/>
                  <a:gd name="T33" fmla="*/ 53 h 125"/>
                  <a:gd name="T34" fmla="*/ 73 w 78"/>
                  <a:gd name="T35" fmla="*/ 80 h 125"/>
                  <a:gd name="T36" fmla="*/ 73 w 78"/>
                  <a:gd name="T37" fmla="*/ 111 h 125"/>
                  <a:gd name="T38" fmla="*/ 73 w 78"/>
                  <a:gd name="T39" fmla="*/ 139 h 125"/>
                  <a:gd name="T40" fmla="*/ 73 w 78"/>
                  <a:gd name="T41" fmla="*/ 179 h 125"/>
                  <a:gd name="T42" fmla="*/ 73 w 78"/>
                  <a:gd name="T43" fmla="*/ 205 h 125"/>
                  <a:gd name="T44" fmla="*/ 85 w 78"/>
                  <a:gd name="T45" fmla="*/ 237 h 125"/>
                  <a:gd name="T46" fmla="*/ 79 w 78"/>
                  <a:gd name="T47" fmla="*/ 248 h 125"/>
                  <a:gd name="T48" fmla="*/ 67 w 78"/>
                  <a:gd name="T49" fmla="*/ 237 h 125"/>
                  <a:gd name="T50" fmla="*/ 73 w 78"/>
                  <a:gd name="T51" fmla="*/ 248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0039AC"/>
              </a:solidFill>
              <a:ln w="9525">
                <a:solidFill>
                  <a:srgbClr val="000000"/>
                </a:solidFill>
                <a:prstDash val="solid"/>
                <a:round/>
                <a:headEnd/>
                <a:tailEnd/>
              </a:ln>
            </p:spPr>
            <p:txBody>
              <a:bodyPr/>
              <a:lstStyle/>
              <a:p>
                <a:endParaRPr lang="en-US"/>
              </a:p>
            </p:txBody>
          </p:sp>
          <p:sp>
            <p:nvSpPr>
              <p:cNvPr id="150" name="Freeform 169"/>
              <p:cNvSpPr>
                <a:spLocks noChangeAspect="1"/>
              </p:cNvSpPr>
              <p:nvPr/>
            </p:nvSpPr>
            <p:spPr bwMode="auto">
              <a:xfrm>
                <a:off x="5838611" y="5849212"/>
                <a:ext cx="330007" cy="314529"/>
              </a:xfrm>
              <a:custGeom>
                <a:avLst/>
                <a:gdLst>
                  <a:gd name="T0" fmla="*/ 127 w 125"/>
                  <a:gd name="T1" fmla="*/ 58 h 107"/>
                  <a:gd name="T2" fmla="*/ 121 w 125"/>
                  <a:gd name="T3" fmla="*/ 70 h 107"/>
                  <a:gd name="T4" fmla="*/ 127 w 125"/>
                  <a:gd name="T5" fmla="*/ 70 h 107"/>
                  <a:gd name="T6" fmla="*/ 133 w 125"/>
                  <a:gd name="T7" fmla="*/ 113 h 107"/>
                  <a:gd name="T8" fmla="*/ 133 w 125"/>
                  <a:gd name="T9" fmla="*/ 155 h 107"/>
                  <a:gd name="T10" fmla="*/ 133 w 125"/>
                  <a:gd name="T11" fmla="*/ 166 h 107"/>
                  <a:gd name="T12" fmla="*/ 133 w 125"/>
                  <a:gd name="T13" fmla="*/ 166 h 107"/>
                  <a:gd name="T14" fmla="*/ 139 w 125"/>
                  <a:gd name="T15" fmla="*/ 182 h 107"/>
                  <a:gd name="T16" fmla="*/ 139 w 125"/>
                  <a:gd name="T17" fmla="*/ 197 h 107"/>
                  <a:gd name="T18" fmla="*/ 127 w 125"/>
                  <a:gd name="T19" fmla="*/ 197 h 107"/>
                  <a:gd name="T20" fmla="*/ 133 w 125"/>
                  <a:gd name="T21" fmla="*/ 224 h 107"/>
                  <a:gd name="T22" fmla="*/ 127 w 125"/>
                  <a:gd name="T23" fmla="*/ 239 h 107"/>
                  <a:gd name="T24" fmla="*/ 127 w 125"/>
                  <a:gd name="T25" fmla="*/ 239 h 107"/>
                  <a:gd name="T26" fmla="*/ 121 w 125"/>
                  <a:gd name="T27" fmla="*/ 239 h 107"/>
                  <a:gd name="T28" fmla="*/ 115 w 125"/>
                  <a:gd name="T29" fmla="*/ 253 h 107"/>
                  <a:gd name="T30" fmla="*/ 109 w 125"/>
                  <a:gd name="T31" fmla="*/ 239 h 107"/>
                  <a:gd name="T32" fmla="*/ 98 w 125"/>
                  <a:gd name="T33" fmla="*/ 197 h 107"/>
                  <a:gd name="T34" fmla="*/ 84 w 125"/>
                  <a:gd name="T35" fmla="*/ 197 h 107"/>
                  <a:gd name="T36" fmla="*/ 78 w 125"/>
                  <a:gd name="T37" fmla="*/ 197 h 107"/>
                  <a:gd name="T38" fmla="*/ 84 w 125"/>
                  <a:gd name="T39" fmla="*/ 166 h 107"/>
                  <a:gd name="T40" fmla="*/ 72 w 125"/>
                  <a:gd name="T41" fmla="*/ 126 h 107"/>
                  <a:gd name="T42" fmla="*/ 48 w 125"/>
                  <a:gd name="T43" fmla="*/ 140 h 107"/>
                  <a:gd name="T44" fmla="*/ 24 w 125"/>
                  <a:gd name="T45" fmla="*/ 166 h 107"/>
                  <a:gd name="T46" fmla="*/ 24 w 125"/>
                  <a:gd name="T47" fmla="*/ 155 h 107"/>
                  <a:gd name="T48" fmla="*/ 24 w 125"/>
                  <a:gd name="T49" fmla="*/ 140 h 107"/>
                  <a:gd name="T50" fmla="*/ 18 w 125"/>
                  <a:gd name="T51" fmla="*/ 126 h 107"/>
                  <a:gd name="T52" fmla="*/ 12 w 125"/>
                  <a:gd name="T53" fmla="*/ 126 h 107"/>
                  <a:gd name="T54" fmla="*/ 6 w 125"/>
                  <a:gd name="T55" fmla="*/ 98 h 107"/>
                  <a:gd name="T56" fmla="*/ 6 w 125"/>
                  <a:gd name="T57" fmla="*/ 86 h 107"/>
                  <a:gd name="T58" fmla="*/ 0 w 125"/>
                  <a:gd name="T59" fmla="*/ 86 h 107"/>
                  <a:gd name="T60" fmla="*/ 0 w 125"/>
                  <a:gd name="T61" fmla="*/ 86 h 107"/>
                  <a:gd name="T62" fmla="*/ 0 w 125"/>
                  <a:gd name="T63" fmla="*/ 86 h 107"/>
                  <a:gd name="T64" fmla="*/ 0 w 125"/>
                  <a:gd name="T65" fmla="*/ 86 h 107"/>
                  <a:gd name="T66" fmla="*/ 0 w 125"/>
                  <a:gd name="T67" fmla="*/ 58 h 107"/>
                  <a:gd name="T68" fmla="*/ 18 w 125"/>
                  <a:gd name="T69" fmla="*/ 42 h 107"/>
                  <a:gd name="T70" fmla="*/ 18 w 125"/>
                  <a:gd name="T71" fmla="*/ 14 h 107"/>
                  <a:gd name="T72" fmla="*/ 18 w 125"/>
                  <a:gd name="T73" fmla="*/ 0 h 107"/>
                  <a:gd name="T74" fmla="*/ 43 w 125"/>
                  <a:gd name="T75" fmla="*/ 14 h 107"/>
                  <a:gd name="T76" fmla="*/ 66 w 125"/>
                  <a:gd name="T77" fmla="*/ 14 h 107"/>
                  <a:gd name="T78" fmla="*/ 66 w 125"/>
                  <a:gd name="T79" fmla="*/ 29 h 107"/>
                  <a:gd name="T80" fmla="*/ 78 w 125"/>
                  <a:gd name="T81" fmla="*/ 29 h 107"/>
                  <a:gd name="T82" fmla="*/ 84 w 125"/>
                  <a:gd name="T83" fmla="*/ 29 h 107"/>
                  <a:gd name="T84" fmla="*/ 90 w 125"/>
                  <a:gd name="T85" fmla="*/ 29 h 107"/>
                  <a:gd name="T86" fmla="*/ 109 w 125"/>
                  <a:gd name="T87" fmla="*/ 14 h 107"/>
                  <a:gd name="T88" fmla="*/ 115 w 125"/>
                  <a:gd name="T89" fmla="*/ 14 h 107"/>
                  <a:gd name="T90" fmla="*/ 121 w 125"/>
                  <a:gd name="T91" fmla="*/ 42 h 107"/>
                  <a:gd name="T92" fmla="*/ 127 w 125"/>
                  <a:gd name="T93" fmla="*/ 58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003FBC"/>
              </a:solidFill>
              <a:ln w="9525">
                <a:solidFill>
                  <a:srgbClr val="000000"/>
                </a:solidFill>
                <a:prstDash val="solid"/>
                <a:round/>
                <a:headEnd/>
                <a:tailEnd/>
              </a:ln>
            </p:spPr>
            <p:txBody>
              <a:bodyPr/>
              <a:lstStyle/>
              <a:p>
                <a:endParaRPr lang="en-US"/>
              </a:p>
            </p:txBody>
          </p:sp>
          <p:sp>
            <p:nvSpPr>
              <p:cNvPr id="151" name="Freeform 170"/>
              <p:cNvSpPr>
                <a:spLocks noChangeAspect="1"/>
              </p:cNvSpPr>
              <p:nvPr/>
            </p:nvSpPr>
            <p:spPr bwMode="auto">
              <a:xfrm>
                <a:off x="5760656" y="5849212"/>
                <a:ext cx="127326" cy="106575"/>
              </a:xfrm>
              <a:custGeom>
                <a:avLst/>
                <a:gdLst>
                  <a:gd name="T0" fmla="*/ 31 w 48"/>
                  <a:gd name="T1" fmla="*/ 59 h 36"/>
                  <a:gd name="T2" fmla="*/ 31 w 48"/>
                  <a:gd name="T3" fmla="*/ 59 h 36"/>
                  <a:gd name="T4" fmla="*/ 31 w 48"/>
                  <a:gd name="T5" fmla="*/ 74 h 36"/>
                  <a:gd name="T6" fmla="*/ 37 w 48"/>
                  <a:gd name="T7" fmla="*/ 92 h 36"/>
                  <a:gd name="T8" fmla="*/ 37 w 48"/>
                  <a:gd name="T9" fmla="*/ 59 h 36"/>
                  <a:gd name="T10" fmla="*/ 55 w 48"/>
                  <a:gd name="T11" fmla="*/ 46 h 36"/>
                  <a:gd name="T12" fmla="*/ 55 w 48"/>
                  <a:gd name="T13" fmla="*/ 15 h 36"/>
                  <a:gd name="T14" fmla="*/ 55 w 48"/>
                  <a:gd name="T15" fmla="*/ 0 h 36"/>
                  <a:gd name="T16" fmla="*/ 31 w 48"/>
                  <a:gd name="T17" fmla="*/ 0 h 36"/>
                  <a:gd name="T18" fmla="*/ 0 w 48"/>
                  <a:gd name="T19" fmla="*/ 15 h 36"/>
                  <a:gd name="T20" fmla="*/ 6 w 48"/>
                  <a:gd name="T21" fmla="*/ 15 h 36"/>
                  <a:gd name="T22" fmla="*/ 6 w 48"/>
                  <a:gd name="T23" fmla="*/ 31 h 36"/>
                  <a:gd name="T24" fmla="*/ 12 w 48"/>
                  <a:gd name="T25" fmla="*/ 31 h 36"/>
                  <a:gd name="T26" fmla="*/ 12 w 48"/>
                  <a:gd name="T27" fmla="*/ 46 h 36"/>
                  <a:gd name="T28" fmla="*/ 31 w 48"/>
                  <a:gd name="T29" fmla="*/ 46 h 36"/>
                  <a:gd name="T30" fmla="*/ 37 w 48"/>
                  <a:gd name="T31" fmla="*/ 46 h 36"/>
                  <a:gd name="T32" fmla="*/ 18 w 48"/>
                  <a:gd name="T33" fmla="*/ 46 h 36"/>
                  <a:gd name="T34" fmla="*/ 31 w 48"/>
                  <a:gd name="T35" fmla="*/ 59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0041C4"/>
              </a:solidFill>
              <a:ln w="9525">
                <a:solidFill>
                  <a:srgbClr val="000000"/>
                </a:solidFill>
                <a:prstDash val="solid"/>
                <a:round/>
                <a:headEnd/>
                <a:tailEnd/>
              </a:ln>
            </p:spPr>
            <p:txBody>
              <a:bodyPr/>
              <a:lstStyle/>
              <a:p>
                <a:endParaRPr lang="en-US"/>
              </a:p>
            </p:txBody>
          </p:sp>
          <p:sp>
            <p:nvSpPr>
              <p:cNvPr id="152" name="Freeform 171"/>
              <p:cNvSpPr>
                <a:spLocks noChangeAspect="1"/>
              </p:cNvSpPr>
              <p:nvPr/>
            </p:nvSpPr>
            <p:spPr bwMode="auto">
              <a:xfrm>
                <a:off x="6140035" y="5971385"/>
                <a:ext cx="265047" cy="366516"/>
              </a:xfrm>
              <a:custGeom>
                <a:avLst/>
                <a:gdLst>
                  <a:gd name="T0" fmla="*/ 60 w 102"/>
                  <a:gd name="T1" fmla="*/ 14 h 125"/>
                  <a:gd name="T2" fmla="*/ 48 w 102"/>
                  <a:gd name="T3" fmla="*/ 14 h 125"/>
                  <a:gd name="T4" fmla="*/ 36 w 102"/>
                  <a:gd name="T5" fmla="*/ 14 h 125"/>
                  <a:gd name="T6" fmla="*/ 36 w 102"/>
                  <a:gd name="T7" fmla="*/ 0 h 125"/>
                  <a:gd name="T8" fmla="*/ 30 w 102"/>
                  <a:gd name="T9" fmla="*/ 0 h 125"/>
                  <a:gd name="T10" fmla="*/ 24 w 102"/>
                  <a:gd name="T11" fmla="*/ 14 h 125"/>
                  <a:gd name="T12" fmla="*/ 12 w 102"/>
                  <a:gd name="T13" fmla="*/ 14 h 125"/>
                  <a:gd name="T14" fmla="*/ 6 w 102"/>
                  <a:gd name="T15" fmla="*/ 14 h 125"/>
                  <a:gd name="T16" fmla="*/ 6 w 102"/>
                  <a:gd name="T17" fmla="*/ 53 h 125"/>
                  <a:gd name="T18" fmla="*/ 6 w 102"/>
                  <a:gd name="T19" fmla="*/ 68 h 125"/>
                  <a:gd name="T20" fmla="*/ 6 w 102"/>
                  <a:gd name="T21" fmla="*/ 68 h 125"/>
                  <a:gd name="T22" fmla="*/ 12 w 102"/>
                  <a:gd name="T23" fmla="*/ 80 h 125"/>
                  <a:gd name="T24" fmla="*/ 12 w 102"/>
                  <a:gd name="T25" fmla="*/ 97 h 125"/>
                  <a:gd name="T26" fmla="*/ 0 w 102"/>
                  <a:gd name="T27" fmla="*/ 97 h 125"/>
                  <a:gd name="T28" fmla="*/ 6 w 102"/>
                  <a:gd name="T29" fmla="*/ 125 h 125"/>
                  <a:gd name="T30" fmla="*/ 0 w 102"/>
                  <a:gd name="T31" fmla="*/ 139 h 125"/>
                  <a:gd name="T32" fmla="*/ 0 w 102"/>
                  <a:gd name="T33" fmla="*/ 139 h 125"/>
                  <a:gd name="T34" fmla="*/ 0 w 102"/>
                  <a:gd name="T35" fmla="*/ 179 h 125"/>
                  <a:gd name="T36" fmla="*/ 0 w 102"/>
                  <a:gd name="T37" fmla="*/ 193 h 125"/>
                  <a:gd name="T38" fmla="*/ 12 w 102"/>
                  <a:gd name="T39" fmla="*/ 205 h 125"/>
                  <a:gd name="T40" fmla="*/ 18 w 102"/>
                  <a:gd name="T41" fmla="*/ 237 h 125"/>
                  <a:gd name="T42" fmla="*/ 12 w 102"/>
                  <a:gd name="T43" fmla="*/ 290 h 125"/>
                  <a:gd name="T44" fmla="*/ 36 w 102"/>
                  <a:gd name="T45" fmla="*/ 261 h 125"/>
                  <a:gd name="T46" fmla="*/ 60 w 102"/>
                  <a:gd name="T47" fmla="*/ 248 h 125"/>
                  <a:gd name="T48" fmla="*/ 54 w 102"/>
                  <a:gd name="T49" fmla="*/ 248 h 125"/>
                  <a:gd name="T50" fmla="*/ 78 w 102"/>
                  <a:gd name="T51" fmla="*/ 248 h 125"/>
                  <a:gd name="T52" fmla="*/ 66 w 102"/>
                  <a:gd name="T53" fmla="*/ 248 h 125"/>
                  <a:gd name="T54" fmla="*/ 78 w 102"/>
                  <a:gd name="T55" fmla="*/ 248 h 125"/>
                  <a:gd name="T56" fmla="*/ 90 w 102"/>
                  <a:gd name="T57" fmla="*/ 248 h 125"/>
                  <a:gd name="T58" fmla="*/ 90 w 102"/>
                  <a:gd name="T59" fmla="*/ 248 h 125"/>
                  <a:gd name="T60" fmla="*/ 96 w 102"/>
                  <a:gd name="T61" fmla="*/ 248 h 125"/>
                  <a:gd name="T62" fmla="*/ 96 w 102"/>
                  <a:gd name="T63" fmla="*/ 205 h 125"/>
                  <a:gd name="T64" fmla="*/ 90 w 102"/>
                  <a:gd name="T65" fmla="*/ 179 h 125"/>
                  <a:gd name="T66" fmla="*/ 96 w 102"/>
                  <a:gd name="T67" fmla="*/ 139 h 125"/>
                  <a:gd name="T68" fmla="*/ 102 w 102"/>
                  <a:gd name="T69" fmla="*/ 111 h 125"/>
                  <a:gd name="T70" fmla="*/ 102 w 102"/>
                  <a:gd name="T71" fmla="*/ 53 h 125"/>
                  <a:gd name="T72" fmla="*/ 84 w 102"/>
                  <a:gd name="T73" fmla="*/ 26 h 125"/>
                  <a:gd name="T74" fmla="*/ 66 w 102"/>
                  <a:gd name="T75" fmla="*/ 38 h 125"/>
                  <a:gd name="T76" fmla="*/ 60 w 102"/>
                  <a:gd name="T77" fmla="*/ 14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0039AC"/>
              </a:solidFill>
              <a:ln w="9525">
                <a:solidFill>
                  <a:srgbClr val="000000"/>
                </a:solidFill>
                <a:prstDash val="solid"/>
                <a:round/>
                <a:headEnd/>
                <a:tailEnd/>
              </a:ln>
            </p:spPr>
            <p:txBody>
              <a:bodyPr/>
              <a:lstStyle/>
              <a:p>
                <a:endParaRPr lang="en-US"/>
              </a:p>
            </p:txBody>
          </p:sp>
          <p:sp>
            <p:nvSpPr>
              <p:cNvPr id="153" name="Freeform 172"/>
              <p:cNvSpPr>
                <a:spLocks noChangeAspect="1"/>
              </p:cNvSpPr>
              <p:nvPr/>
            </p:nvSpPr>
            <p:spPr bwMode="auto">
              <a:xfrm>
                <a:off x="5903574" y="6005175"/>
                <a:ext cx="140319" cy="174160"/>
              </a:xfrm>
              <a:custGeom>
                <a:avLst/>
                <a:gdLst>
                  <a:gd name="T0" fmla="*/ 60 w 53"/>
                  <a:gd name="T1" fmla="*/ 65 h 60"/>
                  <a:gd name="T2" fmla="*/ 54 w 53"/>
                  <a:gd name="T3" fmla="*/ 92 h 60"/>
                  <a:gd name="T4" fmla="*/ 48 w 53"/>
                  <a:gd name="T5" fmla="*/ 117 h 60"/>
                  <a:gd name="T6" fmla="*/ 42 w 53"/>
                  <a:gd name="T7" fmla="*/ 131 h 60"/>
                  <a:gd name="T8" fmla="*/ 17 w 53"/>
                  <a:gd name="T9" fmla="*/ 117 h 60"/>
                  <a:gd name="T10" fmla="*/ 17 w 53"/>
                  <a:gd name="T11" fmla="*/ 105 h 60"/>
                  <a:gd name="T12" fmla="*/ 17 w 53"/>
                  <a:gd name="T13" fmla="*/ 105 h 60"/>
                  <a:gd name="T14" fmla="*/ 6 w 53"/>
                  <a:gd name="T15" fmla="*/ 65 h 60"/>
                  <a:gd name="T16" fmla="*/ 12 w 53"/>
                  <a:gd name="T17" fmla="*/ 65 h 60"/>
                  <a:gd name="T18" fmla="*/ 6 w 53"/>
                  <a:gd name="T19" fmla="*/ 52 h 60"/>
                  <a:gd name="T20" fmla="*/ 6 w 53"/>
                  <a:gd name="T21" fmla="*/ 52 h 60"/>
                  <a:gd name="T22" fmla="*/ 0 w 53"/>
                  <a:gd name="T23" fmla="*/ 39 h 60"/>
                  <a:gd name="T24" fmla="*/ 17 w 53"/>
                  <a:gd name="T25" fmla="*/ 13 h 60"/>
                  <a:gd name="T26" fmla="*/ 48 w 53"/>
                  <a:gd name="T27" fmla="*/ 0 h 60"/>
                  <a:gd name="T28" fmla="*/ 60 w 53"/>
                  <a:gd name="T29" fmla="*/ 39 h 60"/>
                  <a:gd name="T30" fmla="*/ 54 w 53"/>
                  <a:gd name="T31" fmla="*/ 65 h 60"/>
                  <a:gd name="T32" fmla="*/ 60 w 53"/>
                  <a:gd name="T33" fmla="*/ 65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54" name="Freeform 173"/>
              <p:cNvSpPr>
                <a:spLocks noChangeAspect="1"/>
              </p:cNvSpPr>
              <p:nvPr/>
            </p:nvSpPr>
            <p:spPr bwMode="auto">
              <a:xfrm>
                <a:off x="6516816" y="5937592"/>
                <a:ext cx="80552" cy="296332"/>
              </a:xfrm>
              <a:custGeom>
                <a:avLst/>
                <a:gdLst>
                  <a:gd name="T0" fmla="*/ 12 w 30"/>
                  <a:gd name="T1" fmla="*/ 14 h 101"/>
                  <a:gd name="T2" fmla="*/ 0 w 30"/>
                  <a:gd name="T3" fmla="*/ 0 h 101"/>
                  <a:gd name="T4" fmla="*/ 0 w 30"/>
                  <a:gd name="T5" fmla="*/ 14 h 101"/>
                  <a:gd name="T6" fmla="*/ 12 w 30"/>
                  <a:gd name="T7" fmla="*/ 53 h 101"/>
                  <a:gd name="T8" fmla="*/ 12 w 30"/>
                  <a:gd name="T9" fmla="*/ 82 h 101"/>
                  <a:gd name="T10" fmla="*/ 12 w 30"/>
                  <a:gd name="T11" fmla="*/ 111 h 101"/>
                  <a:gd name="T12" fmla="*/ 12 w 30"/>
                  <a:gd name="T13" fmla="*/ 139 h 101"/>
                  <a:gd name="T14" fmla="*/ 12 w 30"/>
                  <a:gd name="T15" fmla="*/ 179 h 101"/>
                  <a:gd name="T16" fmla="*/ 12 w 30"/>
                  <a:gd name="T17" fmla="*/ 208 h 101"/>
                  <a:gd name="T18" fmla="*/ 31 w 30"/>
                  <a:gd name="T19" fmla="*/ 237 h 101"/>
                  <a:gd name="T20" fmla="*/ 37 w 30"/>
                  <a:gd name="T21" fmla="*/ 237 h 101"/>
                  <a:gd name="T22" fmla="*/ 37 w 30"/>
                  <a:gd name="T23" fmla="*/ 166 h 101"/>
                  <a:gd name="T24" fmla="*/ 37 w 30"/>
                  <a:gd name="T25" fmla="*/ 125 h 101"/>
                  <a:gd name="T26" fmla="*/ 37 w 30"/>
                  <a:gd name="T27" fmla="*/ 97 h 101"/>
                  <a:gd name="T28" fmla="*/ 31 w 30"/>
                  <a:gd name="T29" fmla="*/ 53 h 101"/>
                  <a:gd name="T30" fmla="*/ 25 w 30"/>
                  <a:gd name="T31" fmla="*/ 29 h 101"/>
                  <a:gd name="T32" fmla="*/ 25 w 30"/>
                  <a:gd name="T33" fmla="*/ 14 h 101"/>
                  <a:gd name="T34" fmla="*/ 12 w 30"/>
                  <a:gd name="T35" fmla="*/ 14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0041C4"/>
              </a:solidFill>
              <a:ln w="9525">
                <a:solidFill>
                  <a:srgbClr val="000000"/>
                </a:solidFill>
                <a:prstDash val="solid"/>
                <a:round/>
                <a:headEnd/>
                <a:tailEnd/>
              </a:ln>
            </p:spPr>
            <p:txBody>
              <a:bodyPr/>
              <a:lstStyle/>
              <a:p>
                <a:endParaRPr lang="en-US"/>
              </a:p>
            </p:txBody>
          </p:sp>
          <p:sp>
            <p:nvSpPr>
              <p:cNvPr id="155" name="Freeform 174"/>
              <p:cNvSpPr>
                <a:spLocks noChangeAspect="1"/>
              </p:cNvSpPr>
              <p:nvPr/>
            </p:nvSpPr>
            <p:spPr bwMode="auto">
              <a:xfrm>
                <a:off x="6140035" y="4432536"/>
                <a:ext cx="927660" cy="1029365"/>
              </a:xfrm>
              <a:custGeom>
                <a:avLst/>
                <a:gdLst>
                  <a:gd name="T0" fmla="*/ 6 w 353"/>
                  <a:gd name="T1" fmla="*/ 362 h 353"/>
                  <a:gd name="T2" fmla="*/ 0 w 353"/>
                  <a:gd name="T3" fmla="*/ 414 h 353"/>
                  <a:gd name="T4" fmla="*/ 0 w 353"/>
                  <a:gd name="T5" fmla="*/ 426 h 353"/>
                  <a:gd name="T6" fmla="*/ 18 w 353"/>
                  <a:gd name="T7" fmla="*/ 454 h 353"/>
                  <a:gd name="T8" fmla="*/ 30 w 353"/>
                  <a:gd name="T9" fmla="*/ 479 h 353"/>
                  <a:gd name="T10" fmla="*/ 55 w 353"/>
                  <a:gd name="T11" fmla="*/ 508 h 353"/>
                  <a:gd name="T12" fmla="*/ 73 w 353"/>
                  <a:gd name="T13" fmla="*/ 535 h 353"/>
                  <a:gd name="T14" fmla="*/ 85 w 353"/>
                  <a:gd name="T15" fmla="*/ 560 h 353"/>
                  <a:gd name="T16" fmla="*/ 97 w 353"/>
                  <a:gd name="T17" fmla="*/ 572 h 353"/>
                  <a:gd name="T18" fmla="*/ 109 w 353"/>
                  <a:gd name="T19" fmla="*/ 601 h 353"/>
                  <a:gd name="T20" fmla="*/ 121 w 353"/>
                  <a:gd name="T21" fmla="*/ 614 h 353"/>
                  <a:gd name="T22" fmla="*/ 133 w 353"/>
                  <a:gd name="T23" fmla="*/ 641 h 353"/>
                  <a:gd name="T24" fmla="*/ 158 w 353"/>
                  <a:gd name="T25" fmla="*/ 669 h 353"/>
                  <a:gd name="T26" fmla="*/ 182 w 353"/>
                  <a:gd name="T27" fmla="*/ 710 h 353"/>
                  <a:gd name="T28" fmla="*/ 182 w 353"/>
                  <a:gd name="T29" fmla="*/ 720 h 353"/>
                  <a:gd name="T30" fmla="*/ 188 w 353"/>
                  <a:gd name="T31" fmla="*/ 735 h 353"/>
                  <a:gd name="T32" fmla="*/ 212 w 353"/>
                  <a:gd name="T33" fmla="*/ 764 h 353"/>
                  <a:gd name="T34" fmla="*/ 218 w 353"/>
                  <a:gd name="T35" fmla="*/ 789 h 353"/>
                  <a:gd name="T36" fmla="*/ 243 w 353"/>
                  <a:gd name="T37" fmla="*/ 789 h 353"/>
                  <a:gd name="T38" fmla="*/ 267 w 353"/>
                  <a:gd name="T39" fmla="*/ 775 h 353"/>
                  <a:gd name="T40" fmla="*/ 284 w 353"/>
                  <a:gd name="T41" fmla="*/ 750 h 353"/>
                  <a:gd name="T42" fmla="*/ 296 w 353"/>
                  <a:gd name="T43" fmla="*/ 720 h 353"/>
                  <a:gd name="T44" fmla="*/ 315 w 353"/>
                  <a:gd name="T45" fmla="*/ 697 h 353"/>
                  <a:gd name="T46" fmla="*/ 339 w 353"/>
                  <a:gd name="T47" fmla="*/ 655 h 353"/>
                  <a:gd name="T48" fmla="*/ 363 w 353"/>
                  <a:gd name="T49" fmla="*/ 627 h 353"/>
                  <a:gd name="T50" fmla="*/ 381 w 353"/>
                  <a:gd name="T51" fmla="*/ 601 h 353"/>
                  <a:gd name="T52" fmla="*/ 375 w 353"/>
                  <a:gd name="T53" fmla="*/ 560 h 353"/>
                  <a:gd name="T54" fmla="*/ 351 w 353"/>
                  <a:gd name="T55" fmla="*/ 560 h 353"/>
                  <a:gd name="T56" fmla="*/ 345 w 353"/>
                  <a:gd name="T57" fmla="*/ 521 h 353"/>
                  <a:gd name="T58" fmla="*/ 331 w 353"/>
                  <a:gd name="T59" fmla="*/ 479 h 353"/>
                  <a:gd name="T60" fmla="*/ 345 w 353"/>
                  <a:gd name="T61" fmla="*/ 467 h 353"/>
                  <a:gd name="T62" fmla="*/ 339 w 353"/>
                  <a:gd name="T63" fmla="*/ 362 h 353"/>
                  <a:gd name="T64" fmla="*/ 331 w 353"/>
                  <a:gd name="T65" fmla="*/ 310 h 353"/>
                  <a:gd name="T66" fmla="*/ 331 w 353"/>
                  <a:gd name="T67" fmla="*/ 310 h 353"/>
                  <a:gd name="T68" fmla="*/ 323 w 353"/>
                  <a:gd name="T69" fmla="*/ 217 h 353"/>
                  <a:gd name="T70" fmla="*/ 308 w 353"/>
                  <a:gd name="T71" fmla="*/ 186 h 353"/>
                  <a:gd name="T72" fmla="*/ 290 w 353"/>
                  <a:gd name="T73" fmla="*/ 147 h 353"/>
                  <a:gd name="T74" fmla="*/ 302 w 353"/>
                  <a:gd name="T75" fmla="*/ 107 h 353"/>
                  <a:gd name="T76" fmla="*/ 308 w 353"/>
                  <a:gd name="T77" fmla="*/ 80 h 353"/>
                  <a:gd name="T78" fmla="*/ 308 w 353"/>
                  <a:gd name="T79" fmla="*/ 13 h 353"/>
                  <a:gd name="T80" fmla="*/ 308 w 353"/>
                  <a:gd name="T81" fmla="*/ 0 h 353"/>
                  <a:gd name="T82" fmla="*/ 272 w 353"/>
                  <a:gd name="T83" fmla="*/ 0 h 353"/>
                  <a:gd name="T84" fmla="*/ 255 w 353"/>
                  <a:gd name="T85" fmla="*/ 13 h 353"/>
                  <a:gd name="T86" fmla="*/ 225 w 353"/>
                  <a:gd name="T87" fmla="*/ 13 h 353"/>
                  <a:gd name="T88" fmla="*/ 206 w 353"/>
                  <a:gd name="T89" fmla="*/ 13 h 353"/>
                  <a:gd name="T90" fmla="*/ 188 w 353"/>
                  <a:gd name="T91" fmla="*/ 27 h 353"/>
                  <a:gd name="T92" fmla="*/ 164 w 353"/>
                  <a:gd name="T93" fmla="*/ 39 h 353"/>
                  <a:gd name="T94" fmla="*/ 158 w 353"/>
                  <a:gd name="T95" fmla="*/ 54 h 353"/>
                  <a:gd name="T96" fmla="*/ 133 w 353"/>
                  <a:gd name="T97" fmla="*/ 68 h 353"/>
                  <a:gd name="T98" fmla="*/ 115 w 353"/>
                  <a:gd name="T99" fmla="*/ 80 h 353"/>
                  <a:gd name="T100" fmla="*/ 121 w 353"/>
                  <a:gd name="T101" fmla="*/ 93 h 353"/>
                  <a:gd name="T102" fmla="*/ 121 w 353"/>
                  <a:gd name="T103" fmla="*/ 132 h 353"/>
                  <a:gd name="T104" fmla="*/ 127 w 353"/>
                  <a:gd name="T105" fmla="*/ 162 h 353"/>
                  <a:gd name="T106" fmla="*/ 145 w 353"/>
                  <a:gd name="T107" fmla="*/ 200 h 353"/>
                  <a:gd name="T108" fmla="*/ 133 w 353"/>
                  <a:gd name="T109" fmla="*/ 217 h 353"/>
                  <a:gd name="T110" fmla="*/ 115 w 353"/>
                  <a:gd name="T111" fmla="*/ 217 h 353"/>
                  <a:gd name="T112" fmla="*/ 91 w 353"/>
                  <a:gd name="T113" fmla="*/ 243 h 353"/>
                  <a:gd name="T114" fmla="*/ 91 w 353"/>
                  <a:gd name="T115" fmla="*/ 268 h 353"/>
                  <a:gd name="T116" fmla="*/ 67 w 353"/>
                  <a:gd name="T117" fmla="*/ 295 h 353"/>
                  <a:gd name="T118" fmla="*/ 55 w 353"/>
                  <a:gd name="T119" fmla="*/ 323 h 353"/>
                  <a:gd name="T120" fmla="*/ 30 w 353"/>
                  <a:gd name="T121" fmla="*/ 334 h 353"/>
                  <a:gd name="T122" fmla="*/ 18 w 353"/>
                  <a:gd name="T123" fmla="*/ 349 h 353"/>
                  <a:gd name="T124" fmla="*/ 6 w 353"/>
                  <a:gd name="T125" fmla="*/ 362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56" name="Freeform 175"/>
              <p:cNvSpPr>
                <a:spLocks noChangeAspect="1"/>
              </p:cNvSpPr>
              <p:nvPr/>
            </p:nvSpPr>
            <p:spPr bwMode="auto">
              <a:xfrm>
                <a:off x="5887982" y="4905626"/>
                <a:ext cx="33781" cy="36393"/>
              </a:xfrm>
              <a:custGeom>
                <a:avLst/>
                <a:gdLst>
                  <a:gd name="T0" fmla="*/ 20 w 12"/>
                  <a:gd name="T1" fmla="*/ 0 h 12"/>
                  <a:gd name="T2" fmla="*/ 13 w 12"/>
                  <a:gd name="T3" fmla="*/ 18 h 12"/>
                  <a:gd name="T4" fmla="*/ 0 w 12"/>
                  <a:gd name="T5" fmla="*/ 35 h 12"/>
                  <a:gd name="T6" fmla="*/ 20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57" name="Freeform 176"/>
              <p:cNvSpPr>
                <a:spLocks noChangeAspect="1"/>
              </p:cNvSpPr>
              <p:nvPr/>
            </p:nvSpPr>
            <p:spPr bwMode="auto">
              <a:xfrm>
                <a:off x="5776248" y="4923823"/>
                <a:ext cx="15592" cy="36393"/>
              </a:xfrm>
              <a:custGeom>
                <a:avLst/>
                <a:gdLst>
                  <a:gd name="T0" fmla="*/ 6 w 6"/>
                  <a:gd name="T1" fmla="*/ 0 h 12"/>
                  <a:gd name="T2" fmla="*/ 0 w 6"/>
                  <a:gd name="T3" fmla="*/ 35 h 12"/>
                  <a:gd name="T4" fmla="*/ 0 w 6"/>
                  <a:gd name="T5" fmla="*/ 18 h 12"/>
                  <a:gd name="T6" fmla="*/ 6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58" name="Freeform 177"/>
              <p:cNvSpPr>
                <a:spLocks noChangeAspect="1"/>
              </p:cNvSpPr>
              <p:nvPr/>
            </p:nvSpPr>
            <p:spPr bwMode="auto">
              <a:xfrm>
                <a:off x="5823019" y="4960216"/>
                <a:ext cx="15592" cy="12997"/>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59" name="Freeform 178"/>
              <p:cNvSpPr>
                <a:spLocks noChangeAspect="1"/>
              </p:cNvSpPr>
              <p:nvPr/>
            </p:nvSpPr>
            <p:spPr bwMode="auto">
              <a:xfrm>
                <a:off x="5921762" y="4890030"/>
                <a:ext cx="12993" cy="2599"/>
              </a:xfrm>
              <a:custGeom>
                <a:avLst/>
                <a:gdLst>
                  <a:gd name="T0" fmla="*/ 3 w 6"/>
                  <a:gd name="T1" fmla="*/ 0 h 1"/>
                  <a:gd name="T2" fmla="*/ 3 w 6"/>
                  <a:gd name="T3" fmla="*/ 0 h 1"/>
                  <a:gd name="T4" fmla="*/ 0 w 6"/>
                  <a:gd name="T5" fmla="*/ 0 h 1"/>
                  <a:gd name="T6" fmla="*/ 3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60" name="Rectangle 179"/>
              <p:cNvSpPr>
                <a:spLocks noChangeAspect="1" noChangeArrowheads="1"/>
              </p:cNvSpPr>
              <p:nvPr/>
            </p:nvSpPr>
            <p:spPr bwMode="auto">
              <a:xfrm>
                <a:off x="5412458" y="5620463"/>
                <a:ext cx="15592"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61" name="Rectangle 180"/>
              <p:cNvSpPr>
                <a:spLocks noChangeAspect="1" noChangeArrowheads="1"/>
              </p:cNvSpPr>
              <p:nvPr/>
            </p:nvSpPr>
            <p:spPr bwMode="auto">
              <a:xfrm>
                <a:off x="6295944" y="4484523"/>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62" name="Freeform 181"/>
              <p:cNvSpPr>
                <a:spLocks noChangeAspect="1"/>
              </p:cNvSpPr>
              <p:nvPr/>
            </p:nvSpPr>
            <p:spPr bwMode="auto">
              <a:xfrm>
                <a:off x="6940369" y="4661283"/>
                <a:ext cx="724977" cy="785022"/>
              </a:xfrm>
              <a:custGeom>
                <a:avLst/>
                <a:gdLst>
                  <a:gd name="T0" fmla="*/ 286 w 275"/>
                  <a:gd name="T1" fmla="*/ 606 h 269"/>
                  <a:gd name="T2" fmla="*/ 286 w 275"/>
                  <a:gd name="T3" fmla="*/ 592 h 269"/>
                  <a:gd name="T4" fmla="*/ 303 w 275"/>
                  <a:gd name="T5" fmla="*/ 592 h 269"/>
                  <a:gd name="T6" fmla="*/ 303 w 275"/>
                  <a:gd name="T7" fmla="*/ 536 h 269"/>
                  <a:gd name="T8" fmla="*/ 297 w 275"/>
                  <a:gd name="T9" fmla="*/ 495 h 269"/>
                  <a:gd name="T10" fmla="*/ 297 w 275"/>
                  <a:gd name="T11" fmla="*/ 335 h 269"/>
                  <a:gd name="T12" fmla="*/ 292 w 275"/>
                  <a:gd name="T13" fmla="*/ 242 h 269"/>
                  <a:gd name="T14" fmla="*/ 292 w 275"/>
                  <a:gd name="T15" fmla="*/ 203 h 269"/>
                  <a:gd name="T16" fmla="*/ 292 w 275"/>
                  <a:gd name="T17" fmla="*/ 163 h 269"/>
                  <a:gd name="T18" fmla="*/ 292 w 275"/>
                  <a:gd name="T19" fmla="*/ 120 h 269"/>
                  <a:gd name="T20" fmla="*/ 292 w 275"/>
                  <a:gd name="T21" fmla="*/ 94 h 269"/>
                  <a:gd name="T22" fmla="*/ 292 w 275"/>
                  <a:gd name="T23" fmla="*/ 68 h 269"/>
                  <a:gd name="T24" fmla="*/ 280 w 275"/>
                  <a:gd name="T25" fmla="*/ 54 h 269"/>
                  <a:gd name="T26" fmla="*/ 251 w 275"/>
                  <a:gd name="T27" fmla="*/ 39 h 269"/>
                  <a:gd name="T28" fmla="*/ 251 w 275"/>
                  <a:gd name="T29" fmla="*/ 13 h 269"/>
                  <a:gd name="T30" fmla="*/ 225 w 275"/>
                  <a:gd name="T31" fmla="*/ 13 h 269"/>
                  <a:gd name="T32" fmla="*/ 213 w 275"/>
                  <a:gd name="T33" fmla="*/ 27 h 269"/>
                  <a:gd name="T34" fmla="*/ 201 w 275"/>
                  <a:gd name="T35" fmla="*/ 39 h 269"/>
                  <a:gd name="T36" fmla="*/ 201 w 275"/>
                  <a:gd name="T37" fmla="*/ 107 h 269"/>
                  <a:gd name="T38" fmla="*/ 178 w 275"/>
                  <a:gd name="T39" fmla="*/ 120 h 269"/>
                  <a:gd name="T40" fmla="*/ 158 w 275"/>
                  <a:gd name="T41" fmla="*/ 107 h 269"/>
                  <a:gd name="T42" fmla="*/ 140 w 275"/>
                  <a:gd name="T43" fmla="*/ 81 h 269"/>
                  <a:gd name="T44" fmla="*/ 114 w 275"/>
                  <a:gd name="T45" fmla="*/ 68 h 269"/>
                  <a:gd name="T46" fmla="*/ 103 w 275"/>
                  <a:gd name="T47" fmla="*/ 27 h 269"/>
                  <a:gd name="T48" fmla="*/ 85 w 275"/>
                  <a:gd name="T49" fmla="*/ 27 h 269"/>
                  <a:gd name="T50" fmla="*/ 67 w 275"/>
                  <a:gd name="T51" fmla="*/ 13 h 269"/>
                  <a:gd name="T52" fmla="*/ 43 w 275"/>
                  <a:gd name="T53" fmla="*/ 0 h 269"/>
                  <a:gd name="T54" fmla="*/ 43 w 275"/>
                  <a:gd name="T55" fmla="*/ 27 h 269"/>
                  <a:gd name="T56" fmla="*/ 24 w 275"/>
                  <a:gd name="T57" fmla="*/ 54 h 269"/>
                  <a:gd name="T58" fmla="*/ 12 w 275"/>
                  <a:gd name="T59" fmla="*/ 81 h 269"/>
                  <a:gd name="T60" fmla="*/ 12 w 275"/>
                  <a:gd name="T61" fmla="*/ 107 h 269"/>
                  <a:gd name="T62" fmla="*/ 0 w 275"/>
                  <a:gd name="T63" fmla="*/ 134 h 269"/>
                  <a:gd name="T64" fmla="*/ 0 w 275"/>
                  <a:gd name="T65" fmla="*/ 134 h 269"/>
                  <a:gd name="T66" fmla="*/ 6 w 275"/>
                  <a:gd name="T67" fmla="*/ 189 h 269"/>
                  <a:gd name="T68" fmla="*/ 12 w 275"/>
                  <a:gd name="T69" fmla="*/ 295 h 269"/>
                  <a:gd name="T70" fmla="*/ 0 w 275"/>
                  <a:gd name="T71" fmla="*/ 309 h 269"/>
                  <a:gd name="T72" fmla="*/ 12 w 275"/>
                  <a:gd name="T73" fmla="*/ 348 h 269"/>
                  <a:gd name="T74" fmla="*/ 18 w 275"/>
                  <a:gd name="T75" fmla="*/ 390 h 269"/>
                  <a:gd name="T76" fmla="*/ 49 w 275"/>
                  <a:gd name="T77" fmla="*/ 390 h 269"/>
                  <a:gd name="T78" fmla="*/ 55 w 275"/>
                  <a:gd name="T79" fmla="*/ 428 h 269"/>
                  <a:gd name="T80" fmla="*/ 79 w 275"/>
                  <a:gd name="T81" fmla="*/ 441 h 269"/>
                  <a:gd name="T82" fmla="*/ 91 w 275"/>
                  <a:gd name="T83" fmla="*/ 470 h 269"/>
                  <a:gd name="T84" fmla="*/ 103 w 275"/>
                  <a:gd name="T85" fmla="*/ 456 h 269"/>
                  <a:gd name="T86" fmla="*/ 128 w 275"/>
                  <a:gd name="T87" fmla="*/ 428 h 269"/>
                  <a:gd name="T88" fmla="*/ 146 w 275"/>
                  <a:gd name="T89" fmla="*/ 456 h 269"/>
                  <a:gd name="T90" fmla="*/ 187 w 275"/>
                  <a:gd name="T91" fmla="*/ 495 h 269"/>
                  <a:gd name="T92" fmla="*/ 207 w 275"/>
                  <a:gd name="T93" fmla="*/ 523 h 269"/>
                  <a:gd name="T94" fmla="*/ 225 w 275"/>
                  <a:gd name="T95" fmla="*/ 536 h 269"/>
                  <a:gd name="T96" fmla="*/ 267 w 275"/>
                  <a:gd name="T97" fmla="*/ 592 h 269"/>
                  <a:gd name="T98" fmla="*/ 286 w 275"/>
                  <a:gd name="T99" fmla="*/ 606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63" name="Freeform 182"/>
              <p:cNvSpPr>
                <a:spLocks noChangeAspect="1"/>
              </p:cNvSpPr>
              <p:nvPr/>
            </p:nvSpPr>
            <p:spPr bwMode="auto">
              <a:xfrm>
                <a:off x="5963339" y="5131777"/>
                <a:ext cx="758759" cy="857805"/>
              </a:xfrm>
              <a:custGeom>
                <a:avLst/>
                <a:gdLst>
                  <a:gd name="T0" fmla="*/ 67 w 288"/>
                  <a:gd name="T1" fmla="*/ 621 h 294"/>
                  <a:gd name="T2" fmla="*/ 79 w 288"/>
                  <a:gd name="T3" fmla="*/ 659 h 294"/>
                  <a:gd name="T4" fmla="*/ 97 w 288"/>
                  <a:gd name="T5" fmla="*/ 659 h 294"/>
                  <a:gd name="T6" fmla="*/ 110 w 288"/>
                  <a:gd name="T7" fmla="*/ 647 h 294"/>
                  <a:gd name="T8" fmla="*/ 128 w 288"/>
                  <a:gd name="T9" fmla="*/ 659 h 294"/>
                  <a:gd name="T10" fmla="*/ 140 w 288"/>
                  <a:gd name="T11" fmla="*/ 580 h 294"/>
                  <a:gd name="T12" fmla="*/ 152 w 288"/>
                  <a:gd name="T13" fmla="*/ 539 h 294"/>
                  <a:gd name="T14" fmla="*/ 164 w 288"/>
                  <a:gd name="T15" fmla="*/ 526 h 294"/>
                  <a:gd name="T16" fmla="*/ 176 w 288"/>
                  <a:gd name="T17" fmla="*/ 511 h 294"/>
                  <a:gd name="T18" fmla="*/ 192 w 288"/>
                  <a:gd name="T19" fmla="*/ 484 h 294"/>
                  <a:gd name="T20" fmla="*/ 219 w 288"/>
                  <a:gd name="T21" fmla="*/ 442 h 294"/>
                  <a:gd name="T22" fmla="*/ 243 w 288"/>
                  <a:gd name="T23" fmla="*/ 442 h 294"/>
                  <a:gd name="T24" fmla="*/ 286 w 288"/>
                  <a:gd name="T25" fmla="*/ 431 h 294"/>
                  <a:gd name="T26" fmla="*/ 310 w 288"/>
                  <a:gd name="T27" fmla="*/ 391 h 294"/>
                  <a:gd name="T28" fmla="*/ 310 w 288"/>
                  <a:gd name="T29" fmla="*/ 323 h 294"/>
                  <a:gd name="T30" fmla="*/ 316 w 288"/>
                  <a:gd name="T31" fmla="*/ 257 h 294"/>
                  <a:gd name="T32" fmla="*/ 292 w 288"/>
                  <a:gd name="T33" fmla="*/ 229 h 294"/>
                  <a:gd name="T34" fmla="*/ 256 w 288"/>
                  <a:gd name="T35" fmla="*/ 189 h 294"/>
                  <a:gd name="T36" fmla="*/ 231 w 288"/>
                  <a:gd name="T37" fmla="*/ 134 h 294"/>
                  <a:gd name="T38" fmla="*/ 201 w 288"/>
                  <a:gd name="T39" fmla="*/ 81 h 294"/>
                  <a:gd name="T40" fmla="*/ 170 w 288"/>
                  <a:gd name="T41" fmla="*/ 39 h 294"/>
                  <a:gd name="T42" fmla="*/ 146 w 288"/>
                  <a:gd name="T43" fmla="*/ 0 h 294"/>
                  <a:gd name="T44" fmla="*/ 122 w 288"/>
                  <a:gd name="T45" fmla="*/ 147 h 294"/>
                  <a:gd name="T46" fmla="*/ 128 w 288"/>
                  <a:gd name="T47" fmla="*/ 378 h 294"/>
                  <a:gd name="T48" fmla="*/ 128 w 288"/>
                  <a:gd name="T49" fmla="*/ 431 h 294"/>
                  <a:gd name="T50" fmla="*/ 55 w 288"/>
                  <a:gd name="T51" fmla="*/ 419 h 294"/>
                  <a:gd name="T52" fmla="*/ 18 w 288"/>
                  <a:gd name="T53" fmla="*/ 431 h 294"/>
                  <a:gd name="T54" fmla="*/ 0 w 288"/>
                  <a:gd name="T55" fmla="*/ 457 h 294"/>
                  <a:gd name="T56" fmla="*/ 6 w 288"/>
                  <a:gd name="T57" fmla="*/ 496 h 294"/>
                  <a:gd name="T58" fmla="*/ 12 w 288"/>
                  <a:gd name="T59" fmla="*/ 567 h 294"/>
                  <a:gd name="T60" fmla="*/ 24 w 288"/>
                  <a:gd name="T61" fmla="*/ 580 h 294"/>
                  <a:gd name="T62" fmla="*/ 43 w 288"/>
                  <a:gd name="T63" fmla="*/ 580 h 294"/>
                  <a:gd name="T64" fmla="*/ 61 w 288"/>
                  <a:gd name="T65" fmla="*/ 567 h 294"/>
                  <a:gd name="T66" fmla="*/ 73 w 288"/>
                  <a:gd name="T67" fmla="*/ 607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0041C4"/>
              </a:solidFill>
              <a:ln w="9525">
                <a:solidFill>
                  <a:srgbClr val="000000"/>
                </a:solidFill>
                <a:prstDash val="solid"/>
                <a:round/>
                <a:headEnd/>
                <a:tailEnd/>
              </a:ln>
            </p:spPr>
            <p:txBody>
              <a:bodyPr/>
              <a:lstStyle/>
              <a:p>
                <a:endParaRPr lang="en-US"/>
              </a:p>
            </p:txBody>
          </p:sp>
          <p:sp>
            <p:nvSpPr>
              <p:cNvPr id="164" name="Rectangle 183"/>
              <p:cNvSpPr>
                <a:spLocks noChangeAspect="1" noChangeArrowheads="1"/>
              </p:cNvSpPr>
              <p:nvPr/>
            </p:nvSpPr>
            <p:spPr bwMode="auto">
              <a:xfrm>
                <a:off x="7145650" y="4502719"/>
                <a:ext cx="15592"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65" name="Freeform 184"/>
              <p:cNvSpPr>
                <a:spLocks noChangeAspect="1"/>
              </p:cNvSpPr>
              <p:nvPr/>
            </p:nvSpPr>
            <p:spPr bwMode="auto">
              <a:xfrm>
                <a:off x="5745066" y="4991408"/>
                <a:ext cx="566471" cy="735632"/>
              </a:xfrm>
              <a:custGeom>
                <a:avLst/>
                <a:gdLst>
                  <a:gd name="T0" fmla="*/ 12 w 215"/>
                  <a:gd name="T1" fmla="*/ 489 h 252"/>
                  <a:gd name="T2" fmla="*/ 6 w 215"/>
                  <a:gd name="T3" fmla="*/ 513 h 252"/>
                  <a:gd name="T4" fmla="*/ 12 w 215"/>
                  <a:gd name="T5" fmla="*/ 460 h 252"/>
                  <a:gd name="T6" fmla="*/ 18 w 215"/>
                  <a:gd name="T7" fmla="*/ 404 h 252"/>
                  <a:gd name="T8" fmla="*/ 12 w 215"/>
                  <a:gd name="T9" fmla="*/ 365 h 252"/>
                  <a:gd name="T10" fmla="*/ 12 w 215"/>
                  <a:gd name="T11" fmla="*/ 310 h 252"/>
                  <a:gd name="T12" fmla="*/ 0 w 215"/>
                  <a:gd name="T13" fmla="*/ 285 h 252"/>
                  <a:gd name="T14" fmla="*/ 0 w 215"/>
                  <a:gd name="T15" fmla="*/ 296 h 252"/>
                  <a:gd name="T16" fmla="*/ 6 w 215"/>
                  <a:gd name="T17" fmla="*/ 273 h 252"/>
                  <a:gd name="T18" fmla="*/ 79 w 215"/>
                  <a:gd name="T19" fmla="*/ 273 h 252"/>
                  <a:gd name="T20" fmla="*/ 79 w 215"/>
                  <a:gd name="T21" fmla="*/ 231 h 252"/>
                  <a:gd name="T22" fmla="*/ 79 w 215"/>
                  <a:gd name="T23" fmla="*/ 203 h 252"/>
                  <a:gd name="T24" fmla="*/ 96 w 215"/>
                  <a:gd name="T25" fmla="*/ 176 h 252"/>
                  <a:gd name="T26" fmla="*/ 96 w 215"/>
                  <a:gd name="T27" fmla="*/ 122 h 252"/>
                  <a:gd name="T28" fmla="*/ 96 w 215"/>
                  <a:gd name="T29" fmla="*/ 69 h 252"/>
                  <a:gd name="T30" fmla="*/ 163 w 215"/>
                  <a:gd name="T31" fmla="*/ 69 h 252"/>
                  <a:gd name="T32" fmla="*/ 163 w 215"/>
                  <a:gd name="T33" fmla="*/ 0 h 252"/>
                  <a:gd name="T34" fmla="*/ 181 w 215"/>
                  <a:gd name="T35" fmla="*/ 27 h 252"/>
                  <a:gd name="T36" fmla="*/ 199 w 215"/>
                  <a:gd name="T37" fmla="*/ 54 h 252"/>
                  <a:gd name="T38" fmla="*/ 218 w 215"/>
                  <a:gd name="T39" fmla="*/ 81 h 252"/>
                  <a:gd name="T40" fmla="*/ 236 w 215"/>
                  <a:gd name="T41" fmla="*/ 109 h 252"/>
                  <a:gd name="T42" fmla="*/ 206 w 215"/>
                  <a:gd name="T43" fmla="*/ 109 h 252"/>
                  <a:gd name="T44" fmla="*/ 212 w 215"/>
                  <a:gd name="T45" fmla="*/ 257 h 252"/>
                  <a:gd name="T46" fmla="*/ 212 w 215"/>
                  <a:gd name="T47" fmla="*/ 296 h 252"/>
                  <a:gd name="T48" fmla="*/ 218 w 215"/>
                  <a:gd name="T49" fmla="*/ 489 h 252"/>
                  <a:gd name="T50" fmla="*/ 224 w 215"/>
                  <a:gd name="T51" fmla="*/ 500 h 252"/>
                  <a:gd name="T52" fmla="*/ 218 w 215"/>
                  <a:gd name="T53" fmla="*/ 541 h 252"/>
                  <a:gd name="T54" fmla="*/ 145 w 215"/>
                  <a:gd name="T55" fmla="*/ 541 h 252"/>
                  <a:gd name="T56" fmla="*/ 145 w 215"/>
                  <a:gd name="T57" fmla="*/ 527 h 252"/>
                  <a:gd name="T58" fmla="*/ 120 w 215"/>
                  <a:gd name="T59" fmla="*/ 541 h 252"/>
                  <a:gd name="T60" fmla="*/ 108 w 215"/>
                  <a:gd name="T61" fmla="*/ 541 h 252"/>
                  <a:gd name="T62" fmla="*/ 102 w 215"/>
                  <a:gd name="T63" fmla="*/ 527 h 252"/>
                  <a:gd name="T64" fmla="*/ 90 w 215"/>
                  <a:gd name="T65" fmla="*/ 567 h 252"/>
                  <a:gd name="T66" fmla="*/ 90 w 215"/>
                  <a:gd name="T67" fmla="*/ 567 h 252"/>
                  <a:gd name="T68" fmla="*/ 79 w 215"/>
                  <a:gd name="T69" fmla="*/ 541 h 252"/>
                  <a:gd name="T70" fmla="*/ 61 w 215"/>
                  <a:gd name="T71" fmla="*/ 513 h 252"/>
                  <a:gd name="T72" fmla="*/ 49 w 215"/>
                  <a:gd name="T73" fmla="*/ 489 h 252"/>
                  <a:gd name="T74" fmla="*/ 24 w 215"/>
                  <a:gd name="T75" fmla="*/ 489 h 252"/>
                  <a:gd name="T76" fmla="*/ 12 w 215"/>
                  <a:gd name="T77" fmla="*/ 489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003FBC"/>
              </a:solidFill>
              <a:ln w="9525">
                <a:solidFill>
                  <a:srgbClr val="000000"/>
                </a:solidFill>
                <a:prstDash val="solid"/>
                <a:round/>
                <a:headEnd/>
                <a:tailEnd/>
              </a:ln>
            </p:spPr>
            <p:txBody>
              <a:bodyPr/>
              <a:lstStyle/>
              <a:p>
                <a:endParaRPr lang="en-US"/>
              </a:p>
            </p:txBody>
          </p:sp>
          <p:sp>
            <p:nvSpPr>
              <p:cNvPr id="166" name="Freeform 185"/>
              <p:cNvSpPr>
                <a:spLocks noChangeAspect="1"/>
              </p:cNvSpPr>
              <p:nvPr/>
            </p:nvSpPr>
            <p:spPr bwMode="auto">
              <a:xfrm>
                <a:off x="5934754" y="4502719"/>
                <a:ext cx="550879" cy="470494"/>
              </a:xfrm>
              <a:custGeom>
                <a:avLst/>
                <a:gdLst>
                  <a:gd name="T0" fmla="*/ 121 w 209"/>
                  <a:gd name="T1" fmla="*/ 94 h 161"/>
                  <a:gd name="T2" fmla="*/ 96 w 209"/>
                  <a:gd name="T3" fmla="*/ 111 h 161"/>
                  <a:gd name="T4" fmla="*/ 84 w 209"/>
                  <a:gd name="T5" fmla="*/ 134 h 161"/>
                  <a:gd name="T6" fmla="*/ 72 w 209"/>
                  <a:gd name="T7" fmla="*/ 163 h 161"/>
                  <a:gd name="T8" fmla="*/ 66 w 209"/>
                  <a:gd name="T9" fmla="*/ 205 h 161"/>
                  <a:gd name="T10" fmla="*/ 66 w 209"/>
                  <a:gd name="T11" fmla="*/ 244 h 161"/>
                  <a:gd name="T12" fmla="*/ 60 w 209"/>
                  <a:gd name="T13" fmla="*/ 273 h 161"/>
                  <a:gd name="T14" fmla="*/ 54 w 209"/>
                  <a:gd name="T15" fmla="*/ 313 h 161"/>
                  <a:gd name="T16" fmla="*/ 29 w 209"/>
                  <a:gd name="T17" fmla="*/ 327 h 161"/>
                  <a:gd name="T18" fmla="*/ 17 w 209"/>
                  <a:gd name="T19" fmla="*/ 353 h 161"/>
                  <a:gd name="T20" fmla="*/ 0 w 209"/>
                  <a:gd name="T21" fmla="*/ 364 h 161"/>
                  <a:gd name="T22" fmla="*/ 84 w 209"/>
                  <a:gd name="T23" fmla="*/ 364 h 161"/>
                  <a:gd name="T24" fmla="*/ 90 w 209"/>
                  <a:gd name="T25" fmla="*/ 313 h 161"/>
                  <a:gd name="T26" fmla="*/ 102 w 209"/>
                  <a:gd name="T27" fmla="*/ 298 h 161"/>
                  <a:gd name="T28" fmla="*/ 121 w 209"/>
                  <a:gd name="T29" fmla="*/ 287 h 161"/>
                  <a:gd name="T30" fmla="*/ 139 w 209"/>
                  <a:gd name="T31" fmla="*/ 273 h 161"/>
                  <a:gd name="T32" fmla="*/ 151 w 209"/>
                  <a:gd name="T33" fmla="*/ 244 h 161"/>
                  <a:gd name="T34" fmla="*/ 175 w 209"/>
                  <a:gd name="T35" fmla="*/ 217 h 161"/>
                  <a:gd name="T36" fmla="*/ 175 w 209"/>
                  <a:gd name="T37" fmla="*/ 191 h 161"/>
                  <a:gd name="T38" fmla="*/ 206 w 209"/>
                  <a:gd name="T39" fmla="*/ 163 h 161"/>
                  <a:gd name="T40" fmla="*/ 224 w 209"/>
                  <a:gd name="T41" fmla="*/ 163 h 161"/>
                  <a:gd name="T42" fmla="*/ 230 w 209"/>
                  <a:gd name="T43" fmla="*/ 150 h 161"/>
                  <a:gd name="T44" fmla="*/ 218 w 209"/>
                  <a:gd name="T45" fmla="*/ 111 h 161"/>
                  <a:gd name="T46" fmla="*/ 212 w 209"/>
                  <a:gd name="T47" fmla="*/ 81 h 161"/>
                  <a:gd name="T48" fmla="*/ 212 w 209"/>
                  <a:gd name="T49" fmla="*/ 39 h 161"/>
                  <a:gd name="T50" fmla="*/ 206 w 209"/>
                  <a:gd name="T51" fmla="*/ 27 h 161"/>
                  <a:gd name="T52" fmla="*/ 193 w 209"/>
                  <a:gd name="T53" fmla="*/ 27 h 161"/>
                  <a:gd name="T54" fmla="*/ 193 w 209"/>
                  <a:gd name="T55" fmla="*/ 27 h 161"/>
                  <a:gd name="T56" fmla="*/ 157 w 209"/>
                  <a:gd name="T57" fmla="*/ 27 h 161"/>
                  <a:gd name="T58" fmla="*/ 145 w 209"/>
                  <a:gd name="T59" fmla="*/ 0 h 161"/>
                  <a:gd name="T60" fmla="*/ 139 w 209"/>
                  <a:gd name="T61" fmla="*/ 13 h 161"/>
                  <a:gd name="T62" fmla="*/ 121 w 209"/>
                  <a:gd name="T63" fmla="*/ 94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C00000"/>
              </a:solidFill>
              <a:ln w="9525">
                <a:solidFill>
                  <a:srgbClr val="000000"/>
                </a:solidFill>
                <a:prstDash val="solid"/>
                <a:round/>
                <a:headEnd/>
                <a:tailEnd/>
              </a:ln>
            </p:spPr>
            <p:txBody>
              <a:bodyPr/>
              <a:lstStyle/>
              <a:p>
                <a:endParaRPr lang="en-US"/>
              </a:p>
            </p:txBody>
          </p:sp>
          <p:sp>
            <p:nvSpPr>
              <p:cNvPr id="167" name="Freeform 186"/>
              <p:cNvSpPr>
                <a:spLocks noChangeAspect="1"/>
              </p:cNvSpPr>
              <p:nvPr/>
            </p:nvSpPr>
            <p:spPr bwMode="auto">
              <a:xfrm>
                <a:off x="6532408" y="5220157"/>
                <a:ext cx="724977" cy="681044"/>
              </a:xfrm>
              <a:custGeom>
                <a:avLst/>
                <a:gdLst>
                  <a:gd name="T0" fmla="*/ 30 w 275"/>
                  <a:gd name="T1" fmla="*/ 476 h 234"/>
                  <a:gd name="T2" fmla="*/ 24 w 275"/>
                  <a:gd name="T3" fmla="*/ 476 h 234"/>
                  <a:gd name="T4" fmla="*/ 12 w 275"/>
                  <a:gd name="T5" fmla="*/ 461 h 234"/>
                  <a:gd name="T6" fmla="*/ 12 w 275"/>
                  <a:gd name="T7" fmla="*/ 449 h 234"/>
                  <a:gd name="T8" fmla="*/ 18 w 275"/>
                  <a:gd name="T9" fmla="*/ 449 h 234"/>
                  <a:gd name="T10" fmla="*/ 6 w 275"/>
                  <a:gd name="T11" fmla="*/ 410 h 234"/>
                  <a:gd name="T12" fmla="*/ 0 w 275"/>
                  <a:gd name="T13" fmla="*/ 368 h 234"/>
                  <a:gd name="T14" fmla="*/ 6 w 275"/>
                  <a:gd name="T15" fmla="*/ 368 h 234"/>
                  <a:gd name="T16" fmla="*/ 18 w 275"/>
                  <a:gd name="T17" fmla="*/ 356 h 234"/>
                  <a:gd name="T18" fmla="*/ 49 w 275"/>
                  <a:gd name="T19" fmla="*/ 356 h 234"/>
                  <a:gd name="T20" fmla="*/ 67 w 275"/>
                  <a:gd name="T21" fmla="*/ 356 h 234"/>
                  <a:gd name="T22" fmla="*/ 73 w 275"/>
                  <a:gd name="T23" fmla="*/ 317 h 234"/>
                  <a:gd name="T24" fmla="*/ 73 w 275"/>
                  <a:gd name="T25" fmla="*/ 292 h 234"/>
                  <a:gd name="T26" fmla="*/ 73 w 275"/>
                  <a:gd name="T27" fmla="*/ 251 h 234"/>
                  <a:gd name="T28" fmla="*/ 79 w 275"/>
                  <a:gd name="T29" fmla="*/ 224 h 234"/>
                  <a:gd name="T30" fmla="*/ 79 w 275"/>
                  <a:gd name="T31" fmla="*/ 186 h 234"/>
                  <a:gd name="T32" fmla="*/ 103 w 275"/>
                  <a:gd name="T33" fmla="*/ 171 h 234"/>
                  <a:gd name="T34" fmla="*/ 127 w 275"/>
                  <a:gd name="T35" fmla="*/ 146 h 234"/>
                  <a:gd name="T36" fmla="*/ 139 w 275"/>
                  <a:gd name="T37" fmla="*/ 118 h 234"/>
                  <a:gd name="T38" fmla="*/ 157 w 275"/>
                  <a:gd name="T39" fmla="*/ 93 h 234"/>
                  <a:gd name="T40" fmla="*/ 176 w 275"/>
                  <a:gd name="T41" fmla="*/ 54 h 234"/>
                  <a:gd name="T42" fmla="*/ 206 w 275"/>
                  <a:gd name="T43" fmla="*/ 27 h 234"/>
                  <a:gd name="T44" fmla="*/ 224 w 275"/>
                  <a:gd name="T45" fmla="*/ 0 h 234"/>
                  <a:gd name="T46" fmla="*/ 250 w 275"/>
                  <a:gd name="T47" fmla="*/ 13 h 234"/>
                  <a:gd name="T48" fmla="*/ 266 w 275"/>
                  <a:gd name="T49" fmla="*/ 39 h 234"/>
                  <a:gd name="T50" fmla="*/ 279 w 275"/>
                  <a:gd name="T51" fmla="*/ 27 h 234"/>
                  <a:gd name="T52" fmla="*/ 285 w 275"/>
                  <a:gd name="T53" fmla="*/ 27 h 234"/>
                  <a:gd name="T54" fmla="*/ 285 w 275"/>
                  <a:gd name="T55" fmla="*/ 54 h 234"/>
                  <a:gd name="T56" fmla="*/ 285 w 275"/>
                  <a:gd name="T57" fmla="*/ 93 h 234"/>
                  <a:gd name="T58" fmla="*/ 303 w 275"/>
                  <a:gd name="T59" fmla="*/ 132 h 234"/>
                  <a:gd name="T60" fmla="*/ 297 w 275"/>
                  <a:gd name="T61" fmla="*/ 160 h 234"/>
                  <a:gd name="T62" fmla="*/ 297 w 275"/>
                  <a:gd name="T63" fmla="*/ 186 h 234"/>
                  <a:gd name="T64" fmla="*/ 297 w 275"/>
                  <a:gd name="T65" fmla="*/ 224 h 234"/>
                  <a:gd name="T66" fmla="*/ 291 w 275"/>
                  <a:gd name="T67" fmla="*/ 292 h 234"/>
                  <a:gd name="T68" fmla="*/ 285 w 275"/>
                  <a:gd name="T69" fmla="*/ 317 h 234"/>
                  <a:gd name="T70" fmla="*/ 279 w 275"/>
                  <a:gd name="T71" fmla="*/ 344 h 234"/>
                  <a:gd name="T72" fmla="*/ 266 w 275"/>
                  <a:gd name="T73" fmla="*/ 368 h 234"/>
                  <a:gd name="T74" fmla="*/ 258 w 275"/>
                  <a:gd name="T75" fmla="*/ 397 h 234"/>
                  <a:gd name="T76" fmla="*/ 258 w 275"/>
                  <a:gd name="T77" fmla="*/ 438 h 234"/>
                  <a:gd name="T78" fmla="*/ 236 w 275"/>
                  <a:gd name="T79" fmla="*/ 461 h 234"/>
                  <a:gd name="T80" fmla="*/ 218 w 275"/>
                  <a:gd name="T81" fmla="*/ 449 h 234"/>
                  <a:gd name="T82" fmla="*/ 200 w 275"/>
                  <a:gd name="T83" fmla="*/ 449 h 234"/>
                  <a:gd name="T84" fmla="*/ 176 w 275"/>
                  <a:gd name="T85" fmla="*/ 476 h 234"/>
                  <a:gd name="T86" fmla="*/ 157 w 275"/>
                  <a:gd name="T87" fmla="*/ 461 h 234"/>
                  <a:gd name="T88" fmla="*/ 145 w 275"/>
                  <a:gd name="T89" fmla="*/ 449 h 234"/>
                  <a:gd name="T90" fmla="*/ 127 w 275"/>
                  <a:gd name="T91" fmla="*/ 461 h 234"/>
                  <a:gd name="T92" fmla="*/ 112 w 275"/>
                  <a:gd name="T93" fmla="*/ 438 h 234"/>
                  <a:gd name="T94" fmla="*/ 91 w 275"/>
                  <a:gd name="T95" fmla="*/ 423 h 234"/>
                  <a:gd name="T96" fmla="*/ 79 w 275"/>
                  <a:gd name="T97" fmla="*/ 438 h 234"/>
                  <a:gd name="T98" fmla="*/ 73 w 275"/>
                  <a:gd name="T99" fmla="*/ 476 h 234"/>
                  <a:gd name="T100" fmla="*/ 67 w 275"/>
                  <a:gd name="T101" fmla="*/ 503 h 234"/>
                  <a:gd name="T102" fmla="*/ 67 w 275"/>
                  <a:gd name="T103" fmla="*/ 515 h 234"/>
                  <a:gd name="T104" fmla="*/ 49 w 275"/>
                  <a:gd name="T105" fmla="*/ 490 h 234"/>
                  <a:gd name="T106" fmla="*/ 49 w 275"/>
                  <a:gd name="T107" fmla="*/ 503 h 234"/>
                  <a:gd name="T108" fmla="*/ 49 w 275"/>
                  <a:gd name="T109" fmla="*/ 515 h 234"/>
                  <a:gd name="T110" fmla="*/ 49 w 275"/>
                  <a:gd name="T111" fmla="*/ 515 h 234"/>
                  <a:gd name="T112" fmla="*/ 43 w 275"/>
                  <a:gd name="T113" fmla="*/ 490 h 234"/>
                  <a:gd name="T114" fmla="*/ 30 w 275"/>
                  <a:gd name="T115" fmla="*/ 476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0039AC"/>
              </a:solidFill>
              <a:ln w="9525">
                <a:solidFill>
                  <a:srgbClr val="000000"/>
                </a:solidFill>
                <a:prstDash val="solid"/>
                <a:round/>
                <a:headEnd/>
                <a:tailEnd/>
              </a:ln>
            </p:spPr>
            <p:txBody>
              <a:bodyPr/>
              <a:lstStyle/>
              <a:p>
                <a:endParaRPr lang="en-US"/>
              </a:p>
            </p:txBody>
          </p:sp>
          <p:sp>
            <p:nvSpPr>
              <p:cNvPr id="168" name="Freeform 187"/>
              <p:cNvSpPr>
                <a:spLocks noChangeAspect="1"/>
              </p:cNvSpPr>
              <p:nvPr/>
            </p:nvSpPr>
            <p:spPr bwMode="auto">
              <a:xfrm>
                <a:off x="5726877" y="5620463"/>
                <a:ext cx="270242" cy="246944"/>
              </a:xfrm>
              <a:custGeom>
                <a:avLst/>
                <a:gdLst>
                  <a:gd name="T0" fmla="*/ 25 w 101"/>
                  <a:gd name="T1" fmla="*/ 0 h 84"/>
                  <a:gd name="T2" fmla="*/ 12 w 101"/>
                  <a:gd name="T3" fmla="*/ 29 h 84"/>
                  <a:gd name="T4" fmla="*/ 0 w 101"/>
                  <a:gd name="T5" fmla="*/ 86 h 84"/>
                  <a:gd name="T6" fmla="*/ 12 w 101"/>
                  <a:gd name="T7" fmla="*/ 128 h 84"/>
                  <a:gd name="T8" fmla="*/ 12 w 101"/>
                  <a:gd name="T9" fmla="*/ 113 h 84"/>
                  <a:gd name="T10" fmla="*/ 12 w 101"/>
                  <a:gd name="T11" fmla="*/ 128 h 84"/>
                  <a:gd name="T12" fmla="*/ 12 w 101"/>
                  <a:gd name="T13" fmla="*/ 128 h 84"/>
                  <a:gd name="T14" fmla="*/ 12 w 101"/>
                  <a:gd name="T15" fmla="*/ 143 h 84"/>
                  <a:gd name="T16" fmla="*/ 37 w 101"/>
                  <a:gd name="T17" fmla="*/ 143 h 84"/>
                  <a:gd name="T18" fmla="*/ 43 w 101"/>
                  <a:gd name="T19" fmla="*/ 128 h 84"/>
                  <a:gd name="T20" fmla="*/ 68 w 101"/>
                  <a:gd name="T21" fmla="*/ 143 h 84"/>
                  <a:gd name="T22" fmla="*/ 74 w 101"/>
                  <a:gd name="T23" fmla="*/ 157 h 84"/>
                  <a:gd name="T24" fmla="*/ 43 w 101"/>
                  <a:gd name="T25" fmla="*/ 143 h 84"/>
                  <a:gd name="T26" fmla="*/ 31 w 101"/>
                  <a:gd name="T27" fmla="*/ 157 h 84"/>
                  <a:gd name="T28" fmla="*/ 12 w 101"/>
                  <a:gd name="T29" fmla="*/ 170 h 84"/>
                  <a:gd name="T30" fmla="*/ 12 w 101"/>
                  <a:gd name="T31" fmla="*/ 185 h 84"/>
                  <a:gd name="T32" fmla="*/ 31 w 101"/>
                  <a:gd name="T33" fmla="*/ 185 h 84"/>
                  <a:gd name="T34" fmla="*/ 37 w 101"/>
                  <a:gd name="T35" fmla="*/ 185 h 84"/>
                  <a:gd name="T36" fmla="*/ 37 w 101"/>
                  <a:gd name="T37" fmla="*/ 185 h 84"/>
                  <a:gd name="T38" fmla="*/ 12 w 101"/>
                  <a:gd name="T39" fmla="*/ 185 h 84"/>
                  <a:gd name="T40" fmla="*/ 12 w 101"/>
                  <a:gd name="T41" fmla="*/ 198 h 84"/>
                  <a:gd name="T42" fmla="*/ 43 w 101"/>
                  <a:gd name="T43" fmla="*/ 185 h 84"/>
                  <a:gd name="T44" fmla="*/ 74 w 101"/>
                  <a:gd name="T45" fmla="*/ 185 h 84"/>
                  <a:gd name="T46" fmla="*/ 95 w 101"/>
                  <a:gd name="T47" fmla="*/ 198 h 84"/>
                  <a:gd name="T48" fmla="*/ 123 w 101"/>
                  <a:gd name="T49" fmla="*/ 198 h 84"/>
                  <a:gd name="T50" fmla="*/ 116 w 101"/>
                  <a:gd name="T51" fmla="*/ 157 h 84"/>
                  <a:gd name="T52" fmla="*/ 116 w 101"/>
                  <a:gd name="T53" fmla="*/ 128 h 84"/>
                  <a:gd name="T54" fmla="*/ 110 w 101"/>
                  <a:gd name="T55" fmla="*/ 86 h 84"/>
                  <a:gd name="T56" fmla="*/ 95 w 101"/>
                  <a:gd name="T57" fmla="*/ 58 h 84"/>
                  <a:gd name="T58" fmla="*/ 74 w 101"/>
                  <a:gd name="T59" fmla="*/ 29 h 84"/>
                  <a:gd name="T60" fmla="*/ 59 w 101"/>
                  <a:gd name="T61" fmla="*/ 0 h 84"/>
                  <a:gd name="T62" fmla="*/ 37 w 101"/>
                  <a:gd name="T63" fmla="*/ 0 h 84"/>
                  <a:gd name="T64" fmla="*/ 25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0041C4"/>
              </a:solidFill>
              <a:ln w="9525">
                <a:solidFill>
                  <a:srgbClr val="000000"/>
                </a:solidFill>
                <a:prstDash val="solid"/>
                <a:round/>
                <a:headEnd/>
                <a:tailEnd/>
              </a:ln>
            </p:spPr>
            <p:txBody>
              <a:bodyPr/>
              <a:lstStyle/>
              <a:p>
                <a:endParaRPr lang="en-US"/>
              </a:p>
            </p:txBody>
          </p:sp>
          <p:sp>
            <p:nvSpPr>
              <p:cNvPr id="169" name="Freeform 188"/>
              <p:cNvSpPr>
                <a:spLocks noChangeAspect="1"/>
              </p:cNvSpPr>
              <p:nvPr/>
            </p:nvSpPr>
            <p:spPr bwMode="auto">
              <a:xfrm>
                <a:off x="6844225" y="4414339"/>
                <a:ext cx="192288" cy="421103"/>
              </a:xfrm>
              <a:custGeom>
                <a:avLst/>
                <a:gdLst>
                  <a:gd name="T0" fmla="*/ 55 w 72"/>
                  <a:gd name="T1" fmla="*/ 304 h 144"/>
                  <a:gd name="T2" fmla="*/ 43 w 72"/>
                  <a:gd name="T3" fmla="*/ 330 h 144"/>
                  <a:gd name="T4" fmla="*/ 37 w 72"/>
                  <a:gd name="T5" fmla="*/ 232 h 144"/>
                  <a:gd name="T6" fmla="*/ 25 w 72"/>
                  <a:gd name="T7" fmla="*/ 205 h 144"/>
                  <a:gd name="T8" fmla="*/ 0 w 72"/>
                  <a:gd name="T9" fmla="*/ 163 h 144"/>
                  <a:gd name="T10" fmla="*/ 12 w 72"/>
                  <a:gd name="T11" fmla="*/ 125 h 144"/>
                  <a:gd name="T12" fmla="*/ 25 w 72"/>
                  <a:gd name="T13" fmla="*/ 98 h 144"/>
                  <a:gd name="T14" fmla="*/ 25 w 72"/>
                  <a:gd name="T15" fmla="*/ 29 h 144"/>
                  <a:gd name="T16" fmla="*/ 25 w 72"/>
                  <a:gd name="T17" fmla="*/ 14 h 144"/>
                  <a:gd name="T18" fmla="*/ 43 w 72"/>
                  <a:gd name="T19" fmla="*/ 0 h 144"/>
                  <a:gd name="T20" fmla="*/ 49 w 72"/>
                  <a:gd name="T21" fmla="*/ 14 h 144"/>
                  <a:gd name="T22" fmla="*/ 55 w 72"/>
                  <a:gd name="T23" fmla="*/ 29 h 144"/>
                  <a:gd name="T24" fmla="*/ 74 w 72"/>
                  <a:gd name="T25" fmla="*/ 14 h 144"/>
                  <a:gd name="T26" fmla="*/ 67 w 72"/>
                  <a:gd name="T27" fmla="*/ 69 h 144"/>
                  <a:gd name="T28" fmla="*/ 74 w 72"/>
                  <a:gd name="T29" fmla="*/ 98 h 144"/>
                  <a:gd name="T30" fmla="*/ 67 w 72"/>
                  <a:gd name="T31" fmla="*/ 125 h 144"/>
                  <a:gd name="T32" fmla="*/ 49 w 72"/>
                  <a:gd name="T33" fmla="*/ 150 h 144"/>
                  <a:gd name="T34" fmla="*/ 74 w 72"/>
                  <a:gd name="T35" fmla="*/ 179 h 144"/>
                  <a:gd name="T36" fmla="*/ 86 w 72"/>
                  <a:gd name="T37" fmla="*/ 192 h 144"/>
                  <a:gd name="T38" fmla="*/ 86 w 72"/>
                  <a:gd name="T39" fmla="*/ 219 h 144"/>
                  <a:gd name="T40" fmla="*/ 74 w 72"/>
                  <a:gd name="T41" fmla="*/ 246 h 144"/>
                  <a:gd name="T42" fmla="*/ 55 w 72"/>
                  <a:gd name="T43" fmla="*/ 273 h 144"/>
                  <a:gd name="T44" fmla="*/ 55 w 72"/>
                  <a:gd name="T45" fmla="*/ 304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0039AC"/>
              </a:solidFill>
              <a:ln w="9525">
                <a:solidFill>
                  <a:srgbClr val="000000"/>
                </a:solidFill>
                <a:prstDash val="solid"/>
                <a:round/>
                <a:headEnd/>
                <a:tailEnd/>
              </a:ln>
            </p:spPr>
            <p:txBody>
              <a:bodyPr/>
              <a:lstStyle/>
              <a:p>
                <a:endParaRPr lang="en-US"/>
              </a:p>
            </p:txBody>
          </p:sp>
          <p:sp>
            <p:nvSpPr>
              <p:cNvPr id="170" name="Freeform 189"/>
              <p:cNvSpPr>
                <a:spLocks noChangeAspect="1"/>
              </p:cNvSpPr>
              <p:nvPr/>
            </p:nvSpPr>
            <p:spPr bwMode="auto">
              <a:xfrm>
                <a:off x="5997117" y="6093557"/>
                <a:ext cx="187091" cy="244343"/>
              </a:xfrm>
              <a:custGeom>
                <a:avLst/>
                <a:gdLst>
                  <a:gd name="T0" fmla="*/ 66 w 72"/>
                  <a:gd name="T1" fmla="*/ 186 h 84"/>
                  <a:gd name="T2" fmla="*/ 48 w 72"/>
                  <a:gd name="T3" fmla="*/ 160 h 84"/>
                  <a:gd name="T4" fmla="*/ 30 w 72"/>
                  <a:gd name="T5" fmla="*/ 132 h 84"/>
                  <a:gd name="T6" fmla="*/ 18 w 72"/>
                  <a:gd name="T7" fmla="*/ 105 h 84"/>
                  <a:gd name="T8" fmla="*/ 0 w 72"/>
                  <a:gd name="T9" fmla="*/ 67 h 84"/>
                  <a:gd name="T10" fmla="*/ 6 w 72"/>
                  <a:gd name="T11" fmla="*/ 54 h 84"/>
                  <a:gd name="T12" fmla="*/ 12 w 72"/>
                  <a:gd name="T13" fmla="*/ 27 h 84"/>
                  <a:gd name="T14" fmla="*/ 18 w 72"/>
                  <a:gd name="T15" fmla="*/ 0 h 84"/>
                  <a:gd name="T16" fmla="*/ 30 w 72"/>
                  <a:gd name="T17" fmla="*/ 0 h 84"/>
                  <a:gd name="T18" fmla="*/ 36 w 72"/>
                  <a:gd name="T19" fmla="*/ 39 h 84"/>
                  <a:gd name="T20" fmla="*/ 42 w 72"/>
                  <a:gd name="T21" fmla="*/ 54 h 84"/>
                  <a:gd name="T22" fmla="*/ 48 w 72"/>
                  <a:gd name="T23" fmla="*/ 39 h 84"/>
                  <a:gd name="T24" fmla="*/ 54 w 72"/>
                  <a:gd name="T25" fmla="*/ 39 h 84"/>
                  <a:gd name="T26" fmla="*/ 54 w 72"/>
                  <a:gd name="T27" fmla="*/ 79 h 84"/>
                  <a:gd name="T28" fmla="*/ 54 w 72"/>
                  <a:gd name="T29" fmla="*/ 93 h 84"/>
                  <a:gd name="T30" fmla="*/ 66 w 72"/>
                  <a:gd name="T31" fmla="*/ 105 h 84"/>
                  <a:gd name="T32" fmla="*/ 72 w 72"/>
                  <a:gd name="T33" fmla="*/ 132 h 84"/>
                  <a:gd name="T34" fmla="*/ 66 w 72"/>
                  <a:gd name="T35" fmla="*/ 186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71" name="Freeform 190"/>
              <p:cNvSpPr>
                <a:spLocks noChangeAspect="1"/>
              </p:cNvSpPr>
              <p:nvPr/>
            </p:nvSpPr>
            <p:spPr bwMode="auto">
              <a:xfrm>
                <a:off x="2686644" y="6023372"/>
                <a:ext cx="158508" cy="140369"/>
              </a:xfrm>
              <a:custGeom>
                <a:avLst/>
                <a:gdLst>
                  <a:gd name="T0" fmla="*/ 0 w 60"/>
                  <a:gd name="T1" fmla="*/ 83 h 48"/>
                  <a:gd name="T2" fmla="*/ 6 w 60"/>
                  <a:gd name="T3" fmla="*/ 42 h 48"/>
                  <a:gd name="T4" fmla="*/ 6 w 60"/>
                  <a:gd name="T5" fmla="*/ 14 h 48"/>
                  <a:gd name="T6" fmla="*/ 12 w 60"/>
                  <a:gd name="T7" fmla="*/ 0 h 48"/>
                  <a:gd name="T8" fmla="*/ 12 w 60"/>
                  <a:gd name="T9" fmla="*/ 29 h 48"/>
                  <a:gd name="T10" fmla="*/ 24 w 60"/>
                  <a:gd name="T11" fmla="*/ 29 h 48"/>
                  <a:gd name="T12" fmla="*/ 37 w 60"/>
                  <a:gd name="T13" fmla="*/ 42 h 48"/>
                  <a:gd name="T14" fmla="*/ 61 w 60"/>
                  <a:gd name="T15" fmla="*/ 29 h 48"/>
                  <a:gd name="T16" fmla="*/ 61 w 60"/>
                  <a:gd name="T17" fmla="*/ 29 h 48"/>
                  <a:gd name="T18" fmla="*/ 67 w 60"/>
                  <a:gd name="T19" fmla="*/ 42 h 48"/>
                  <a:gd name="T20" fmla="*/ 55 w 60"/>
                  <a:gd name="T21" fmla="*/ 69 h 48"/>
                  <a:gd name="T22" fmla="*/ 61 w 60"/>
                  <a:gd name="T23" fmla="*/ 98 h 48"/>
                  <a:gd name="T24" fmla="*/ 43 w 60"/>
                  <a:gd name="T25" fmla="*/ 111 h 48"/>
                  <a:gd name="T26" fmla="*/ 43 w 60"/>
                  <a:gd name="T27" fmla="*/ 83 h 48"/>
                  <a:gd name="T28" fmla="*/ 37 w 60"/>
                  <a:gd name="T29" fmla="*/ 98 h 48"/>
                  <a:gd name="T30" fmla="*/ 24 w 60"/>
                  <a:gd name="T31" fmla="*/ 69 h 48"/>
                  <a:gd name="T32" fmla="*/ 6 w 60"/>
                  <a:gd name="T33" fmla="*/ 69 h 48"/>
                  <a:gd name="T34" fmla="*/ 0 w 60"/>
                  <a:gd name="T35" fmla="*/ 83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chemeClr val="bg1">
                  <a:lumMod val="75000"/>
                </a:schemeClr>
              </a:solidFill>
              <a:ln w="9525">
                <a:solidFill>
                  <a:srgbClr val="000000"/>
                </a:solidFill>
                <a:prstDash val="solid"/>
                <a:round/>
                <a:headEnd/>
                <a:tailEnd/>
              </a:ln>
            </p:spPr>
            <p:txBody>
              <a:bodyPr/>
              <a:lstStyle/>
              <a:p>
                <a:endParaRPr lang="en-US"/>
              </a:p>
            </p:txBody>
          </p:sp>
          <p:sp>
            <p:nvSpPr>
              <p:cNvPr id="172" name="Freeform 191"/>
              <p:cNvSpPr>
                <a:spLocks noChangeAspect="1"/>
              </p:cNvSpPr>
              <p:nvPr/>
            </p:nvSpPr>
            <p:spPr bwMode="auto">
              <a:xfrm>
                <a:off x="2845154" y="6038970"/>
                <a:ext cx="111734" cy="124771"/>
              </a:xfrm>
              <a:custGeom>
                <a:avLst/>
                <a:gdLst>
                  <a:gd name="T0" fmla="*/ 31 w 42"/>
                  <a:gd name="T1" fmla="*/ 61 h 42"/>
                  <a:gd name="T2" fmla="*/ 37 w 42"/>
                  <a:gd name="T3" fmla="*/ 61 h 42"/>
                  <a:gd name="T4" fmla="*/ 37 w 42"/>
                  <a:gd name="T5" fmla="*/ 46 h 42"/>
                  <a:gd name="T6" fmla="*/ 31 w 42"/>
                  <a:gd name="T7" fmla="*/ 46 h 42"/>
                  <a:gd name="T8" fmla="*/ 18 w 42"/>
                  <a:gd name="T9" fmla="*/ 31 h 42"/>
                  <a:gd name="T10" fmla="*/ 6 w 42"/>
                  <a:gd name="T11" fmla="*/ 15 h 42"/>
                  <a:gd name="T12" fmla="*/ 0 w 42"/>
                  <a:gd name="T13" fmla="*/ 15 h 42"/>
                  <a:gd name="T14" fmla="*/ 0 w 42"/>
                  <a:gd name="T15" fmla="*/ 0 h 42"/>
                  <a:gd name="T16" fmla="*/ 18 w 42"/>
                  <a:gd name="T17" fmla="*/ 0 h 42"/>
                  <a:gd name="T18" fmla="*/ 37 w 42"/>
                  <a:gd name="T19" fmla="*/ 15 h 42"/>
                  <a:gd name="T20" fmla="*/ 49 w 42"/>
                  <a:gd name="T21" fmla="*/ 31 h 42"/>
                  <a:gd name="T22" fmla="*/ 49 w 42"/>
                  <a:gd name="T23" fmla="*/ 75 h 42"/>
                  <a:gd name="T24" fmla="*/ 43 w 42"/>
                  <a:gd name="T25" fmla="*/ 93 h 42"/>
                  <a:gd name="T26" fmla="*/ 37 w 42"/>
                  <a:gd name="T27" fmla="*/ 107 h 42"/>
                  <a:gd name="T28" fmla="*/ 31 w 42"/>
                  <a:gd name="T29" fmla="*/ 93 h 42"/>
                  <a:gd name="T30" fmla="*/ 31 w 42"/>
                  <a:gd name="T31" fmla="*/ 61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73" name="Freeform 192"/>
              <p:cNvSpPr>
                <a:spLocks noChangeAspect="1"/>
              </p:cNvSpPr>
              <p:nvPr/>
            </p:nvSpPr>
            <p:spPr bwMode="auto">
              <a:xfrm>
                <a:off x="3998882" y="6249522"/>
                <a:ext cx="140319" cy="213151"/>
              </a:xfrm>
              <a:custGeom>
                <a:avLst/>
                <a:gdLst>
                  <a:gd name="T0" fmla="*/ 42 w 54"/>
                  <a:gd name="T1" fmla="*/ 46 h 72"/>
                  <a:gd name="T2" fmla="*/ 24 w 54"/>
                  <a:gd name="T3" fmla="*/ 15 h 72"/>
                  <a:gd name="T4" fmla="*/ 12 w 54"/>
                  <a:gd name="T5" fmla="*/ 0 h 72"/>
                  <a:gd name="T6" fmla="*/ 6 w 54"/>
                  <a:gd name="T7" fmla="*/ 15 h 72"/>
                  <a:gd name="T8" fmla="*/ 0 w 54"/>
                  <a:gd name="T9" fmla="*/ 59 h 72"/>
                  <a:gd name="T10" fmla="*/ 12 w 54"/>
                  <a:gd name="T11" fmla="*/ 121 h 72"/>
                  <a:gd name="T12" fmla="*/ 0 w 54"/>
                  <a:gd name="T13" fmla="*/ 179 h 72"/>
                  <a:gd name="T14" fmla="*/ 12 w 54"/>
                  <a:gd name="T15" fmla="*/ 179 h 72"/>
                  <a:gd name="T16" fmla="*/ 30 w 54"/>
                  <a:gd name="T17" fmla="*/ 179 h 72"/>
                  <a:gd name="T18" fmla="*/ 42 w 54"/>
                  <a:gd name="T19" fmla="*/ 137 h 72"/>
                  <a:gd name="T20" fmla="*/ 54 w 54"/>
                  <a:gd name="T21" fmla="*/ 92 h 72"/>
                  <a:gd name="T22" fmla="*/ 48 w 54"/>
                  <a:gd name="T23" fmla="*/ 59 h 72"/>
                  <a:gd name="T24" fmla="*/ 48 w 54"/>
                  <a:gd name="T25" fmla="*/ 74 h 72"/>
                  <a:gd name="T26" fmla="*/ 42 w 54"/>
                  <a:gd name="T27" fmla="*/ 46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0039AC"/>
              </a:solidFill>
              <a:ln w="9525">
                <a:solidFill>
                  <a:srgbClr val="000000"/>
                </a:solidFill>
                <a:prstDash val="solid"/>
                <a:round/>
                <a:headEnd/>
                <a:tailEnd/>
              </a:ln>
            </p:spPr>
            <p:txBody>
              <a:bodyPr/>
              <a:lstStyle/>
              <a:p>
                <a:endParaRPr lang="en-US"/>
              </a:p>
            </p:txBody>
          </p:sp>
          <p:sp>
            <p:nvSpPr>
              <p:cNvPr id="174" name="Freeform 193"/>
              <p:cNvSpPr>
                <a:spLocks noChangeAspect="1"/>
              </p:cNvSpPr>
              <p:nvPr/>
            </p:nvSpPr>
            <p:spPr bwMode="auto">
              <a:xfrm>
                <a:off x="2863342" y="5867409"/>
                <a:ext cx="563872" cy="961781"/>
              </a:xfrm>
              <a:custGeom>
                <a:avLst/>
                <a:gdLst>
                  <a:gd name="T0" fmla="*/ 91 w 215"/>
                  <a:gd name="T1" fmla="*/ 69 h 329"/>
                  <a:gd name="T2" fmla="*/ 85 w 215"/>
                  <a:gd name="T3" fmla="*/ 69 h 329"/>
                  <a:gd name="T4" fmla="*/ 67 w 215"/>
                  <a:gd name="T5" fmla="*/ 133 h 329"/>
                  <a:gd name="T6" fmla="*/ 42 w 215"/>
                  <a:gd name="T7" fmla="*/ 202 h 329"/>
                  <a:gd name="T8" fmla="*/ 36 w 215"/>
                  <a:gd name="T9" fmla="*/ 162 h 329"/>
                  <a:gd name="T10" fmla="*/ 30 w 215"/>
                  <a:gd name="T11" fmla="*/ 216 h 329"/>
                  <a:gd name="T12" fmla="*/ 30 w 215"/>
                  <a:gd name="T13" fmla="*/ 258 h 329"/>
                  <a:gd name="T14" fmla="*/ 30 w 215"/>
                  <a:gd name="T15" fmla="*/ 312 h 329"/>
                  <a:gd name="T16" fmla="*/ 30 w 215"/>
                  <a:gd name="T17" fmla="*/ 379 h 329"/>
                  <a:gd name="T18" fmla="*/ 24 w 215"/>
                  <a:gd name="T19" fmla="*/ 435 h 329"/>
                  <a:gd name="T20" fmla="*/ 6 w 215"/>
                  <a:gd name="T21" fmla="*/ 476 h 329"/>
                  <a:gd name="T22" fmla="*/ 6 w 215"/>
                  <a:gd name="T23" fmla="*/ 489 h 329"/>
                  <a:gd name="T24" fmla="*/ 30 w 215"/>
                  <a:gd name="T25" fmla="*/ 545 h 329"/>
                  <a:gd name="T26" fmla="*/ 73 w 215"/>
                  <a:gd name="T27" fmla="*/ 570 h 329"/>
                  <a:gd name="T28" fmla="*/ 91 w 215"/>
                  <a:gd name="T29" fmla="*/ 613 h 329"/>
                  <a:gd name="T30" fmla="*/ 109 w 215"/>
                  <a:gd name="T31" fmla="*/ 667 h 329"/>
                  <a:gd name="T32" fmla="*/ 145 w 215"/>
                  <a:gd name="T33" fmla="*/ 667 h 329"/>
                  <a:gd name="T34" fmla="*/ 157 w 215"/>
                  <a:gd name="T35" fmla="*/ 733 h 329"/>
                  <a:gd name="T36" fmla="*/ 182 w 215"/>
                  <a:gd name="T37" fmla="*/ 626 h 329"/>
                  <a:gd name="T38" fmla="*/ 164 w 215"/>
                  <a:gd name="T39" fmla="*/ 530 h 329"/>
                  <a:gd name="T40" fmla="*/ 188 w 215"/>
                  <a:gd name="T41" fmla="*/ 516 h 329"/>
                  <a:gd name="T42" fmla="*/ 176 w 215"/>
                  <a:gd name="T43" fmla="*/ 489 h 329"/>
                  <a:gd name="T44" fmla="*/ 206 w 215"/>
                  <a:gd name="T45" fmla="*/ 476 h 329"/>
                  <a:gd name="T46" fmla="*/ 217 w 215"/>
                  <a:gd name="T47" fmla="*/ 460 h 329"/>
                  <a:gd name="T48" fmla="*/ 229 w 215"/>
                  <a:gd name="T49" fmla="*/ 504 h 329"/>
                  <a:gd name="T50" fmla="*/ 212 w 215"/>
                  <a:gd name="T51" fmla="*/ 435 h 329"/>
                  <a:gd name="T52" fmla="*/ 212 w 215"/>
                  <a:gd name="T53" fmla="*/ 352 h 329"/>
                  <a:gd name="T54" fmla="*/ 217 w 215"/>
                  <a:gd name="T55" fmla="*/ 286 h 329"/>
                  <a:gd name="T56" fmla="*/ 176 w 215"/>
                  <a:gd name="T57" fmla="*/ 243 h 329"/>
                  <a:gd name="T58" fmla="*/ 127 w 215"/>
                  <a:gd name="T59" fmla="*/ 231 h 329"/>
                  <a:gd name="T60" fmla="*/ 121 w 215"/>
                  <a:gd name="T61" fmla="*/ 146 h 329"/>
                  <a:gd name="T62" fmla="*/ 121 w 215"/>
                  <a:gd name="T63" fmla="*/ 106 h 329"/>
                  <a:gd name="T64" fmla="*/ 139 w 215"/>
                  <a:gd name="T65" fmla="*/ 27 h 329"/>
                  <a:gd name="T66" fmla="*/ 151 w 215"/>
                  <a:gd name="T67" fmla="*/ 0 h 329"/>
                  <a:gd name="T68" fmla="*/ 109 w 215"/>
                  <a:gd name="T69" fmla="*/ 54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75" name="Freeform 194"/>
              <p:cNvSpPr>
                <a:spLocks noChangeAspect="1"/>
              </p:cNvSpPr>
              <p:nvPr/>
            </p:nvSpPr>
            <p:spPr bwMode="auto">
              <a:xfrm>
                <a:off x="3681866" y="6093557"/>
                <a:ext cx="220870" cy="421103"/>
              </a:xfrm>
              <a:custGeom>
                <a:avLst/>
                <a:gdLst>
                  <a:gd name="T0" fmla="*/ 79 w 84"/>
                  <a:gd name="T1" fmla="*/ 232 h 144"/>
                  <a:gd name="T2" fmla="*/ 67 w 84"/>
                  <a:gd name="T3" fmla="*/ 205 h 144"/>
                  <a:gd name="T4" fmla="*/ 67 w 84"/>
                  <a:gd name="T5" fmla="*/ 163 h 144"/>
                  <a:gd name="T6" fmla="*/ 79 w 84"/>
                  <a:gd name="T7" fmla="*/ 163 h 144"/>
                  <a:gd name="T8" fmla="*/ 79 w 84"/>
                  <a:gd name="T9" fmla="*/ 140 h 144"/>
                  <a:gd name="T10" fmla="*/ 79 w 84"/>
                  <a:gd name="T11" fmla="*/ 98 h 144"/>
                  <a:gd name="T12" fmla="*/ 61 w 84"/>
                  <a:gd name="T13" fmla="*/ 69 h 144"/>
                  <a:gd name="T14" fmla="*/ 55 w 84"/>
                  <a:gd name="T15" fmla="*/ 98 h 144"/>
                  <a:gd name="T16" fmla="*/ 61 w 84"/>
                  <a:gd name="T17" fmla="*/ 42 h 144"/>
                  <a:gd name="T18" fmla="*/ 49 w 84"/>
                  <a:gd name="T19" fmla="*/ 29 h 144"/>
                  <a:gd name="T20" fmla="*/ 30 w 84"/>
                  <a:gd name="T21" fmla="*/ 0 h 144"/>
                  <a:gd name="T22" fmla="*/ 36 w 84"/>
                  <a:gd name="T23" fmla="*/ 14 h 144"/>
                  <a:gd name="T24" fmla="*/ 30 w 84"/>
                  <a:gd name="T25" fmla="*/ 0 h 144"/>
                  <a:gd name="T26" fmla="*/ 30 w 84"/>
                  <a:gd name="T27" fmla="*/ 14 h 144"/>
                  <a:gd name="T28" fmla="*/ 12 w 84"/>
                  <a:gd name="T29" fmla="*/ 42 h 144"/>
                  <a:gd name="T30" fmla="*/ 24 w 84"/>
                  <a:gd name="T31" fmla="*/ 69 h 144"/>
                  <a:gd name="T32" fmla="*/ 6 w 84"/>
                  <a:gd name="T33" fmla="*/ 83 h 144"/>
                  <a:gd name="T34" fmla="*/ 0 w 84"/>
                  <a:gd name="T35" fmla="*/ 111 h 144"/>
                  <a:gd name="T36" fmla="*/ 12 w 84"/>
                  <a:gd name="T37" fmla="*/ 150 h 144"/>
                  <a:gd name="T38" fmla="*/ 24 w 84"/>
                  <a:gd name="T39" fmla="*/ 150 h 144"/>
                  <a:gd name="T40" fmla="*/ 24 w 84"/>
                  <a:gd name="T41" fmla="*/ 179 h 144"/>
                  <a:gd name="T42" fmla="*/ 30 w 84"/>
                  <a:gd name="T43" fmla="*/ 192 h 144"/>
                  <a:gd name="T44" fmla="*/ 24 w 84"/>
                  <a:gd name="T45" fmla="*/ 232 h 144"/>
                  <a:gd name="T46" fmla="*/ 30 w 84"/>
                  <a:gd name="T47" fmla="*/ 289 h 144"/>
                  <a:gd name="T48" fmla="*/ 49 w 84"/>
                  <a:gd name="T49" fmla="*/ 330 h 144"/>
                  <a:gd name="T50" fmla="*/ 61 w 84"/>
                  <a:gd name="T51" fmla="*/ 330 h 144"/>
                  <a:gd name="T52" fmla="*/ 73 w 84"/>
                  <a:gd name="T53" fmla="*/ 304 h 144"/>
                  <a:gd name="T54" fmla="*/ 91 w 84"/>
                  <a:gd name="T55" fmla="*/ 304 h 144"/>
                  <a:gd name="T56" fmla="*/ 85 w 84"/>
                  <a:gd name="T57" fmla="*/ 260 h 144"/>
                  <a:gd name="T58" fmla="*/ 79 w 84"/>
                  <a:gd name="T59" fmla="*/ 232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p>
            </p:txBody>
          </p:sp>
          <p:sp>
            <p:nvSpPr>
              <p:cNvPr id="176" name="Freeform 195"/>
              <p:cNvSpPr>
                <a:spLocks noChangeAspect="1"/>
              </p:cNvSpPr>
              <p:nvPr/>
            </p:nvSpPr>
            <p:spPr bwMode="auto">
              <a:xfrm>
                <a:off x="3837776" y="6249522"/>
                <a:ext cx="192288" cy="228747"/>
              </a:xfrm>
              <a:custGeom>
                <a:avLst/>
                <a:gdLst>
                  <a:gd name="T0" fmla="*/ 12 w 72"/>
                  <a:gd name="T1" fmla="*/ 112 h 78"/>
                  <a:gd name="T2" fmla="*/ 0 w 72"/>
                  <a:gd name="T3" fmla="*/ 86 h 78"/>
                  <a:gd name="T4" fmla="*/ 0 w 72"/>
                  <a:gd name="T5" fmla="*/ 42 h 78"/>
                  <a:gd name="T6" fmla="*/ 12 w 72"/>
                  <a:gd name="T7" fmla="*/ 42 h 78"/>
                  <a:gd name="T8" fmla="*/ 12 w 72"/>
                  <a:gd name="T9" fmla="*/ 14 h 78"/>
                  <a:gd name="T10" fmla="*/ 25 w 72"/>
                  <a:gd name="T11" fmla="*/ 0 h 78"/>
                  <a:gd name="T12" fmla="*/ 43 w 72"/>
                  <a:gd name="T13" fmla="*/ 0 h 78"/>
                  <a:gd name="T14" fmla="*/ 67 w 72"/>
                  <a:gd name="T15" fmla="*/ 0 h 78"/>
                  <a:gd name="T16" fmla="*/ 67 w 72"/>
                  <a:gd name="T17" fmla="*/ 0 h 78"/>
                  <a:gd name="T18" fmla="*/ 86 w 72"/>
                  <a:gd name="T19" fmla="*/ 0 h 78"/>
                  <a:gd name="T20" fmla="*/ 80 w 72"/>
                  <a:gd name="T21" fmla="*/ 14 h 78"/>
                  <a:gd name="T22" fmla="*/ 74 w 72"/>
                  <a:gd name="T23" fmla="*/ 55 h 78"/>
                  <a:gd name="T24" fmla="*/ 86 w 72"/>
                  <a:gd name="T25" fmla="*/ 112 h 78"/>
                  <a:gd name="T26" fmla="*/ 74 w 72"/>
                  <a:gd name="T27" fmla="*/ 167 h 78"/>
                  <a:gd name="T28" fmla="*/ 55 w 72"/>
                  <a:gd name="T29" fmla="*/ 152 h 78"/>
                  <a:gd name="T30" fmla="*/ 43 w 72"/>
                  <a:gd name="T31" fmla="*/ 152 h 78"/>
                  <a:gd name="T32" fmla="*/ 43 w 72"/>
                  <a:gd name="T33" fmla="*/ 181 h 78"/>
                  <a:gd name="T34" fmla="*/ 31 w 72"/>
                  <a:gd name="T35" fmla="*/ 181 h 78"/>
                  <a:gd name="T36" fmla="*/ 25 w 72"/>
                  <a:gd name="T37" fmla="*/ 141 h 78"/>
                  <a:gd name="T38" fmla="*/ 12 w 72"/>
                  <a:gd name="T39" fmla="*/ 112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C00000"/>
              </a:solidFill>
              <a:ln w="9525">
                <a:solidFill>
                  <a:srgbClr val="000000"/>
                </a:solidFill>
                <a:prstDash val="solid"/>
                <a:round/>
                <a:headEnd/>
                <a:tailEnd/>
              </a:ln>
            </p:spPr>
            <p:txBody>
              <a:bodyPr/>
              <a:lstStyle/>
              <a:p>
                <a:endParaRPr lang="en-US"/>
              </a:p>
            </p:txBody>
          </p:sp>
          <p:sp>
            <p:nvSpPr>
              <p:cNvPr id="177" name="Freeform 196"/>
              <p:cNvSpPr>
                <a:spLocks noChangeAspect="1"/>
              </p:cNvSpPr>
              <p:nvPr/>
            </p:nvSpPr>
            <p:spPr bwMode="auto">
              <a:xfrm>
                <a:off x="3663676" y="5955787"/>
                <a:ext cx="49372" cy="49388"/>
              </a:xfrm>
              <a:custGeom>
                <a:avLst/>
                <a:gdLst>
                  <a:gd name="T0" fmla="*/ 6 w 18"/>
                  <a:gd name="T1" fmla="*/ 0 h 17"/>
                  <a:gd name="T2" fmla="*/ 25 w 18"/>
                  <a:gd name="T3" fmla="*/ 0 h 17"/>
                  <a:gd name="T4" fmla="*/ 19 w 18"/>
                  <a:gd name="T5" fmla="*/ 36 h 17"/>
                  <a:gd name="T6" fmla="*/ 0 w 18"/>
                  <a:gd name="T7" fmla="*/ 36 h 17"/>
                  <a:gd name="T8" fmla="*/ 19 w 18"/>
                  <a:gd name="T9" fmla="*/ 13 h 17"/>
                  <a:gd name="T10" fmla="*/ 6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4C8FCC"/>
              </a:solidFill>
              <a:ln w="9525">
                <a:solidFill>
                  <a:srgbClr val="000000"/>
                </a:solidFill>
                <a:prstDash val="solid"/>
                <a:round/>
                <a:headEnd/>
                <a:tailEnd/>
              </a:ln>
            </p:spPr>
            <p:txBody>
              <a:bodyPr/>
              <a:lstStyle/>
              <a:p>
                <a:endParaRPr lang="en-US"/>
              </a:p>
            </p:txBody>
          </p:sp>
          <p:sp>
            <p:nvSpPr>
              <p:cNvPr id="178" name="Freeform 197"/>
              <p:cNvSpPr>
                <a:spLocks noChangeAspect="1"/>
              </p:cNvSpPr>
              <p:nvPr/>
            </p:nvSpPr>
            <p:spPr bwMode="auto">
              <a:xfrm>
                <a:off x="3128387" y="5885603"/>
                <a:ext cx="628834" cy="662850"/>
              </a:xfrm>
              <a:custGeom>
                <a:avLst/>
                <a:gdLst>
                  <a:gd name="T0" fmla="*/ 216 w 239"/>
                  <a:gd name="T1" fmla="*/ 92 h 227"/>
                  <a:gd name="T2" fmla="*/ 199 w 239"/>
                  <a:gd name="T3" fmla="*/ 92 h 227"/>
                  <a:gd name="T4" fmla="*/ 199 w 239"/>
                  <a:gd name="T5" fmla="*/ 81 h 227"/>
                  <a:gd name="T6" fmla="*/ 199 w 239"/>
                  <a:gd name="T7" fmla="*/ 69 h 227"/>
                  <a:gd name="T8" fmla="*/ 187 w 239"/>
                  <a:gd name="T9" fmla="*/ 69 h 227"/>
                  <a:gd name="T10" fmla="*/ 145 w 239"/>
                  <a:gd name="T11" fmla="*/ 69 h 227"/>
                  <a:gd name="T12" fmla="*/ 97 w 239"/>
                  <a:gd name="T13" fmla="*/ 39 h 227"/>
                  <a:gd name="T14" fmla="*/ 73 w 239"/>
                  <a:gd name="T15" fmla="*/ 0 h 227"/>
                  <a:gd name="T16" fmla="*/ 79 w 239"/>
                  <a:gd name="T17" fmla="*/ 27 h 227"/>
                  <a:gd name="T18" fmla="*/ 49 w 239"/>
                  <a:gd name="T19" fmla="*/ 54 h 227"/>
                  <a:gd name="T20" fmla="*/ 49 w 239"/>
                  <a:gd name="T21" fmla="*/ 119 h 227"/>
                  <a:gd name="T22" fmla="*/ 24 w 239"/>
                  <a:gd name="T23" fmla="*/ 106 h 227"/>
                  <a:gd name="T24" fmla="*/ 30 w 239"/>
                  <a:gd name="T25" fmla="*/ 27 h 227"/>
                  <a:gd name="T26" fmla="*/ 30 w 239"/>
                  <a:gd name="T27" fmla="*/ 13 h 227"/>
                  <a:gd name="T28" fmla="*/ 12 w 239"/>
                  <a:gd name="T29" fmla="*/ 92 h 227"/>
                  <a:gd name="T30" fmla="*/ 12 w 239"/>
                  <a:gd name="T31" fmla="*/ 131 h 227"/>
                  <a:gd name="T32" fmla="*/ 18 w 239"/>
                  <a:gd name="T33" fmla="*/ 216 h 227"/>
                  <a:gd name="T34" fmla="*/ 67 w 239"/>
                  <a:gd name="T35" fmla="*/ 228 h 227"/>
                  <a:gd name="T36" fmla="*/ 108 w 239"/>
                  <a:gd name="T37" fmla="*/ 272 h 227"/>
                  <a:gd name="T38" fmla="*/ 103 w 239"/>
                  <a:gd name="T39" fmla="*/ 336 h 227"/>
                  <a:gd name="T40" fmla="*/ 103 w 239"/>
                  <a:gd name="T41" fmla="*/ 418 h 227"/>
                  <a:gd name="T42" fmla="*/ 120 w 239"/>
                  <a:gd name="T43" fmla="*/ 488 h 227"/>
                  <a:gd name="T44" fmla="*/ 151 w 239"/>
                  <a:gd name="T45" fmla="*/ 499 h 227"/>
                  <a:gd name="T46" fmla="*/ 169 w 239"/>
                  <a:gd name="T47" fmla="*/ 473 h 227"/>
                  <a:gd name="T48" fmla="*/ 187 w 239"/>
                  <a:gd name="T49" fmla="*/ 434 h 227"/>
                  <a:gd name="T50" fmla="*/ 169 w 239"/>
                  <a:gd name="T51" fmla="*/ 377 h 227"/>
                  <a:gd name="T52" fmla="*/ 181 w 239"/>
                  <a:gd name="T53" fmla="*/ 364 h 227"/>
                  <a:gd name="T54" fmla="*/ 207 w 239"/>
                  <a:gd name="T55" fmla="*/ 364 h 227"/>
                  <a:gd name="T56" fmla="*/ 236 w 239"/>
                  <a:gd name="T57" fmla="*/ 336 h 227"/>
                  <a:gd name="T58" fmla="*/ 242 w 239"/>
                  <a:gd name="T59" fmla="*/ 309 h 227"/>
                  <a:gd name="T60" fmla="*/ 236 w 239"/>
                  <a:gd name="T61" fmla="*/ 243 h 227"/>
                  <a:gd name="T62" fmla="*/ 242 w 239"/>
                  <a:gd name="T63" fmla="*/ 202 h 227"/>
                  <a:gd name="T64" fmla="*/ 260 w 239"/>
                  <a:gd name="T65" fmla="*/ 161 h 227"/>
                  <a:gd name="T66" fmla="*/ 230 w 239"/>
                  <a:gd name="T67" fmla="*/ 161 h 227"/>
                  <a:gd name="T68" fmla="*/ 242 w 239"/>
                  <a:gd name="T69" fmla="*/ 131 h 227"/>
                  <a:gd name="T70" fmla="*/ 230 w 239"/>
                  <a:gd name="T71" fmla="*/ 106 h 227"/>
                  <a:gd name="T72" fmla="*/ 216 w 239"/>
                  <a:gd name="T73" fmla="*/ 92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79" name="Freeform 198"/>
              <p:cNvSpPr>
                <a:spLocks noChangeAspect="1"/>
              </p:cNvSpPr>
              <p:nvPr/>
            </p:nvSpPr>
            <p:spPr bwMode="auto">
              <a:xfrm>
                <a:off x="3554540" y="5937592"/>
                <a:ext cx="31184" cy="18195"/>
              </a:xfrm>
              <a:custGeom>
                <a:avLst/>
                <a:gdLst>
                  <a:gd name="T0" fmla="*/ 12 w 12"/>
                  <a:gd name="T1" fmla="*/ 18 h 6"/>
                  <a:gd name="T2" fmla="*/ 12 w 12"/>
                  <a:gd name="T3" fmla="*/ 18 h 6"/>
                  <a:gd name="T4" fmla="*/ 0 w 12"/>
                  <a:gd name="T5" fmla="*/ 0 h 6"/>
                  <a:gd name="T6" fmla="*/ 12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80" name="Freeform 199"/>
              <p:cNvSpPr>
                <a:spLocks noChangeAspect="1"/>
              </p:cNvSpPr>
              <p:nvPr/>
            </p:nvSpPr>
            <p:spPr bwMode="auto">
              <a:xfrm>
                <a:off x="2668455" y="5238351"/>
                <a:ext cx="478122" cy="189757"/>
              </a:xfrm>
              <a:custGeom>
                <a:avLst/>
                <a:gdLst>
                  <a:gd name="T0" fmla="*/ 147 w 180"/>
                  <a:gd name="T1" fmla="*/ 61 h 66"/>
                  <a:gd name="T2" fmla="*/ 147 w 180"/>
                  <a:gd name="T3" fmla="*/ 61 h 66"/>
                  <a:gd name="T4" fmla="*/ 126 w 180"/>
                  <a:gd name="T5" fmla="*/ 37 h 66"/>
                  <a:gd name="T6" fmla="*/ 110 w 180"/>
                  <a:gd name="T7" fmla="*/ 23 h 66"/>
                  <a:gd name="T8" fmla="*/ 92 w 180"/>
                  <a:gd name="T9" fmla="*/ 13 h 66"/>
                  <a:gd name="T10" fmla="*/ 78 w 180"/>
                  <a:gd name="T11" fmla="*/ 0 h 66"/>
                  <a:gd name="T12" fmla="*/ 67 w 180"/>
                  <a:gd name="T13" fmla="*/ 0 h 66"/>
                  <a:gd name="T14" fmla="*/ 49 w 180"/>
                  <a:gd name="T15" fmla="*/ 13 h 66"/>
                  <a:gd name="T16" fmla="*/ 18 w 180"/>
                  <a:gd name="T17" fmla="*/ 23 h 66"/>
                  <a:gd name="T18" fmla="*/ 12 w 180"/>
                  <a:gd name="T19" fmla="*/ 50 h 66"/>
                  <a:gd name="T20" fmla="*/ 0 w 180"/>
                  <a:gd name="T21" fmla="*/ 61 h 66"/>
                  <a:gd name="T22" fmla="*/ 6 w 180"/>
                  <a:gd name="T23" fmla="*/ 50 h 66"/>
                  <a:gd name="T24" fmla="*/ 31 w 180"/>
                  <a:gd name="T25" fmla="*/ 37 h 66"/>
                  <a:gd name="T26" fmla="*/ 43 w 180"/>
                  <a:gd name="T27" fmla="*/ 23 h 66"/>
                  <a:gd name="T28" fmla="*/ 67 w 180"/>
                  <a:gd name="T29" fmla="*/ 23 h 66"/>
                  <a:gd name="T30" fmla="*/ 55 w 180"/>
                  <a:gd name="T31" fmla="*/ 37 h 66"/>
                  <a:gd name="T32" fmla="*/ 78 w 180"/>
                  <a:gd name="T33" fmla="*/ 37 h 66"/>
                  <a:gd name="T34" fmla="*/ 86 w 180"/>
                  <a:gd name="T35" fmla="*/ 50 h 66"/>
                  <a:gd name="T36" fmla="*/ 92 w 180"/>
                  <a:gd name="T37" fmla="*/ 50 h 66"/>
                  <a:gd name="T38" fmla="*/ 117 w 180"/>
                  <a:gd name="T39" fmla="*/ 61 h 66"/>
                  <a:gd name="T40" fmla="*/ 126 w 180"/>
                  <a:gd name="T41" fmla="*/ 84 h 66"/>
                  <a:gd name="T42" fmla="*/ 153 w 180"/>
                  <a:gd name="T43" fmla="*/ 111 h 66"/>
                  <a:gd name="T44" fmla="*/ 141 w 180"/>
                  <a:gd name="T45" fmla="*/ 136 h 66"/>
                  <a:gd name="T46" fmla="*/ 159 w 180"/>
                  <a:gd name="T47" fmla="*/ 136 h 66"/>
                  <a:gd name="T48" fmla="*/ 183 w 180"/>
                  <a:gd name="T49" fmla="*/ 136 h 66"/>
                  <a:gd name="T50" fmla="*/ 196 w 180"/>
                  <a:gd name="T51" fmla="*/ 123 h 66"/>
                  <a:gd name="T52" fmla="*/ 209 w 180"/>
                  <a:gd name="T53" fmla="*/ 123 h 66"/>
                  <a:gd name="T54" fmla="*/ 196 w 180"/>
                  <a:gd name="T55" fmla="*/ 111 h 66"/>
                  <a:gd name="T56" fmla="*/ 183 w 180"/>
                  <a:gd name="T57" fmla="*/ 97 h 66"/>
                  <a:gd name="T58" fmla="*/ 183 w 180"/>
                  <a:gd name="T59" fmla="*/ 84 h 66"/>
                  <a:gd name="T60" fmla="*/ 167 w 180"/>
                  <a:gd name="T61" fmla="*/ 73 h 66"/>
                  <a:gd name="T62" fmla="*/ 153 w 180"/>
                  <a:gd name="T63" fmla="*/ 61 h 66"/>
                  <a:gd name="T64" fmla="*/ 147 w 180"/>
                  <a:gd name="T65" fmla="*/ 61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81" name="Freeform 200"/>
              <p:cNvSpPr>
                <a:spLocks noChangeAspect="1"/>
              </p:cNvSpPr>
              <p:nvPr/>
            </p:nvSpPr>
            <p:spPr bwMode="auto">
              <a:xfrm>
                <a:off x="2751606" y="5305936"/>
                <a:ext cx="28583" cy="33790"/>
              </a:xfrm>
              <a:custGeom>
                <a:avLst/>
                <a:gdLst>
                  <a:gd name="T0" fmla="*/ 0 w 12"/>
                  <a:gd name="T1" fmla="*/ 20 h 12"/>
                  <a:gd name="T2" fmla="*/ 6 w 12"/>
                  <a:gd name="T3" fmla="*/ 13 h 12"/>
                  <a:gd name="T4" fmla="*/ 6 w 12"/>
                  <a:gd name="T5" fmla="*/ 0 h 12"/>
                  <a:gd name="T6" fmla="*/ 0 w 12"/>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4C8FCC"/>
              </a:solidFill>
              <a:ln w="9525">
                <a:solidFill>
                  <a:srgbClr val="000000"/>
                </a:solidFill>
                <a:prstDash val="solid"/>
                <a:round/>
                <a:headEnd/>
                <a:tailEnd/>
              </a:ln>
            </p:spPr>
            <p:txBody>
              <a:bodyPr/>
              <a:lstStyle/>
              <a:p>
                <a:endParaRPr lang="en-US"/>
              </a:p>
            </p:txBody>
          </p:sp>
          <p:sp>
            <p:nvSpPr>
              <p:cNvPr id="182" name="Freeform 201"/>
              <p:cNvSpPr>
                <a:spLocks noChangeAspect="1"/>
              </p:cNvSpPr>
              <p:nvPr/>
            </p:nvSpPr>
            <p:spPr bwMode="auto">
              <a:xfrm>
                <a:off x="2813970" y="5461899"/>
                <a:ext cx="15592" cy="5199"/>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83" name="Freeform 202"/>
              <p:cNvSpPr>
                <a:spLocks noChangeAspect="1"/>
              </p:cNvSpPr>
              <p:nvPr/>
            </p:nvSpPr>
            <p:spPr bwMode="auto">
              <a:xfrm>
                <a:off x="2873737" y="5428109"/>
                <a:ext cx="18189" cy="18195"/>
              </a:xfrm>
              <a:custGeom>
                <a:avLst/>
                <a:gdLst>
                  <a:gd name="T0" fmla="*/ 18 w 6"/>
                  <a:gd name="T1" fmla="*/ 18 h 6"/>
                  <a:gd name="T2" fmla="*/ 18 w 6"/>
                  <a:gd name="T3" fmla="*/ 0 h 6"/>
                  <a:gd name="T4" fmla="*/ 18 w 6"/>
                  <a:gd name="T5" fmla="*/ 0 h 6"/>
                  <a:gd name="T6" fmla="*/ 18 w 6"/>
                  <a:gd name="T7" fmla="*/ 18 h 6"/>
                  <a:gd name="T8" fmla="*/ 18 w 6"/>
                  <a:gd name="T9" fmla="*/ 18 h 6"/>
                  <a:gd name="T10" fmla="*/ 18 w 6"/>
                  <a:gd name="T11" fmla="*/ 18 h 6"/>
                  <a:gd name="T12" fmla="*/ 0 w 6"/>
                  <a:gd name="T13" fmla="*/ 18 h 6"/>
                  <a:gd name="T14" fmla="*/ 0 w 6"/>
                  <a:gd name="T15" fmla="*/ 18 h 6"/>
                  <a:gd name="T16" fmla="*/ 18 w 6"/>
                  <a:gd name="T17" fmla="*/ 18 h 6"/>
                  <a:gd name="T18" fmla="*/ 18 w 6"/>
                  <a:gd name="T19" fmla="*/ 18 h 6"/>
                  <a:gd name="T20" fmla="*/ 18 w 6"/>
                  <a:gd name="T21" fmla="*/ 18 h 6"/>
                  <a:gd name="T22" fmla="*/ 18 w 6"/>
                  <a:gd name="T23" fmla="*/ 18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84" name="Freeform 203"/>
              <p:cNvSpPr>
                <a:spLocks noChangeAspect="1"/>
              </p:cNvSpPr>
              <p:nvPr/>
            </p:nvSpPr>
            <p:spPr bwMode="auto">
              <a:xfrm>
                <a:off x="2873737" y="5446303"/>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5" name="Freeform 204"/>
              <p:cNvSpPr>
                <a:spLocks noChangeAspect="1"/>
              </p:cNvSpPr>
              <p:nvPr/>
            </p:nvSpPr>
            <p:spPr bwMode="auto">
              <a:xfrm>
                <a:off x="3570130" y="551648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6" name="Freeform 205"/>
              <p:cNvSpPr>
                <a:spLocks noChangeAspect="1"/>
              </p:cNvSpPr>
              <p:nvPr/>
            </p:nvSpPr>
            <p:spPr bwMode="auto">
              <a:xfrm>
                <a:off x="3585722" y="5498292"/>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7" name="Oval 206"/>
              <p:cNvSpPr>
                <a:spLocks noChangeAspect="1" noChangeArrowheads="1"/>
              </p:cNvSpPr>
              <p:nvPr/>
            </p:nvSpPr>
            <p:spPr bwMode="auto">
              <a:xfrm>
                <a:off x="3585722" y="5516489"/>
                <a:ext cx="0" cy="0"/>
              </a:xfrm>
              <a:prstGeom prst="ellipse">
                <a:avLst/>
              </a:prstGeom>
              <a:solidFill>
                <a:srgbClr val="E1E1E1"/>
              </a:solidFill>
              <a:ln w="9525">
                <a:solidFill>
                  <a:srgbClr val="000000"/>
                </a:solidFill>
                <a:round/>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88" name="Freeform 207"/>
              <p:cNvSpPr>
                <a:spLocks noChangeAspect="1"/>
              </p:cNvSpPr>
              <p:nvPr/>
            </p:nvSpPr>
            <p:spPr bwMode="auto">
              <a:xfrm>
                <a:off x="3570130" y="551648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89" name="Freeform 208"/>
              <p:cNvSpPr>
                <a:spLocks noChangeAspect="1"/>
              </p:cNvSpPr>
              <p:nvPr/>
            </p:nvSpPr>
            <p:spPr bwMode="auto">
              <a:xfrm>
                <a:off x="3570130" y="5516489"/>
                <a:ext cx="2599" cy="2599"/>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90" name="Freeform 209"/>
              <p:cNvSpPr>
                <a:spLocks noChangeAspect="1"/>
              </p:cNvSpPr>
              <p:nvPr/>
            </p:nvSpPr>
            <p:spPr bwMode="auto">
              <a:xfrm>
                <a:off x="3570130" y="5516489"/>
                <a:ext cx="2599" cy="2599"/>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91" name="Freeform 210"/>
              <p:cNvSpPr>
                <a:spLocks noChangeAspect="1"/>
              </p:cNvSpPr>
              <p:nvPr/>
            </p:nvSpPr>
            <p:spPr bwMode="auto">
              <a:xfrm>
                <a:off x="3240121" y="5428109"/>
                <a:ext cx="168903" cy="140369"/>
              </a:xfrm>
              <a:custGeom>
                <a:avLst/>
                <a:gdLst>
                  <a:gd name="T0" fmla="*/ 6 w 65"/>
                  <a:gd name="T1" fmla="*/ 14 h 48"/>
                  <a:gd name="T2" fmla="*/ 6 w 65"/>
                  <a:gd name="T3" fmla="*/ 42 h 48"/>
                  <a:gd name="T4" fmla="*/ 0 w 65"/>
                  <a:gd name="T5" fmla="*/ 54 h 48"/>
                  <a:gd name="T6" fmla="*/ 0 w 65"/>
                  <a:gd name="T7" fmla="*/ 83 h 48"/>
                  <a:gd name="T8" fmla="*/ 6 w 65"/>
                  <a:gd name="T9" fmla="*/ 111 h 48"/>
                  <a:gd name="T10" fmla="*/ 12 w 65"/>
                  <a:gd name="T11" fmla="*/ 83 h 48"/>
                  <a:gd name="T12" fmla="*/ 24 w 65"/>
                  <a:gd name="T13" fmla="*/ 69 h 48"/>
                  <a:gd name="T14" fmla="*/ 30 w 65"/>
                  <a:gd name="T15" fmla="*/ 69 h 48"/>
                  <a:gd name="T16" fmla="*/ 54 w 65"/>
                  <a:gd name="T17" fmla="*/ 69 h 48"/>
                  <a:gd name="T18" fmla="*/ 65 w 65"/>
                  <a:gd name="T19" fmla="*/ 54 h 48"/>
                  <a:gd name="T20" fmla="*/ 42 w 65"/>
                  <a:gd name="T21" fmla="*/ 42 h 48"/>
                  <a:gd name="T22" fmla="*/ 48 w 65"/>
                  <a:gd name="T23" fmla="*/ 29 h 48"/>
                  <a:gd name="T24" fmla="*/ 36 w 65"/>
                  <a:gd name="T25" fmla="*/ 14 h 48"/>
                  <a:gd name="T26" fmla="*/ 12 w 65"/>
                  <a:gd name="T27" fmla="*/ 0 h 48"/>
                  <a:gd name="T28" fmla="*/ 6 w 65"/>
                  <a:gd name="T29" fmla="*/ 14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D9D9D9"/>
              </a:solidFill>
              <a:ln w="9525">
                <a:solidFill>
                  <a:srgbClr val="000000"/>
                </a:solidFill>
                <a:prstDash val="solid"/>
                <a:round/>
                <a:headEnd/>
                <a:tailEnd/>
              </a:ln>
            </p:spPr>
            <p:txBody>
              <a:bodyPr/>
              <a:lstStyle/>
              <a:p>
                <a:endParaRPr lang="en-US"/>
              </a:p>
            </p:txBody>
          </p:sp>
          <p:sp>
            <p:nvSpPr>
              <p:cNvPr id="192" name="Freeform 211"/>
              <p:cNvSpPr>
                <a:spLocks noChangeAspect="1"/>
              </p:cNvSpPr>
              <p:nvPr/>
            </p:nvSpPr>
            <p:spPr bwMode="auto">
              <a:xfrm>
                <a:off x="3128387" y="5428109"/>
                <a:ext cx="129925" cy="103978"/>
              </a:xfrm>
              <a:custGeom>
                <a:avLst/>
                <a:gdLst>
                  <a:gd name="T0" fmla="*/ 63 w 48"/>
                  <a:gd name="T1" fmla="*/ 13 h 36"/>
                  <a:gd name="T2" fmla="*/ 63 w 48"/>
                  <a:gd name="T3" fmla="*/ 37 h 36"/>
                  <a:gd name="T4" fmla="*/ 56 w 48"/>
                  <a:gd name="T5" fmla="*/ 51 h 36"/>
                  <a:gd name="T6" fmla="*/ 56 w 48"/>
                  <a:gd name="T7" fmla="*/ 74 h 36"/>
                  <a:gd name="T8" fmla="*/ 6 w 48"/>
                  <a:gd name="T9" fmla="*/ 74 h 36"/>
                  <a:gd name="T10" fmla="*/ 0 w 48"/>
                  <a:gd name="T11" fmla="*/ 63 h 36"/>
                  <a:gd name="T12" fmla="*/ 6 w 48"/>
                  <a:gd name="T13" fmla="*/ 51 h 36"/>
                  <a:gd name="T14" fmla="*/ 31 w 48"/>
                  <a:gd name="T15" fmla="*/ 51 h 36"/>
                  <a:gd name="T16" fmla="*/ 50 w 48"/>
                  <a:gd name="T17" fmla="*/ 63 h 36"/>
                  <a:gd name="T18" fmla="*/ 38 w 48"/>
                  <a:gd name="T19" fmla="*/ 24 h 36"/>
                  <a:gd name="T20" fmla="*/ 31 w 48"/>
                  <a:gd name="T21" fmla="*/ 13 h 36"/>
                  <a:gd name="T22" fmla="*/ 25 w 48"/>
                  <a:gd name="T23" fmla="*/ 0 h 36"/>
                  <a:gd name="T24" fmla="*/ 50 w 48"/>
                  <a:gd name="T25" fmla="*/ 13 h 36"/>
                  <a:gd name="T26" fmla="*/ 63 w 48"/>
                  <a:gd name="T27" fmla="*/ 13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193" name="Freeform 212"/>
              <p:cNvSpPr>
                <a:spLocks noChangeAspect="1"/>
              </p:cNvSpPr>
              <p:nvPr/>
            </p:nvSpPr>
            <p:spPr bwMode="auto">
              <a:xfrm>
                <a:off x="3240121" y="5305936"/>
                <a:ext cx="18189" cy="15598"/>
              </a:xfrm>
              <a:custGeom>
                <a:avLst/>
                <a:gdLst>
                  <a:gd name="T0" fmla="*/ 18 w 6"/>
                  <a:gd name="T1" fmla="*/ 6 h 6"/>
                  <a:gd name="T2" fmla="*/ 0 w 6"/>
                  <a:gd name="T3" fmla="*/ 6 h 6"/>
                  <a:gd name="T4" fmla="*/ 0 w 6"/>
                  <a:gd name="T5" fmla="*/ 0 h 6"/>
                  <a:gd name="T6" fmla="*/ 18 w 6"/>
                  <a:gd name="T7" fmla="*/ 6 h 6"/>
                  <a:gd name="T8" fmla="*/ 18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94" name="Rectangle 213"/>
              <p:cNvSpPr>
                <a:spLocks noChangeAspect="1" noChangeArrowheads="1"/>
              </p:cNvSpPr>
              <p:nvPr/>
            </p:nvSpPr>
            <p:spPr bwMode="auto">
              <a:xfrm>
                <a:off x="3271305" y="5321532"/>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195" name="Freeform 214"/>
              <p:cNvSpPr>
                <a:spLocks noChangeAspect="1"/>
              </p:cNvSpPr>
              <p:nvPr/>
            </p:nvSpPr>
            <p:spPr bwMode="auto">
              <a:xfrm>
                <a:off x="3713048" y="5760832"/>
                <a:ext cx="10395" cy="29113"/>
              </a:xfrm>
              <a:custGeom>
                <a:avLst/>
                <a:gdLst>
                  <a:gd name="T0" fmla="*/ 3 w 6"/>
                  <a:gd name="T1" fmla="*/ 35 h 12"/>
                  <a:gd name="T2" fmla="*/ 0 w 6"/>
                  <a:gd name="T3" fmla="*/ 18 h 12"/>
                  <a:gd name="T4" fmla="*/ 3 w 6"/>
                  <a:gd name="T5" fmla="*/ 0 h 12"/>
                  <a:gd name="T6" fmla="*/ 3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96" name="Freeform 215"/>
              <p:cNvSpPr>
                <a:spLocks noChangeAspect="1"/>
              </p:cNvSpPr>
              <p:nvPr/>
            </p:nvSpPr>
            <p:spPr bwMode="auto">
              <a:xfrm>
                <a:off x="2561916" y="5937592"/>
                <a:ext cx="158508" cy="189757"/>
              </a:xfrm>
              <a:custGeom>
                <a:avLst/>
                <a:gdLst>
                  <a:gd name="T0" fmla="*/ 12 w 60"/>
                  <a:gd name="T1" fmla="*/ 67 h 65"/>
                  <a:gd name="T2" fmla="*/ 0 w 60"/>
                  <a:gd name="T3" fmla="*/ 39 h 65"/>
                  <a:gd name="T4" fmla="*/ 0 w 60"/>
                  <a:gd name="T5" fmla="*/ 13 h 65"/>
                  <a:gd name="T6" fmla="*/ 0 w 60"/>
                  <a:gd name="T7" fmla="*/ 13 h 65"/>
                  <a:gd name="T8" fmla="*/ 6 w 60"/>
                  <a:gd name="T9" fmla="*/ 0 h 65"/>
                  <a:gd name="T10" fmla="*/ 37 w 60"/>
                  <a:gd name="T11" fmla="*/ 13 h 65"/>
                  <a:gd name="T12" fmla="*/ 49 w 60"/>
                  <a:gd name="T13" fmla="*/ 13 h 65"/>
                  <a:gd name="T14" fmla="*/ 55 w 60"/>
                  <a:gd name="T15" fmla="*/ 39 h 65"/>
                  <a:gd name="T16" fmla="*/ 67 w 60"/>
                  <a:gd name="T17" fmla="*/ 67 h 65"/>
                  <a:gd name="T18" fmla="*/ 61 w 60"/>
                  <a:gd name="T19" fmla="*/ 79 h 65"/>
                  <a:gd name="T20" fmla="*/ 61 w 60"/>
                  <a:gd name="T21" fmla="*/ 106 h 65"/>
                  <a:gd name="T22" fmla="*/ 55 w 60"/>
                  <a:gd name="T23" fmla="*/ 146 h 65"/>
                  <a:gd name="T24" fmla="*/ 49 w 60"/>
                  <a:gd name="T25" fmla="*/ 106 h 65"/>
                  <a:gd name="T26" fmla="*/ 49 w 60"/>
                  <a:gd name="T27" fmla="*/ 119 h 65"/>
                  <a:gd name="T28" fmla="*/ 43 w 60"/>
                  <a:gd name="T29" fmla="*/ 106 h 65"/>
                  <a:gd name="T30" fmla="*/ 43 w 60"/>
                  <a:gd name="T31" fmla="*/ 79 h 65"/>
                  <a:gd name="T32" fmla="*/ 24 w 60"/>
                  <a:gd name="T33" fmla="*/ 67 h 65"/>
                  <a:gd name="T34" fmla="*/ 12 w 60"/>
                  <a:gd name="T35" fmla="*/ 39 h 65"/>
                  <a:gd name="T36" fmla="*/ 18 w 60"/>
                  <a:gd name="T37" fmla="*/ 67 h 65"/>
                  <a:gd name="T38" fmla="*/ 12 w 60"/>
                  <a:gd name="T39" fmla="*/ 6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197" name="Freeform 216"/>
              <p:cNvSpPr>
                <a:spLocks noChangeAspect="1"/>
              </p:cNvSpPr>
              <p:nvPr/>
            </p:nvSpPr>
            <p:spPr bwMode="auto">
              <a:xfrm>
                <a:off x="3302487" y="5849212"/>
                <a:ext cx="2599" cy="18195"/>
              </a:xfrm>
              <a:custGeom>
                <a:avLst/>
                <a:gdLst>
                  <a:gd name="T0" fmla="*/ 0 w 1"/>
                  <a:gd name="T1" fmla="*/ 0 h 6"/>
                  <a:gd name="T2" fmla="*/ 0 w 1"/>
                  <a:gd name="T3" fmla="*/ 0 h 6"/>
                  <a:gd name="T4" fmla="*/ 0 w 1"/>
                  <a:gd name="T5" fmla="*/ 18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98" name="Freeform 217"/>
              <p:cNvSpPr>
                <a:spLocks noChangeAspect="1"/>
              </p:cNvSpPr>
              <p:nvPr/>
            </p:nvSpPr>
            <p:spPr bwMode="auto">
              <a:xfrm>
                <a:off x="3775412" y="5815420"/>
                <a:ext cx="15592" cy="15598"/>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99" name="Freeform 218"/>
              <p:cNvSpPr>
                <a:spLocks noChangeAspect="1"/>
              </p:cNvSpPr>
              <p:nvPr/>
            </p:nvSpPr>
            <p:spPr bwMode="auto">
              <a:xfrm>
                <a:off x="3713048" y="5675053"/>
                <a:ext cx="5197" cy="33790"/>
              </a:xfrm>
              <a:custGeom>
                <a:avLst/>
                <a:gdLst>
                  <a:gd name="T0" fmla="*/ 0 w 2"/>
                  <a:gd name="T1" fmla="*/ 13 h 12"/>
                  <a:gd name="T2" fmla="*/ 0 w 2"/>
                  <a:gd name="T3" fmla="*/ 20 h 12"/>
                  <a:gd name="T4" fmla="*/ 0 w 2"/>
                  <a:gd name="T5" fmla="*/ 0 h 12"/>
                  <a:gd name="T6" fmla="*/ 0 w 2"/>
                  <a:gd name="T7" fmla="*/ 0 h 12"/>
                  <a:gd name="T8" fmla="*/ 0 w 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200" name="Freeform 219"/>
              <p:cNvSpPr>
                <a:spLocks noChangeAspect="1"/>
              </p:cNvSpPr>
              <p:nvPr/>
            </p:nvSpPr>
            <p:spPr bwMode="auto">
              <a:xfrm>
                <a:off x="2387819" y="5745234"/>
                <a:ext cx="98743" cy="70184"/>
              </a:xfrm>
              <a:custGeom>
                <a:avLst/>
                <a:gdLst>
                  <a:gd name="T0" fmla="*/ 52 w 36"/>
                  <a:gd name="T1" fmla="*/ 54 h 24"/>
                  <a:gd name="T2" fmla="*/ 44 w 36"/>
                  <a:gd name="T3" fmla="*/ 54 h 24"/>
                  <a:gd name="T4" fmla="*/ 35 w 36"/>
                  <a:gd name="T5" fmla="*/ 54 h 24"/>
                  <a:gd name="T6" fmla="*/ 19 w 36"/>
                  <a:gd name="T7" fmla="*/ 42 h 24"/>
                  <a:gd name="T8" fmla="*/ 0 w 36"/>
                  <a:gd name="T9" fmla="*/ 29 h 24"/>
                  <a:gd name="T10" fmla="*/ 19 w 36"/>
                  <a:gd name="T11" fmla="*/ 0 h 24"/>
                  <a:gd name="T12" fmla="*/ 35 w 36"/>
                  <a:gd name="T13" fmla="*/ 29 h 24"/>
                  <a:gd name="T14" fmla="*/ 52 w 36"/>
                  <a:gd name="T15" fmla="*/ 29 h 24"/>
                  <a:gd name="T16" fmla="*/ 52 w 36"/>
                  <a:gd name="T17" fmla="*/ 5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D9D9D9"/>
              </a:solidFill>
              <a:ln w="9525">
                <a:solidFill>
                  <a:srgbClr val="000000"/>
                </a:solidFill>
                <a:prstDash val="solid"/>
                <a:round/>
                <a:headEnd/>
                <a:tailEnd/>
              </a:ln>
            </p:spPr>
            <p:txBody>
              <a:bodyPr/>
              <a:lstStyle/>
              <a:p>
                <a:endParaRPr lang="en-US"/>
              </a:p>
            </p:txBody>
          </p:sp>
          <p:sp>
            <p:nvSpPr>
              <p:cNvPr id="201" name="Freeform 220"/>
              <p:cNvSpPr>
                <a:spLocks noChangeAspect="1"/>
              </p:cNvSpPr>
              <p:nvPr/>
            </p:nvSpPr>
            <p:spPr bwMode="auto">
              <a:xfrm>
                <a:off x="3681866" y="5885603"/>
                <a:ext cx="0" cy="2599"/>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202" name="Freeform 221"/>
              <p:cNvSpPr>
                <a:spLocks noChangeAspect="1"/>
              </p:cNvSpPr>
              <p:nvPr/>
            </p:nvSpPr>
            <p:spPr bwMode="auto">
              <a:xfrm>
                <a:off x="3681866" y="5867409"/>
                <a:ext cx="15592" cy="2599"/>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03" name="Freeform 222"/>
              <p:cNvSpPr>
                <a:spLocks noChangeAspect="1"/>
              </p:cNvSpPr>
              <p:nvPr/>
            </p:nvSpPr>
            <p:spPr bwMode="auto">
              <a:xfrm>
                <a:off x="2421599" y="5656856"/>
                <a:ext cx="280637" cy="174160"/>
              </a:xfrm>
              <a:custGeom>
                <a:avLst/>
                <a:gdLst>
                  <a:gd name="T0" fmla="*/ 66 w 107"/>
                  <a:gd name="T1" fmla="*/ 92 h 60"/>
                  <a:gd name="T2" fmla="*/ 53 w 107"/>
                  <a:gd name="T3" fmla="*/ 92 h 60"/>
                  <a:gd name="T4" fmla="*/ 42 w 107"/>
                  <a:gd name="T5" fmla="*/ 105 h 60"/>
                  <a:gd name="T6" fmla="*/ 36 w 107"/>
                  <a:gd name="T7" fmla="*/ 131 h 60"/>
                  <a:gd name="T8" fmla="*/ 36 w 107"/>
                  <a:gd name="T9" fmla="*/ 131 h 60"/>
                  <a:gd name="T10" fmla="*/ 30 w 107"/>
                  <a:gd name="T11" fmla="*/ 117 h 60"/>
                  <a:gd name="T12" fmla="*/ 24 w 107"/>
                  <a:gd name="T13" fmla="*/ 117 h 60"/>
                  <a:gd name="T14" fmla="*/ 24 w 107"/>
                  <a:gd name="T15" fmla="*/ 92 h 60"/>
                  <a:gd name="T16" fmla="*/ 12 w 107"/>
                  <a:gd name="T17" fmla="*/ 92 h 60"/>
                  <a:gd name="T18" fmla="*/ 0 w 107"/>
                  <a:gd name="T19" fmla="*/ 65 h 60"/>
                  <a:gd name="T20" fmla="*/ 12 w 107"/>
                  <a:gd name="T21" fmla="*/ 26 h 60"/>
                  <a:gd name="T22" fmla="*/ 24 w 107"/>
                  <a:gd name="T23" fmla="*/ 13 h 60"/>
                  <a:gd name="T24" fmla="*/ 24 w 107"/>
                  <a:gd name="T25" fmla="*/ 13 h 60"/>
                  <a:gd name="T26" fmla="*/ 66 w 107"/>
                  <a:gd name="T27" fmla="*/ 0 h 60"/>
                  <a:gd name="T28" fmla="*/ 78 w 107"/>
                  <a:gd name="T29" fmla="*/ 0 h 60"/>
                  <a:gd name="T30" fmla="*/ 90 w 107"/>
                  <a:gd name="T31" fmla="*/ 0 h 60"/>
                  <a:gd name="T32" fmla="*/ 102 w 107"/>
                  <a:gd name="T33" fmla="*/ 26 h 60"/>
                  <a:gd name="T34" fmla="*/ 102 w 107"/>
                  <a:gd name="T35" fmla="*/ 26 h 60"/>
                  <a:gd name="T36" fmla="*/ 102 w 107"/>
                  <a:gd name="T37" fmla="*/ 26 h 60"/>
                  <a:gd name="T38" fmla="*/ 108 w 107"/>
                  <a:gd name="T39" fmla="*/ 26 h 60"/>
                  <a:gd name="T40" fmla="*/ 114 w 107"/>
                  <a:gd name="T41" fmla="*/ 39 h 60"/>
                  <a:gd name="T42" fmla="*/ 90 w 107"/>
                  <a:gd name="T43" fmla="*/ 52 h 60"/>
                  <a:gd name="T44" fmla="*/ 66 w 107"/>
                  <a:gd name="T45" fmla="*/ 92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04" name="Freeform 223"/>
              <p:cNvSpPr>
                <a:spLocks noChangeAspect="1"/>
              </p:cNvSpPr>
              <p:nvPr/>
            </p:nvSpPr>
            <p:spPr bwMode="auto">
              <a:xfrm>
                <a:off x="3713048" y="5727040"/>
                <a:ext cx="12993" cy="18195"/>
              </a:xfrm>
              <a:custGeom>
                <a:avLst/>
                <a:gdLst>
                  <a:gd name="T0" fmla="*/ 3 w 6"/>
                  <a:gd name="T1" fmla="*/ 18 h 6"/>
                  <a:gd name="T2" fmla="*/ 0 w 6"/>
                  <a:gd name="T3" fmla="*/ 0 h 6"/>
                  <a:gd name="T4" fmla="*/ 3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205" name="Freeform 224"/>
              <p:cNvSpPr>
                <a:spLocks noChangeAspect="1"/>
              </p:cNvSpPr>
              <p:nvPr/>
            </p:nvSpPr>
            <p:spPr bwMode="auto">
              <a:xfrm>
                <a:off x="2499553" y="5708845"/>
                <a:ext cx="202681" cy="246944"/>
              </a:xfrm>
              <a:custGeom>
                <a:avLst/>
                <a:gdLst>
                  <a:gd name="T0" fmla="*/ 29 w 77"/>
                  <a:gd name="T1" fmla="*/ 58 h 84"/>
                  <a:gd name="T2" fmla="*/ 23 w 77"/>
                  <a:gd name="T3" fmla="*/ 58 h 84"/>
                  <a:gd name="T4" fmla="*/ 12 w 77"/>
                  <a:gd name="T5" fmla="*/ 70 h 84"/>
                  <a:gd name="T6" fmla="*/ 6 w 77"/>
                  <a:gd name="T7" fmla="*/ 100 h 84"/>
                  <a:gd name="T8" fmla="*/ 6 w 77"/>
                  <a:gd name="T9" fmla="*/ 100 h 84"/>
                  <a:gd name="T10" fmla="*/ 0 w 77"/>
                  <a:gd name="T11" fmla="*/ 100 h 84"/>
                  <a:gd name="T12" fmla="*/ 12 w 77"/>
                  <a:gd name="T13" fmla="*/ 143 h 84"/>
                  <a:gd name="T14" fmla="*/ 29 w 77"/>
                  <a:gd name="T15" fmla="*/ 185 h 84"/>
                  <a:gd name="T16" fmla="*/ 60 w 77"/>
                  <a:gd name="T17" fmla="*/ 198 h 84"/>
                  <a:gd name="T18" fmla="*/ 72 w 77"/>
                  <a:gd name="T19" fmla="*/ 198 h 84"/>
                  <a:gd name="T20" fmla="*/ 72 w 77"/>
                  <a:gd name="T21" fmla="*/ 170 h 84"/>
                  <a:gd name="T22" fmla="*/ 72 w 77"/>
                  <a:gd name="T23" fmla="*/ 143 h 84"/>
                  <a:gd name="T24" fmla="*/ 72 w 77"/>
                  <a:gd name="T25" fmla="*/ 113 h 84"/>
                  <a:gd name="T26" fmla="*/ 78 w 77"/>
                  <a:gd name="T27" fmla="*/ 128 h 84"/>
                  <a:gd name="T28" fmla="*/ 78 w 77"/>
                  <a:gd name="T29" fmla="*/ 86 h 84"/>
                  <a:gd name="T30" fmla="*/ 84 w 77"/>
                  <a:gd name="T31" fmla="*/ 42 h 84"/>
                  <a:gd name="T32" fmla="*/ 84 w 77"/>
                  <a:gd name="T33" fmla="*/ 14 h 84"/>
                  <a:gd name="T34" fmla="*/ 84 w 77"/>
                  <a:gd name="T35" fmla="*/ 0 h 84"/>
                  <a:gd name="T36" fmla="*/ 60 w 77"/>
                  <a:gd name="T37" fmla="*/ 14 h 84"/>
                  <a:gd name="T38" fmla="*/ 29 w 77"/>
                  <a:gd name="T39" fmla="*/ 58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06" name="Rectangle 225"/>
              <p:cNvSpPr>
                <a:spLocks noChangeAspect="1" noChangeArrowheads="1"/>
              </p:cNvSpPr>
              <p:nvPr/>
            </p:nvSpPr>
            <p:spPr bwMode="auto">
              <a:xfrm>
                <a:off x="3713048" y="5815420"/>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207" name="Rectangle 226"/>
              <p:cNvSpPr>
                <a:spLocks noChangeAspect="1" noChangeArrowheads="1"/>
              </p:cNvSpPr>
              <p:nvPr/>
            </p:nvSpPr>
            <p:spPr bwMode="auto">
              <a:xfrm>
                <a:off x="3663676" y="5586673"/>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208" name="Freeform 227"/>
              <p:cNvSpPr>
                <a:spLocks noChangeAspect="1"/>
              </p:cNvSpPr>
              <p:nvPr/>
            </p:nvSpPr>
            <p:spPr bwMode="auto">
              <a:xfrm>
                <a:off x="3648086" y="5568476"/>
                <a:ext cx="15592" cy="18195"/>
              </a:xfrm>
              <a:custGeom>
                <a:avLst/>
                <a:gdLst>
                  <a:gd name="T0" fmla="*/ 6 w 6"/>
                  <a:gd name="T1" fmla="*/ 18 h 6"/>
                  <a:gd name="T2" fmla="*/ 0 w 6"/>
                  <a:gd name="T3" fmla="*/ 0 h 6"/>
                  <a:gd name="T4" fmla="*/ 6 w 6"/>
                  <a:gd name="T5" fmla="*/ 18 h 6"/>
                  <a:gd name="T6" fmla="*/ 6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209" name="Freeform 228"/>
              <p:cNvSpPr>
                <a:spLocks noChangeAspect="1"/>
              </p:cNvSpPr>
              <p:nvPr/>
            </p:nvSpPr>
            <p:spPr bwMode="auto">
              <a:xfrm>
                <a:off x="3697456" y="5638660"/>
                <a:ext cx="23310" cy="27203"/>
              </a:xfrm>
              <a:custGeom>
                <a:avLst/>
                <a:gdLst>
                  <a:gd name="T0" fmla="*/ 0 w 6"/>
                  <a:gd name="T1" fmla="*/ 0 h 6"/>
                  <a:gd name="T2" fmla="*/ 6 w 6"/>
                  <a:gd name="T3" fmla="*/ 0 h 6"/>
                  <a:gd name="T4" fmla="*/ 0 w 6"/>
                  <a:gd name="T5" fmla="*/ 1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210" name="Freeform 229"/>
              <p:cNvSpPr>
                <a:spLocks noChangeAspect="1"/>
              </p:cNvSpPr>
              <p:nvPr/>
            </p:nvSpPr>
            <p:spPr bwMode="auto">
              <a:xfrm>
                <a:off x="3632494" y="5516489"/>
                <a:ext cx="15592" cy="15598"/>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11" name="Freeform 230"/>
              <p:cNvSpPr>
                <a:spLocks noChangeAspect="1"/>
              </p:cNvSpPr>
              <p:nvPr/>
            </p:nvSpPr>
            <p:spPr bwMode="auto">
              <a:xfrm>
                <a:off x="3697456" y="5586673"/>
                <a:ext cx="2599" cy="15598"/>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212" name="Freeform 231"/>
              <p:cNvSpPr>
                <a:spLocks noChangeAspect="1"/>
              </p:cNvSpPr>
              <p:nvPr/>
            </p:nvSpPr>
            <p:spPr bwMode="auto">
              <a:xfrm>
                <a:off x="3697456" y="5550279"/>
                <a:ext cx="2599" cy="18195"/>
              </a:xfrm>
              <a:custGeom>
                <a:avLst/>
                <a:gdLst>
                  <a:gd name="T0" fmla="*/ 0 w 1"/>
                  <a:gd name="T1" fmla="*/ 18 h 6"/>
                  <a:gd name="T2" fmla="*/ 0 w 1"/>
                  <a:gd name="T3" fmla="*/ 18 h 6"/>
                  <a:gd name="T4" fmla="*/ 0 w 1"/>
                  <a:gd name="T5" fmla="*/ 0 h 6"/>
                  <a:gd name="T6" fmla="*/ 0 w 1"/>
                  <a:gd name="T7" fmla="*/ 0 h 6"/>
                  <a:gd name="T8" fmla="*/ 0 w 1"/>
                  <a:gd name="T9" fmla="*/ 0 h 6"/>
                  <a:gd name="T10" fmla="*/ 0 w 1"/>
                  <a:gd name="T11" fmla="*/ 18 h 6"/>
                  <a:gd name="T12" fmla="*/ 0 w 1"/>
                  <a:gd name="T13" fmla="*/ 18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213" name="Freeform 232"/>
              <p:cNvSpPr>
                <a:spLocks noChangeAspect="1"/>
              </p:cNvSpPr>
              <p:nvPr/>
            </p:nvSpPr>
            <p:spPr bwMode="auto">
              <a:xfrm>
                <a:off x="2439790" y="5516489"/>
                <a:ext cx="59765" cy="140369"/>
              </a:xfrm>
              <a:custGeom>
                <a:avLst/>
                <a:gdLst>
                  <a:gd name="T0" fmla="*/ 12 w 24"/>
                  <a:gd name="T1" fmla="*/ 98 h 48"/>
                  <a:gd name="T2" fmla="*/ 6 w 24"/>
                  <a:gd name="T3" fmla="*/ 111 h 48"/>
                  <a:gd name="T4" fmla="*/ 0 w 24"/>
                  <a:gd name="T5" fmla="*/ 111 h 48"/>
                  <a:gd name="T6" fmla="*/ 0 w 24"/>
                  <a:gd name="T7" fmla="*/ 69 h 48"/>
                  <a:gd name="T8" fmla="*/ 6 w 24"/>
                  <a:gd name="T9" fmla="*/ 29 h 48"/>
                  <a:gd name="T10" fmla="*/ 17 w 24"/>
                  <a:gd name="T11" fmla="*/ 0 h 48"/>
                  <a:gd name="T12" fmla="*/ 17 w 24"/>
                  <a:gd name="T13" fmla="*/ 0 h 48"/>
                  <a:gd name="T14" fmla="*/ 12 w 24"/>
                  <a:gd name="T15" fmla="*/ 42 h 48"/>
                  <a:gd name="T16" fmla="*/ 12 w 24"/>
                  <a:gd name="T17" fmla="*/ 9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4C8FCC"/>
              </a:solidFill>
              <a:ln w="9525">
                <a:solidFill>
                  <a:srgbClr val="000000"/>
                </a:solidFill>
                <a:prstDash val="solid"/>
                <a:round/>
                <a:headEnd/>
                <a:tailEnd/>
              </a:ln>
            </p:spPr>
            <p:txBody>
              <a:bodyPr/>
              <a:lstStyle/>
              <a:p>
                <a:endParaRPr lang="en-US"/>
              </a:p>
            </p:txBody>
          </p:sp>
          <p:sp>
            <p:nvSpPr>
              <p:cNvPr id="214" name="Freeform 233"/>
              <p:cNvSpPr>
                <a:spLocks noChangeAspect="1"/>
              </p:cNvSpPr>
              <p:nvPr/>
            </p:nvSpPr>
            <p:spPr bwMode="auto">
              <a:xfrm>
                <a:off x="2294273" y="5550279"/>
                <a:ext cx="192288" cy="228747"/>
              </a:xfrm>
              <a:custGeom>
                <a:avLst/>
                <a:gdLst>
                  <a:gd name="T0" fmla="*/ 6 w 72"/>
                  <a:gd name="T1" fmla="*/ 167 h 78"/>
                  <a:gd name="T2" fmla="*/ 0 w 72"/>
                  <a:gd name="T3" fmla="*/ 152 h 78"/>
                  <a:gd name="T4" fmla="*/ 0 w 72"/>
                  <a:gd name="T5" fmla="*/ 112 h 78"/>
                  <a:gd name="T6" fmla="*/ 12 w 72"/>
                  <a:gd name="T7" fmla="*/ 86 h 78"/>
                  <a:gd name="T8" fmla="*/ 43 w 72"/>
                  <a:gd name="T9" fmla="*/ 70 h 78"/>
                  <a:gd name="T10" fmla="*/ 25 w 72"/>
                  <a:gd name="T11" fmla="*/ 29 h 78"/>
                  <a:gd name="T12" fmla="*/ 31 w 72"/>
                  <a:gd name="T13" fmla="*/ 29 h 78"/>
                  <a:gd name="T14" fmla="*/ 37 w 72"/>
                  <a:gd name="T15" fmla="*/ 0 h 78"/>
                  <a:gd name="T16" fmla="*/ 74 w 72"/>
                  <a:gd name="T17" fmla="*/ 0 h 78"/>
                  <a:gd name="T18" fmla="*/ 67 w 72"/>
                  <a:gd name="T19" fmla="*/ 42 h 78"/>
                  <a:gd name="T20" fmla="*/ 67 w 72"/>
                  <a:gd name="T21" fmla="*/ 86 h 78"/>
                  <a:gd name="T22" fmla="*/ 74 w 72"/>
                  <a:gd name="T23" fmla="*/ 86 h 78"/>
                  <a:gd name="T24" fmla="*/ 80 w 72"/>
                  <a:gd name="T25" fmla="*/ 86 h 78"/>
                  <a:gd name="T26" fmla="*/ 86 w 72"/>
                  <a:gd name="T27" fmla="*/ 98 h 78"/>
                  <a:gd name="T28" fmla="*/ 74 w 72"/>
                  <a:gd name="T29" fmla="*/ 112 h 78"/>
                  <a:gd name="T30" fmla="*/ 55 w 72"/>
                  <a:gd name="T31" fmla="*/ 152 h 78"/>
                  <a:gd name="T32" fmla="*/ 43 w 72"/>
                  <a:gd name="T33" fmla="*/ 181 h 78"/>
                  <a:gd name="T34" fmla="*/ 6 w 72"/>
                  <a:gd name="T35" fmla="*/ 167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15" name="Freeform 234"/>
              <p:cNvSpPr>
                <a:spLocks noChangeAspect="1"/>
              </p:cNvSpPr>
              <p:nvPr/>
            </p:nvSpPr>
            <p:spPr bwMode="auto">
              <a:xfrm>
                <a:off x="2941296" y="5516489"/>
                <a:ext cx="109135" cy="36393"/>
              </a:xfrm>
              <a:custGeom>
                <a:avLst/>
                <a:gdLst>
                  <a:gd name="T0" fmla="*/ 18 w 42"/>
                  <a:gd name="T1" fmla="*/ 0 h 12"/>
                  <a:gd name="T2" fmla="*/ 0 w 42"/>
                  <a:gd name="T3" fmla="*/ 18 h 12"/>
                  <a:gd name="T4" fmla="*/ 24 w 42"/>
                  <a:gd name="T5" fmla="*/ 35 h 12"/>
                  <a:gd name="T6" fmla="*/ 42 w 42"/>
                  <a:gd name="T7" fmla="*/ 35 h 12"/>
                  <a:gd name="T8" fmla="*/ 18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216" name="Freeform 235"/>
              <p:cNvSpPr>
                <a:spLocks noChangeAspect="1"/>
              </p:cNvSpPr>
              <p:nvPr/>
            </p:nvSpPr>
            <p:spPr bwMode="auto">
              <a:xfrm>
                <a:off x="3460995" y="5516489"/>
                <a:ext cx="62364" cy="18195"/>
              </a:xfrm>
              <a:custGeom>
                <a:avLst/>
                <a:gdLst>
                  <a:gd name="T0" fmla="*/ 24 w 24"/>
                  <a:gd name="T1" fmla="*/ 18 h 6"/>
                  <a:gd name="T2" fmla="*/ 24 w 24"/>
                  <a:gd name="T3" fmla="*/ 18 h 6"/>
                  <a:gd name="T4" fmla="*/ 6 w 24"/>
                  <a:gd name="T5" fmla="*/ 18 h 6"/>
                  <a:gd name="T6" fmla="*/ 0 w 24"/>
                  <a:gd name="T7" fmla="*/ 18 h 6"/>
                  <a:gd name="T8" fmla="*/ 0 w 24"/>
                  <a:gd name="T9" fmla="*/ 0 h 6"/>
                  <a:gd name="T10" fmla="*/ 24 w 24"/>
                  <a:gd name="T11" fmla="*/ 1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217" name="Freeform 236"/>
              <p:cNvSpPr>
                <a:spLocks noChangeAspect="1"/>
              </p:cNvSpPr>
              <p:nvPr/>
            </p:nvSpPr>
            <p:spPr bwMode="auto">
              <a:xfrm>
                <a:off x="3554540" y="5552878"/>
                <a:ext cx="15592" cy="2599"/>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18" name="Freeform 237"/>
              <p:cNvSpPr>
                <a:spLocks noChangeAspect="1"/>
              </p:cNvSpPr>
              <p:nvPr/>
            </p:nvSpPr>
            <p:spPr bwMode="auto">
              <a:xfrm>
                <a:off x="1366613" y="4697674"/>
                <a:ext cx="1213494" cy="1047562"/>
              </a:xfrm>
              <a:custGeom>
                <a:avLst/>
                <a:gdLst>
                  <a:gd name="T0" fmla="*/ 73 w 460"/>
                  <a:gd name="T1" fmla="*/ 428 h 359"/>
                  <a:gd name="T2" fmla="*/ 49 w 460"/>
                  <a:gd name="T3" fmla="*/ 348 h 359"/>
                  <a:gd name="T4" fmla="*/ 43 w 460"/>
                  <a:gd name="T5" fmla="*/ 280 h 359"/>
                  <a:gd name="T6" fmla="*/ 18 w 460"/>
                  <a:gd name="T7" fmla="*/ 256 h 359"/>
                  <a:gd name="T8" fmla="*/ 18 w 460"/>
                  <a:gd name="T9" fmla="*/ 216 h 359"/>
                  <a:gd name="T10" fmla="*/ 12 w 460"/>
                  <a:gd name="T11" fmla="*/ 134 h 359"/>
                  <a:gd name="T12" fmla="*/ 0 w 460"/>
                  <a:gd name="T13" fmla="*/ 0 h 359"/>
                  <a:gd name="T14" fmla="*/ 61 w 460"/>
                  <a:gd name="T15" fmla="*/ 13 h 359"/>
                  <a:gd name="T16" fmla="*/ 97 w 460"/>
                  <a:gd name="T17" fmla="*/ 54 h 359"/>
                  <a:gd name="T18" fmla="*/ 157 w 460"/>
                  <a:gd name="T19" fmla="*/ 27 h 359"/>
                  <a:gd name="T20" fmla="*/ 206 w 460"/>
                  <a:gd name="T21" fmla="*/ 81 h 359"/>
                  <a:gd name="T22" fmla="*/ 224 w 460"/>
                  <a:gd name="T23" fmla="*/ 134 h 359"/>
                  <a:gd name="T24" fmla="*/ 246 w 460"/>
                  <a:gd name="T25" fmla="*/ 120 h 359"/>
                  <a:gd name="T26" fmla="*/ 279 w 460"/>
                  <a:gd name="T27" fmla="*/ 176 h 359"/>
                  <a:gd name="T28" fmla="*/ 297 w 460"/>
                  <a:gd name="T29" fmla="*/ 267 h 359"/>
                  <a:gd name="T30" fmla="*/ 334 w 460"/>
                  <a:gd name="T31" fmla="*/ 294 h 359"/>
                  <a:gd name="T32" fmla="*/ 312 w 460"/>
                  <a:gd name="T33" fmla="*/ 415 h 359"/>
                  <a:gd name="T34" fmla="*/ 312 w 460"/>
                  <a:gd name="T35" fmla="*/ 510 h 359"/>
                  <a:gd name="T36" fmla="*/ 327 w 460"/>
                  <a:gd name="T37" fmla="*/ 576 h 359"/>
                  <a:gd name="T38" fmla="*/ 334 w 460"/>
                  <a:gd name="T39" fmla="*/ 620 h 359"/>
                  <a:gd name="T40" fmla="*/ 371 w 460"/>
                  <a:gd name="T41" fmla="*/ 631 h 359"/>
                  <a:gd name="T42" fmla="*/ 407 w 460"/>
                  <a:gd name="T43" fmla="*/ 620 h 359"/>
                  <a:gd name="T44" fmla="*/ 419 w 460"/>
                  <a:gd name="T45" fmla="*/ 620 h 359"/>
                  <a:gd name="T46" fmla="*/ 431 w 460"/>
                  <a:gd name="T47" fmla="*/ 576 h 359"/>
                  <a:gd name="T48" fmla="*/ 466 w 460"/>
                  <a:gd name="T49" fmla="*/ 495 h 359"/>
                  <a:gd name="T50" fmla="*/ 504 w 460"/>
                  <a:gd name="T51" fmla="*/ 495 h 359"/>
                  <a:gd name="T52" fmla="*/ 511 w 460"/>
                  <a:gd name="T53" fmla="*/ 510 h 359"/>
                  <a:gd name="T54" fmla="*/ 492 w 460"/>
                  <a:gd name="T55" fmla="*/ 576 h 359"/>
                  <a:gd name="T56" fmla="*/ 492 w 460"/>
                  <a:gd name="T57" fmla="*/ 590 h 359"/>
                  <a:gd name="T58" fmla="*/ 480 w 460"/>
                  <a:gd name="T59" fmla="*/ 620 h 359"/>
                  <a:gd name="T60" fmla="*/ 459 w 460"/>
                  <a:gd name="T61" fmla="*/ 658 h 359"/>
                  <a:gd name="T62" fmla="*/ 419 w 460"/>
                  <a:gd name="T63" fmla="*/ 685 h 359"/>
                  <a:gd name="T64" fmla="*/ 431 w 460"/>
                  <a:gd name="T65" fmla="*/ 726 h 359"/>
                  <a:gd name="T66" fmla="*/ 393 w 460"/>
                  <a:gd name="T67" fmla="*/ 767 h 359"/>
                  <a:gd name="T68" fmla="*/ 371 w 460"/>
                  <a:gd name="T69" fmla="*/ 767 h 359"/>
                  <a:gd name="T70" fmla="*/ 358 w 460"/>
                  <a:gd name="T71" fmla="*/ 739 h 359"/>
                  <a:gd name="T72" fmla="*/ 340 w 460"/>
                  <a:gd name="T73" fmla="*/ 726 h 359"/>
                  <a:gd name="T74" fmla="*/ 327 w 460"/>
                  <a:gd name="T75" fmla="*/ 739 h 359"/>
                  <a:gd name="T76" fmla="*/ 267 w 460"/>
                  <a:gd name="T77" fmla="*/ 713 h 359"/>
                  <a:gd name="T78" fmla="*/ 218 w 460"/>
                  <a:gd name="T79" fmla="*/ 671 h 359"/>
                  <a:gd name="T80" fmla="*/ 180 w 460"/>
                  <a:gd name="T81" fmla="*/ 620 h 359"/>
                  <a:gd name="T82" fmla="*/ 151 w 460"/>
                  <a:gd name="T83" fmla="*/ 566 h 359"/>
                  <a:gd name="T84" fmla="*/ 157 w 460"/>
                  <a:gd name="T85" fmla="*/ 523 h 359"/>
                  <a:gd name="T86" fmla="*/ 157 w 460"/>
                  <a:gd name="T87" fmla="*/ 495 h 359"/>
                  <a:gd name="T88" fmla="*/ 145 w 460"/>
                  <a:gd name="T89" fmla="*/ 415 h 359"/>
                  <a:gd name="T90" fmla="*/ 128 w 460"/>
                  <a:gd name="T91" fmla="*/ 361 h 359"/>
                  <a:gd name="T92" fmla="*/ 122 w 460"/>
                  <a:gd name="T93" fmla="*/ 333 h 359"/>
                  <a:gd name="T94" fmla="*/ 122 w 460"/>
                  <a:gd name="T95" fmla="*/ 333 h 359"/>
                  <a:gd name="T96" fmla="*/ 107 w 460"/>
                  <a:gd name="T97" fmla="*/ 309 h 359"/>
                  <a:gd name="T98" fmla="*/ 107 w 460"/>
                  <a:gd name="T99" fmla="*/ 280 h 359"/>
                  <a:gd name="T100" fmla="*/ 85 w 460"/>
                  <a:gd name="T101" fmla="*/ 216 h 359"/>
                  <a:gd name="T102" fmla="*/ 73 w 460"/>
                  <a:gd name="T103" fmla="*/ 189 h 359"/>
                  <a:gd name="T104" fmla="*/ 61 w 460"/>
                  <a:gd name="T105" fmla="*/ 54 h 359"/>
                  <a:gd name="T106" fmla="*/ 30 w 460"/>
                  <a:gd name="T107" fmla="*/ 27 h 359"/>
                  <a:gd name="T108" fmla="*/ 24 w 460"/>
                  <a:gd name="T109" fmla="*/ 120 h 359"/>
                  <a:gd name="T110" fmla="*/ 55 w 460"/>
                  <a:gd name="T111" fmla="*/ 228 h 359"/>
                  <a:gd name="T112" fmla="*/ 61 w 460"/>
                  <a:gd name="T113" fmla="*/ 256 h 359"/>
                  <a:gd name="T114" fmla="*/ 67 w 460"/>
                  <a:gd name="T115" fmla="*/ 361 h 359"/>
                  <a:gd name="T116" fmla="*/ 85 w 460"/>
                  <a:gd name="T117" fmla="*/ 390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19" name="Freeform 238"/>
              <p:cNvSpPr>
                <a:spLocks noChangeAspect="1"/>
              </p:cNvSpPr>
              <p:nvPr/>
            </p:nvSpPr>
            <p:spPr bwMode="auto">
              <a:xfrm>
                <a:off x="2988070" y="5116179"/>
                <a:ext cx="28583" cy="51987"/>
              </a:xfrm>
              <a:custGeom>
                <a:avLst/>
                <a:gdLst>
                  <a:gd name="T0" fmla="*/ 6 w 12"/>
                  <a:gd name="T1" fmla="*/ 37 h 18"/>
                  <a:gd name="T2" fmla="*/ 6 w 12"/>
                  <a:gd name="T3" fmla="*/ 0 h 18"/>
                  <a:gd name="T4" fmla="*/ 0 w 12"/>
                  <a:gd name="T5" fmla="*/ 24 h 18"/>
                  <a:gd name="T6" fmla="*/ 6 w 12"/>
                  <a:gd name="T7" fmla="*/ 37 h 18"/>
                  <a:gd name="T8" fmla="*/ 6 w 12"/>
                  <a:gd name="T9" fmla="*/ 3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220" name="Freeform 239"/>
              <p:cNvSpPr>
                <a:spLocks noChangeAspect="1"/>
              </p:cNvSpPr>
              <p:nvPr/>
            </p:nvSpPr>
            <p:spPr bwMode="auto">
              <a:xfrm>
                <a:off x="3034841" y="5027801"/>
                <a:ext cx="16890" cy="25994"/>
              </a:xfrm>
              <a:custGeom>
                <a:avLst/>
                <a:gdLst>
                  <a:gd name="T0" fmla="*/ 13 w 12"/>
                  <a:gd name="T1" fmla="*/ 37 h 18"/>
                  <a:gd name="T2" fmla="*/ 13 w 12"/>
                  <a:gd name="T3" fmla="*/ 13 h 18"/>
                  <a:gd name="T4" fmla="*/ 0 w 12"/>
                  <a:gd name="T5" fmla="*/ 0 h 18"/>
                  <a:gd name="T6" fmla="*/ 20 w 12"/>
                  <a:gd name="T7" fmla="*/ 24 h 18"/>
                  <a:gd name="T8" fmla="*/ 13 w 12"/>
                  <a:gd name="T9" fmla="*/ 3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221" name="Freeform 240"/>
              <p:cNvSpPr>
                <a:spLocks noChangeAspect="1"/>
              </p:cNvSpPr>
              <p:nvPr/>
            </p:nvSpPr>
            <p:spPr bwMode="auto">
              <a:xfrm>
                <a:off x="3068624" y="5097982"/>
                <a:ext cx="15592" cy="25994"/>
              </a:xfrm>
              <a:custGeom>
                <a:avLst/>
                <a:gdLst>
                  <a:gd name="T0" fmla="*/ 6 w 12"/>
                  <a:gd name="T1" fmla="*/ 37 h 18"/>
                  <a:gd name="T2" fmla="*/ 12 w 12"/>
                  <a:gd name="T3" fmla="*/ 24 h 18"/>
                  <a:gd name="T4" fmla="*/ 0 w 12"/>
                  <a:gd name="T5" fmla="*/ 0 h 18"/>
                  <a:gd name="T6" fmla="*/ 0 w 12"/>
                  <a:gd name="T7" fmla="*/ 13 h 18"/>
                  <a:gd name="T8" fmla="*/ 6 w 12"/>
                  <a:gd name="T9" fmla="*/ 13 h 18"/>
                  <a:gd name="T10" fmla="*/ 6 w 12"/>
                  <a:gd name="T11" fmla="*/ 24 h 18"/>
                  <a:gd name="T12" fmla="*/ 6 w 12"/>
                  <a:gd name="T13" fmla="*/ 37 h 18"/>
                  <a:gd name="T14" fmla="*/ 6 w 12"/>
                  <a:gd name="T15" fmla="*/ 37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222" name="Freeform 241"/>
              <p:cNvSpPr>
                <a:spLocks noChangeAspect="1"/>
              </p:cNvSpPr>
              <p:nvPr/>
            </p:nvSpPr>
            <p:spPr bwMode="auto">
              <a:xfrm>
                <a:off x="3177759" y="5342329"/>
                <a:ext cx="33781" cy="15598"/>
              </a:xfrm>
              <a:custGeom>
                <a:avLst/>
                <a:gdLst>
                  <a:gd name="T0" fmla="*/ 20 w 12"/>
                  <a:gd name="T1" fmla="*/ 0 h 6"/>
                  <a:gd name="T2" fmla="*/ 20 w 12"/>
                  <a:gd name="T3" fmla="*/ 6 h 6"/>
                  <a:gd name="T4" fmla="*/ 0 w 12"/>
                  <a:gd name="T5" fmla="*/ 6 h 6"/>
                  <a:gd name="T6" fmla="*/ 20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223" name="Freeform 242"/>
              <p:cNvSpPr>
                <a:spLocks noChangeAspect="1"/>
              </p:cNvSpPr>
              <p:nvPr/>
            </p:nvSpPr>
            <p:spPr bwMode="auto">
              <a:xfrm>
                <a:off x="3162167" y="5272142"/>
                <a:ext cx="15592" cy="15598"/>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24" name="Freeform 243"/>
              <p:cNvSpPr>
                <a:spLocks noChangeAspect="1"/>
              </p:cNvSpPr>
              <p:nvPr/>
            </p:nvSpPr>
            <p:spPr bwMode="auto">
              <a:xfrm>
                <a:off x="2975078" y="5027801"/>
                <a:ext cx="20789" cy="9098"/>
              </a:xfrm>
              <a:custGeom>
                <a:avLst/>
                <a:gdLst>
                  <a:gd name="T0" fmla="*/ 4 w 18"/>
                  <a:gd name="T1" fmla="*/ 0 h 6"/>
                  <a:gd name="T2" fmla="*/ 8 w 18"/>
                  <a:gd name="T3" fmla="*/ 0 h 6"/>
                  <a:gd name="T4" fmla="*/ 5 w 18"/>
                  <a:gd name="T5" fmla="*/ 18 h 6"/>
                  <a:gd name="T6" fmla="*/ 0 w 18"/>
                  <a:gd name="T7" fmla="*/ 0 h 6"/>
                  <a:gd name="T8" fmla="*/ 4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25" name="Freeform 244"/>
              <p:cNvSpPr>
                <a:spLocks noChangeAspect="1"/>
              </p:cNvSpPr>
              <p:nvPr/>
            </p:nvSpPr>
            <p:spPr bwMode="auto">
              <a:xfrm>
                <a:off x="3006260" y="5186362"/>
                <a:ext cx="10395" cy="15598"/>
              </a:xfrm>
              <a:custGeom>
                <a:avLst/>
                <a:gdLst>
                  <a:gd name="T0" fmla="*/ 1 w 6"/>
                  <a:gd name="T1" fmla="*/ 6 h 6"/>
                  <a:gd name="T2" fmla="*/ 1 w 6"/>
                  <a:gd name="T3" fmla="*/ 0 h 6"/>
                  <a:gd name="T4" fmla="*/ 0 w 6"/>
                  <a:gd name="T5" fmla="*/ 0 h 6"/>
                  <a:gd name="T6" fmla="*/ 1 w 6"/>
                  <a:gd name="T7" fmla="*/ 6 h 6"/>
                  <a:gd name="T8" fmla="*/ 1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226" name="Freeform 245"/>
              <p:cNvSpPr>
                <a:spLocks noChangeAspect="1"/>
              </p:cNvSpPr>
              <p:nvPr/>
            </p:nvSpPr>
            <p:spPr bwMode="auto">
              <a:xfrm>
                <a:off x="9130894" y="7759776"/>
                <a:ext cx="18189" cy="18195"/>
              </a:xfrm>
              <a:custGeom>
                <a:avLst/>
                <a:gdLst>
                  <a:gd name="T0" fmla="*/ 18 w 6"/>
                  <a:gd name="T1" fmla="*/ 0 h 6"/>
                  <a:gd name="T2" fmla="*/ 0 w 6"/>
                  <a:gd name="T3" fmla="*/ 18 h 6"/>
                  <a:gd name="T4" fmla="*/ 18 w 6"/>
                  <a:gd name="T5" fmla="*/ 18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27" name="Freeform 246"/>
              <p:cNvSpPr>
                <a:spLocks noChangeAspect="1"/>
              </p:cNvSpPr>
              <p:nvPr/>
            </p:nvSpPr>
            <p:spPr bwMode="auto">
              <a:xfrm>
                <a:off x="11573473" y="7213900"/>
                <a:ext cx="1842328" cy="1650623"/>
              </a:xfrm>
              <a:custGeom>
                <a:avLst/>
                <a:gdLst>
                  <a:gd name="T0" fmla="*/ 430 w 700"/>
                  <a:gd name="T1" fmla="*/ 29 h 563"/>
                  <a:gd name="T2" fmla="*/ 437 w 700"/>
                  <a:gd name="T3" fmla="*/ 69 h 563"/>
                  <a:gd name="T4" fmla="*/ 400 w 700"/>
                  <a:gd name="T5" fmla="*/ 86 h 563"/>
                  <a:gd name="T6" fmla="*/ 388 w 700"/>
                  <a:gd name="T7" fmla="*/ 126 h 563"/>
                  <a:gd name="T8" fmla="*/ 381 w 700"/>
                  <a:gd name="T9" fmla="*/ 180 h 563"/>
                  <a:gd name="T10" fmla="*/ 366 w 700"/>
                  <a:gd name="T11" fmla="*/ 195 h 563"/>
                  <a:gd name="T12" fmla="*/ 339 w 700"/>
                  <a:gd name="T13" fmla="*/ 224 h 563"/>
                  <a:gd name="T14" fmla="*/ 321 w 700"/>
                  <a:gd name="T15" fmla="*/ 152 h 563"/>
                  <a:gd name="T16" fmla="*/ 309 w 700"/>
                  <a:gd name="T17" fmla="*/ 152 h 563"/>
                  <a:gd name="T18" fmla="*/ 287 w 700"/>
                  <a:gd name="T19" fmla="*/ 211 h 563"/>
                  <a:gd name="T20" fmla="*/ 272 w 700"/>
                  <a:gd name="T21" fmla="*/ 238 h 563"/>
                  <a:gd name="T22" fmla="*/ 266 w 700"/>
                  <a:gd name="T23" fmla="*/ 266 h 563"/>
                  <a:gd name="T24" fmla="*/ 254 w 700"/>
                  <a:gd name="T25" fmla="*/ 253 h 563"/>
                  <a:gd name="T26" fmla="*/ 248 w 700"/>
                  <a:gd name="T27" fmla="*/ 334 h 563"/>
                  <a:gd name="T28" fmla="*/ 224 w 700"/>
                  <a:gd name="T29" fmla="*/ 321 h 563"/>
                  <a:gd name="T30" fmla="*/ 151 w 700"/>
                  <a:gd name="T31" fmla="*/ 431 h 563"/>
                  <a:gd name="T32" fmla="*/ 61 w 700"/>
                  <a:gd name="T33" fmla="*/ 529 h 563"/>
                  <a:gd name="T34" fmla="*/ 30 w 700"/>
                  <a:gd name="T35" fmla="*/ 614 h 563"/>
                  <a:gd name="T36" fmla="*/ 24 w 700"/>
                  <a:gd name="T37" fmla="*/ 708 h 563"/>
                  <a:gd name="T38" fmla="*/ 18 w 700"/>
                  <a:gd name="T39" fmla="*/ 708 h 563"/>
                  <a:gd name="T40" fmla="*/ 24 w 700"/>
                  <a:gd name="T41" fmla="*/ 874 h 563"/>
                  <a:gd name="T42" fmla="*/ 18 w 700"/>
                  <a:gd name="T43" fmla="*/ 1014 h 563"/>
                  <a:gd name="T44" fmla="*/ 12 w 700"/>
                  <a:gd name="T45" fmla="*/ 1112 h 563"/>
                  <a:gd name="T46" fmla="*/ 73 w 700"/>
                  <a:gd name="T47" fmla="*/ 1097 h 563"/>
                  <a:gd name="T48" fmla="*/ 169 w 700"/>
                  <a:gd name="T49" fmla="*/ 1042 h 563"/>
                  <a:gd name="T50" fmla="*/ 287 w 700"/>
                  <a:gd name="T51" fmla="*/ 973 h 563"/>
                  <a:gd name="T52" fmla="*/ 351 w 700"/>
                  <a:gd name="T53" fmla="*/ 1000 h 563"/>
                  <a:gd name="T54" fmla="*/ 366 w 700"/>
                  <a:gd name="T55" fmla="*/ 1097 h 563"/>
                  <a:gd name="T56" fmla="*/ 394 w 700"/>
                  <a:gd name="T57" fmla="*/ 1073 h 563"/>
                  <a:gd name="T58" fmla="*/ 406 w 700"/>
                  <a:gd name="T59" fmla="*/ 1085 h 563"/>
                  <a:gd name="T60" fmla="*/ 412 w 700"/>
                  <a:gd name="T61" fmla="*/ 1085 h 563"/>
                  <a:gd name="T62" fmla="*/ 418 w 700"/>
                  <a:gd name="T63" fmla="*/ 1155 h 563"/>
                  <a:gd name="T64" fmla="*/ 430 w 700"/>
                  <a:gd name="T65" fmla="*/ 1279 h 563"/>
                  <a:gd name="T66" fmla="*/ 496 w 700"/>
                  <a:gd name="T67" fmla="*/ 1267 h 563"/>
                  <a:gd name="T68" fmla="*/ 502 w 700"/>
                  <a:gd name="T69" fmla="*/ 1307 h 563"/>
                  <a:gd name="T70" fmla="*/ 569 w 700"/>
                  <a:gd name="T71" fmla="*/ 1253 h 563"/>
                  <a:gd name="T72" fmla="*/ 642 w 700"/>
                  <a:gd name="T73" fmla="*/ 1126 h 563"/>
                  <a:gd name="T74" fmla="*/ 693 w 700"/>
                  <a:gd name="T75" fmla="*/ 1000 h 563"/>
                  <a:gd name="T76" fmla="*/ 752 w 700"/>
                  <a:gd name="T77" fmla="*/ 834 h 563"/>
                  <a:gd name="T78" fmla="*/ 765 w 700"/>
                  <a:gd name="T79" fmla="*/ 695 h 563"/>
                  <a:gd name="T80" fmla="*/ 733 w 700"/>
                  <a:gd name="T81" fmla="*/ 598 h 563"/>
                  <a:gd name="T82" fmla="*/ 727 w 700"/>
                  <a:gd name="T83" fmla="*/ 544 h 563"/>
                  <a:gd name="T84" fmla="*/ 713 w 700"/>
                  <a:gd name="T85" fmla="*/ 447 h 563"/>
                  <a:gd name="T86" fmla="*/ 673 w 700"/>
                  <a:gd name="T87" fmla="*/ 334 h 563"/>
                  <a:gd name="T88" fmla="*/ 666 w 700"/>
                  <a:gd name="T89" fmla="*/ 195 h 563"/>
                  <a:gd name="T90" fmla="*/ 642 w 700"/>
                  <a:gd name="T91" fmla="*/ 69 h 563"/>
                  <a:gd name="T92" fmla="*/ 621 w 700"/>
                  <a:gd name="T93" fmla="*/ 42 h 563"/>
                  <a:gd name="T94" fmla="*/ 614 w 700"/>
                  <a:gd name="T95" fmla="*/ 98 h 563"/>
                  <a:gd name="T96" fmla="*/ 601 w 700"/>
                  <a:gd name="T97" fmla="*/ 211 h 563"/>
                  <a:gd name="T98" fmla="*/ 522 w 700"/>
                  <a:gd name="T99" fmla="*/ 266 h 563"/>
                  <a:gd name="T100" fmla="*/ 496 w 700"/>
                  <a:gd name="T101" fmla="*/ 141 h 563"/>
                  <a:gd name="T102" fmla="*/ 515 w 700"/>
                  <a:gd name="T103" fmla="*/ 69 h 563"/>
                  <a:gd name="T104" fmla="*/ 496 w 700"/>
                  <a:gd name="T105" fmla="*/ 69 h 563"/>
                  <a:gd name="T106" fmla="*/ 459 w 700"/>
                  <a:gd name="T107" fmla="*/ 54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28" name="Freeform 247"/>
              <p:cNvSpPr>
                <a:spLocks noChangeAspect="1"/>
              </p:cNvSpPr>
              <p:nvPr/>
            </p:nvSpPr>
            <p:spPr bwMode="auto">
              <a:xfrm>
                <a:off x="12644051" y="8968500"/>
                <a:ext cx="187091" cy="155965"/>
              </a:xfrm>
              <a:custGeom>
                <a:avLst/>
                <a:gdLst>
                  <a:gd name="T0" fmla="*/ 30 w 71"/>
                  <a:gd name="T1" fmla="*/ 100 h 53"/>
                  <a:gd name="T2" fmla="*/ 12 w 71"/>
                  <a:gd name="T3" fmla="*/ 126 h 53"/>
                  <a:gd name="T4" fmla="*/ 0 w 71"/>
                  <a:gd name="T5" fmla="*/ 113 h 53"/>
                  <a:gd name="T6" fmla="*/ 0 w 71"/>
                  <a:gd name="T7" fmla="*/ 113 h 53"/>
                  <a:gd name="T8" fmla="*/ 0 w 71"/>
                  <a:gd name="T9" fmla="*/ 70 h 53"/>
                  <a:gd name="T10" fmla="*/ 6 w 71"/>
                  <a:gd name="T11" fmla="*/ 70 h 53"/>
                  <a:gd name="T12" fmla="*/ 6 w 71"/>
                  <a:gd name="T13" fmla="*/ 70 h 53"/>
                  <a:gd name="T14" fmla="*/ 12 w 71"/>
                  <a:gd name="T15" fmla="*/ 14 h 53"/>
                  <a:gd name="T16" fmla="*/ 18 w 71"/>
                  <a:gd name="T17" fmla="*/ 0 h 53"/>
                  <a:gd name="T18" fmla="*/ 30 w 71"/>
                  <a:gd name="T19" fmla="*/ 14 h 53"/>
                  <a:gd name="T20" fmla="*/ 48 w 71"/>
                  <a:gd name="T21" fmla="*/ 29 h 53"/>
                  <a:gd name="T22" fmla="*/ 54 w 71"/>
                  <a:gd name="T23" fmla="*/ 14 h 53"/>
                  <a:gd name="T24" fmla="*/ 78 w 71"/>
                  <a:gd name="T25" fmla="*/ 0 h 53"/>
                  <a:gd name="T26" fmla="*/ 60 w 71"/>
                  <a:gd name="T27" fmla="*/ 70 h 53"/>
                  <a:gd name="T28" fmla="*/ 54 w 71"/>
                  <a:gd name="T29" fmla="*/ 58 h 53"/>
                  <a:gd name="T30" fmla="*/ 30 w 71"/>
                  <a:gd name="T31" fmla="*/ 113 h 53"/>
                  <a:gd name="T32" fmla="*/ 43 w 71"/>
                  <a:gd name="T33" fmla="*/ 100 h 53"/>
                  <a:gd name="T34" fmla="*/ 30 w 71"/>
                  <a:gd name="T35" fmla="*/ 100 h 53"/>
                  <a:gd name="T36" fmla="*/ 30 w 71"/>
                  <a:gd name="T37" fmla="*/ 100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29" name="Freeform 248"/>
              <p:cNvSpPr>
                <a:spLocks noChangeAspect="1"/>
              </p:cNvSpPr>
              <p:nvPr/>
            </p:nvSpPr>
            <p:spPr bwMode="auto">
              <a:xfrm>
                <a:off x="14629297" y="7601212"/>
                <a:ext cx="62364" cy="51987"/>
              </a:xfrm>
              <a:custGeom>
                <a:avLst/>
                <a:gdLst>
                  <a:gd name="T0" fmla="*/ 24 w 24"/>
                  <a:gd name="T1" fmla="*/ 24 h 18"/>
                  <a:gd name="T2" fmla="*/ 0 w 24"/>
                  <a:gd name="T3" fmla="*/ 37 h 18"/>
                  <a:gd name="T4" fmla="*/ 0 w 24"/>
                  <a:gd name="T5" fmla="*/ 13 h 18"/>
                  <a:gd name="T6" fmla="*/ 18 w 24"/>
                  <a:gd name="T7" fmla="*/ 0 h 18"/>
                  <a:gd name="T8" fmla="*/ 24 w 24"/>
                  <a:gd name="T9" fmla="*/ 24 h 18"/>
                  <a:gd name="T10" fmla="*/ 24 w 24"/>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230" name="Freeform 250"/>
              <p:cNvSpPr>
                <a:spLocks noChangeAspect="1"/>
              </p:cNvSpPr>
              <p:nvPr/>
            </p:nvSpPr>
            <p:spPr bwMode="auto">
              <a:xfrm>
                <a:off x="13997864" y="7759776"/>
                <a:ext cx="96144" cy="122173"/>
              </a:xfrm>
              <a:custGeom>
                <a:avLst/>
                <a:gdLst>
                  <a:gd name="T0" fmla="*/ 43 w 36"/>
                  <a:gd name="T1" fmla="*/ 93 h 42"/>
                  <a:gd name="T2" fmla="*/ 31 w 36"/>
                  <a:gd name="T3" fmla="*/ 93 h 42"/>
                  <a:gd name="T4" fmla="*/ 12 w 36"/>
                  <a:gd name="T5" fmla="*/ 67 h 42"/>
                  <a:gd name="T6" fmla="*/ 0 w 36"/>
                  <a:gd name="T7" fmla="*/ 27 h 42"/>
                  <a:gd name="T8" fmla="*/ 0 w 36"/>
                  <a:gd name="T9" fmla="*/ 0 h 42"/>
                  <a:gd name="T10" fmla="*/ 6 w 36"/>
                  <a:gd name="T11" fmla="*/ 27 h 42"/>
                  <a:gd name="T12" fmla="*/ 25 w 36"/>
                  <a:gd name="T13" fmla="*/ 54 h 42"/>
                  <a:gd name="T14" fmla="*/ 37 w 36"/>
                  <a:gd name="T15" fmla="*/ 79 h 42"/>
                  <a:gd name="T16" fmla="*/ 43 w 36"/>
                  <a:gd name="T17" fmla="*/ 9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31" name="Freeform 251"/>
              <p:cNvSpPr>
                <a:spLocks noChangeAspect="1"/>
              </p:cNvSpPr>
              <p:nvPr/>
            </p:nvSpPr>
            <p:spPr bwMode="auto">
              <a:xfrm>
                <a:off x="13402810" y="8950304"/>
                <a:ext cx="517100" cy="350920"/>
              </a:xfrm>
              <a:custGeom>
                <a:avLst/>
                <a:gdLst>
                  <a:gd name="T0" fmla="*/ 132 w 197"/>
                  <a:gd name="T1" fmla="*/ 159 h 119"/>
                  <a:gd name="T2" fmla="*/ 126 w 197"/>
                  <a:gd name="T3" fmla="*/ 128 h 119"/>
                  <a:gd name="T4" fmla="*/ 126 w 197"/>
                  <a:gd name="T5" fmla="*/ 128 h 119"/>
                  <a:gd name="T6" fmla="*/ 120 w 197"/>
                  <a:gd name="T7" fmla="*/ 128 h 119"/>
                  <a:gd name="T8" fmla="*/ 126 w 197"/>
                  <a:gd name="T9" fmla="*/ 159 h 119"/>
                  <a:gd name="T10" fmla="*/ 114 w 197"/>
                  <a:gd name="T11" fmla="*/ 172 h 119"/>
                  <a:gd name="T12" fmla="*/ 108 w 197"/>
                  <a:gd name="T13" fmla="*/ 172 h 119"/>
                  <a:gd name="T14" fmla="*/ 102 w 197"/>
                  <a:gd name="T15" fmla="*/ 185 h 119"/>
                  <a:gd name="T16" fmla="*/ 96 w 197"/>
                  <a:gd name="T17" fmla="*/ 214 h 119"/>
                  <a:gd name="T18" fmla="*/ 96 w 197"/>
                  <a:gd name="T19" fmla="*/ 214 h 119"/>
                  <a:gd name="T20" fmla="*/ 73 w 197"/>
                  <a:gd name="T21" fmla="*/ 258 h 119"/>
                  <a:gd name="T22" fmla="*/ 30 w 197"/>
                  <a:gd name="T23" fmla="*/ 287 h 119"/>
                  <a:gd name="T24" fmla="*/ 18 w 197"/>
                  <a:gd name="T25" fmla="*/ 287 h 119"/>
                  <a:gd name="T26" fmla="*/ 6 w 197"/>
                  <a:gd name="T27" fmla="*/ 271 h 119"/>
                  <a:gd name="T28" fmla="*/ 0 w 197"/>
                  <a:gd name="T29" fmla="*/ 258 h 119"/>
                  <a:gd name="T30" fmla="*/ 0 w 197"/>
                  <a:gd name="T31" fmla="*/ 258 h 119"/>
                  <a:gd name="T32" fmla="*/ 0 w 197"/>
                  <a:gd name="T33" fmla="*/ 258 h 119"/>
                  <a:gd name="T34" fmla="*/ 6 w 197"/>
                  <a:gd name="T35" fmla="*/ 243 h 119"/>
                  <a:gd name="T36" fmla="*/ 12 w 197"/>
                  <a:gd name="T37" fmla="*/ 243 h 119"/>
                  <a:gd name="T38" fmla="*/ 18 w 197"/>
                  <a:gd name="T39" fmla="*/ 231 h 119"/>
                  <a:gd name="T40" fmla="*/ 18 w 197"/>
                  <a:gd name="T41" fmla="*/ 231 h 119"/>
                  <a:gd name="T42" fmla="*/ 24 w 197"/>
                  <a:gd name="T43" fmla="*/ 214 h 119"/>
                  <a:gd name="T44" fmla="*/ 30 w 197"/>
                  <a:gd name="T45" fmla="*/ 200 h 119"/>
                  <a:gd name="T46" fmla="*/ 42 w 197"/>
                  <a:gd name="T47" fmla="*/ 200 h 119"/>
                  <a:gd name="T48" fmla="*/ 73 w 197"/>
                  <a:gd name="T49" fmla="*/ 172 h 119"/>
                  <a:gd name="T50" fmla="*/ 79 w 197"/>
                  <a:gd name="T51" fmla="*/ 159 h 119"/>
                  <a:gd name="T52" fmla="*/ 114 w 197"/>
                  <a:gd name="T53" fmla="*/ 128 h 119"/>
                  <a:gd name="T54" fmla="*/ 126 w 197"/>
                  <a:gd name="T55" fmla="*/ 113 h 119"/>
                  <a:gd name="T56" fmla="*/ 144 w 197"/>
                  <a:gd name="T57" fmla="*/ 87 h 119"/>
                  <a:gd name="T58" fmla="*/ 138 w 197"/>
                  <a:gd name="T59" fmla="*/ 87 h 119"/>
                  <a:gd name="T60" fmla="*/ 152 w 197"/>
                  <a:gd name="T61" fmla="*/ 58 h 119"/>
                  <a:gd name="T62" fmla="*/ 193 w 197"/>
                  <a:gd name="T63" fmla="*/ 0 h 119"/>
                  <a:gd name="T64" fmla="*/ 199 w 197"/>
                  <a:gd name="T65" fmla="*/ 0 h 119"/>
                  <a:gd name="T66" fmla="*/ 193 w 197"/>
                  <a:gd name="T67" fmla="*/ 14 h 119"/>
                  <a:gd name="T68" fmla="*/ 193 w 197"/>
                  <a:gd name="T69" fmla="*/ 29 h 119"/>
                  <a:gd name="T70" fmla="*/ 205 w 197"/>
                  <a:gd name="T71" fmla="*/ 29 h 119"/>
                  <a:gd name="T72" fmla="*/ 205 w 197"/>
                  <a:gd name="T73" fmla="*/ 29 h 119"/>
                  <a:gd name="T74" fmla="*/ 205 w 197"/>
                  <a:gd name="T75" fmla="*/ 29 h 119"/>
                  <a:gd name="T76" fmla="*/ 205 w 197"/>
                  <a:gd name="T77" fmla="*/ 29 h 119"/>
                  <a:gd name="T78" fmla="*/ 211 w 197"/>
                  <a:gd name="T79" fmla="*/ 29 h 119"/>
                  <a:gd name="T80" fmla="*/ 205 w 197"/>
                  <a:gd name="T81" fmla="*/ 58 h 119"/>
                  <a:gd name="T82" fmla="*/ 181 w 197"/>
                  <a:gd name="T83" fmla="*/ 87 h 119"/>
                  <a:gd name="T84" fmla="*/ 152 w 197"/>
                  <a:gd name="T85" fmla="*/ 128 h 119"/>
                  <a:gd name="T86" fmla="*/ 144 w 197"/>
                  <a:gd name="T87" fmla="*/ 128 h 119"/>
                  <a:gd name="T88" fmla="*/ 144 w 197"/>
                  <a:gd name="T89" fmla="*/ 143 h 119"/>
                  <a:gd name="T90" fmla="*/ 132 w 197"/>
                  <a:gd name="T91" fmla="*/ 143 h 119"/>
                  <a:gd name="T92" fmla="*/ 144 w 197"/>
                  <a:gd name="T93" fmla="*/ 143 h 119"/>
                  <a:gd name="T94" fmla="*/ 144 w 197"/>
                  <a:gd name="T95" fmla="*/ 159 h 119"/>
                  <a:gd name="T96" fmla="*/ 132 w 197"/>
                  <a:gd name="T97" fmla="*/ 159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32" name="Freeform 252"/>
              <p:cNvSpPr>
                <a:spLocks noChangeAspect="1"/>
              </p:cNvSpPr>
              <p:nvPr/>
            </p:nvSpPr>
            <p:spPr bwMode="auto">
              <a:xfrm>
                <a:off x="13935500" y="8599384"/>
                <a:ext cx="301424" cy="421103"/>
              </a:xfrm>
              <a:custGeom>
                <a:avLst/>
                <a:gdLst>
                  <a:gd name="T0" fmla="*/ 12 w 114"/>
                  <a:gd name="T1" fmla="*/ 219 h 144"/>
                  <a:gd name="T2" fmla="*/ 24 w 114"/>
                  <a:gd name="T3" fmla="*/ 260 h 144"/>
                  <a:gd name="T4" fmla="*/ 0 w 114"/>
                  <a:gd name="T5" fmla="*/ 315 h 144"/>
                  <a:gd name="T6" fmla="*/ 6 w 114"/>
                  <a:gd name="T7" fmla="*/ 330 h 144"/>
                  <a:gd name="T8" fmla="*/ 37 w 114"/>
                  <a:gd name="T9" fmla="*/ 289 h 144"/>
                  <a:gd name="T10" fmla="*/ 61 w 114"/>
                  <a:gd name="T11" fmla="*/ 260 h 144"/>
                  <a:gd name="T12" fmla="*/ 73 w 114"/>
                  <a:gd name="T13" fmla="*/ 219 h 144"/>
                  <a:gd name="T14" fmla="*/ 96 w 114"/>
                  <a:gd name="T15" fmla="*/ 219 h 144"/>
                  <a:gd name="T16" fmla="*/ 104 w 114"/>
                  <a:gd name="T17" fmla="*/ 192 h 144"/>
                  <a:gd name="T18" fmla="*/ 128 w 114"/>
                  <a:gd name="T19" fmla="*/ 150 h 144"/>
                  <a:gd name="T20" fmla="*/ 122 w 114"/>
                  <a:gd name="T21" fmla="*/ 140 h 144"/>
                  <a:gd name="T22" fmla="*/ 104 w 114"/>
                  <a:gd name="T23" fmla="*/ 163 h 144"/>
                  <a:gd name="T24" fmla="*/ 79 w 114"/>
                  <a:gd name="T25" fmla="*/ 140 h 144"/>
                  <a:gd name="T26" fmla="*/ 85 w 114"/>
                  <a:gd name="T27" fmla="*/ 98 h 144"/>
                  <a:gd name="T28" fmla="*/ 79 w 114"/>
                  <a:gd name="T29" fmla="*/ 125 h 144"/>
                  <a:gd name="T30" fmla="*/ 67 w 114"/>
                  <a:gd name="T31" fmla="*/ 111 h 144"/>
                  <a:gd name="T32" fmla="*/ 73 w 114"/>
                  <a:gd name="T33" fmla="*/ 98 h 144"/>
                  <a:gd name="T34" fmla="*/ 79 w 114"/>
                  <a:gd name="T35" fmla="*/ 54 h 144"/>
                  <a:gd name="T36" fmla="*/ 79 w 114"/>
                  <a:gd name="T37" fmla="*/ 42 h 144"/>
                  <a:gd name="T38" fmla="*/ 79 w 114"/>
                  <a:gd name="T39" fmla="*/ 42 h 144"/>
                  <a:gd name="T40" fmla="*/ 73 w 114"/>
                  <a:gd name="T41" fmla="*/ 14 h 144"/>
                  <a:gd name="T42" fmla="*/ 67 w 114"/>
                  <a:gd name="T43" fmla="*/ 0 h 144"/>
                  <a:gd name="T44" fmla="*/ 67 w 114"/>
                  <a:gd name="T45" fmla="*/ 0 h 144"/>
                  <a:gd name="T46" fmla="*/ 67 w 114"/>
                  <a:gd name="T47" fmla="*/ 29 h 144"/>
                  <a:gd name="T48" fmla="*/ 67 w 114"/>
                  <a:gd name="T49" fmla="*/ 42 h 144"/>
                  <a:gd name="T50" fmla="*/ 61 w 114"/>
                  <a:gd name="T51" fmla="*/ 83 h 144"/>
                  <a:gd name="T52" fmla="*/ 67 w 114"/>
                  <a:gd name="T53" fmla="*/ 69 h 144"/>
                  <a:gd name="T54" fmla="*/ 67 w 114"/>
                  <a:gd name="T55" fmla="*/ 83 h 144"/>
                  <a:gd name="T56" fmla="*/ 67 w 114"/>
                  <a:gd name="T57" fmla="*/ 83 h 144"/>
                  <a:gd name="T58" fmla="*/ 67 w 114"/>
                  <a:gd name="T59" fmla="*/ 98 h 144"/>
                  <a:gd name="T60" fmla="*/ 61 w 114"/>
                  <a:gd name="T61" fmla="*/ 125 h 144"/>
                  <a:gd name="T62" fmla="*/ 67 w 114"/>
                  <a:gd name="T63" fmla="*/ 111 h 144"/>
                  <a:gd name="T64" fmla="*/ 61 w 114"/>
                  <a:gd name="T65" fmla="*/ 125 h 144"/>
                  <a:gd name="T66" fmla="*/ 61 w 114"/>
                  <a:gd name="T67" fmla="*/ 150 h 144"/>
                  <a:gd name="T68" fmla="*/ 43 w 114"/>
                  <a:gd name="T69" fmla="*/ 192 h 144"/>
                  <a:gd name="T70" fmla="*/ 12 w 114"/>
                  <a:gd name="T71" fmla="*/ 219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33" name="Freeform 253"/>
              <p:cNvSpPr>
                <a:spLocks noChangeAspect="1"/>
              </p:cNvSpPr>
              <p:nvPr/>
            </p:nvSpPr>
            <p:spPr bwMode="auto">
              <a:xfrm>
                <a:off x="13402810" y="9316820"/>
                <a:ext cx="31184" cy="18195"/>
              </a:xfrm>
              <a:custGeom>
                <a:avLst/>
                <a:gdLst>
                  <a:gd name="T0" fmla="*/ 12 w 12"/>
                  <a:gd name="T1" fmla="*/ 0 h 6"/>
                  <a:gd name="T2" fmla="*/ 12 w 12"/>
                  <a:gd name="T3" fmla="*/ 0 h 6"/>
                  <a:gd name="T4" fmla="*/ 6 w 12"/>
                  <a:gd name="T5" fmla="*/ 0 h 6"/>
                  <a:gd name="T6" fmla="*/ 0 w 12"/>
                  <a:gd name="T7" fmla="*/ 18 h 6"/>
                  <a:gd name="T8" fmla="*/ 12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234" name="Freeform 254"/>
              <p:cNvSpPr>
                <a:spLocks noChangeAspect="1"/>
              </p:cNvSpPr>
              <p:nvPr/>
            </p:nvSpPr>
            <p:spPr bwMode="auto">
              <a:xfrm>
                <a:off x="9037351" y="7811765"/>
                <a:ext cx="31184" cy="18195"/>
              </a:xfrm>
              <a:custGeom>
                <a:avLst/>
                <a:gdLst>
                  <a:gd name="T0" fmla="*/ 6 w 12"/>
                  <a:gd name="T1" fmla="*/ 0 h 6"/>
                  <a:gd name="T2" fmla="*/ 0 w 12"/>
                  <a:gd name="T3" fmla="*/ 18 h 6"/>
                  <a:gd name="T4" fmla="*/ 12 w 12"/>
                  <a:gd name="T5" fmla="*/ 18 h 6"/>
                  <a:gd name="T6" fmla="*/ 6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0039AC"/>
              </a:solidFill>
              <a:ln w="9525">
                <a:solidFill>
                  <a:srgbClr val="000000"/>
                </a:solidFill>
                <a:prstDash val="solid"/>
                <a:round/>
                <a:headEnd/>
                <a:tailEnd/>
              </a:ln>
            </p:spPr>
            <p:txBody>
              <a:bodyPr/>
              <a:lstStyle/>
              <a:p>
                <a:endParaRPr lang="en-US"/>
              </a:p>
            </p:txBody>
          </p:sp>
          <p:sp>
            <p:nvSpPr>
              <p:cNvPr id="235" name="Freeform 255"/>
              <p:cNvSpPr>
                <a:spLocks noChangeAspect="1"/>
              </p:cNvSpPr>
              <p:nvPr/>
            </p:nvSpPr>
            <p:spPr bwMode="auto">
              <a:xfrm>
                <a:off x="13888728" y="7128120"/>
                <a:ext cx="62364" cy="33790"/>
              </a:xfrm>
              <a:custGeom>
                <a:avLst/>
                <a:gdLst>
                  <a:gd name="T0" fmla="*/ 18 w 24"/>
                  <a:gd name="T1" fmla="*/ 20 h 12"/>
                  <a:gd name="T2" fmla="*/ 24 w 24"/>
                  <a:gd name="T3" fmla="*/ 20 h 12"/>
                  <a:gd name="T4" fmla="*/ 6 w 24"/>
                  <a:gd name="T5" fmla="*/ 0 h 12"/>
                  <a:gd name="T6" fmla="*/ 0 w 24"/>
                  <a:gd name="T7" fmla="*/ 13 h 12"/>
                  <a:gd name="T8" fmla="*/ 18 w 24"/>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236" name="Freeform 256"/>
              <p:cNvSpPr>
                <a:spLocks noChangeAspect="1"/>
              </p:cNvSpPr>
              <p:nvPr/>
            </p:nvSpPr>
            <p:spPr bwMode="auto">
              <a:xfrm>
                <a:off x="13758803" y="6972155"/>
                <a:ext cx="49372" cy="51987"/>
              </a:xfrm>
              <a:custGeom>
                <a:avLst/>
                <a:gdLst>
                  <a:gd name="T0" fmla="*/ 0 w 18"/>
                  <a:gd name="T1" fmla="*/ 0 h 18"/>
                  <a:gd name="T2" fmla="*/ 25 w 18"/>
                  <a:gd name="T3" fmla="*/ 37 h 18"/>
                  <a:gd name="T4" fmla="*/ 6 w 18"/>
                  <a:gd name="T5" fmla="*/ 24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237" name="Freeform 257"/>
              <p:cNvSpPr>
                <a:spLocks noChangeAspect="1"/>
              </p:cNvSpPr>
              <p:nvPr/>
            </p:nvSpPr>
            <p:spPr bwMode="auto">
              <a:xfrm>
                <a:off x="13964083" y="7180109"/>
                <a:ext cx="33781" cy="33790"/>
              </a:xfrm>
              <a:custGeom>
                <a:avLst/>
                <a:gdLst>
                  <a:gd name="T0" fmla="*/ 20 w 12"/>
                  <a:gd name="T1" fmla="*/ 20 h 12"/>
                  <a:gd name="T2" fmla="*/ 0 w 12"/>
                  <a:gd name="T3" fmla="*/ 13 h 12"/>
                  <a:gd name="T4" fmla="*/ 0 w 12"/>
                  <a:gd name="T5" fmla="*/ 0 h 12"/>
                  <a:gd name="T6" fmla="*/ 20 w 12"/>
                  <a:gd name="T7" fmla="*/ 20 h 12"/>
                  <a:gd name="T8" fmla="*/ 20 w 12"/>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238" name="Freeform 258"/>
              <p:cNvSpPr>
                <a:spLocks noChangeAspect="1"/>
              </p:cNvSpPr>
              <p:nvPr/>
            </p:nvSpPr>
            <p:spPr bwMode="auto">
              <a:xfrm>
                <a:off x="13792582" y="7057937"/>
                <a:ext cx="15592" cy="33790"/>
              </a:xfrm>
              <a:custGeom>
                <a:avLst/>
                <a:gdLst>
                  <a:gd name="T0" fmla="*/ 6 w 6"/>
                  <a:gd name="T1" fmla="*/ 20 h 12"/>
                  <a:gd name="T2" fmla="*/ 6 w 6"/>
                  <a:gd name="T3" fmla="*/ 0 h 12"/>
                  <a:gd name="T4" fmla="*/ 0 w 6"/>
                  <a:gd name="T5" fmla="*/ 13 h 12"/>
                  <a:gd name="T6" fmla="*/ 0 w 6"/>
                  <a:gd name="T7" fmla="*/ 13 h 12"/>
                  <a:gd name="T8" fmla="*/ 6 w 6"/>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239" name="Freeform 259"/>
              <p:cNvSpPr>
                <a:spLocks noChangeAspect="1"/>
              </p:cNvSpPr>
              <p:nvPr/>
            </p:nvSpPr>
            <p:spPr bwMode="auto">
              <a:xfrm>
                <a:off x="13951092" y="7073532"/>
                <a:ext cx="12993" cy="70184"/>
              </a:xfrm>
              <a:custGeom>
                <a:avLst/>
                <a:gdLst>
                  <a:gd name="T0" fmla="*/ 0 w 6"/>
                  <a:gd name="T1" fmla="*/ 0 h 24"/>
                  <a:gd name="T2" fmla="*/ 3 w 6"/>
                  <a:gd name="T3" fmla="*/ 54 h 24"/>
                  <a:gd name="T4" fmla="*/ 0 w 6"/>
                  <a:gd name="T5" fmla="*/ 14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240" name="Freeform 260"/>
              <p:cNvSpPr>
                <a:spLocks noChangeAspect="1"/>
              </p:cNvSpPr>
              <p:nvPr/>
            </p:nvSpPr>
            <p:spPr bwMode="auto">
              <a:xfrm>
                <a:off x="13857544" y="7042341"/>
                <a:ext cx="44175" cy="49388"/>
              </a:xfrm>
              <a:custGeom>
                <a:avLst/>
                <a:gdLst>
                  <a:gd name="T0" fmla="*/ 11 w 18"/>
                  <a:gd name="T1" fmla="*/ 36 h 17"/>
                  <a:gd name="T2" fmla="*/ 11 w 18"/>
                  <a:gd name="T3" fmla="*/ 36 h 17"/>
                  <a:gd name="T4" fmla="*/ 9 w 18"/>
                  <a:gd name="T5" fmla="*/ 12 h 17"/>
                  <a:gd name="T6" fmla="*/ 0 w 18"/>
                  <a:gd name="T7" fmla="*/ 0 h 17"/>
                  <a:gd name="T8" fmla="*/ 6 w 18"/>
                  <a:gd name="T9" fmla="*/ 12 h 17"/>
                  <a:gd name="T10" fmla="*/ 11 w 18"/>
                  <a:gd name="T11" fmla="*/ 3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p>
            </p:txBody>
          </p:sp>
          <p:sp>
            <p:nvSpPr>
              <p:cNvPr id="241" name="Freeform 261"/>
              <p:cNvSpPr>
                <a:spLocks noChangeAspect="1"/>
              </p:cNvSpPr>
              <p:nvPr/>
            </p:nvSpPr>
            <p:spPr bwMode="auto">
              <a:xfrm>
                <a:off x="14660478" y="7320476"/>
                <a:ext cx="15592" cy="2599"/>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42" name="Freeform 262"/>
              <p:cNvSpPr>
                <a:spLocks noChangeAspect="1"/>
              </p:cNvSpPr>
              <p:nvPr/>
            </p:nvSpPr>
            <p:spPr bwMode="auto">
              <a:xfrm>
                <a:off x="14174562" y="7442649"/>
                <a:ext cx="12993" cy="54588"/>
              </a:xfrm>
              <a:custGeom>
                <a:avLst/>
                <a:gdLst>
                  <a:gd name="T0" fmla="*/ 3 w 6"/>
                  <a:gd name="T1" fmla="*/ 55 h 18"/>
                  <a:gd name="T2" fmla="*/ 3 w 6"/>
                  <a:gd name="T3" fmla="*/ 18 h 18"/>
                  <a:gd name="T4" fmla="*/ 3 w 6"/>
                  <a:gd name="T5" fmla="*/ 18 h 18"/>
                  <a:gd name="T6" fmla="*/ 0 w 6"/>
                  <a:gd name="T7" fmla="*/ 0 h 18"/>
                  <a:gd name="T8" fmla="*/ 0 w 6"/>
                  <a:gd name="T9" fmla="*/ 55 h 18"/>
                  <a:gd name="T10" fmla="*/ 3 w 6"/>
                  <a:gd name="T11" fmla="*/ 55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243" name="Freeform 263"/>
              <p:cNvSpPr>
                <a:spLocks noChangeAspect="1"/>
              </p:cNvSpPr>
              <p:nvPr/>
            </p:nvSpPr>
            <p:spPr bwMode="auto">
              <a:xfrm>
                <a:off x="14187553" y="7512832"/>
                <a:ext cx="15592" cy="36393"/>
              </a:xfrm>
              <a:custGeom>
                <a:avLst/>
                <a:gdLst>
                  <a:gd name="T0" fmla="*/ 6 w 6"/>
                  <a:gd name="T1" fmla="*/ 35 h 12"/>
                  <a:gd name="T2" fmla="*/ 0 w 6"/>
                  <a:gd name="T3" fmla="*/ 35 h 12"/>
                  <a:gd name="T4" fmla="*/ 0 w 6"/>
                  <a:gd name="T5" fmla="*/ 0 h 12"/>
                  <a:gd name="T6" fmla="*/ 6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244" name="Freeform 264"/>
              <p:cNvSpPr>
                <a:spLocks noChangeAspect="1"/>
              </p:cNvSpPr>
              <p:nvPr/>
            </p:nvSpPr>
            <p:spPr bwMode="auto">
              <a:xfrm>
                <a:off x="14218735" y="7531029"/>
                <a:ext cx="18189" cy="18195"/>
              </a:xfrm>
              <a:custGeom>
                <a:avLst/>
                <a:gdLst>
                  <a:gd name="T0" fmla="*/ 18 w 6"/>
                  <a:gd name="T1" fmla="*/ 0 h 6"/>
                  <a:gd name="T2" fmla="*/ 0 w 6"/>
                  <a:gd name="T3" fmla="*/ 18 h 6"/>
                  <a:gd name="T4" fmla="*/ 0 w 6"/>
                  <a:gd name="T5" fmla="*/ 18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45" name="Freeform 265"/>
              <p:cNvSpPr>
                <a:spLocks noChangeAspect="1"/>
              </p:cNvSpPr>
              <p:nvPr/>
            </p:nvSpPr>
            <p:spPr bwMode="auto">
              <a:xfrm>
                <a:off x="14236926" y="7671396"/>
                <a:ext cx="12993" cy="18195"/>
              </a:xfrm>
              <a:custGeom>
                <a:avLst/>
                <a:gdLst>
                  <a:gd name="T0" fmla="*/ 3 w 6"/>
                  <a:gd name="T1" fmla="*/ 18 h 6"/>
                  <a:gd name="T2" fmla="*/ 0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246" name="Freeform 266"/>
              <p:cNvSpPr>
                <a:spLocks noChangeAspect="1"/>
              </p:cNvSpPr>
              <p:nvPr/>
            </p:nvSpPr>
            <p:spPr bwMode="auto">
              <a:xfrm>
                <a:off x="4170381" y="9563763"/>
                <a:ext cx="64964" cy="51987"/>
              </a:xfrm>
              <a:custGeom>
                <a:avLst/>
                <a:gdLst>
                  <a:gd name="T0" fmla="*/ 31 w 24"/>
                  <a:gd name="T1" fmla="*/ 24 h 18"/>
                  <a:gd name="T2" fmla="*/ 25 w 24"/>
                  <a:gd name="T3" fmla="*/ 13 h 18"/>
                  <a:gd name="T4" fmla="*/ 19 w 24"/>
                  <a:gd name="T5" fmla="*/ 13 h 18"/>
                  <a:gd name="T6" fmla="*/ 19 w 24"/>
                  <a:gd name="T7" fmla="*/ 13 h 18"/>
                  <a:gd name="T8" fmla="*/ 6 w 24"/>
                  <a:gd name="T9" fmla="*/ 0 h 18"/>
                  <a:gd name="T10" fmla="*/ 0 w 24"/>
                  <a:gd name="T11" fmla="*/ 13 h 18"/>
                  <a:gd name="T12" fmla="*/ 0 w 24"/>
                  <a:gd name="T13" fmla="*/ 24 h 18"/>
                  <a:gd name="T14" fmla="*/ 0 w 24"/>
                  <a:gd name="T15" fmla="*/ 37 h 18"/>
                  <a:gd name="T16" fmla="*/ 6 w 24"/>
                  <a:gd name="T17" fmla="*/ 37 h 18"/>
                  <a:gd name="T18" fmla="*/ 19 w 24"/>
                  <a:gd name="T19" fmla="*/ 37 h 18"/>
                  <a:gd name="T20" fmla="*/ 6 w 24"/>
                  <a:gd name="T21" fmla="*/ 24 h 18"/>
                  <a:gd name="T22" fmla="*/ 31 w 24"/>
                  <a:gd name="T23" fmla="*/ 24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4C8FCC"/>
              </a:solidFill>
              <a:ln w="9525">
                <a:solidFill>
                  <a:srgbClr val="000000"/>
                </a:solidFill>
                <a:prstDash val="solid"/>
                <a:round/>
                <a:headEnd/>
                <a:tailEnd/>
              </a:ln>
            </p:spPr>
            <p:txBody>
              <a:bodyPr/>
              <a:lstStyle/>
              <a:p>
                <a:endParaRPr lang="en-US"/>
              </a:p>
            </p:txBody>
          </p:sp>
          <p:sp>
            <p:nvSpPr>
              <p:cNvPr id="247" name="Freeform 267"/>
              <p:cNvSpPr>
                <a:spLocks noChangeAspect="1"/>
              </p:cNvSpPr>
              <p:nvPr/>
            </p:nvSpPr>
            <p:spPr bwMode="auto">
              <a:xfrm>
                <a:off x="4123608" y="9581960"/>
                <a:ext cx="46774" cy="33790"/>
              </a:xfrm>
              <a:custGeom>
                <a:avLst/>
                <a:gdLst>
                  <a:gd name="T0" fmla="*/ 6 w 18"/>
                  <a:gd name="T1" fmla="*/ 0 h 12"/>
                  <a:gd name="T2" fmla="*/ 0 w 18"/>
                  <a:gd name="T3" fmla="*/ 0 h 12"/>
                  <a:gd name="T4" fmla="*/ 18 w 18"/>
                  <a:gd name="T5" fmla="*/ 0 h 12"/>
                  <a:gd name="T6" fmla="*/ 6 w 18"/>
                  <a:gd name="T7" fmla="*/ 13 h 12"/>
                  <a:gd name="T8" fmla="*/ 0 w 18"/>
                  <a:gd name="T9" fmla="*/ 20 h 12"/>
                  <a:gd name="T10" fmla="*/ 6 w 18"/>
                  <a:gd name="T11" fmla="*/ 13 h 12"/>
                  <a:gd name="T12" fmla="*/ 0 w 18"/>
                  <a:gd name="T13" fmla="*/ 13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48" name="Freeform 268"/>
              <p:cNvSpPr>
                <a:spLocks noChangeAspect="1"/>
              </p:cNvSpPr>
              <p:nvPr/>
            </p:nvSpPr>
            <p:spPr bwMode="auto">
              <a:xfrm>
                <a:off x="7067695" y="7583018"/>
                <a:ext cx="613242" cy="683645"/>
              </a:xfrm>
              <a:custGeom>
                <a:avLst/>
                <a:gdLst>
                  <a:gd name="T0" fmla="*/ 152 w 233"/>
                  <a:gd name="T1" fmla="*/ 366 h 233"/>
                  <a:gd name="T2" fmla="*/ 152 w 233"/>
                  <a:gd name="T3" fmla="*/ 293 h 233"/>
                  <a:gd name="T4" fmla="*/ 152 w 233"/>
                  <a:gd name="T5" fmla="*/ 238 h 233"/>
                  <a:gd name="T6" fmla="*/ 170 w 233"/>
                  <a:gd name="T7" fmla="*/ 238 h 233"/>
                  <a:gd name="T8" fmla="*/ 170 w 233"/>
                  <a:gd name="T9" fmla="*/ 181 h 233"/>
                  <a:gd name="T10" fmla="*/ 170 w 233"/>
                  <a:gd name="T11" fmla="*/ 98 h 233"/>
                  <a:gd name="T12" fmla="*/ 170 w 233"/>
                  <a:gd name="T13" fmla="*/ 55 h 233"/>
                  <a:gd name="T14" fmla="*/ 194 w 233"/>
                  <a:gd name="T15" fmla="*/ 55 h 233"/>
                  <a:gd name="T16" fmla="*/ 219 w 233"/>
                  <a:gd name="T17" fmla="*/ 42 h 233"/>
                  <a:gd name="T18" fmla="*/ 225 w 233"/>
                  <a:gd name="T19" fmla="*/ 70 h 233"/>
                  <a:gd name="T20" fmla="*/ 242 w 233"/>
                  <a:gd name="T21" fmla="*/ 42 h 233"/>
                  <a:gd name="T22" fmla="*/ 254 w 233"/>
                  <a:gd name="T23" fmla="*/ 42 h 233"/>
                  <a:gd name="T24" fmla="*/ 237 w 233"/>
                  <a:gd name="T25" fmla="*/ 29 h 233"/>
                  <a:gd name="T26" fmla="*/ 225 w 233"/>
                  <a:gd name="T27" fmla="*/ 29 h 233"/>
                  <a:gd name="T28" fmla="*/ 164 w 233"/>
                  <a:gd name="T29" fmla="*/ 42 h 233"/>
                  <a:gd name="T30" fmla="*/ 146 w 233"/>
                  <a:gd name="T31" fmla="*/ 29 h 233"/>
                  <a:gd name="T32" fmla="*/ 125 w 233"/>
                  <a:gd name="T33" fmla="*/ 29 h 233"/>
                  <a:gd name="T34" fmla="*/ 125 w 233"/>
                  <a:gd name="T35" fmla="*/ 14 h 233"/>
                  <a:gd name="T36" fmla="*/ 97 w 233"/>
                  <a:gd name="T37" fmla="*/ 14 h 233"/>
                  <a:gd name="T38" fmla="*/ 79 w 233"/>
                  <a:gd name="T39" fmla="*/ 14 h 233"/>
                  <a:gd name="T40" fmla="*/ 30 w 233"/>
                  <a:gd name="T41" fmla="*/ 14 h 233"/>
                  <a:gd name="T42" fmla="*/ 18 w 233"/>
                  <a:gd name="T43" fmla="*/ 0 h 233"/>
                  <a:gd name="T44" fmla="*/ 0 w 233"/>
                  <a:gd name="T45" fmla="*/ 14 h 233"/>
                  <a:gd name="T46" fmla="*/ 0 w 233"/>
                  <a:gd name="T47" fmla="*/ 42 h 233"/>
                  <a:gd name="T48" fmla="*/ 49 w 233"/>
                  <a:gd name="T49" fmla="*/ 268 h 233"/>
                  <a:gd name="T50" fmla="*/ 55 w 233"/>
                  <a:gd name="T51" fmla="*/ 279 h 233"/>
                  <a:gd name="T52" fmla="*/ 49 w 233"/>
                  <a:gd name="T53" fmla="*/ 279 h 233"/>
                  <a:gd name="T54" fmla="*/ 55 w 233"/>
                  <a:gd name="T55" fmla="*/ 417 h 233"/>
                  <a:gd name="T56" fmla="*/ 61 w 233"/>
                  <a:gd name="T57" fmla="*/ 472 h 233"/>
                  <a:gd name="T58" fmla="*/ 73 w 233"/>
                  <a:gd name="T59" fmla="*/ 502 h 233"/>
                  <a:gd name="T60" fmla="*/ 79 w 233"/>
                  <a:gd name="T61" fmla="*/ 528 h 233"/>
                  <a:gd name="T62" fmla="*/ 91 w 233"/>
                  <a:gd name="T63" fmla="*/ 515 h 233"/>
                  <a:gd name="T64" fmla="*/ 97 w 233"/>
                  <a:gd name="T65" fmla="*/ 544 h 233"/>
                  <a:gd name="T66" fmla="*/ 125 w 233"/>
                  <a:gd name="T67" fmla="*/ 544 h 233"/>
                  <a:gd name="T68" fmla="*/ 146 w 233"/>
                  <a:gd name="T69" fmla="*/ 528 h 233"/>
                  <a:gd name="T70" fmla="*/ 146 w 233"/>
                  <a:gd name="T71" fmla="*/ 488 h 233"/>
                  <a:gd name="T72" fmla="*/ 146 w 233"/>
                  <a:gd name="T73" fmla="*/ 446 h 233"/>
                  <a:gd name="T74" fmla="*/ 146 w 233"/>
                  <a:gd name="T75" fmla="*/ 403 h 233"/>
                  <a:gd name="T76" fmla="*/ 152 w 233"/>
                  <a:gd name="T77" fmla="*/ 366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0039AC"/>
              </a:solidFill>
              <a:ln w="9525">
                <a:solidFill>
                  <a:srgbClr val="000000"/>
                </a:solidFill>
                <a:prstDash val="solid"/>
                <a:round/>
                <a:headEnd/>
                <a:tailEnd/>
              </a:ln>
            </p:spPr>
            <p:txBody>
              <a:bodyPr/>
              <a:lstStyle/>
              <a:p>
                <a:endParaRPr lang="en-US"/>
              </a:p>
            </p:txBody>
          </p:sp>
          <p:sp>
            <p:nvSpPr>
              <p:cNvPr id="249" name="Freeform 269"/>
              <p:cNvSpPr>
                <a:spLocks noChangeAspect="1"/>
              </p:cNvSpPr>
              <p:nvPr/>
            </p:nvSpPr>
            <p:spPr bwMode="auto">
              <a:xfrm>
                <a:off x="3323274" y="7161913"/>
                <a:ext cx="579462" cy="756427"/>
              </a:xfrm>
              <a:custGeom>
                <a:avLst/>
                <a:gdLst>
                  <a:gd name="T0" fmla="*/ 156 w 221"/>
                  <a:gd name="T1" fmla="*/ 471 h 258"/>
                  <a:gd name="T2" fmla="*/ 150 w 221"/>
                  <a:gd name="T3" fmla="*/ 529 h 258"/>
                  <a:gd name="T4" fmla="*/ 144 w 221"/>
                  <a:gd name="T5" fmla="*/ 570 h 258"/>
                  <a:gd name="T6" fmla="*/ 144 w 221"/>
                  <a:gd name="T7" fmla="*/ 570 h 258"/>
                  <a:gd name="T8" fmla="*/ 120 w 221"/>
                  <a:gd name="T9" fmla="*/ 570 h 258"/>
                  <a:gd name="T10" fmla="*/ 114 w 221"/>
                  <a:gd name="T11" fmla="*/ 598 h 258"/>
                  <a:gd name="T12" fmla="*/ 108 w 221"/>
                  <a:gd name="T13" fmla="*/ 570 h 258"/>
                  <a:gd name="T14" fmla="*/ 84 w 221"/>
                  <a:gd name="T15" fmla="*/ 558 h 258"/>
                  <a:gd name="T16" fmla="*/ 84 w 221"/>
                  <a:gd name="T17" fmla="*/ 558 h 258"/>
                  <a:gd name="T18" fmla="*/ 66 w 221"/>
                  <a:gd name="T19" fmla="*/ 598 h 258"/>
                  <a:gd name="T20" fmla="*/ 47 w 221"/>
                  <a:gd name="T21" fmla="*/ 598 h 258"/>
                  <a:gd name="T22" fmla="*/ 41 w 221"/>
                  <a:gd name="T23" fmla="*/ 558 h 258"/>
                  <a:gd name="T24" fmla="*/ 35 w 221"/>
                  <a:gd name="T25" fmla="*/ 515 h 258"/>
                  <a:gd name="T26" fmla="*/ 29 w 221"/>
                  <a:gd name="T27" fmla="*/ 471 h 258"/>
                  <a:gd name="T28" fmla="*/ 29 w 221"/>
                  <a:gd name="T29" fmla="*/ 447 h 258"/>
                  <a:gd name="T30" fmla="*/ 24 w 221"/>
                  <a:gd name="T31" fmla="*/ 404 h 258"/>
                  <a:gd name="T32" fmla="*/ 18 w 221"/>
                  <a:gd name="T33" fmla="*/ 377 h 258"/>
                  <a:gd name="T34" fmla="*/ 12 w 221"/>
                  <a:gd name="T35" fmla="*/ 362 h 258"/>
                  <a:gd name="T36" fmla="*/ 12 w 221"/>
                  <a:gd name="T37" fmla="*/ 334 h 258"/>
                  <a:gd name="T38" fmla="*/ 18 w 221"/>
                  <a:gd name="T39" fmla="*/ 291 h 258"/>
                  <a:gd name="T40" fmla="*/ 12 w 221"/>
                  <a:gd name="T41" fmla="*/ 291 h 258"/>
                  <a:gd name="T42" fmla="*/ 12 w 221"/>
                  <a:gd name="T43" fmla="*/ 253 h 258"/>
                  <a:gd name="T44" fmla="*/ 12 w 221"/>
                  <a:gd name="T45" fmla="*/ 224 h 258"/>
                  <a:gd name="T46" fmla="*/ 12 w 221"/>
                  <a:gd name="T47" fmla="*/ 195 h 258"/>
                  <a:gd name="T48" fmla="*/ 12 w 221"/>
                  <a:gd name="T49" fmla="*/ 141 h 258"/>
                  <a:gd name="T50" fmla="*/ 18 w 221"/>
                  <a:gd name="T51" fmla="*/ 126 h 258"/>
                  <a:gd name="T52" fmla="*/ 6 w 221"/>
                  <a:gd name="T53" fmla="*/ 86 h 258"/>
                  <a:gd name="T54" fmla="*/ 0 w 221"/>
                  <a:gd name="T55" fmla="*/ 55 h 258"/>
                  <a:gd name="T56" fmla="*/ 24 w 221"/>
                  <a:gd name="T57" fmla="*/ 55 h 258"/>
                  <a:gd name="T58" fmla="*/ 29 w 221"/>
                  <a:gd name="T59" fmla="*/ 42 h 258"/>
                  <a:gd name="T60" fmla="*/ 41 w 221"/>
                  <a:gd name="T61" fmla="*/ 14 h 258"/>
                  <a:gd name="T62" fmla="*/ 66 w 221"/>
                  <a:gd name="T63" fmla="*/ 0 h 258"/>
                  <a:gd name="T64" fmla="*/ 78 w 221"/>
                  <a:gd name="T65" fmla="*/ 0 h 258"/>
                  <a:gd name="T66" fmla="*/ 84 w 221"/>
                  <a:gd name="T67" fmla="*/ 86 h 258"/>
                  <a:gd name="T68" fmla="*/ 96 w 221"/>
                  <a:gd name="T69" fmla="*/ 112 h 258"/>
                  <a:gd name="T70" fmla="*/ 108 w 221"/>
                  <a:gd name="T71" fmla="*/ 126 h 258"/>
                  <a:gd name="T72" fmla="*/ 126 w 221"/>
                  <a:gd name="T73" fmla="*/ 141 h 258"/>
                  <a:gd name="T74" fmla="*/ 144 w 221"/>
                  <a:gd name="T75" fmla="*/ 167 h 258"/>
                  <a:gd name="T76" fmla="*/ 162 w 221"/>
                  <a:gd name="T77" fmla="*/ 180 h 258"/>
                  <a:gd name="T78" fmla="*/ 170 w 221"/>
                  <a:gd name="T79" fmla="*/ 195 h 258"/>
                  <a:gd name="T80" fmla="*/ 181 w 221"/>
                  <a:gd name="T81" fmla="*/ 253 h 258"/>
                  <a:gd name="T82" fmla="*/ 170 w 221"/>
                  <a:gd name="T83" fmla="*/ 253 h 258"/>
                  <a:gd name="T84" fmla="*/ 181 w 221"/>
                  <a:gd name="T85" fmla="*/ 267 h 258"/>
                  <a:gd name="T86" fmla="*/ 187 w 221"/>
                  <a:gd name="T87" fmla="*/ 291 h 258"/>
                  <a:gd name="T88" fmla="*/ 199 w 221"/>
                  <a:gd name="T89" fmla="*/ 306 h 258"/>
                  <a:gd name="T90" fmla="*/ 217 w 221"/>
                  <a:gd name="T91" fmla="*/ 306 h 258"/>
                  <a:gd name="T92" fmla="*/ 217 w 221"/>
                  <a:gd name="T93" fmla="*/ 349 h 258"/>
                  <a:gd name="T94" fmla="*/ 229 w 221"/>
                  <a:gd name="T95" fmla="*/ 377 h 258"/>
                  <a:gd name="T96" fmla="*/ 235 w 221"/>
                  <a:gd name="T97" fmla="*/ 389 h 258"/>
                  <a:gd name="T98" fmla="*/ 229 w 221"/>
                  <a:gd name="T99" fmla="*/ 417 h 258"/>
                  <a:gd name="T100" fmla="*/ 223 w 221"/>
                  <a:gd name="T101" fmla="*/ 459 h 258"/>
                  <a:gd name="T102" fmla="*/ 229 w 221"/>
                  <a:gd name="T103" fmla="*/ 471 h 258"/>
                  <a:gd name="T104" fmla="*/ 223 w 221"/>
                  <a:gd name="T105" fmla="*/ 471 h 258"/>
                  <a:gd name="T106" fmla="*/ 223 w 221"/>
                  <a:gd name="T107" fmla="*/ 471 h 258"/>
                  <a:gd name="T108" fmla="*/ 211 w 221"/>
                  <a:gd name="T109" fmla="*/ 447 h 258"/>
                  <a:gd name="T110" fmla="*/ 156 w 221"/>
                  <a:gd name="T111" fmla="*/ 459 h 258"/>
                  <a:gd name="T112" fmla="*/ 156 w 221"/>
                  <a:gd name="T113" fmla="*/ 471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p>
            </p:txBody>
          </p:sp>
          <p:sp>
            <p:nvSpPr>
              <p:cNvPr id="250" name="Freeform 270"/>
              <p:cNvSpPr>
                <a:spLocks noChangeAspect="1"/>
              </p:cNvSpPr>
              <p:nvPr/>
            </p:nvSpPr>
            <p:spPr bwMode="auto">
              <a:xfrm>
                <a:off x="7434083" y="7637606"/>
                <a:ext cx="423553" cy="522481"/>
              </a:xfrm>
              <a:custGeom>
                <a:avLst/>
                <a:gdLst>
                  <a:gd name="T0" fmla="*/ 0 w 161"/>
                  <a:gd name="T1" fmla="*/ 310 h 179"/>
                  <a:gd name="T2" fmla="*/ 0 w 161"/>
                  <a:gd name="T3" fmla="*/ 244 h 179"/>
                  <a:gd name="T4" fmla="*/ 0 w 161"/>
                  <a:gd name="T5" fmla="*/ 189 h 179"/>
                  <a:gd name="T6" fmla="*/ 18 w 161"/>
                  <a:gd name="T7" fmla="*/ 189 h 179"/>
                  <a:gd name="T8" fmla="*/ 18 w 161"/>
                  <a:gd name="T9" fmla="*/ 134 h 179"/>
                  <a:gd name="T10" fmla="*/ 18 w 161"/>
                  <a:gd name="T11" fmla="*/ 54 h 179"/>
                  <a:gd name="T12" fmla="*/ 18 w 161"/>
                  <a:gd name="T13" fmla="*/ 13 h 179"/>
                  <a:gd name="T14" fmla="*/ 49 w 161"/>
                  <a:gd name="T15" fmla="*/ 13 h 179"/>
                  <a:gd name="T16" fmla="*/ 67 w 161"/>
                  <a:gd name="T17" fmla="*/ 0 h 179"/>
                  <a:gd name="T18" fmla="*/ 73 w 161"/>
                  <a:gd name="T19" fmla="*/ 27 h 179"/>
                  <a:gd name="T20" fmla="*/ 90 w 161"/>
                  <a:gd name="T21" fmla="*/ 0 h 179"/>
                  <a:gd name="T22" fmla="*/ 102 w 161"/>
                  <a:gd name="T23" fmla="*/ 0 h 179"/>
                  <a:gd name="T24" fmla="*/ 108 w 161"/>
                  <a:gd name="T25" fmla="*/ 39 h 179"/>
                  <a:gd name="T26" fmla="*/ 120 w 161"/>
                  <a:gd name="T27" fmla="*/ 81 h 179"/>
                  <a:gd name="T28" fmla="*/ 139 w 161"/>
                  <a:gd name="T29" fmla="*/ 107 h 179"/>
                  <a:gd name="T30" fmla="*/ 145 w 161"/>
                  <a:gd name="T31" fmla="*/ 107 h 179"/>
                  <a:gd name="T32" fmla="*/ 151 w 161"/>
                  <a:gd name="T33" fmla="*/ 120 h 179"/>
                  <a:gd name="T34" fmla="*/ 157 w 161"/>
                  <a:gd name="T35" fmla="*/ 163 h 179"/>
                  <a:gd name="T36" fmla="*/ 169 w 161"/>
                  <a:gd name="T37" fmla="*/ 176 h 179"/>
                  <a:gd name="T38" fmla="*/ 175 w 161"/>
                  <a:gd name="T39" fmla="*/ 189 h 179"/>
                  <a:gd name="T40" fmla="*/ 175 w 161"/>
                  <a:gd name="T41" fmla="*/ 189 h 179"/>
                  <a:gd name="T42" fmla="*/ 151 w 161"/>
                  <a:gd name="T43" fmla="*/ 230 h 179"/>
                  <a:gd name="T44" fmla="*/ 131 w 161"/>
                  <a:gd name="T45" fmla="*/ 257 h 179"/>
                  <a:gd name="T46" fmla="*/ 114 w 161"/>
                  <a:gd name="T47" fmla="*/ 296 h 179"/>
                  <a:gd name="T48" fmla="*/ 108 w 161"/>
                  <a:gd name="T49" fmla="*/ 310 h 179"/>
                  <a:gd name="T50" fmla="*/ 96 w 161"/>
                  <a:gd name="T51" fmla="*/ 348 h 179"/>
                  <a:gd name="T52" fmla="*/ 73 w 161"/>
                  <a:gd name="T53" fmla="*/ 337 h 179"/>
                  <a:gd name="T54" fmla="*/ 55 w 161"/>
                  <a:gd name="T55" fmla="*/ 337 h 179"/>
                  <a:gd name="T56" fmla="*/ 49 w 161"/>
                  <a:gd name="T57" fmla="*/ 362 h 179"/>
                  <a:gd name="T58" fmla="*/ 30 w 161"/>
                  <a:gd name="T59" fmla="*/ 390 h 179"/>
                  <a:gd name="T60" fmla="*/ 12 w 161"/>
                  <a:gd name="T61" fmla="*/ 403 h 179"/>
                  <a:gd name="T62" fmla="*/ 6 w 161"/>
                  <a:gd name="T63" fmla="*/ 390 h 179"/>
                  <a:gd name="T64" fmla="*/ 12 w 161"/>
                  <a:gd name="T65" fmla="*/ 348 h 179"/>
                  <a:gd name="T66" fmla="*/ 0 w 161"/>
                  <a:gd name="T67" fmla="*/ 310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003FBC"/>
              </a:solidFill>
              <a:ln w="9525">
                <a:solidFill>
                  <a:srgbClr val="000000"/>
                </a:solidFill>
                <a:prstDash val="solid"/>
                <a:round/>
                <a:headEnd/>
                <a:tailEnd/>
              </a:ln>
            </p:spPr>
            <p:txBody>
              <a:bodyPr/>
              <a:lstStyle/>
              <a:p>
                <a:endParaRPr lang="en-US"/>
              </a:p>
            </p:txBody>
          </p:sp>
          <p:sp>
            <p:nvSpPr>
              <p:cNvPr id="251" name="Freeform 271"/>
              <p:cNvSpPr>
                <a:spLocks noChangeAspect="1"/>
              </p:cNvSpPr>
              <p:nvPr/>
            </p:nvSpPr>
            <p:spPr bwMode="auto">
              <a:xfrm>
                <a:off x="8515053" y="7143784"/>
                <a:ext cx="15592" cy="33790"/>
              </a:xfrm>
              <a:custGeom>
                <a:avLst/>
                <a:gdLst>
                  <a:gd name="T0" fmla="*/ 6 w 6"/>
                  <a:gd name="T1" fmla="*/ 20 h 12"/>
                  <a:gd name="T2" fmla="*/ 0 w 6"/>
                  <a:gd name="T3" fmla="*/ 20 h 12"/>
                  <a:gd name="T4" fmla="*/ 0 w 6"/>
                  <a:gd name="T5" fmla="*/ 0 h 12"/>
                  <a:gd name="T6" fmla="*/ 6 w 6"/>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52" name="Freeform 272"/>
              <p:cNvSpPr>
                <a:spLocks noChangeAspect="1"/>
              </p:cNvSpPr>
              <p:nvPr/>
            </p:nvSpPr>
            <p:spPr bwMode="auto">
              <a:xfrm>
                <a:off x="7727713" y="8266661"/>
                <a:ext cx="111734" cy="103978"/>
              </a:xfrm>
              <a:custGeom>
                <a:avLst/>
                <a:gdLst>
                  <a:gd name="T0" fmla="*/ 18 w 42"/>
                  <a:gd name="T1" fmla="*/ 0 h 36"/>
                  <a:gd name="T2" fmla="*/ 0 w 42"/>
                  <a:gd name="T3" fmla="*/ 37 h 36"/>
                  <a:gd name="T4" fmla="*/ 12 w 42"/>
                  <a:gd name="T5" fmla="*/ 74 h 36"/>
                  <a:gd name="T6" fmla="*/ 18 w 42"/>
                  <a:gd name="T7" fmla="*/ 63 h 36"/>
                  <a:gd name="T8" fmla="*/ 43 w 42"/>
                  <a:gd name="T9" fmla="*/ 37 h 36"/>
                  <a:gd name="T10" fmla="*/ 49 w 42"/>
                  <a:gd name="T11" fmla="*/ 13 h 36"/>
                  <a:gd name="T12" fmla="*/ 31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253" name="Freeform 273"/>
              <p:cNvSpPr>
                <a:spLocks noChangeAspect="1"/>
              </p:cNvSpPr>
              <p:nvPr/>
            </p:nvSpPr>
            <p:spPr bwMode="auto">
              <a:xfrm>
                <a:off x="8489069" y="7302280"/>
                <a:ext cx="358592" cy="774624"/>
              </a:xfrm>
              <a:custGeom>
                <a:avLst/>
                <a:gdLst>
                  <a:gd name="T0" fmla="*/ 47 w 137"/>
                  <a:gd name="T1" fmla="*/ 167 h 264"/>
                  <a:gd name="T2" fmla="*/ 41 w 137"/>
                  <a:gd name="T3" fmla="*/ 167 h 264"/>
                  <a:gd name="T4" fmla="*/ 29 w 137"/>
                  <a:gd name="T5" fmla="*/ 198 h 264"/>
                  <a:gd name="T6" fmla="*/ 23 w 137"/>
                  <a:gd name="T7" fmla="*/ 225 h 264"/>
                  <a:gd name="T8" fmla="*/ 17 w 137"/>
                  <a:gd name="T9" fmla="*/ 268 h 264"/>
                  <a:gd name="T10" fmla="*/ 23 w 137"/>
                  <a:gd name="T11" fmla="*/ 308 h 264"/>
                  <a:gd name="T12" fmla="*/ 23 w 137"/>
                  <a:gd name="T13" fmla="*/ 366 h 264"/>
                  <a:gd name="T14" fmla="*/ 11 w 137"/>
                  <a:gd name="T15" fmla="*/ 393 h 264"/>
                  <a:gd name="T16" fmla="*/ 5 w 137"/>
                  <a:gd name="T17" fmla="*/ 418 h 264"/>
                  <a:gd name="T18" fmla="*/ 0 w 137"/>
                  <a:gd name="T19" fmla="*/ 492 h 264"/>
                  <a:gd name="T20" fmla="*/ 5 w 137"/>
                  <a:gd name="T21" fmla="*/ 532 h 264"/>
                  <a:gd name="T22" fmla="*/ 11 w 137"/>
                  <a:gd name="T23" fmla="*/ 602 h 264"/>
                  <a:gd name="T24" fmla="*/ 35 w 137"/>
                  <a:gd name="T25" fmla="*/ 615 h 264"/>
                  <a:gd name="T26" fmla="*/ 47 w 137"/>
                  <a:gd name="T27" fmla="*/ 602 h 264"/>
                  <a:gd name="T28" fmla="*/ 65 w 137"/>
                  <a:gd name="T29" fmla="*/ 589 h 264"/>
                  <a:gd name="T30" fmla="*/ 78 w 137"/>
                  <a:gd name="T31" fmla="*/ 545 h 264"/>
                  <a:gd name="T32" fmla="*/ 84 w 137"/>
                  <a:gd name="T33" fmla="*/ 503 h 264"/>
                  <a:gd name="T34" fmla="*/ 90 w 137"/>
                  <a:gd name="T35" fmla="*/ 465 h 264"/>
                  <a:gd name="T36" fmla="*/ 96 w 137"/>
                  <a:gd name="T37" fmla="*/ 418 h 264"/>
                  <a:gd name="T38" fmla="*/ 102 w 137"/>
                  <a:gd name="T39" fmla="*/ 379 h 264"/>
                  <a:gd name="T40" fmla="*/ 108 w 137"/>
                  <a:gd name="T41" fmla="*/ 338 h 264"/>
                  <a:gd name="T42" fmla="*/ 114 w 137"/>
                  <a:gd name="T43" fmla="*/ 293 h 264"/>
                  <a:gd name="T44" fmla="*/ 120 w 137"/>
                  <a:gd name="T45" fmla="*/ 254 h 264"/>
                  <a:gd name="T46" fmla="*/ 126 w 137"/>
                  <a:gd name="T47" fmla="*/ 211 h 264"/>
                  <a:gd name="T48" fmla="*/ 126 w 137"/>
                  <a:gd name="T49" fmla="*/ 156 h 264"/>
                  <a:gd name="T50" fmla="*/ 138 w 137"/>
                  <a:gd name="T51" fmla="*/ 167 h 264"/>
                  <a:gd name="T52" fmla="*/ 144 w 137"/>
                  <a:gd name="T53" fmla="*/ 141 h 264"/>
                  <a:gd name="T54" fmla="*/ 138 w 137"/>
                  <a:gd name="T55" fmla="*/ 86 h 264"/>
                  <a:gd name="T56" fmla="*/ 132 w 137"/>
                  <a:gd name="T57" fmla="*/ 29 h 264"/>
                  <a:gd name="T58" fmla="*/ 126 w 137"/>
                  <a:gd name="T59" fmla="*/ 0 h 264"/>
                  <a:gd name="T60" fmla="*/ 120 w 137"/>
                  <a:gd name="T61" fmla="*/ 0 h 264"/>
                  <a:gd name="T62" fmla="*/ 114 w 137"/>
                  <a:gd name="T63" fmla="*/ 14 h 264"/>
                  <a:gd name="T64" fmla="*/ 114 w 137"/>
                  <a:gd name="T65" fmla="*/ 55 h 264"/>
                  <a:gd name="T66" fmla="*/ 108 w 137"/>
                  <a:gd name="T67" fmla="*/ 70 h 264"/>
                  <a:gd name="T68" fmla="*/ 102 w 137"/>
                  <a:gd name="T69" fmla="*/ 70 h 264"/>
                  <a:gd name="T70" fmla="*/ 96 w 137"/>
                  <a:gd name="T71" fmla="*/ 70 h 264"/>
                  <a:gd name="T72" fmla="*/ 96 w 137"/>
                  <a:gd name="T73" fmla="*/ 86 h 264"/>
                  <a:gd name="T74" fmla="*/ 96 w 137"/>
                  <a:gd name="T75" fmla="*/ 112 h 264"/>
                  <a:gd name="T76" fmla="*/ 96 w 137"/>
                  <a:gd name="T77" fmla="*/ 112 h 264"/>
                  <a:gd name="T78" fmla="*/ 90 w 137"/>
                  <a:gd name="T79" fmla="*/ 126 h 264"/>
                  <a:gd name="T80" fmla="*/ 90 w 137"/>
                  <a:gd name="T81" fmla="*/ 112 h 264"/>
                  <a:gd name="T82" fmla="*/ 84 w 137"/>
                  <a:gd name="T83" fmla="*/ 141 h 264"/>
                  <a:gd name="T84" fmla="*/ 78 w 137"/>
                  <a:gd name="T85" fmla="*/ 156 h 264"/>
                  <a:gd name="T86" fmla="*/ 78 w 137"/>
                  <a:gd name="T87" fmla="*/ 141 h 264"/>
                  <a:gd name="T88" fmla="*/ 65 w 137"/>
                  <a:gd name="T89" fmla="*/ 167 h 264"/>
                  <a:gd name="T90" fmla="*/ 47 w 137"/>
                  <a:gd name="T91" fmla="*/ 167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54" name="Freeform 274"/>
              <p:cNvSpPr>
                <a:spLocks noChangeAspect="1"/>
              </p:cNvSpPr>
              <p:nvPr/>
            </p:nvSpPr>
            <p:spPr bwMode="auto">
              <a:xfrm>
                <a:off x="8024190" y="7143716"/>
                <a:ext cx="145515" cy="439300"/>
              </a:xfrm>
              <a:custGeom>
                <a:avLst/>
                <a:gdLst>
                  <a:gd name="T0" fmla="*/ 37 w 54"/>
                  <a:gd name="T1" fmla="*/ 249 h 150"/>
                  <a:gd name="T2" fmla="*/ 31 w 54"/>
                  <a:gd name="T3" fmla="*/ 291 h 150"/>
                  <a:gd name="T4" fmla="*/ 45 w 54"/>
                  <a:gd name="T5" fmla="*/ 318 h 150"/>
                  <a:gd name="T6" fmla="*/ 56 w 54"/>
                  <a:gd name="T7" fmla="*/ 345 h 150"/>
                  <a:gd name="T8" fmla="*/ 56 w 54"/>
                  <a:gd name="T9" fmla="*/ 318 h 150"/>
                  <a:gd name="T10" fmla="*/ 62 w 54"/>
                  <a:gd name="T11" fmla="*/ 304 h 150"/>
                  <a:gd name="T12" fmla="*/ 68 w 54"/>
                  <a:gd name="T13" fmla="*/ 234 h 150"/>
                  <a:gd name="T14" fmla="*/ 56 w 54"/>
                  <a:gd name="T15" fmla="*/ 206 h 150"/>
                  <a:gd name="T16" fmla="*/ 45 w 54"/>
                  <a:gd name="T17" fmla="*/ 180 h 150"/>
                  <a:gd name="T18" fmla="*/ 37 w 54"/>
                  <a:gd name="T19" fmla="*/ 140 h 150"/>
                  <a:gd name="T20" fmla="*/ 45 w 54"/>
                  <a:gd name="T21" fmla="*/ 98 h 150"/>
                  <a:gd name="T22" fmla="*/ 56 w 54"/>
                  <a:gd name="T23" fmla="*/ 98 h 150"/>
                  <a:gd name="T24" fmla="*/ 56 w 54"/>
                  <a:gd name="T25" fmla="*/ 98 h 150"/>
                  <a:gd name="T26" fmla="*/ 45 w 54"/>
                  <a:gd name="T27" fmla="*/ 54 h 150"/>
                  <a:gd name="T28" fmla="*/ 37 w 54"/>
                  <a:gd name="T29" fmla="*/ 14 h 150"/>
                  <a:gd name="T30" fmla="*/ 31 w 54"/>
                  <a:gd name="T31" fmla="*/ 0 h 150"/>
                  <a:gd name="T32" fmla="*/ 6 w 54"/>
                  <a:gd name="T33" fmla="*/ 0 h 150"/>
                  <a:gd name="T34" fmla="*/ 6 w 54"/>
                  <a:gd name="T35" fmla="*/ 0 h 150"/>
                  <a:gd name="T36" fmla="*/ 25 w 54"/>
                  <a:gd name="T37" fmla="*/ 42 h 150"/>
                  <a:gd name="T38" fmla="*/ 12 w 54"/>
                  <a:gd name="T39" fmla="*/ 54 h 150"/>
                  <a:gd name="T40" fmla="*/ 12 w 54"/>
                  <a:gd name="T41" fmla="*/ 98 h 150"/>
                  <a:gd name="T42" fmla="*/ 12 w 54"/>
                  <a:gd name="T43" fmla="*/ 126 h 150"/>
                  <a:gd name="T44" fmla="*/ 12 w 54"/>
                  <a:gd name="T45" fmla="*/ 140 h 150"/>
                  <a:gd name="T46" fmla="*/ 0 w 54"/>
                  <a:gd name="T47" fmla="*/ 180 h 150"/>
                  <a:gd name="T48" fmla="*/ 6 w 54"/>
                  <a:gd name="T49" fmla="*/ 206 h 150"/>
                  <a:gd name="T50" fmla="*/ 12 w 54"/>
                  <a:gd name="T51" fmla="*/ 221 h 150"/>
                  <a:gd name="T52" fmla="*/ 31 w 54"/>
                  <a:gd name="T53" fmla="*/ 221 h 150"/>
                  <a:gd name="T54" fmla="*/ 37 w 54"/>
                  <a:gd name="T55" fmla="*/ 249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55" name="Freeform 275"/>
              <p:cNvSpPr>
                <a:spLocks noChangeAspect="1"/>
              </p:cNvSpPr>
              <p:nvPr/>
            </p:nvSpPr>
            <p:spPr bwMode="auto">
              <a:xfrm>
                <a:off x="7901811" y="7198304"/>
                <a:ext cx="488515" cy="961781"/>
              </a:xfrm>
              <a:custGeom>
                <a:avLst/>
                <a:gdLst>
                  <a:gd name="T0" fmla="*/ 85 w 186"/>
                  <a:gd name="T1" fmla="*/ 436 h 329"/>
                  <a:gd name="T2" fmla="*/ 91 w 186"/>
                  <a:gd name="T3" fmla="*/ 423 h 329"/>
                  <a:gd name="T4" fmla="*/ 121 w 186"/>
                  <a:gd name="T5" fmla="*/ 343 h 329"/>
                  <a:gd name="T6" fmla="*/ 164 w 186"/>
                  <a:gd name="T7" fmla="*/ 298 h 329"/>
                  <a:gd name="T8" fmla="*/ 200 w 186"/>
                  <a:gd name="T9" fmla="*/ 217 h 329"/>
                  <a:gd name="T10" fmla="*/ 200 w 186"/>
                  <a:gd name="T11" fmla="*/ 179 h 329"/>
                  <a:gd name="T12" fmla="*/ 200 w 186"/>
                  <a:gd name="T13" fmla="*/ 94 h 329"/>
                  <a:gd name="T14" fmla="*/ 200 w 186"/>
                  <a:gd name="T15" fmla="*/ 0 h 329"/>
                  <a:gd name="T16" fmla="*/ 182 w 186"/>
                  <a:gd name="T17" fmla="*/ 27 h 329"/>
                  <a:gd name="T18" fmla="*/ 150 w 186"/>
                  <a:gd name="T19" fmla="*/ 39 h 329"/>
                  <a:gd name="T20" fmla="*/ 115 w 186"/>
                  <a:gd name="T21" fmla="*/ 54 h 329"/>
                  <a:gd name="T22" fmla="*/ 97 w 186"/>
                  <a:gd name="T23" fmla="*/ 54 h 329"/>
                  <a:gd name="T24" fmla="*/ 85 w 186"/>
                  <a:gd name="T25" fmla="*/ 94 h 329"/>
                  <a:gd name="T26" fmla="*/ 97 w 186"/>
                  <a:gd name="T27" fmla="*/ 163 h 329"/>
                  <a:gd name="T28" fmla="*/ 103 w 186"/>
                  <a:gd name="T29" fmla="*/ 260 h 329"/>
                  <a:gd name="T30" fmla="*/ 97 w 186"/>
                  <a:gd name="T31" fmla="*/ 298 h 329"/>
                  <a:gd name="T32" fmla="*/ 79 w 186"/>
                  <a:gd name="T33" fmla="*/ 244 h 329"/>
                  <a:gd name="T34" fmla="*/ 79 w 186"/>
                  <a:gd name="T35" fmla="*/ 179 h 329"/>
                  <a:gd name="T36" fmla="*/ 61 w 186"/>
                  <a:gd name="T37" fmla="*/ 163 h 329"/>
                  <a:gd name="T38" fmla="*/ 30 w 186"/>
                  <a:gd name="T39" fmla="*/ 191 h 329"/>
                  <a:gd name="T40" fmla="*/ 0 w 186"/>
                  <a:gd name="T41" fmla="*/ 217 h 329"/>
                  <a:gd name="T42" fmla="*/ 6 w 186"/>
                  <a:gd name="T43" fmla="*/ 260 h 329"/>
                  <a:gd name="T44" fmla="*/ 30 w 186"/>
                  <a:gd name="T45" fmla="*/ 273 h 329"/>
                  <a:gd name="T46" fmla="*/ 55 w 186"/>
                  <a:gd name="T47" fmla="*/ 343 h 329"/>
                  <a:gd name="T48" fmla="*/ 55 w 186"/>
                  <a:gd name="T49" fmla="*/ 423 h 329"/>
                  <a:gd name="T50" fmla="*/ 36 w 186"/>
                  <a:gd name="T51" fmla="*/ 490 h 329"/>
                  <a:gd name="T52" fmla="*/ 18 w 186"/>
                  <a:gd name="T53" fmla="*/ 548 h 329"/>
                  <a:gd name="T54" fmla="*/ 24 w 186"/>
                  <a:gd name="T55" fmla="*/ 616 h 329"/>
                  <a:gd name="T56" fmla="*/ 24 w 186"/>
                  <a:gd name="T57" fmla="*/ 709 h 329"/>
                  <a:gd name="T58" fmla="*/ 36 w 186"/>
                  <a:gd name="T59" fmla="*/ 749 h 329"/>
                  <a:gd name="T60" fmla="*/ 36 w 186"/>
                  <a:gd name="T61" fmla="*/ 709 h 329"/>
                  <a:gd name="T62" fmla="*/ 91 w 186"/>
                  <a:gd name="T63" fmla="*/ 628 h 329"/>
                  <a:gd name="T64" fmla="*/ 91 w 186"/>
                  <a:gd name="T65" fmla="*/ 572 h 329"/>
                  <a:gd name="T66" fmla="*/ 91 w 186"/>
                  <a:gd name="T67" fmla="*/ 548 h 329"/>
                  <a:gd name="T68" fmla="*/ 85 w 186"/>
                  <a:gd name="T69" fmla="*/ 464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56" name="Freeform 276"/>
              <p:cNvSpPr>
                <a:spLocks noChangeAspect="1"/>
              </p:cNvSpPr>
              <p:nvPr/>
            </p:nvSpPr>
            <p:spPr bwMode="auto">
              <a:xfrm>
                <a:off x="7257385" y="7881949"/>
                <a:ext cx="740568" cy="735632"/>
              </a:xfrm>
              <a:custGeom>
                <a:avLst/>
                <a:gdLst>
                  <a:gd name="T0" fmla="*/ 67 w 281"/>
                  <a:gd name="T1" fmla="*/ 163 h 251"/>
                  <a:gd name="T2" fmla="*/ 67 w 281"/>
                  <a:gd name="T3" fmla="*/ 248 h 251"/>
                  <a:gd name="T4" fmla="*/ 49 w 281"/>
                  <a:gd name="T5" fmla="*/ 303 h 251"/>
                  <a:gd name="T6" fmla="*/ 12 w 281"/>
                  <a:gd name="T7" fmla="*/ 275 h 251"/>
                  <a:gd name="T8" fmla="*/ 6 w 281"/>
                  <a:gd name="T9" fmla="*/ 345 h 251"/>
                  <a:gd name="T10" fmla="*/ 24 w 281"/>
                  <a:gd name="T11" fmla="*/ 430 h 251"/>
                  <a:gd name="T12" fmla="*/ 24 w 281"/>
                  <a:gd name="T13" fmla="*/ 485 h 251"/>
                  <a:gd name="T14" fmla="*/ 30 w 281"/>
                  <a:gd name="T15" fmla="*/ 552 h 251"/>
                  <a:gd name="T16" fmla="*/ 49 w 281"/>
                  <a:gd name="T17" fmla="*/ 567 h 251"/>
                  <a:gd name="T18" fmla="*/ 79 w 281"/>
                  <a:gd name="T19" fmla="*/ 567 h 251"/>
                  <a:gd name="T20" fmla="*/ 122 w 281"/>
                  <a:gd name="T21" fmla="*/ 552 h 251"/>
                  <a:gd name="T22" fmla="*/ 163 w 281"/>
                  <a:gd name="T23" fmla="*/ 541 h 251"/>
                  <a:gd name="T24" fmla="*/ 200 w 281"/>
                  <a:gd name="T25" fmla="*/ 512 h 251"/>
                  <a:gd name="T26" fmla="*/ 230 w 281"/>
                  <a:gd name="T27" fmla="*/ 457 h 251"/>
                  <a:gd name="T28" fmla="*/ 264 w 281"/>
                  <a:gd name="T29" fmla="*/ 372 h 251"/>
                  <a:gd name="T30" fmla="*/ 291 w 281"/>
                  <a:gd name="T31" fmla="*/ 303 h 251"/>
                  <a:gd name="T32" fmla="*/ 309 w 281"/>
                  <a:gd name="T33" fmla="*/ 220 h 251"/>
                  <a:gd name="T34" fmla="*/ 297 w 281"/>
                  <a:gd name="T35" fmla="*/ 233 h 251"/>
                  <a:gd name="T36" fmla="*/ 279 w 281"/>
                  <a:gd name="T37" fmla="*/ 193 h 251"/>
                  <a:gd name="T38" fmla="*/ 297 w 281"/>
                  <a:gd name="T39" fmla="*/ 178 h 251"/>
                  <a:gd name="T40" fmla="*/ 297 w 281"/>
                  <a:gd name="T41" fmla="*/ 86 h 251"/>
                  <a:gd name="T42" fmla="*/ 291 w 281"/>
                  <a:gd name="T43" fmla="*/ 14 h 251"/>
                  <a:gd name="T44" fmla="*/ 248 w 281"/>
                  <a:gd name="T45" fmla="*/ 0 h 251"/>
                  <a:gd name="T46" fmla="*/ 224 w 281"/>
                  <a:gd name="T47" fmla="*/ 42 h 251"/>
                  <a:gd name="T48" fmla="*/ 192 w 281"/>
                  <a:gd name="T49" fmla="*/ 112 h 251"/>
                  <a:gd name="T50" fmla="*/ 169 w 281"/>
                  <a:gd name="T51" fmla="*/ 163 h 251"/>
                  <a:gd name="T52" fmla="*/ 128 w 281"/>
                  <a:gd name="T53" fmla="*/ 152 h 251"/>
                  <a:gd name="T54" fmla="*/ 103 w 281"/>
                  <a:gd name="T55" fmla="*/ 205 h 251"/>
                  <a:gd name="T56" fmla="*/ 79 w 281"/>
                  <a:gd name="T57" fmla="*/ 205 h 251"/>
                  <a:gd name="T58" fmla="*/ 73 w 281"/>
                  <a:gd name="T59" fmla="*/ 126 h 251"/>
                  <a:gd name="T60" fmla="*/ 200 w 281"/>
                  <a:gd name="T61" fmla="*/ 345 h 251"/>
                  <a:gd name="T62" fmla="*/ 218 w 281"/>
                  <a:gd name="T63" fmla="*/ 372 h 251"/>
                  <a:gd name="T64" fmla="*/ 242 w 281"/>
                  <a:gd name="T65" fmla="*/ 317 h 251"/>
                  <a:gd name="T66" fmla="*/ 218 w 281"/>
                  <a:gd name="T67" fmla="*/ 303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p:spPr>
            <p:txBody>
              <a:bodyPr/>
              <a:lstStyle/>
              <a:p>
                <a:endParaRPr lang="en-US"/>
              </a:p>
            </p:txBody>
          </p:sp>
          <p:sp>
            <p:nvSpPr>
              <p:cNvPr id="257" name="Freeform 277"/>
              <p:cNvSpPr>
                <a:spLocks noChangeAspect="1"/>
              </p:cNvSpPr>
              <p:nvPr/>
            </p:nvSpPr>
            <p:spPr bwMode="auto">
              <a:xfrm>
                <a:off x="7257385" y="7881949"/>
                <a:ext cx="740568" cy="735632"/>
              </a:xfrm>
              <a:custGeom>
                <a:avLst/>
                <a:gdLst>
                  <a:gd name="T0" fmla="*/ 73 w 281"/>
                  <a:gd name="T1" fmla="*/ 126 h 251"/>
                  <a:gd name="T2" fmla="*/ 67 w 281"/>
                  <a:gd name="T3" fmla="*/ 163 h 251"/>
                  <a:gd name="T4" fmla="*/ 67 w 281"/>
                  <a:gd name="T5" fmla="*/ 205 h 251"/>
                  <a:gd name="T6" fmla="*/ 67 w 281"/>
                  <a:gd name="T7" fmla="*/ 248 h 251"/>
                  <a:gd name="T8" fmla="*/ 67 w 281"/>
                  <a:gd name="T9" fmla="*/ 290 h 251"/>
                  <a:gd name="T10" fmla="*/ 49 w 281"/>
                  <a:gd name="T11" fmla="*/ 303 h 251"/>
                  <a:gd name="T12" fmla="*/ 18 w 281"/>
                  <a:gd name="T13" fmla="*/ 303 h 251"/>
                  <a:gd name="T14" fmla="*/ 12 w 281"/>
                  <a:gd name="T15" fmla="*/ 275 h 251"/>
                  <a:gd name="T16" fmla="*/ 0 w 281"/>
                  <a:gd name="T17" fmla="*/ 290 h 251"/>
                  <a:gd name="T18" fmla="*/ 6 w 281"/>
                  <a:gd name="T19" fmla="*/ 345 h 251"/>
                  <a:gd name="T20" fmla="*/ 18 w 281"/>
                  <a:gd name="T21" fmla="*/ 386 h 251"/>
                  <a:gd name="T22" fmla="*/ 24 w 281"/>
                  <a:gd name="T23" fmla="*/ 430 h 251"/>
                  <a:gd name="T24" fmla="*/ 30 w 281"/>
                  <a:gd name="T25" fmla="*/ 470 h 251"/>
                  <a:gd name="T26" fmla="*/ 24 w 281"/>
                  <a:gd name="T27" fmla="*/ 485 h 251"/>
                  <a:gd name="T28" fmla="*/ 24 w 281"/>
                  <a:gd name="T29" fmla="*/ 512 h 251"/>
                  <a:gd name="T30" fmla="*/ 30 w 281"/>
                  <a:gd name="T31" fmla="*/ 552 h 251"/>
                  <a:gd name="T32" fmla="*/ 43 w 281"/>
                  <a:gd name="T33" fmla="*/ 552 h 251"/>
                  <a:gd name="T34" fmla="*/ 49 w 281"/>
                  <a:gd name="T35" fmla="*/ 567 h 251"/>
                  <a:gd name="T36" fmla="*/ 61 w 281"/>
                  <a:gd name="T37" fmla="*/ 582 h 251"/>
                  <a:gd name="T38" fmla="*/ 79 w 281"/>
                  <a:gd name="T39" fmla="*/ 567 h 251"/>
                  <a:gd name="T40" fmla="*/ 97 w 281"/>
                  <a:gd name="T41" fmla="*/ 552 h 251"/>
                  <a:gd name="T42" fmla="*/ 122 w 281"/>
                  <a:gd name="T43" fmla="*/ 552 h 251"/>
                  <a:gd name="T44" fmla="*/ 140 w 281"/>
                  <a:gd name="T45" fmla="*/ 552 h 251"/>
                  <a:gd name="T46" fmla="*/ 163 w 281"/>
                  <a:gd name="T47" fmla="*/ 541 h 251"/>
                  <a:gd name="T48" fmla="*/ 175 w 281"/>
                  <a:gd name="T49" fmla="*/ 541 h 251"/>
                  <a:gd name="T50" fmla="*/ 200 w 281"/>
                  <a:gd name="T51" fmla="*/ 512 h 251"/>
                  <a:gd name="T52" fmla="*/ 218 w 281"/>
                  <a:gd name="T53" fmla="*/ 485 h 251"/>
                  <a:gd name="T54" fmla="*/ 230 w 281"/>
                  <a:gd name="T55" fmla="*/ 457 h 251"/>
                  <a:gd name="T56" fmla="*/ 242 w 281"/>
                  <a:gd name="T57" fmla="*/ 430 h 251"/>
                  <a:gd name="T58" fmla="*/ 264 w 281"/>
                  <a:gd name="T59" fmla="*/ 372 h 251"/>
                  <a:gd name="T60" fmla="*/ 279 w 281"/>
                  <a:gd name="T61" fmla="*/ 345 h 251"/>
                  <a:gd name="T62" fmla="*/ 291 w 281"/>
                  <a:gd name="T63" fmla="*/ 303 h 251"/>
                  <a:gd name="T64" fmla="*/ 303 w 281"/>
                  <a:gd name="T65" fmla="*/ 260 h 251"/>
                  <a:gd name="T66" fmla="*/ 309 w 281"/>
                  <a:gd name="T67" fmla="*/ 220 h 251"/>
                  <a:gd name="T68" fmla="*/ 297 w 281"/>
                  <a:gd name="T69" fmla="*/ 220 h 251"/>
                  <a:gd name="T70" fmla="*/ 297 w 281"/>
                  <a:gd name="T71" fmla="*/ 233 h 251"/>
                  <a:gd name="T72" fmla="*/ 279 w 281"/>
                  <a:gd name="T73" fmla="*/ 220 h 251"/>
                  <a:gd name="T74" fmla="*/ 279 w 281"/>
                  <a:gd name="T75" fmla="*/ 193 h 251"/>
                  <a:gd name="T76" fmla="*/ 285 w 281"/>
                  <a:gd name="T77" fmla="*/ 163 h 251"/>
                  <a:gd name="T78" fmla="*/ 297 w 281"/>
                  <a:gd name="T79" fmla="*/ 178 h 251"/>
                  <a:gd name="T80" fmla="*/ 297 w 281"/>
                  <a:gd name="T81" fmla="*/ 126 h 251"/>
                  <a:gd name="T82" fmla="*/ 297 w 281"/>
                  <a:gd name="T83" fmla="*/ 86 h 251"/>
                  <a:gd name="T84" fmla="*/ 291 w 281"/>
                  <a:gd name="T85" fmla="*/ 42 h 251"/>
                  <a:gd name="T86" fmla="*/ 291 w 281"/>
                  <a:gd name="T87" fmla="*/ 14 h 251"/>
                  <a:gd name="T88" fmla="*/ 272 w 281"/>
                  <a:gd name="T89" fmla="*/ 14 h 251"/>
                  <a:gd name="T90" fmla="*/ 248 w 281"/>
                  <a:gd name="T91" fmla="*/ 0 h 251"/>
                  <a:gd name="T92" fmla="*/ 248 w 281"/>
                  <a:gd name="T93" fmla="*/ 0 h 251"/>
                  <a:gd name="T94" fmla="*/ 224 w 281"/>
                  <a:gd name="T95" fmla="*/ 42 h 251"/>
                  <a:gd name="T96" fmla="*/ 206 w 281"/>
                  <a:gd name="T97" fmla="*/ 69 h 251"/>
                  <a:gd name="T98" fmla="*/ 192 w 281"/>
                  <a:gd name="T99" fmla="*/ 112 h 251"/>
                  <a:gd name="T100" fmla="*/ 183 w 281"/>
                  <a:gd name="T101" fmla="*/ 126 h 251"/>
                  <a:gd name="T102" fmla="*/ 169 w 281"/>
                  <a:gd name="T103" fmla="*/ 163 h 251"/>
                  <a:gd name="T104" fmla="*/ 146 w 281"/>
                  <a:gd name="T105" fmla="*/ 152 h 251"/>
                  <a:gd name="T106" fmla="*/ 128 w 281"/>
                  <a:gd name="T107" fmla="*/ 152 h 251"/>
                  <a:gd name="T108" fmla="*/ 122 w 281"/>
                  <a:gd name="T109" fmla="*/ 178 h 251"/>
                  <a:gd name="T110" fmla="*/ 103 w 281"/>
                  <a:gd name="T111" fmla="*/ 205 h 251"/>
                  <a:gd name="T112" fmla="*/ 85 w 281"/>
                  <a:gd name="T113" fmla="*/ 220 h 251"/>
                  <a:gd name="T114" fmla="*/ 79 w 281"/>
                  <a:gd name="T115" fmla="*/ 205 h 251"/>
                  <a:gd name="T116" fmla="*/ 85 w 281"/>
                  <a:gd name="T117" fmla="*/ 163 h 251"/>
                  <a:gd name="T118" fmla="*/ 73 w 281"/>
                  <a:gd name="T119" fmla="*/ 126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solidFill>
                <a:schemeClr val="bg1">
                  <a:lumMod val="85000"/>
                </a:schemeClr>
              </a:solidFill>
              <a:ln w="9525">
                <a:solidFill>
                  <a:srgbClr val="000000"/>
                </a:solidFill>
                <a:prstDash val="solid"/>
                <a:round/>
                <a:headEnd/>
                <a:tailEnd/>
              </a:ln>
              <a:extLst/>
            </p:spPr>
            <p:txBody>
              <a:bodyPr/>
              <a:lstStyle/>
              <a:p>
                <a:endParaRPr lang="en-US"/>
              </a:p>
            </p:txBody>
          </p:sp>
          <p:sp>
            <p:nvSpPr>
              <p:cNvPr id="258" name="Freeform 278"/>
              <p:cNvSpPr>
                <a:spLocks noChangeAspect="1"/>
              </p:cNvSpPr>
              <p:nvPr/>
            </p:nvSpPr>
            <p:spPr bwMode="auto">
              <a:xfrm>
                <a:off x="7727713" y="8266661"/>
                <a:ext cx="111734" cy="103978"/>
              </a:xfrm>
              <a:custGeom>
                <a:avLst/>
                <a:gdLst>
                  <a:gd name="T0" fmla="*/ 18 w 42"/>
                  <a:gd name="T1" fmla="*/ 0 h 36"/>
                  <a:gd name="T2" fmla="*/ 0 w 42"/>
                  <a:gd name="T3" fmla="*/ 37 h 36"/>
                  <a:gd name="T4" fmla="*/ 12 w 42"/>
                  <a:gd name="T5" fmla="*/ 74 h 36"/>
                  <a:gd name="T6" fmla="*/ 18 w 42"/>
                  <a:gd name="T7" fmla="*/ 63 h 36"/>
                  <a:gd name="T8" fmla="*/ 43 w 42"/>
                  <a:gd name="T9" fmla="*/ 37 h 36"/>
                  <a:gd name="T10" fmla="*/ 49 w 42"/>
                  <a:gd name="T11" fmla="*/ 13 h 36"/>
                  <a:gd name="T12" fmla="*/ 31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solidFill>
                <a:schemeClr val="bg1">
                  <a:lumMod val="85000"/>
                </a:schemeClr>
              </a:solidFill>
              <a:ln w="9525">
                <a:solidFill>
                  <a:srgbClr val="000000"/>
                </a:solidFill>
                <a:prstDash val="solid"/>
                <a:round/>
                <a:headEnd/>
                <a:tailEnd/>
              </a:ln>
              <a:extLst/>
            </p:spPr>
            <p:txBody>
              <a:bodyPr/>
              <a:lstStyle/>
              <a:p>
                <a:endParaRPr lang="en-US"/>
              </a:p>
            </p:txBody>
          </p:sp>
          <p:sp>
            <p:nvSpPr>
              <p:cNvPr id="259" name="Freeform 279"/>
              <p:cNvSpPr>
                <a:spLocks noChangeAspect="1"/>
              </p:cNvSpPr>
              <p:nvPr/>
            </p:nvSpPr>
            <p:spPr bwMode="auto">
              <a:xfrm>
                <a:off x="7179431" y="7918340"/>
                <a:ext cx="12993" cy="18195"/>
              </a:xfrm>
              <a:custGeom>
                <a:avLst/>
                <a:gdLst>
                  <a:gd name="T0" fmla="*/ 3 w 6"/>
                  <a:gd name="T1" fmla="*/ 18 h 6"/>
                  <a:gd name="T2" fmla="*/ 0 w 6"/>
                  <a:gd name="T3" fmla="*/ 18 h 6"/>
                  <a:gd name="T4" fmla="*/ 0 w 6"/>
                  <a:gd name="T5" fmla="*/ 0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260" name="Freeform 280"/>
              <p:cNvSpPr>
                <a:spLocks noChangeAspect="1"/>
              </p:cNvSpPr>
              <p:nvPr/>
            </p:nvSpPr>
            <p:spPr bwMode="auto">
              <a:xfrm>
                <a:off x="7920001" y="8089901"/>
                <a:ext cx="41576" cy="88378"/>
              </a:xfrm>
              <a:custGeom>
                <a:avLst/>
                <a:gdLst>
                  <a:gd name="T0" fmla="*/ 4 w 18"/>
                  <a:gd name="T1" fmla="*/ 0 h 30"/>
                  <a:gd name="T2" fmla="*/ 0 w 18"/>
                  <a:gd name="T3" fmla="*/ 29 h 30"/>
                  <a:gd name="T4" fmla="*/ 0 w 18"/>
                  <a:gd name="T5" fmla="*/ 58 h 30"/>
                  <a:gd name="T6" fmla="*/ 8 w 18"/>
                  <a:gd name="T7" fmla="*/ 74 h 30"/>
                  <a:gd name="T8" fmla="*/ 8 w 18"/>
                  <a:gd name="T9" fmla="*/ 58 h 30"/>
                  <a:gd name="T10" fmla="*/ 8 w 18"/>
                  <a:gd name="T11" fmla="*/ 14 h 30"/>
                  <a:gd name="T12" fmla="*/ 4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61" name="Freeform 281"/>
              <p:cNvSpPr>
                <a:spLocks noChangeAspect="1"/>
              </p:cNvSpPr>
              <p:nvPr/>
            </p:nvSpPr>
            <p:spPr bwMode="auto">
              <a:xfrm>
                <a:off x="7067695" y="6935762"/>
                <a:ext cx="569069" cy="701840"/>
              </a:xfrm>
              <a:custGeom>
                <a:avLst/>
                <a:gdLst>
                  <a:gd name="T0" fmla="*/ 237 w 216"/>
                  <a:gd name="T1" fmla="*/ 323 h 239"/>
                  <a:gd name="T2" fmla="*/ 219 w 216"/>
                  <a:gd name="T3" fmla="*/ 323 h 239"/>
                  <a:gd name="T4" fmla="*/ 201 w 216"/>
                  <a:gd name="T5" fmla="*/ 337 h 239"/>
                  <a:gd name="T6" fmla="*/ 201 w 216"/>
                  <a:gd name="T7" fmla="*/ 365 h 239"/>
                  <a:gd name="T8" fmla="*/ 201 w 216"/>
                  <a:gd name="T9" fmla="*/ 435 h 239"/>
                  <a:gd name="T10" fmla="*/ 192 w 216"/>
                  <a:gd name="T11" fmla="*/ 478 h 239"/>
                  <a:gd name="T12" fmla="*/ 225 w 216"/>
                  <a:gd name="T13" fmla="*/ 548 h 239"/>
                  <a:gd name="T14" fmla="*/ 164 w 216"/>
                  <a:gd name="T15" fmla="*/ 563 h 239"/>
                  <a:gd name="T16" fmla="*/ 146 w 216"/>
                  <a:gd name="T17" fmla="*/ 548 h 239"/>
                  <a:gd name="T18" fmla="*/ 128 w 216"/>
                  <a:gd name="T19" fmla="*/ 548 h 239"/>
                  <a:gd name="T20" fmla="*/ 128 w 216"/>
                  <a:gd name="T21" fmla="*/ 531 h 239"/>
                  <a:gd name="T22" fmla="*/ 97 w 216"/>
                  <a:gd name="T23" fmla="*/ 531 h 239"/>
                  <a:gd name="T24" fmla="*/ 79 w 216"/>
                  <a:gd name="T25" fmla="*/ 531 h 239"/>
                  <a:gd name="T26" fmla="*/ 30 w 216"/>
                  <a:gd name="T27" fmla="*/ 531 h 239"/>
                  <a:gd name="T28" fmla="*/ 18 w 216"/>
                  <a:gd name="T29" fmla="*/ 520 h 239"/>
                  <a:gd name="T30" fmla="*/ 0 w 216"/>
                  <a:gd name="T31" fmla="*/ 531 h 239"/>
                  <a:gd name="T32" fmla="*/ 0 w 216"/>
                  <a:gd name="T33" fmla="*/ 491 h 239"/>
                  <a:gd name="T34" fmla="*/ 0 w 216"/>
                  <a:gd name="T35" fmla="*/ 450 h 239"/>
                  <a:gd name="T36" fmla="*/ 18 w 216"/>
                  <a:gd name="T37" fmla="*/ 337 h 239"/>
                  <a:gd name="T38" fmla="*/ 24 w 216"/>
                  <a:gd name="T39" fmla="*/ 308 h 239"/>
                  <a:gd name="T40" fmla="*/ 43 w 216"/>
                  <a:gd name="T41" fmla="*/ 278 h 239"/>
                  <a:gd name="T42" fmla="*/ 30 w 216"/>
                  <a:gd name="T43" fmla="*/ 210 h 239"/>
                  <a:gd name="T44" fmla="*/ 30 w 216"/>
                  <a:gd name="T45" fmla="*/ 180 h 239"/>
                  <a:gd name="T46" fmla="*/ 24 w 216"/>
                  <a:gd name="T47" fmla="*/ 140 h 239"/>
                  <a:gd name="T48" fmla="*/ 30 w 216"/>
                  <a:gd name="T49" fmla="*/ 111 h 239"/>
                  <a:gd name="T50" fmla="*/ 18 w 216"/>
                  <a:gd name="T51" fmla="*/ 58 h 239"/>
                  <a:gd name="T52" fmla="*/ 12 w 216"/>
                  <a:gd name="T53" fmla="*/ 14 h 239"/>
                  <a:gd name="T54" fmla="*/ 24 w 216"/>
                  <a:gd name="T55" fmla="*/ 0 h 239"/>
                  <a:gd name="T56" fmla="*/ 49 w 216"/>
                  <a:gd name="T57" fmla="*/ 0 h 239"/>
                  <a:gd name="T58" fmla="*/ 61 w 216"/>
                  <a:gd name="T59" fmla="*/ 0 h 239"/>
                  <a:gd name="T60" fmla="*/ 79 w 216"/>
                  <a:gd name="T61" fmla="*/ 0 h 239"/>
                  <a:gd name="T62" fmla="*/ 91 w 216"/>
                  <a:gd name="T63" fmla="*/ 0 h 239"/>
                  <a:gd name="T64" fmla="*/ 110 w 216"/>
                  <a:gd name="T65" fmla="*/ 86 h 239"/>
                  <a:gd name="T66" fmla="*/ 128 w 216"/>
                  <a:gd name="T67" fmla="*/ 97 h 239"/>
                  <a:gd name="T68" fmla="*/ 146 w 216"/>
                  <a:gd name="T69" fmla="*/ 97 h 239"/>
                  <a:gd name="T70" fmla="*/ 152 w 216"/>
                  <a:gd name="T71" fmla="*/ 58 h 239"/>
                  <a:gd name="T72" fmla="*/ 170 w 216"/>
                  <a:gd name="T73" fmla="*/ 58 h 239"/>
                  <a:gd name="T74" fmla="*/ 170 w 216"/>
                  <a:gd name="T75" fmla="*/ 58 h 239"/>
                  <a:gd name="T76" fmla="*/ 201 w 216"/>
                  <a:gd name="T77" fmla="*/ 70 h 239"/>
                  <a:gd name="T78" fmla="*/ 201 w 216"/>
                  <a:gd name="T79" fmla="*/ 180 h 239"/>
                  <a:gd name="T80" fmla="*/ 207 w 216"/>
                  <a:gd name="T81" fmla="*/ 224 h 239"/>
                  <a:gd name="T82" fmla="*/ 207 w 216"/>
                  <a:gd name="T83" fmla="*/ 237 h 239"/>
                  <a:gd name="T84" fmla="*/ 237 w 216"/>
                  <a:gd name="T85" fmla="*/ 224 h 239"/>
                  <a:gd name="T86" fmla="*/ 237 w 216"/>
                  <a:gd name="T87" fmla="*/ 278 h 239"/>
                  <a:gd name="T88" fmla="*/ 237 w 216"/>
                  <a:gd name="T89" fmla="*/ 323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62" name="Freeform 282"/>
              <p:cNvSpPr>
                <a:spLocks noChangeAspect="1"/>
              </p:cNvSpPr>
              <p:nvPr/>
            </p:nvSpPr>
            <p:spPr bwMode="auto">
              <a:xfrm>
                <a:off x="7085885" y="6849985"/>
                <a:ext cx="44175" cy="85779"/>
              </a:xfrm>
              <a:custGeom>
                <a:avLst/>
                <a:gdLst>
                  <a:gd name="T0" fmla="*/ 0 w 18"/>
                  <a:gd name="T1" fmla="*/ 58 h 30"/>
                  <a:gd name="T2" fmla="*/ 0 w 18"/>
                  <a:gd name="T3" fmla="*/ 23 h 30"/>
                  <a:gd name="T4" fmla="*/ 9 w 18"/>
                  <a:gd name="T5" fmla="*/ 0 h 30"/>
                  <a:gd name="T6" fmla="*/ 11 w 18"/>
                  <a:gd name="T7" fmla="*/ 13 h 30"/>
                  <a:gd name="T8" fmla="*/ 9 w 18"/>
                  <a:gd name="T9" fmla="*/ 23 h 30"/>
                  <a:gd name="T10" fmla="*/ 6 w 18"/>
                  <a:gd name="T11" fmla="*/ 47 h 30"/>
                  <a:gd name="T12" fmla="*/ 0 w 18"/>
                  <a:gd name="T13" fmla="*/ 58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4C8FCC"/>
              </a:solidFill>
              <a:ln w="9525">
                <a:solidFill>
                  <a:srgbClr val="000000"/>
                </a:solidFill>
                <a:prstDash val="solid"/>
                <a:round/>
                <a:headEnd/>
                <a:tailEnd/>
              </a:ln>
            </p:spPr>
            <p:txBody>
              <a:bodyPr/>
              <a:lstStyle/>
              <a:p>
                <a:endParaRPr lang="en-US"/>
              </a:p>
            </p:txBody>
          </p:sp>
          <p:sp>
            <p:nvSpPr>
              <p:cNvPr id="263" name="Freeform 283"/>
              <p:cNvSpPr>
                <a:spLocks noChangeAspect="1"/>
              </p:cNvSpPr>
              <p:nvPr/>
            </p:nvSpPr>
            <p:spPr bwMode="auto">
              <a:xfrm>
                <a:off x="3117994" y="6285913"/>
                <a:ext cx="1792957" cy="2279680"/>
              </a:xfrm>
              <a:custGeom>
                <a:avLst/>
                <a:gdLst>
                  <a:gd name="T0" fmla="*/ 556 w 682"/>
                  <a:gd name="T1" fmla="*/ 347 h 778"/>
                  <a:gd name="T2" fmla="*/ 544 w 682"/>
                  <a:gd name="T3" fmla="*/ 305 h 778"/>
                  <a:gd name="T4" fmla="*/ 520 w 682"/>
                  <a:gd name="T5" fmla="*/ 291 h 778"/>
                  <a:gd name="T6" fmla="*/ 500 w 682"/>
                  <a:gd name="T7" fmla="*/ 277 h 778"/>
                  <a:gd name="T8" fmla="*/ 471 w 682"/>
                  <a:gd name="T9" fmla="*/ 319 h 778"/>
                  <a:gd name="T10" fmla="*/ 448 w 682"/>
                  <a:gd name="T11" fmla="*/ 333 h 778"/>
                  <a:gd name="T12" fmla="*/ 410 w 682"/>
                  <a:gd name="T13" fmla="*/ 319 h 778"/>
                  <a:gd name="T14" fmla="*/ 442 w 682"/>
                  <a:gd name="T15" fmla="*/ 207 h 778"/>
                  <a:gd name="T16" fmla="*/ 430 w 682"/>
                  <a:gd name="T17" fmla="*/ 54 h 778"/>
                  <a:gd name="T18" fmla="*/ 424 w 682"/>
                  <a:gd name="T19" fmla="*/ 54 h 778"/>
                  <a:gd name="T20" fmla="*/ 375 w 682"/>
                  <a:gd name="T21" fmla="*/ 140 h 778"/>
                  <a:gd name="T22" fmla="*/ 339 w 682"/>
                  <a:gd name="T23" fmla="*/ 151 h 778"/>
                  <a:gd name="T24" fmla="*/ 278 w 682"/>
                  <a:gd name="T25" fmla="*/ 180 h 778"/>
                  <a:gd name="T26" fmla="*/ 260 w 682"/>
                  <a:gd name="T27" fmla="*/ 29 h 778"/>
                  <a:gd name="T28" fmla="*/ 242 w 682"/>
                  <a:gd name="T29" fmla="*/ 29 h 778"/>
                  <a:gd name="T30" fmla="*/ 187 w 682"/>
                  <a:gd name="T31" fmla="*/ 54 h 778"/>
                  <a:gd name="T32" fmla="*/ 193 w 682"/>
                  <a:gd name="T33" fmla="*/ 126 h 778"/>
                  <a:gd name="T34" fmla="*/ 157 w 682"/>
                  <a:gd name="T35" fmla="*/ 194 h 778"/>
                  <a:gd name="T36" fmla="*/ 114 w 682"/>
                  <a:gd name="T37" fmla="*/ 140 h 778"/>
                  <a:gd name="T38" fmla="*/ 73 w 682"/>
                  <a:gd name="T39" fmla="*/ 167 h 778"/>
                  <a:gd name="T40" fmla="*/ 67 w 682"/>
                  <a:gd name="T41" fmla="*/ 207 h 778"/>
                  <a:gd name="T42" fmla="*/ 67 w 682"/>
                  <a:gd name="T43" fmla="*/ 431 h 778"/>
                  <a:gd name="T44" fmla="*/ 12 w 682"/>
                  <a:gd name="T45" fmla="*/ 513 h 778"/>
                  <a:gd name="T46" fmla="*/ 12 w 682"/>
                  <a:gd name="T47" fmla="*/ 649 h 778"/>
                  <a:gd name="T48" fmla="*/ 42 w 682"/>
                  <a:gd name="T49" fmla="*/ 707 h 778"/>
                  <a:gd name="T50" fmla="*/ 85 w 682"/>
                  <a:gd name="T51" fmla="*/ 746 h 778"/>
                  <a:gd name="T52" fmla="*/ 151 w 682"/>
                  <a:gd name="T53" fmla="*/ 690 h 778"/>
                  <a:gd name="T54" fmla="*/ 193 w 682"/>
                  <a:gd name="T55" fmla="*/ 817 h 778"/>
                  <a:gd name="T56" fmla="*/ 260 w 682"/>
                  <a:gd name="T57" fmla="*/ 887 h 778"/>
                  <a:gd name="T58" fmla="*/ 272 w 682"/>
                  <a:gd name="T59" fmla="*/ 982 h 778"/>
                  <a:gd name="T60" fmla="*/ 319 w 682"/>
                  <a:gd name="T61" fmla="*/ 1068 h 778"/>
                  <a:gd name="T62" fmla="*/ 319 w 682"/>
                  <a:gd name="T63" fmla="*/ 1162 h 778"/>
                  <a:gd name="T64" fmla="*/ 351 w 682"/>
                  <a:gd name="T65" fmla="*/ 1259 h 778"/>
                  <a:gd name="T66" fmla="*/ 381 w 682"/>
                  <a:gd name="T67" fmla="*/ 1344 h 778"/>
                  <a:gd name="T68" fmla="*/ 402 w 682"/>
                  <a:gd name="T69" fmla="*/ 1424 h 778"/>
                  <a:gd name="T70" fmla="*/ 351 w 682"/>
                  <a:gd name="T71" fmla="*/ 1633 h 778"/>
                  <a:gd name="T72" fmla="*/ 387 w 682"/>
                  <a:gd name="T73" fmla="*/ 1659 h 778"/>
                  <a:gd name="T74" fmla="*/ 436 w 682"/>
                  <a:gd name="T75" fmla="*/ 1759 h 778"/>
                  <a:gd name="T76" fmla="*/ 454 w 682"/>
                  <a:gd name="T77" fmla="*/ 1703 h 778"/>
                  <a:gd name="T78" fmla="*/ 465 w 682"/>
                  <a:gd name="T79" fmla="*/ 1633 h 778"/>
                  <a:gd name="T80" fmla="*/ 460 w 682"/>
                  <a:gd name="T81" fmla="*/ 1715 h 778"/>
                  <a:gd name="T82" fmla="*/ 493 w 682"/>
                  <a:gd name="T83" fmla="*/ 1605 h 778"/>
                  <a:gd name="T84" fmla="*/ 507 w 682"/>
                  <a:gd name="T85" fmla="*/ 1468 h 778"/>
                  <a:gd name="T86" fmla="*/ 500 w 682"/>
                  <a:gd name="T87" fmla="*/ 1415 h 778"/>
                  <a:gd name="T88" fmla="*/ 570 w 682"/>
                  <a:gd name="T89" fmla="*/ 1317 h 778"/>
                  <a:gd name="T90" fmla="*/ 598 w 682"/>
                  <a:gd name="T91" fmla="*/ 1290 h 778"/>
                  <a:gd name="T92" fmla="*/ 635 w 682"/>
                  <a:gd name="T93" fmla="*/ 1247 h 778"/>
                  <a:gd name="T94" fmla="*/ 661 w 682"/>
                  <a:gd name="T95" fmla="*/ 1068 h 778"/>
                  <a:gd name="T96" fmla="*/ 668 w 682"/>
                  <a:gd name="T97" fmla="*/ 887 h 778"/>
                  <a:gd name="T98" fmla="*/ 675 w 682"/>
                  <a:gd name="T99" fmla="*/ 842 h 778"/>
                  <a:gd name="T100" fmla="*/ 702 w 682"/>
                  <a:gd name="T101" fmla="*/ 746 h 778"/>
                  <a:gd name="T102" fmla="*/ 739 w 682"/>
                  <a:gd name="T103" fmla="*/ 569 h 778"/>
                  <a:gd name="T104" fmla="*/ 696 w 682"/>
                  <a:gd name="T105" fmla="*/ 458 h 778"/>
                  <a:gd name="T106" fmla="*/ 611 w 682"/>
                  <a:gd name="T107" fmla="*/ 375 h 778"/>
                  <a:gd name="T108" fmla="*/ 563 w 682"/>
                  <a:gd name="T109" fmla="*/ 347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64" name="Freeform 284"/>
              <p:cNvSpPr>
                <a:spLocks noChangeAspect="1"/>
              </p:cNvSpPr>
              <p:nvPr/>
            </p:nvSpPr>
            <p:spPr bwMode="auto">
              <a:xfrm>
                <a:off x="4170381" y="6603041"/>
                <a:ext cx="109135" cy="88378"/>
              </a:xfrm>
              <a:custGeom>
                <a:avLst/>
                <a:gdLst>
                  <a:gd name="T0" fmla="*/ 31 w 41"/>
                  <a:gd name="T1" fmla="*/ 74 h 30"/>
                  <a:gd name="T2" fmla="*/ 18 w 41"/>
                  <a:gd name="T3" fmla="*/ 74 h 30"/>
                  <a:gd name="T4" fmla="*/ 12 w 41"/>
                  <a:gd name="T5" fmla="*/ 74 h 30"/>
                  <a:gd name="T6" fmla="*/ 6 w 41"/>
                  <a:gd name="T7" fmla="*/ 74 h 30"/>
                  <a:gd name="T8" fmla="*/ 0 w 41"/>
                  <a:gd name="T9" fmla="*/ 42 h 30"/>
                  <a:gd name="T10" fmla="*/ 6 w 41"/>
                  <a:gd name="T11" fmla="*/ 42 h 30"/>
                  <a:gd name="T12" fmla="*/ 0 w 41"/>
                  <a:gd name="T13" fmla="*/ 14 h 30"/>
                  <a:gd name="T14" fmla="*/ 6 w 41"/>
                  <a:gd name="T15" fmla="*/ 0 h 30"/>
                  <a:gd name="T16" fmla="*/ 48 w 41"/>
                  <a:gd name="T17" fmla="*/ 0 h 30"/>
                  <a:gd name="T18" fmla="*/ 42 w 41"/>
                  <a:gd name="T19" fmla="*/ 42 h 30"/>
                  <a:gd name="T20" fmla="*/ 42 w 41"/>
                  <a:gd name="T21" fmla="*/ 58 h 30"/>
                  <a:gd name="T22" fmla="*/ 36 w 41"/>
                  <a:gd name="T23" fmla="*/ 58 h 30"/>
                  <a:gd name="T24" fmla="*/ 36 w 41"/>
                  <a:gd name="T25" fmla="*/ 58 h 30"/>
                  <a:gd name="T26" fmla="*/ 31 w 41"/>
                  <a:gd name="T27" fmla="*/ 74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65" name="Freeform 285"/>
              <p:cNvSpPr>
                <a:spLocks noChangeAspect="1"/>
              </p:cNvSpPr>
              <p:nvPr/>
            </p:nvSpPr>
            <p:spPr bwMode="auto">
              <a:xfrm>
                <a:off x="6955961" y="6444475"/>
                <a:ext cx="96144" cy="88378"/>
              </a:xfrm>
              <a:custGeom>
                <a:avLst/>
                <a:gdLst>
                  <a:gd name="T0" fmla="*/ 6 w 36"/>
                  <a:gd name="T1" fmla="*/ 74 h 30"/>
                  <a:gd name="T2" fmla="*/ 0 w 36"/>
                  <a:gd name="T3" fmla="*/ 58 h 30"/>
                  <a:gd name="T4" fmla="*/ 6 w 36"/>
                  <a:gd name="T5" fmla="*/ 42 h 30"/>
                  <a:gd name="T6" fmla="*/ 6 w 36"/>
                  <a:gd name="T7" fmla="*/ 0 h 30"/>
                  <a:gd name="T8" fmla="*/ 31 w 36"/>
                  <a:gd name="T9" fmla="*/ 14 h 30"/>
                  <a:gd name="T10" fmla="*/ 43 w 36"/>
                  <a:gd name="T11" fmla="*/ 14 h 30"/>
                  <a:gd name="T12" fmla="*/ 43 w 36"/>
                  <a:gd name="T13" fmla="*/ 74 h 30"/>
                  <a:gd name="T14" fmla="*/ 6 w 36"/>
                  <a:gd name="T15" fmla="*/ 74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003FBC"/>
              </a:solidFill>
              <a:ln w="9525">
                <a:solidFill>
                  <a:srgbClr val="000000"/>
                </a:solidFill>
                <a:prstDash val="solid"/>
                <a:round/>
                <a:headEnd/>
                <a:tailEnd/>
              </a:ln>
            </p:spPr>
            <p:txBody>
              <a:bodyPr/>
              <a:lstStyle/>
              <a:p>
                <a:endParaRPr lang="en-US"/>
              </a:p>
            </p:txBody>
          </p:sp>
          <p:sp>
            <p:nvSpPr>
              <p:cNvPr id="266" name="Freeform 286"/>
              <p:cNvSpPr>
                <a:spLocks noChangeAspect="1"/>
              </p:cNvSpPr>
              <p:nvPr/>
            </p:nvSpPr>
            <p:spPr bwMode="auto">
              <a:xfrm>
                <a:off x="6909189" y="6374292"/>
                <a:ext cx="31184" cy="18195"/>
              </a:xfrm>
              <a:custGeom>
                <a:avLst/>
                <a:gdLst>
                  <a:gd name="T0" fmla="*/ 12 w 12"/>
                  <a:gd name="T1" fmla="*/ 0 h 6"/>
                  <a:gd name="T2" fmla="*/ 6 w 12"/>
                  <a:gd name="T3" fmla="*/ 0 h 6"/>
                  <a:gd name="T4" fmla="*/ 0 w 12"/>
                  <a:gd name="T5" fmla="*/ 1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67" name="Freeform 287"/>
              <p:cNvSpPr>
                <a:spLocks noChangeAspect="1"/>
              </p:cNvSpPr>
              <p:nvPr/>
            </p:nvSpPr>
            <p:spPr bwMode="auto">
              <a:xfrm>
                <a:off x="6924779" y="6462672"/>
                <a:ext cx="267645" cy="350920"/>
              </a:xfrm>
              <a:custGeom>
                <a:avLst/>
                <a:gdLst>
                  <a:gd name="T0" fmla="*/ 18 w 102"/>
                  <a:gd name="T1" fmla="*/ 54 h 120"/>
                  <a:gd name="T2" fmla="*/ 18 w 102"/>
                  <a:gd name="T3" fmla="*/ 69 h 120"/>
                  <a:gd name="T4" fmla="*/ 12 w 102"/>
                  <a:gd name="T5" fmla="*/ 69 h 120"/>
                  <a:gd name="T6" fmla="*/ 24 w 102"/>
                  <a:gd name="T7" fmla="*/ 98 h 120"/>
                  <a:gd name="T8" fmla="*/ 12 w 102"/>
                  <a:gd name="T9" fmla="*/ 98 h 120"/>
                  <a:gd name="T10" fmla="*/ 6 w 102"/>
                  <a:gd name="T11" fmla="*/ 140 h 120"/>
                  <a:gd name="T12" fmla="*/ 0 w 102"/>
                  <a:gd name="T13" fmla="*/ 140 h 120"/>
                  <a:gd name="T14" fmla="*/ 12 w 102"/>
                  <a:gd name="T15" fmla="*/ 163 h 120"/>
                  <a:gd name="T16" fmla="*/ 12 w 102"/>
                  <a:gd name="T17" fmla="*/ 179 h 120"/>
                  <a:gd name="T18" fmla="*/ 6 w 102"/>
                  <a:gd name="T19" fmla="*/ 163 h 120"/>
                  <a:gd name="T20" fmla="*/ 12 w 102"/>
                  <a:gd name="T21" fmla="*/ 192 h 120"/>
                  <a:gd name="T22" fmla="*/ 12 w 102"/>
                  <a:gd name="T23" fmla="*/ 192 h 120"/>
                  <a:gd name="T24" fmla="*/ 24 w 102"/>
                  <a:gd name="T25" fmla="*/ 219 h 120"/>
                  <a:gd name="T26" fmla="*/ 18 w 102"/>
                  <a:gd name="T27" fmla="*/ 219 h 120"/>
                  <a:gd name="T28" fmla="*/ 30 w 102"/>
                  <a:gd name="T29" fmla="*/ 246 h 120"/>
                  <a:gd name="T30" fmla="*/ 42 w 102"/>
                  <a:gd name="T31" fmla="*/ 273 h 120"/>
                  <a:gd name="T32" fmla="*/ 48 w 102"/>
                  <a:gd name="T33" fmla="*/ 260 h 120"/>
                  <a:gd name="T34" fmla="*/ 61 w 102"/>
                  <a:gd name="T35" fmla="*/ 260 h 120"/>
                  <a:gd name="T36" fmla="*/ 67 w 102"/>
                  <a:gd name="T37" fmla="*/ 260 h 120"/>
                  <a:gd name="T38" fmla="*/ 61 w 102"/>
                  <a:gd name="T39" fmla="*/ 232 h 120"/>
                  <a:gd name="T40" fmla="*/ 61 w 102"/>
                  <a:gd name="T41" fmla="*/ 232 h 120"/>
                  <a:gd name="T42" fmla="*/ 61 w 102"/>
                  <a:gd name="T43" fmla="*/ 219 h 120"/>
                  <a:gd name="T44" fmla="*/ 73 w 102"/>
                  <a:gd name="T45" fmla="*/ 205 h 120"/>
                  <a:gd name="T46" fmla="*/ 73 w 102"/>
                  <a:gd name="T47" fmla="*/ 179 h 120"/>
                  <a:gd name="T48" fmla="*/ 85 w 102"/>
                  <a:gd name="T49" fmla="*/ 205 h 120"/>
                  <a:gd name="T50" fmla="*/ 97 w 102"/>
                  <a:gd name="T51" fmla="*/ 205 h 120"/>
                  <a:gd name="T52" fmla="*/ 97 w 102"/>
                  <a:gd name="T53" fmla="*/ 205 h 120"/>
                  <a:gd name="T54" fmla="*/ 103 w 102"/>
                  <a:gd name="T55" fmla="*/ 205 h 120"/>
                  <a:gd name="T56" fmla="*/ 109 w 102"/>
                  <a:gd name="T57" fmla="*/ 140 h 120"/>
                  <a:gd name="T58" fmla="*/ 97 w 102"/>
                  <a:gd name="T59" fmla="*/ 98 h 120"/>
                  <a:gd name="T60" fmla="*/ 109 w 102"/>
                  <a:gd name="T61" fmla="*/ 69 h 120"/>
                  <a:gd name="T62" fmla="*/ 109 w 102"/>
                  <a:gd name="T63" fmla="*/ 42 h 120"/>
                  <a:gd name="T64" fmla="*/ 85 w 102"/>
                  <a:gd name="T65" fmla="*/ 42 h 120"/>
                  <a:gd name="T66" fmla="*/ 91 w 102"/>
                  <a:gd name="T67" fmla="*/ 0 h 120"/>
                  <a:gd name="T68" fmla="*/ 48 w 102"/>
                  <a:gd name="T69" fmla="*/ 0 h 120"/>
                  <a:gd name="T70" fmla="*/ 48 w 102"/>
                  <a:gd name="T71" fmla="*/ 54 h 120"/>
                  <a:gd name="T72" fmla="*/ 18 w 102"/>
                  <a:gd name="T73" fmla="*/ 54 h 120"/>
                  <a:gd name="T74" fmla="*/ 18 w 102"/>
                  <a:gd name="T75" fmla="*/ 54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003FBC"/>
              </a:solidFill>
              <a:ln w="9525">
                <a:solidFill>
                  <a:srgbClr val="000000"/>
                </a:solidFill>
                <a:prstDash val="solid"/>
                <a:round/>
                <a:headEnd/>
                <a:tailEnd/>
              </a:ln>
            </p:spPr>
            <p:txBody>
              <a:bodyPr/>
              <a:lstStyle/>
              <a:p>
                <a:endParaRPr lang="en-US"/>
              </a:p>
            </p:txBody>
          </p:sp>
          <p:sp>
            <p:nvSpPr>
              <p:cNvPr id="268" name="Freeform 288"/>
              <p:cNvSpPr>
                <a:spLocks noChangeAspect="1"/>
              </p:cNvSpPr>
              <p:nvPr/>
            </p:nvSpPr>
            <p:spPr bwMode="auto">
              <a:xfrm>
                <a:off x="3681866" y="7723383"/>
                <a:ext cx="392373" cy="473092"/>
              </a:xfrm>
              <a:custGeom>
                <a:avLst/>
                <a:gdLst>
                  <a:gd name="T0" fmla="*/ 12 w 150"/>
                  <a:gd name="T1" fmla="*/ 29 h 161"/>
                  <a:gd name="T2" fmla="*/ 6 w 150"/>
                  <a:gd name="T3" fmla="*/ 86 h 161"/>
                  <a:gd name="T4" fmla="*/ 0 w 150"/>
                  <a:gd name="T5" fmla="*/ 127 h 161"/>
                  <a:gd name="T6" fmla="*/ 18 w 150"/>
                  <a:gd name="T7" fmla="*/ 170 h 161"/>
                  <a:gd name="T8" fmla="*/ 36 w 150"/>
                  <a:gd name="T9" fmla="*/ 213 h 161"/>
                  <a:gd name="T10" fmla="*/ 48 w 150"/>
                  <a:gd name="T11" fmla="*/ 226 h 161"/>
                  <a:gd name="T12" fmla="*/ 66 w 150"/>
                  <a:gd name="T13" fmla="*/ 241 h 161"/>
                  <a:gd name="T14" fmla="*/ 85 w 150"/>
                  <a:gd name="T15" fmla="*/ 254 h 161"/>
                  <a:gd name="T16" fmla="*/ 103 w 150"/>
                  <a:gd name="T17" fmla="*/ 285 h 161"/>
                  <a:gd name="T18" fmla="*/ 97 w 150"/>
                  <a:gd name="T19" fmla="*/ 323 h 161"/>
                  <a:gd name="T20" fmla="*/ 91 w 150"/>
                  <a:gd name="T21" fmla="*/ 365 h 161"/>
                  <a:gd name="T22" fmla="*/ 109 w 150"/>
                  <a:gd name="T23" fmla="*/ 380 h 161"/>
                  <a:gd name="T24" fmla="*/ 127 w 150"/>
                  <a:gd name="T25" fmla="*/ 380 h 161"/>
                  <a:gd name="T26" fmla="*/ 139 w 150"/>
                  <a:gd name="T27" fmla="*/ 365 h 161"/>
                  <a:gd name="T28" fmla="*/ 157 w 150"/>
                  <a:gd name="T29" fmla="*/ 323 h 161"/>
                  <a:gd name="T30" fmla="*/ 151 w 150"/>
                  <a:gd name="T31" fmla="*/ 285 h 161"/>
                  <a:gd name="T32" fmla="*/ 151 w 150"/>
                  <a:gd name="T33" fmla="*/ 254 h 161"/>
                  <a:gd name="T34" fmla="*/ 157 w 150"/>
                  <a:gd name="T35" fmla="*/ 213 h 161"/>
                  <a:gd name="T36" fmla="*/ 145 w 150"/>
                  <a:gd name="T37" fmla="*/ 213 h 161"/>
                  <a:gd name="T38" fmla="*/ 139 w 150"/>
                  <a:gd name="T39" fmla="*/ 213 h 161"/>
                  <a:gd name="T40" fmla="*/ 133 w 150"/>
                  <a:gd name="T41" fmla="*/ 170 h 161"/>
                  <a:gd name="T42" fmla="*/ 127 w 150"/>
                  <a:gd name="T43" fmla="*/ 127 h 161"/>
                  <a:gd name="T44" fmla="*/ 115 w 150"/>
                  <a:gd name="T45" fmla="*/ 127 h 161"/>
                  <a:gd name="T46" fmla="*/ 85 w 150"/>
                  <a:gd name="T47" fmla="*/ 127 h 161"/>
                  <a:gd name="T48" fmla="*/ 85 w 150"/>
                  <a:gd name="T49" fmla="*/ 58 h 161"/>
                  <a:gd name="T50" fmla="*/ 72 w 150"/>
                  <a:gd name="T51" fmla="*/ 29 h 161"/>
                  <a:gd name="T52" fmla="*/ 72 w 150"/>
                  <a:gd name="T53" fmla="*/ 29 h 161"/>
                  <a:gd name="T54" fmla="*/ 60 w 150"/>
                  <a:gd name="T55" fmla="*/ 0 h 161"/>
                  <a:gd name="T56" fmla="*/ 12 w 150"/>
                  <a:gd name="T57" fmla="*/ 14 h 161"/>
                  <a:gd name="T58" fmla="*/ 12 w 150"/>
                  <a:gd name="T59" fmla="*/ 29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269" name="Rectangle 289"/>
              <p:cNvSpPr>
                <a:spLocks noChangeAspect="1" noChangeArrowheads="1"/>
              </p:cNvSpPr>
              <p:nvPr/>
            </p:nvSpPr>
            <p:spPr bwMode="auto">
              <a:xfrm>
                <a:off x="6831233" y="6566650"/>
                <a:ext cx="0" cy="18195"/>
              </a:xfrm>
              <a:prstGeom prst="rect">
                <a:avLst/>
              </a:prstGeom>
              <a:solidFill>
                <a:schemeClr val="bg1">
                  <a:lumMod val="85000"/>
                </a:schemeClr>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270" name="Rectangle 290"/>
              <p:cNvSpPr>
                <a:spLocks noChangeAspect="1" noChangeArrowheads="1"/>
              </p:cNvSpPr>
              <p:nvPr/>
            </p:nvSpPr>
            <p:spPr bwMode="auto">
              <a:xfrm>
                <a:off x="6862415" y="6496464"/>
                <a:ext cx="0" cy="0"/>
              </a:xfrm>
              <a:prstGeom prst="rect">
                <a:avLst/>
              </a:prstGeom>
              <a:solidFill>
                <a:schemeClr val="bg1">
                  <a:lumMod val="85000"/>
                </a:schemeClr>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271" name="Freeform 291"/>
              <p:cNvSpPr>
                <a:spLocks noChangeAspect="1"/>
              </p:cNvSpPr>
              <p:nvPr/>
            </p:nvSpPr>
            <p:spPr bwMode="auto">
              <a:xfrm>
                <a:off x="7886219" y="6655028"/>
                <a:ext cx="504107" cy="613459"/>
              </a:xfrm>
              <a:custGeom>
                <a:avLst/>
                <a:gdLst>
                  <a:gd name="T0" fmla="*/ 158 w 192"/>
                  <a:gd name="T1" fmla="*/ 98 h 209"/>
                  <a:gd name="T2" fmla="*/ 158 w 192"/>
                  <a:gd name="T3" fmla="*/ 86 h 209"/>
                  <a:gd name="T4" fmla="*/ 133 w 192"/>
                  <a:gd name="T5" fmla="*/ 70 h 209"/>
                  <a:gd name="T6" fmla="*/ 121 w 192"/>
                  <a:gd name="T7" fmla="*/ 42 h 209"/>
                  <a:gd name="T8" fmla="*/ 85 w 192"/>
                  <a:gd name="T9" fmla="*/ 0 h 209"/>
                  <a:gd name="T10" fmla="*/ 73 w 192"/>
                  <a:gd name="T11" fmla="*/ 0 h 209"/>
                  <a:gd name="T12" fmla="*/ 55 w 192"/>
                  <a:gd name="T13" fmla="*/ 0 h 209"/>
                  <a:gd name="T14" fmla="*/ 36 w 192"/>
                  <a:gd name="T15" fmla="*/ 0 h 209"/>
                  <a:gd name="T16" fmla="*/ 18 w 192"/>
                  <a:gd name="T17" fmla="*/ 0 h 209"/>
                  <a:gd name="T18" fmla="*/ 24 w 192"/>
                  <a:gd name="T19" fmla="*/ 55 h 209"/>
                  <a:gd name="T20" fmla="*/ 18 w 192"/>
                  <a:gd name="T21" fmla="*/ 55 h 209"/>
                  <a:gd name="T22" fmla="*/ 18 w 192"/>
                  <a:gd name="T23" fmla="*/ 86 h 209"/>
                  <a:gd name="T24" fmla="*/ 24 w 192"/>
                  <a:gd name="T25" fmla="*/ 98 h 209"/>
                  <a:gd name="T26" fmla="*/ 12 w 192"/>
                  <a:gd name="T27" fmla="*/ 126 h 209"/>
                  <a:gd name="T28" fmla="*/ 6 w 192"/>
                  <a:gd name="T29" fmla="*/ 156 h 209"/>
                  <a:gd name="T30" fmla="*/ 0 w 192"/>
                  <a:gd name="T31" fmla="*/ 156 h 209"/>
                  <a:gd name="T32" fmla="*/ 0 w 192"/>
                  <a:gd name="T33" fmla="*/ 225 h 209"/>
                  <a:gd name="T34" fmla="*/ 6 w 192"/>
                  <a:gd name="T35" fmla="*/ 268 h 209"/>
                  <a:gd name="T36" fmla="*/ 12 w 192"/>
                  <a:gd name="T37" fmla="*/ 294 h 209"/>
                  <a:gd name="T38" fmla="*/ 24 w 192"/>
                  <a:gd name="T39" fmla="*/ 335 h 209"/>
                  <a:gd name="T40" fmla="*/ 24 w 192"/>
                  <a:gd name="T41" fmla="*/ 335 h 209"/>
                  <a:gd name="T42" fmla="*/ 42 w 192"/>
                  <a:gd name="T43" fmla="*/ 365 h 209"/>
                  <a:gd name="T44" fmla="*/ 67 w 192"/>
                  <a:gd name="T45" fmla="*/ 392 h 209"/>
                  <a:gd name="T46" fmla="*/ 85 w 192"/>
                  <a:gd name="T47" fmla="*/ 392 h 209"/>
                  <a:gd name="T48" fmla="*/ 91 w 192"/>
                  <a:gd name="T49" fmla="*/ 403 h 209"/>
                  <a:gd name="T50" fmla="*/ 97 w 192"/>
                  <a:gd name="T51" fmla="*/ 448 h 209"/>
                  <a:gd name="T52" fmla="*/ 103 w 192"/>
                  <a:gd name="T53" fmla="*/ 488 h 209"/>
                  <a:gd name="T54" fmla="*/ 109 w 192"/>
                  <a:gd name="T55" fmla="*/ 488 h 209"/>
                  <a:gd name="T56" fmla="*/ 121 w 192"/>
                  <a:gd name="T57" fmla="*/ 488 h 209"/>
                  <a:gd name="T58" fmla="*/ 139 w 192"/>
                  <a:gd name="T59" fmla="*/ 488 h 209"/>
                  <a:gd name="T60" fmla="*/ 158 w 192"/>
                  <a:gd name="T61" fmla="*/ 475 h 209"/>
                  <a:gd name="T62" fmla="*/ 170 w 192"/>
                  <a:gd name="T63" fmla="*/ 475 h 209"/>
                  <a:gd name="T64" fmla="*/ 188 w 192"/>
                  <a:gd name="T65" fmla="*/ 461 h 209"/>
                  <a:gd name="T66" fmla="*/ 206 w 192"/>
                  <a:gd name="T67" fmla="*/ 432 h 209"/>
                  <a:gd name="T68" fmla="*/ 194 w 192"/>
                  <a:gd name="T69" fmla="*/ 403 h 209"/>
                  <a:gd name="T70" fmla="*/ 188 w 192"/>
                  <a:gd name="T71" fmla="*/ 365 h 209"/>
                  <a:gd name="T72" fmla="*/ 188 w 192"/>
                  <a:gd name="T73" fmla="*/ 323 h 209"/>
                  <a:gd name="T74" fmla="*/ 188 w 192"/>
                  <a:gd name="T75" fmla="*/ 309 h 209"/>
                  <a:gd name="T76" fmla="*/ 188 w 192"/>
                  <a:gd name="T77" fmla="*/ 268 h 209"/>
                  <a:gd name="T78" fmla="*/ 176 w 192"/>
                  <a:gd name="T79" fmla="*/ 225 h 209"/>
                  <a:gd name="T80" fmla="*/ 188 w 192"/>
                  <a:gd name="T81" fmla="*/ 167 h 209"/>
                  <a:gd name="T82" fmla="*/ 158 w 192"/>
                  <a:gd name="T83" fmla="*/ 98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72" name="Freeform 292"/>
              <p:cNvSpPr>
                <a:spLocks noChangeAspect="1"/>
              </p:cNvSpPr>
              <p:nvPr/>
            </p:nvSpPr>
            <p:spPr bwMode="auto">
              <a:xfrm>
                <a:off x="8346153" y="6935762"/>
                <a:ext cx="15592" cy="36393"/>
              </a:xfrm>
              <a:custGeom>
                <a:avLst/>
                <a:gdLst>
                  <a:gd name="T0" fmla="*/ 6 w 6"/>
                  <a:gd name="T1" fmla="*/ 35 h 12"/>
                  <a:gd name="T2" fmla="*/ 0 w 6"/>
                  <a:gd name="T3" fmla="*/ 0 h 12"/>
                  <a:gd name="T4" fmla="*/ 0 w 6"/>
                  <a:gd name="T5" fmla="*/ 0 h 12"/>
                  <a:gd name="T6" fmla="*/ 6 w 6"/>
                  <a:gd name="T7" fmla="*/ 3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73" name="Freeform 293"/>
              <p:cNvSpPr>
                <a:spLocks noChangeAspect="1"/>
              </p:cNvSpPr>
              <p:nvPr/>
            </p:nvSpPr>
            <p:spPr bwMode="auto">
              <a:xfrm>
                <a:off x="7901811" y="6340499"/>
                <a:ext cx="236462" cy="332725"/>
              </a:xfrm>
              <a:custGeom>
                <a:avLst/>
                <a:gdLst>
                  <a:gd name="T0" fmla="*/ 91 w 90"/>
                  <a:gd name="T1" fmla="*/ 39 h 114"/>
                  <a:gd name="T2" fmla="*/ 79 w 90"/>
                  <a:gd name="T3" fmla="*/ 0 h 114"/>
                  <a:gd name="T4" fmla="*/ 73 w 90"/>
                  <a:gd name="T5" fmla="*/ 27 h 114"/>
                  <a:gd name="T6" fmla="*/ 55 w 90"/>
                  <a:gd name="T7" fmla="*/ 27 h 114"/>
                  <a:gd name="T8" fmla="*/ 36 w 90"/>
                  <a:gd name="T9" fmla="*/ 27 h 114"/>
                  <a:gd name="T10" fmla="*/ 36 w 90"/>
                  <a:gd name="T11" fmla="*/ 27 h 114"/>
                  <a:gd name="T12" fmla="*/ 24 w 90"/>
                  <a:gd name="T13" fmla="*/ 27 h 114"/>
                  <a:gd name="T14" fmla="*/ 18 w 90"/>
                  <a:gd name="T15" fmla="*/ 39 h 114"/>
                  <a:gd name="T16" fmla="*/ 18 w 90"/>
                  <a:gd name="T17" fmla="*/ 81 h 114"/>
                  <a:gd name="T18" fmla="*/ 30 w 90"/>
                  <a:gd name="T19" fmla="*/ 94 h 114"/>
                  <a:gd name="T20" fmla="*/ 18 w 90"/>
                  <a:gd name="T21" fmla="*/ 120 h 114"/>
                  <a:gd name="T22" fmla="*/ 6 w 90"/>
                  <a:gd name="T23" fmla="*/ 147 h 114"/>
                  <a:gd name="T24" fmla="*/ 0 w 90"/>
                  <a:gd name="T25" fmla="*/ 257 h 114"/>
                  <a:gd name="T26" fmla="*/ 0 w 90"/>
                  <a:gd name="T27" fmla="*/ 257 h 114"/>
                  <a:gd name="T28" fmla="*/ 12 w 90"/>
                  <a:gd name="T29" fmla="*/ 244 h 114"/>
                  <a:gd name="T30" fmla="*/ 30 w 90"/>
                  <a:gd name="T31" fmla="*/ 244 h 114"/>
                  <a:gd name="T32" fmla="*/ 42 w 90"/>
                  <a:gd name="T33" fmla="*/ 244 h 114"/>
                  <a:gd name="T34" fmla="*/ 67 w 90"/>
                  <a:gd name="T35" fmla="*/ 244 h 114"/>
                  <a:gd name="T36" fmla="*/ 79 w 90"/>
                  <a:gd name="T37" fmla="*/ 244 h 114"/>
                  <a:gd name="T38" fmla="*/ 79 w 90"/>
                  <a:gd name="T39" fmla="*/ 189 h 114"/>
                  <a:gd name="T40" fmla="*/ 91 w 90"/>
                  <a:gd name="T41" fmla="*/ 147 h 114"/>
                  <a:gd name="T42" fmla="*/ 97 w 90"/>
                  <a:gd name="T43" fmla="*/ 107 h 114"/>
                  <a:gd name="T44" fmla="*/ 97 w 90"/>
                  <a:gd name="T45" fmla="*/ 68 h 114"/>
                  <a:gd name="T46" fmla="*/ 91 w 90"/>
                  <a:gd name="T47" fmla="*/ 39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74" name="Freeform 294"/>
              <p:cNvSpPr>
                <a:spLocks noChangeAspect="1"/>
              </p:cNvSpPr>
              <p:nvPr/>
            </p:nvSpPr>
            <p:spPr bwMode="auto">
              <a:xfrm>
                <a:off x="7085885" y="6285913"/>
                <a:ext cx="893879" cy="1086552"/>
              </a:xfrm>
              <a:custGeom>
                <a:avLst/>
                <a:gdLst>
                  <a:gd name="T0" fmla="*/ 320 w 341"/>
                  <a:gd name="T1" fmla="*/ 331 h 371"/>
                  <a:gd name="T2" fmla="*/ 320 w 341"/>
                  <a:gd name="T3" fmla="*/ 359 h 371"/>
                  <a:gd name="T4" fmla="*/ 320 w 341"/>
                  <a:gd name="T5" fmla="*/ 373 h 371"/>
                  <a:gd name="T6" fmla="*/ 326 w 341"/>
                  <a:gd name="T7" fmla="*/ 442 h 371"/>
                  <a:gd name="T8" fmla="*/ 332 w 341"/>
                  <a:gd name="T9" fmla="*/ 552 h 371"/>
                  <a:gd name="T10" fmla="*/ 350 w 341"/>
                  <a:gd name="T11" fmla="*/ 620 h 371"/>
                  <a:gd name="T12" fmla="*/ 308 w 341"/>
                  <a:gd name="T13" fmla="*/ 661 h 371"/>
                  <a:gd name="T14" fmla="*/ 308 w 341"/>
                  <a:gd name="T15" fmla="*/ 788 h 371"/>
                  <a:gd name="T16" fmla="*/ 332 w 341"/>
                  <a:gd name="T17" fmla="*/ 801 h 371"/>
                  <a:gd name="T18" fmla="*/ 320 w 341"/>
                  <a:gd name="T19" fmla="*/ 855 h 371"/>
                  <a:gd name="T20" fmla="*/ 300 w 341"/>
                  <a:gd name="T21" fmla="*/ 801 h 371"/>
                  <a:gd name="T22" fmla="*/ 277 w 341"/>
                  <a:gd name="T23" fmla="*/ 772 h 371"/>
                  <a:gd name="T24" fmla="*/ 241 w 341"/>
                  <a:gd name="T25" fmla="*/ 772 h 371"/>
                  <a:gd name="T26" fmla="*/ 229 w 341"/>
                  <a:gd name="T27" fmla="*/ 759 h 371"/>
                  <a:gd name="T28" fmla="*/ 194 w 341"/>
                  <a:gd name="T29" fmla="*/ 745 h 371"/>
                  <a:gd name="T30" fmla="*/ 188 w 341"/>
                  <a:gd name="T31" fmla="*/ 690 h 371"/>
                  <a:gd name="T32" fmla="*/ 157 w 341"/>
                  <a:gd name="T33" fmla="*/ 568 h 371"/>
                  <a:gd name="T34" fmla="*/ 139 w 341"/>
                  <a:gd name="T35" fmla="*/ 568 h 371"/>
                  <a:gd name="T36" fmla="*/ 115 w 341"/>
                  <a:gd name="T37" fmla="*/ 605 h 371"/>
                  <a:gd name="T38" fmla="*/ 85 w 341"/>
                  <a:gd name="T39" fmla="*/ 512 h 371"/>
                  <a:gd name="T40" fmla="*/ 48 w 341"/>
                  <a:gd name="T41" fmla="*/ 512 h 371"/>
                  <a:gd name="T42" fmla="*/ 18 w 341"/>
                  <a:gd name="T43" fmla="*/ 512 h 371"/>
                  <a:gd name="T44" fmla="*/ 0 w 341"/>
                  <a:gd name="T45" fmla="*/ 512 h 371"/>
                  <a:gd name="T46" fmla="*/ 12 w 341"/>
                  <a:gd name="T47" fmla="*/ 471 h 371"/>
                  <a:gd name="T48" fmla="*/ 24 w 341"/>
                  <a:gd name="T49" fmla="*/ 455 h 371"/>
                  <a:gd name="T50" fmla="*/ 42 w 341"/>
                  <a:gd name="T51" fmla="*/ 442 h 371"/>
                  <a:gd name="T52" fmla="*/ 67 w 341"/>
                  <a:gd name="T53" fmla="*/ 430 h 371"/>
                  <a:gd name="T54" fmla="*/ 85 w 341"/>
                  <a:gd name="T55" fmla="*/ 331 h 371"/>
                  <a:gd name="T56" fmla="*/ 109 w 341"/>
                  <a:gd name="T57" fmla="*/ 221 h 371"/>
                  <a:gd name="T58" fmla="*/ 115 w 341"/>
                  <a:gd name="T59" fmla="*/ 151 h 371"/>
                  <a:gd name="T60" fmla="*/ 121 w 341"/>
                  <a:gd name="T61" fmla="*/ 83 h 371"/>
                  <a:gd name="T62" fmla="*/ 133 w 341"/>
                  <a:gd name="T63" fmla="*/ 0 h 371"/>
                  <a:gd name="T64" fmla="*/ 169 w 341"/>
                  <a:gd name="T65" fmla="*/ 42 h 371"/>
                  <a:gd name="T66" fmla="*/ 200 w 341"/>
                  <a:gd name="T67" fmla="*/ 29 h 371"/>
                  <a:gd name="T68" fmla="*/ 229 w 341"/>
                  <a:gd name="T69" fmla="*/ 14 h 371"/>
                  <a:gd name="T70" fmla="*/ 247 w 341"/>
                  <a:gd name="T71" fmla="*/ 0 h 371"/>
                  <a:gd name="T72" fmla="*/ 277 w 341"/>
                  <a:gd name="T73" fmla="*/ 0 h 371"/>
                  <a:gd name="T74" fmla="*/ 291 w 341"/>
                  <a:gd name="T75" fmla="*/ 14 h 371"/>
                  <a:gd name="T76" fmla="*/ 320 w 341"/>
                  <a:gd name="T77" fmla="*/ 42 h 371"/>
                  <a:gd name="T78" fmla="*/ 338 w 341"/>
                  <a:gd name="T79" fmla="*/ 54 h 371"/>
                  <a:gd name="T80" fmla="*/ 350 w 341"/>
                  <a:gd name="T81" fmla="*/ 126 h 371"/>
                  <a:gd name="T82" fmla="*/ 350 w 341"/>
                  <a:gd name="T83" fmla="*/ 167 h 371"/>
                  <a:gd name="T84" fmla="*/ 332 w 341"/>
                  <a:gd name="T85" fmla="*/ 304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p>
            </p:txBody>
          </p:sp>
          <p:sp>
            <p:nvSpPr>
              <p:cNvPr id="275" name="Freeform 295"/>
              <p:cNvSpPr>
                <a:spLocks noChangeAspect="1"/>
              </p:cNvSpPr>
              <p:nvPr/>
            </p:nvSpPr>
            <p:spPr bwMode="auto">
              <a:xfrm>
                <a:off x="7527629" y="7073532"/>
                <a:ext cx="545683" cy="564071"/>
              </a:xfrm>
              <a:custGeom>
                <a:avLst/>
                <a:gdLst>
                  <a:gd name="T0" fmla="*/ 42 w 209"/>
                  <a:gd name="T1" fmla="*/ 212 h 192"/>
                  <a:gd name="T2" fmla="*/ 24 w 209"/>
                  <a:gd name="T3" fmla="*/ 212 h 192"/>
                  <a:gd name="T4" fmla="*/ 6 w 209"/>
                  <a:gd name="T5" fmla="*/ 226 h 192"/>
                  <a:gd name="T6" fmla="*/ 6 w 209"/>
                  <a:gd name="T7" fmla="*/ 254 h 192"/>
                  <a:gd name="T8" fmla="*/ 6 w 209"/>
                  <a:gd name="T9" fmla="*/ 324 h 192"/>
                  <a:gd name="T10" fmla="*/ 0 w 209"/>
                  <a:gd name="T11" fmla="*/ 366 h 192"/>
                  <a:gd name="T12" fmla="*/ 30 w 209"/>
                  <a:gd name="T13" fmla="*/ 437 h 192"/>
                  <a:gd name="T14" fmla="*/ 42 w 209"/>
                  <a:gd name="T15" fmla="*/ 437 h 192"/>
                  <a:gd name="T16" fmla="*/ 59 w 209"/>
                  <a:gd name="T17" fmla="*/ 452 h 192"/>
                  <a:gd name="T18" fmla="*/ 83 w 209"/>
                  <a:gd name="T19" fmla="*/ 452 h 192"/>
                  <a:gd name="T20" fmla="*/ 101 w 209"/>
                  <a:gd name="T21" fmla="*/ 423 h 192"/>
                  <a:gd name="T22" fmla="*/ 126 w 209"/>
                  <a:gd name="T23" fmla="*/ 381 h 192"/>
                  <a:gd name="T24" fmla="*/ 132 w 209"/>
                  <a:gd name="T25" fmla="*/ 354 h 192"/>
                  <a:gd name="T26" fmla="*/ 144 w 209"/>
                  <a:gd name="T27" fmla="*/ 354 h 192"/>
                  <a:gd name="T28" fmla="*/ 156 w 209"/>
                  <a:gd name="T29" fmla="*/ 340 h 192"/>
                  <a:gd name="T30" fmla="*/ 150 w 209"/>
                  <a:gd name="T31" fmla="*/ 324 h 192"/>
                  <a:gd name="T32" fmla="*/ 168 w 209"/>
                  <a:gd name="T33" fmla="*/ 311 h 192"/>
                  <a:gd name="T34" fmla="*/ 180 w 209"/>
                  <a:gd name="T35" fmla="*/ 296 h 192"/>
                  <a:gd name="T36" fmla="*/ 192 w 209"/>
                  <a:gd name="T37" fmla="*/ 285 h 192"/>
                  <a:gd name="T38" fmla="*/ 204 w 209"/>
                  <a:gd name="T39" fmla="*/ 268 h 192"/>
                  <a:gd name="T40" fmla="*/ 198 w 209"/>
                  <a:gd name="T41" fmla="*/ 240 h 192"/>
                  <a:gd name="T42" fmla="*/ 210 w 209"/>
                  <a:gd name="T43" fmla="*/ 198 h 192"/>
                  <a:gd name="T44" fmla="*/ 210 w 209"/>
                  <a:gd name="T45" fmla="*/ 184 h 192"/>
                  <a:gd name="T46" fmla="*/ 210 w 209"/>
                  <a:gd name="T47" fmla="*/ 157 h 192"/>
                  <a:gd name="T48" fmla="*/ 210 w 209"/>
                  <a:gd name="T49" fmla="*/ 112 h 192"/>
                  <a:gd name="T50" fmla="*/ 216 w 209"/>
                  <a:gd name="T51" fmla="*/ 98 h 192"/>
                  <a:gd name="T52" fmla="*/ 204 w 209"/>
                  <a:gd name="T53" fmla="*/ 58 h 192"/>
                  <a:gd name="T54" fmla="*/ 204 w 209"/>
                  <a:gd name="T55" fmla="*/ 58 h 192"/>
                  <a:gd name="T56" fmla="*/ 186 w 209"/>
                  <a:gd name="T57" fmla="*/ 29 h 192"/>
                  <a:gd name="T58" fmla="*/ 168 w 209"/>
                  <a:gd name="T59" fmla="*/ 0 h 192"/>
                  <a:gd name="T60" fmla="*/ 168 w 209"/>
                  <a:gd name="T61" fmla="*/ 0 h 192"/>
                  <a:gd name="T62" fmla="*/ 132 w 209"/>
                  <a:gd name="T63" fmla="*/ 14 h 192"/>
                  <a:gd name="T64" fmla="*/ 126 w 209"/>
                  <a:gd name="T65" fmla="*/ 42 h 192"/>
                  <a:gd name="T66" fmla="*/ 126 w 209"/>
                  <a:gd name="T67" fmla="*/ 86 h 192"/>
                  <a:gd name="T68" fmla="*/ 126 w 209"/>
                  <a:gd name="T69" fmla="*/ 170 h 192"/>
                  <a:gd name="T70" fmla="*/ 144 w 209"/>
                  <a:gd name="T71" fmla="*/ 198 h 192"/>
                  <a:gd name="T72" fmla="*/ 150 w 209"/>
                  <a:gd name="T73" fmla="*/ 184 h 192"/>
                  <a:gd name="T74" fmla="*/ 144 w 209"/>
                  <a:gd name="T75" fmla="*/ 240 h 192"/>
                  <a:gd name="T76" fmla="*/ 138 w 209"/>
                  <a:gd name="T77" fmla="*/ 240 h 192"/>
                  <a:gd name="T78" fmla="*/ 132 w 209"/>
                  <a:gd name="T79" fmla="*/ 240 h 192"/>
                  <a:gd name="T80" fmla="*/ 120 w 209"/>
                  <a:gd name="T81" fmla="*/ 184 h 192"/>
                  <a:gd name="T82" fmla="*/ 101 w 209"/>
                  <a:gd name="T83" fmla="*/ 170 h 192"/>
                  <a:gd name="T84" fmla="*/ 95 w 209"/>
                  <a:gd name="T85" fmla="*/ 157 h 192"/>
                  <a:gd name="T86" fmla="*/ 83 w 209"/>
                  <a:gd name="T87" fmla="*/ 170 h 192"/>
                  <a:gd name="T88" fmla="*/ 59 w 209"/>
                  <a:gd name="T89" fmla="*/ 157 h 192"/>
                  <a:gd name="T90" fmla="*/ 59 w 209"/>
                  <a:gd name="T91" fmla="*/ 141 h 192"/>
                  <a:gd name="T92" fmla="*/ 47 w 209"/>
                  <a:gd name="T93" fmla="*/ 141 h 192"/>
                  <a:gd name="T94" fmla="*/ 42 w 209"/>
                  <a:gd name="T95" fmla="*/ 112 h 192"/>
                  <a:gd name="T96" fmla="*/ 42 w 209"/>
                  <a:gd name="T97" fmla="*/ 170 h 192"/>
                  <a:gd name="T98" fmla="*/ 42 w 209"/>
                  <a:gd name="T99" fmla="*/ 212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76" name="Freeform 296"/>
              <p:cNvSpPr>
                <a:spLocks noChangeAspect="1"/>
              </p:cNvSpPr>
              <p:nvPr/>
            </p:nvSpPr>
            <p:spPr bwMode="auto">
              <a:xfrm>
                <a:off x="7680939" y="7497236"/>
                <a:ext cx="348198" cy="402909"/>
              </a:xfrm>
              <a:custGeom>
                <a:avLst/>
                <a:gdLst>
                  <a:gd name="T0" fmla="*/ 73 w 132"/>
                  <a:gd name="T1" fmla="*/ 297 h 138"/>
                  <a:gd name="T2" fmla="*/ 67 w 132"/>
                  <a:gd name="T3" fmla="*/ 285 h 138"/>
                  <a:gd name="T4" fmla="*/ 55 w 132"/>
                  <a:gd name="T5" fmla="*/ 273 h 138"/>
                  <a:gd name="T6" fmla="*/ 49 w 132"/>
                  <a:gd name="T7" fmla="*/ 231 h 138"/>
                  <a:gd name="T8" fmla="*/ 43 w 132"/>
                  <a:gd name="T9" fmla="*/ 217 h 138"/>
                  <a:gd name="T10" fmla="*/ 30 w 132"/>
                  <a:gd name="T11" fmla="*/ 217 h 138"/>
                  <a:gd name="T12" fmla="*/ 18 w 132"/>
                  <a:gd name="T13" fmla="*/ 191 h 138"/>
                  <a:gd name="T14" fmla="*/ 6 w 132"/>
                  <a:gd name="T15" fmla="*/ 147 h 138"/>
                  <a:gd name="T16" fmla="*/ 0 w 132"/>
                  <a:gd name="T17" fmla="*/ 111 h 138"/>
                  <a:gd name="T18" fmla="*/ 24 w 132"/>
                  <a:gd name="T19" fmla="*/ 111 h 138"/>
                  <a:gd name="T20" fmla="*/ 49 w 132"/>
                  <a:gd name="T21" fmla="*/ 81 h 138"/>
                  <a:gd name="T22" fmla="*/ 67 w 132"/>
                  <a:gd name="T23" fmla="*/ 39 h 138"/>
                  <a:gd name="T24" fmla="*/ 73 w 132"/>
                  <a:gd name="T25" fmla="*/ 13 h 138"/>
                  <a:gd name="T26" fmla="*/ 85 w 132"/>
                  <a:gd name="T27" fmla="*/ 13 h 138"/>
                  <a:gd name="T28" fmla="*/ 97 w 132"/>
                  <a:gd name="T29" fmla="*/ 0 h 138"/>
                  <a:gd name="T30" fmla="*/ 97 w 132"/>
                  <a:gd name="T31" fmla="*/ 27 h 138"/>
                  <a:gd name="T32" fmla="*/ 107 w 132"/>
                  <a:gd name="T33" fmla="*/ 27 h 138"/>
                  <a:gd name="T34" fmla="*/ 128 w 132"/>
                  <a:gd name="T35" fmla="*/ 39 h 138"/>
                  <a:gd name="T36" fmla="*/ 146 w 132"/>
                  <a:gd name="T37" fmla="*/ 54 h 138"/>
                  <a:gd name="T38" fmla="*/ 146 w 132"/>
                  <a:gd name="T39" fmla="*/ 111 h 138"/>
                  <a:gd name="T40" fmla="*/ 140 w 132"/>
                  <a:gd name="T41" fmla="*/ 147 h 138"/>
                  <a:gd name="T42" fmla="*/ 146 w 132"/>
                  <a:gd name="T43" fmla="*/ 191 h 138"/>
                  <a:gd name="T44" fmla="*/ 140 w 132"/>
                  <a:gd name="T45" fmla="*/ 231 h 138"/>
                  <a:gd name="T46" fmla="*/ 134 w 132"/>
                  <a:gd name="T47" fmla="*/ 257 h 138"/>
                  <a:gd name="T48" fmla="*/ 122 w 132"/>
                  <a:gd name="T49" fmla="*/ 285 h 138"/>
                  <a:gd name="T50" fmla="*/ 116 w 132"/>
                  <a:gd name="T51" fmla="*/ 310 h 138"/>
                  <a:gd name="T52" fmla="*/ 91 w 132"/>
                  <a:gd name="T53" fmla="*/ 310 h 138"/>
                  <a:gd name="T54" fmla="*/ 73 w 132"/>
                  <a:gd name="T55" fmla="*/ 297 h 138"/>
                  <a:gd name="T56" fmla="*/ 73 w 132"/>
                  <a:gd name="T57" fmla="*/ 297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77" name="Freeform 297"/>
              <p:cNvSpPr>
                <a:spLocks noChangeAspect="1"/>
              </p:cNvSpPr>
              <p:nvPr/>
            </p:nvSpPr>
            <p:spPr bwMode="auto">
              <a:xfrm>
                <a:off x="3952108" y="8355039"/>
                <a:ext cx="233865" cy="262540"/>
              </a:xfrm>
              <a:custGeom>
                <a:avLst/>
                <a:gdLst>
                  <a:gd name="T0" fmla="*/ 84 w 90"/>
                  <a:gd name="T1" fmla="*/ 107 h 90"/>
                  <a:gd name="T2" fmla="*/ 66 w 90"/>
                  <a:gd name="T3" fmla="*/ 81 h 90"/>
                  <a:gd name="T4" fmla="*/ 48 w 90"/>
                  <a:gd name="T5" fmla="*/ 39 h 90"/>
                  <a:gd name="T6" fmla="*/ 42 w 90"/>
                  <a:gd name="T7" fmla="*/ 27 h 90"/>
                  <a:gd name="T8" fmla="*/ 36 w 90"/>
                  <a:gd name="T9" fmla="*/ 27 h 90"/>
                  <a:gd name="T10" fmla="*/ 12 w 90"/>
                  <a:gd name="T11" fmla="*/ 0 h 90"/>
                  <a:gd name="T12" fmla="*/ 6 w 90"/>
                  <a:gd name="T13" fmla="*/ 0 h 90"/>
                  <a:gd name="T14" fmla="*/ 6 w 90"/>
                  <a:gd name="T15" fmla="*/ 0 h 90"/>
                  <a:gd name="T16" fmla="*/ 6 w 90"/>
                  <a:gd name="T17" fmla="*/ 54 h 90"/>
                  <a:gd name="T18" fmla="*/ 6 w 90"/>
                  <a:gd name="T19" fmla="*/ 93 h 90"/>
                  <a:gd name="T20" fmla="*/ 6 w 90"/>
                  <a:gd name="T21" fmla="*/ 107 h 90"/>
                  <a:gd name="T22" fmla="*/ 0 w 90"/>
                  <a:gd name="T23" fmla="*/ 147 h 90"/>
                  <a:gd name="T24" fmla="*/ 12 w 90"/>
                  <a:gd name="T25" fmla="*/ 176 h 90"/>
                  <a:gd name="T26" fmla="*/ 36 w 90"/>
                  <a:gd name="T27" fmla="*/ 202 h 90"/>
                  <a:gd name="T28" fmla="*/ 60 w 90"/>
                  <a:gd name="T29" fmla="*/ 202 h 90"/>
                  <a:gd name="T30" fmla="*/ 78 w 90"/>
                  <a:gd name="T31" fmla="*/ 186 h 90"/>
                  <a:gd name="T32" fmla="*/ 90 w 90"/>
                  <a:gd name="T33" fmla="*/ 162 h 90"/>
                  <a:gd name="T34" fmla="*/ 84 w 90"/>
                  <a:gd name="T35" fmla="*/ 120 h 90"/>
                  <a:gd name="T36" fmla="*/ 84 w 90"/>
                  <a:gd name="T37" fmla="*/ 10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p>
            </p:txBody>
          </p:sp>
          <p:sp>
            <p:nvSpPr>
              <p:cNvPr id="278" name="Freeform 298"/>
              <p:cNvSpPr>
                <a:spLocks noChangeAspect="1"/>
              </p:cNvSpPr>
              <p:nvPr/>
            </p:nvSpPr>
            <p:spPr bwMode="auto">
              <a:xfrm>
                <a:off x="3398631" y="7866351"/>
                <a:ext cx="724977" cy="1767596"/>
              </a:xfrm>
              <a:custGeom>
                <a:avLst/>
                <a:gdLst>
                  <a:gd name="T0" fmla="*/ 164 w 276"/>
                  <a:gd name="T1" fmla="*/ 877 h 604"/>
                  <a:gd name="T2" fmla="*/ 164 w 276"/>
                  <a:gd name="T3" fmla="*/ 933 h 604"/>
                  <a:gd name="T4" fmla="*/ 176 w 276"/>
                  <a:gd name="T5" fmla="*/ 933 h 604"/>
                  <a:gd name="T6" fmla="*/ 182 w 276"/>
                  <a:gd name="T7" fmla="*/ 960 h 604"/>
                  <a:gd name="T8" fmla="*/ 164 w 276"/>
                  <a:gd name="T9" fmla="*/ 948 h 604"/>
                  <a:gd name="T10" fmla="*/ 164 w 276"/>
                  <a:gd name="T11" fmla="*/ 1000 h 604"/>
                  <a:gd name="T12" fmla="*/ 164 w 276"/>
                  <a:gd name="T13" fmla="*/ 1055 h 604"/>
                  <a:gd name="T14" fmla="*/ 140 w 276"/>
                  <a:gd name="T15" fmla="*/ 1122 h 604"/>
                  <a:gd name="T16" fmla="*/ 182 w 276"/>
                  <a:gd name="T17" fmla="*/ 1165 h 604"/>
                  <a:gd name="T18" fmla="*/ 182 w 276"/>
                  <a:gd name="T19" fmla="*/ 1191 h 604"/>
                  <a:gd name="T20" fmla="*/ 164 w 276"/>
                  <a:gd name="T21" fmla="*/ 1276 h 604"/>
                  <a:gd name="T22" fmla="*/ 152 w 276"/>
                  <a:gd name="T23" fmla="*/ 1276 h 604"/>
                  <a:gd name="T24" fmla="*/ 152 w 276"/>
                  <a:gd name="T25" fmla="*/ 1300 h 604"/>
                  <a:gd name="T26" fmla="*/ 158 w 276"/>
                  <a:gd name="T27" fmla="*/ 1342 h 604"/>
                  <a:gd name="T28" fmla="*/ 164 w 276"/>
                  <a:gd name="T29" fmla="*/ 1357 h 604"/>
                  <a:gd name="T30" fmla="*/ 140 w 276"/>
                  <a:gd name="T31" fmla="*/ 1357 h 604"/>
                  <a:gd name="T32" fmla="*/ 103 w 276"/>
                  <a:gd name="T33" fmla="*/ 1342 h 604"/>
                  <a:gd name="T34" fmla="*/ 85 w 276"/>
                  <a:gd name="T35" fmla="*/ 1300 h 604"/>
                  <a:gd name="T36" fmla="*/ 79 w 276"/>
                  <a:gd name="T37" fmla="*/ 1220 h 604"/>
                  <a:gd name="T38" fmla="*/ 73 w 276"/>
                  <a:gd name="T39" fmla="*/ 1110 h 604"/>
                  <a:gd name="T40" fmla="*/ 67 w 276"/>
                  <a:gd name="T41" fmla="*/ 1055 h 604"/>
                  <a:gd name="T42" fmla="*/ 67 w 276"/>
                  <a:gd name="T43" fmla="*/ 1025 h 604"/>
                  <a:gd name="T44" fmla="*/ 42 w 276"/>
                  <a:gd name="T45" fmla="*/ 974 h 604"/>
                  <a:gd name="T46" fmla="*/ 36 w 276"/>
                  <a:gd name="T47" fmla="*/ 906 h 604"/>
                  <a:gd name="T48" fmla="*/ 24 w 276"/>
                  <a:gd name="T49" fmla="*/ 795 h 604"/>
                  <a:gd name="T50" fmla="*/ 24 w 276"/>
                  <a:gd name="T51" fmla="*/ 742 h 604"/>
                  <a:gd name="T52" fmla="*/ 24 w 276"/>
                  <a:gd name="T53" fmla="*/ 644 h 604"/>
                  <a:gd name="T54" fmla="*/ 24 w 276"/>
                  <a:gd name="T55" fmla="*/ 547 h 604"/>
                  <a:gd name="T56" fmla="*/ 12 w 276"/>
                  <a:gd name="T57" fmla="*/ 477 h 604"/>
                  <a:gd name="T58" fmla="*/ 6 w 276"/>
                  <a:gd name="T59" fmla="*/ 422 h 604"/>
                  <a:gd name="T60" fmla="*/ 6 w 276"/>
                  <a:gd name="T61" fmla="*/ 356 h 604"/>
                  <a:gd name="T62" fmla="*/ 12 w 276"/>
                  <a:gd name="T63" fmla="*/ 288 h 604"/>
                  <a:gd name="T64" fmla="*/ 24 w 276"/>
                  <a:gd name="T65" fmla="*/ 231 h 604"/>
                  <a:gd name="T66" fmla="*/ 12 w 276"/>
                  <a:gd name="T67" fmla="*/ 140 h 604"/>
                  <a:gd name="T68" fmla="*/ 30 w 276"/>
                  <a:gd name="T69" fmla="*/ 98 h 604"/>
                  <a:gd name="T70" fmla="*/ 30 w 276"/>
                  <a:gd name="T71" fmla="*/ 42 h 604"/>
                  <a:gd name="T72" fmla="*/ 55 w 276"/>
                  <a:gd name="T73" fmla="*/ 0 h 604"/>
                  <a:gd name="T74" fmla="*/ 85 w 276"/>
                  <a:gd name="T75" fmla="*/ 42 h 604"/>
                  <a:gd name="T76" fmla="*/ 115 w 276"/>
                  <a:gd name="T77" fmla="*/ 14 h 604"/>
                  <a:gd name="T78" fmla="*/ 133 w 276"/>
                  <a:gd name="T79" fmla="*/ 54 h 604"/>
                  <a:gd name="T80" fmla="*/ 170 w 276"/>
                  <a:gd name="T81" fmla="*/ 111 h 604"/>
                  <a:gd name="T82" fmla="*/ 200 w 276"/>
                  <a:gd name="T83" fmla="*/ 140 h 604"/>
                  <a:gd name="T84" fmla="*/ 212 w 276"/>
                  <a:gd name="T85" fmla="*/ 204 h 604"/>
                  <a:gd name="T86" fmla="*/ 224 w 276"/>
                  <a:gd name="T87" fmla="*/ 259 h 604"/>
                  <a:gd name="T88" fmla="*/ 261 w 276"/>
                  <a:gd name="T89" fmla="*/ 244 h 604"/>
                  <a:gd name="T90" fmla="*/ 273 w 276"/>
                  <a:gd name="T91" fmla="*/ 163 h 604"/>
                  <a:gd name="T92" fmla="*/ 297 w 276"/>
                  <a:gd name="T93" fmla="*/ 231 h 604"/>
                  <a:gd name="T94" fmla="*/ 273 w 276"/>
                  <a:gd name="T95" fmla="*/ 272 h 604"/>
                  <a:gd name="T96" fmla="*/ 230 w 276"/>
                  <a:gd name="T97" fmla="*/ 384 h 604"/>
                  <a:gd name="T98" fmla="*/ 230 w 276"/>
                  <a:gd name="T99" fmla="*/ 477 h 604"/>
                  <a:gd name="T100" fmla="*/ 224 w 276"/>
                  <a:gd name="T101" fmla="*/ 534 h 604"/>
                  <a:gd name="T102" fmla="*/ 261 w 276"/>
                  <a:gd name="T103" fmla="*/ 616 h 604"/>
                  <a:gd name="T104" fmla="*/ 273 w 276"/>
                  <a:gd name="T105" fmla="*/ 673 h 604"/>
                  <a:gd name="T106" fmla="*/ 224 w 276"/>
                  <a:gd name="T107" fmla="*/ 767 h 604"/>
                  <a:gd name="T108" fmla="*/ 200 w 276"/>
                  <a:gd name="T109" fmla="*/ 781 h 604"/>
                  <a:gd name="T110" fmla="*/ 188 w 276"/>
                  <a:gd name="T111" fmla="*/ 795 h 604"/>
                  <a:gd name="T112" fmla="*/ 188 w 276"/>
                  <a:gd name="T113" fmla="*/ 877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p>
            </p:txBody>
          </p:sp>
          <p:sp>
            <p:nvSpPr>
              <p:cNvPr id="279" name="Freeform 299"/>
              <p:cNvSpPr>
                <a:spLocks noChangeAspect="1"/>
              </p:cNvSpPr>
              <p:nvPr/>
            </p:nvSpPr>
            <p:spPr bwMode="auto">
              <a:xfrm>
                <a:off x="3822184" y="9652143"/>
                <a:ext cx="176698" cy="122173"/>
              </a:xfrm>
              <a:custGeom>
                <a:avLst/>
                <a:gdLst>
                  <a:gd name="T0" fmla="*/ 6 w 66"/>
                  <a:gd name="T1" fmla="*/ 13 h 42"/>
                  <a:gd name="T2" fmla="*/ 0 w 66"/>
                  <a:gd name="T3" fmla="*/ 0 h 42"/>
                  <a:gd name="T4" fmla="*/ 6 w 66"/>
                  <a:gd name="T5" fmla="*/ 39 h 42"/>
                  <a:gd name="T6" fmla="*/ 25 w 66"/>
                  <a:gd name="T7" fmla="*/ 93 h 42"/>
                  <a:gd name="T8" fmla="*/ 49 w 66"/>
                  <a:gd name="T9" fmla="*/ 93 h 42"/>
                  <a:gd name="T10" fmla="*/ 80 w 66"/>
                  <a:gd name="T11" fmla="*/ 93 h 42"/>
                  <a:gd name="T12" fmla="*/ 74 w 66"/>
                  <a:gd name="T13" fmla="*/ 79 h 42"/>
                  <a:gd name="T14" fmla="*/ 37 w 66"/>
                  <a:gd name="T15" fmla="*/ 54 h 42"/>
                  <a:gd name="T16" fmla="*/ 6 w 66"/>
                  <a:gd name="T17" fmla="*/ 1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42">
                    <a:moveTo>
                      <a:pt x="6" y="6"/>
                    </a:moveTo>
                    <a:lnTo>
                      <a:pt x="0" y="0"/>
                    </a:lnTo>
                    <a:lnTo>
                      <a:pt x="6" y="18"/>
                    </a:lnTo>
                    <a:lnTo>
                      <a:pt x="18" y="42"/>
                    </a:lnTo>
                    <a:lnTo>
                      <a:pt x="42" y="42"/>
                    </a:lnTo>
                    <a:lnTo>
                      <a:pt x="66" y="42"/>
                    </a:lnTo>
                    <a:lnTo>
                      <a:pt x="60" y="36"/>
                    </a:lnTo>
                    <a:lnTo>
                      <a:pt x="30" y="24"/>
                    </a:lnTo>
                    <a:lnTo>
                      <a:pt x="6" y="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80" name="Freeform 300"/>
              <p:cNvSpPr>
                <a:spLocks noChangeAspect="1"/>
              </p:cNvSpPr>
              <p:nvPr/>
            </p:nvSpPr>
            <p:spPr bwMode="auto">
              <a:xfrm>
                <a:off x="3323274" y="7619409"/>
                <a:ext cx="498910" cy="2084723"/>
              </a:xfrm>
              <a:custGeom>
                <a:avLst/>
                <a:gdLst>
                  <a:gd name="T0" fmla="*/ 18 w 191"/>
                  <a:gd name="T1" fmla="*/ 647 h 712"/>
                  <a:gd name="T2" fmla="*/ 12 w 191"/>
                  <a:gd name="T3" fmla="*/ 840 h 712"/>
                  <a:gd name="T4" fmla="*/ 18 w 191"/>
                  <a:gd name="T5" fmla="*/ 935 h 712"/>
                  <a:gd name="T6" fmla="*/ 24 w 191"/>
                  <a:gd name="T7" fmla="*/ 1061 h 712"/>
                  <a:gd name="T8" fmla="*/ 41 w 191"/>
                  <a:gd name="T9" fmla="*/ 1104 h 712"/>
                  <a:gd name="T10" fmla="*/ 53 w 191"/>
                  <a:gd name="T11" fmla="*/ 1116 h 712"/>
                  <a:gd name="T12" fmla="*/ 53 w 191"/>
                  <a:gd name="T13" fmla="*/ 1144 h 712"/>
                  <a:gd name="T14" fmla="*/ 59 w 191"/>
                  <a:gd name="T15" fmla="*/ 1209 h 712"/>
                  <a:gd name="T16" fmla="*/ 65 w 191"/>
                  <a:gd name="T17" fmla="*/ 1265 h 712"/>
                  <a:gd name="T18" fmla="*/ 65 w 191"/>
                  <a:gd name="T19" fmla="*/ 1277 h 712"/>
                  <a:gd name="T20" fmla="*/ 59 w 191"/>
                  <a:gd name="T21" fmla="*/ 1322 h 712"/>
                  <a:gd name="T22" fmla="*/ 53 w 191"/>
                  <a:gd name="T23" fmla="*/ 1293 h 712"/>
                  <a:gd name="T24" fmla="*/ 35 w 191"/>
                  <a:gd name="T25" fmla="*/ 1335 h 712"/>
                  <a:gd name="T26" fmla="*/ 53 w 191"/>
                  <a:gd name="T27" fmla="*/ 1335 h 712"/>
                  <a:gd name="T28" fmla="*/ 65 w 191"/>
                  <a:gd name="T29" fmla="*/ 1362 h 712"/>
                  <a:gd name="T30" fmla="*/ 77 w 191"/>
                  <a:gd name="T31" fmla="*/ 1362 h 712"/>
                  <a:gd name="T32" fmla="*/ 71 w 191"/>
                  <a:gd name="T33" fmla="*/ 1389 h 712"/>
                  <a:gd name="T34" fmla="*/ 77 w 191"/>
                  <a:gd name="T35" fmla="*/ 1444 h 712"/>
                  <a:gd name="T36" fmla="*/ 77 w 191"/>
                  <a:gd name="T37" fmla="*/ 1488 h 712"/>
                  <a:gd name="T38" fmla="*/ 95 w 191"/>
                  <a:gd name="T39" fmla="*/ 1529 h 712"/>
                  <a:gd name="T40" fmla="*/ 108 w 191"/>
                  <a:gd name="T41" fmla="*/ 1540 h 712"/>
                  <a:gd name="T42" fmla="*/ 126 w 191"/>
                  <a:gd name="T43" fmla="*/ 1583 h 712"/>
                  <a:gd name="T44" fmla="*/ 138 w 191"/>
                  <a:gd name="T45" fmla="*/ 1609 h 712"/>
                  <a:gd name="T46" fmla="*/ 168 w 191"/>
                  <a:gd name="T47" fmla="*/ 1638 h 712"/>
                  <a:gd name="T48" fmla="*/ 198 w 191"/>
                  <a:gd name="T49" fmla="*/ 1583 h 712"/>
                  <a:gd name="T50" fmla="*/ 132 w 191"/>
                  <a:gd name="T51" fmla="*/ 1540 h 712"/>
                  <a:gd name="T52" fmla="*/ 89 w 191"/>
                  <a:gd name="T53" fmla="*/ 1444 h 712"/>
                  <a:gd name="T54" fmla="*/ 95 w 191"/>
                  <a:gd name="T55" fmla="*/ 1308 h 712"/>
                  <a:gd name="T56" fmla="*/ 83 w 191"/>
                  <a:gd name="T57" fmla="*/ 1237 h 712"/>
                  <a:gd name="T58" fmla="*/ 71 w 191"/>
                  <a:gd name="T59" fmla="*/ 1171 h 712"/>
                  <a:gd name="T60" fmla="*/ 53 w 191"/>
                  <a:gd name="T61" fmla="*/ 1048 h 712"/>
                  <a:gd name="T62" fmla="*/ 53 w 191"/>
                  <a:gd name="T63" fmla="*/ 935 h 712"/>
                  <a:gd name="T64" fmla="*/ 47 w 191"/>
                  <a:gd name="T65" fmla="*/ 800 h 712"/>
                  <a:gd name="T66" fmla="*/ 41 w 191"/>
                  <a:gd name="T67" fmla="*/ 675 h 712"/>
                  <a:gd name="T68" fmla="*/ 35 w 191"/>
                  <a:gd name="T69" fmla="*/ 578 h 712"/>
                  <a:gd name="T70" fmla="*/ 41 w 191"/>
                  <a:gd name="T71" fmla="*/ 480 h 712"/>
                  <a:gd name="T72" fmla="*/ 47 w 191"/>
                  <a:gd name="T73" fmla="*/ 399 h 712"/>
                  <a:gd name="T74" fmla="*/ 59 w 191"/>
                  <a:gd name="T75" fmla="*/ 291 h 712"/>
                  <a:gd name="T76" fmla="*/ 47 w 191"/>
                  <a:gd name="T77" fmla="*/ 234 h 712"/>
                  <a:gd name="T78" fmla="*/ 29 w 191"/>
                  <a:gd name="T79" fmla="*/ 112 h 712"/>
                  <a:gd name="T80" fmla="*/ 18 w 191"/>
                  <a:gd name="T81" fmla="*/ 14 h 712"/>
                  <a:gd name="T82" fmla="*/ 0 w 191"/>
                  <a:gd name="T83" fmla="*/ 29 h 712"/>
                  <a:gd name="T84" fmla="*/ 6 w 191"/>
                  <a:gd name="T85" fmla="*/ 150 h 712"/>
                  <a:gd name="T86" fmla="*/ 6 w 191"/>
                  <a:gd name="T87" fmla="*/ 275 h 712"/>
                  <a:gd name="T88" fmla="*/ 6 w 191"/>
                  <a:gd name="T89" fmla="*/ 508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712">
                    <a:moveTo>
                      <a:pt x="12" y="251"/>
                    </a:moveTo>
                    <a:lnTo>
                      <a:pt x="12" y="269"/>
                    </a:lnTo>
                    <a:lnTo>
                      <a:pt x="18" y="281"/>
                    </a:lnTo>
                    <a:lnTo>
                      <a:pt x="18" y="311"/>
                    </a:lnTo>
                    <a:lnTo>
                      <a:pt x="18" y="347"/>
                    </a:lnTo>
                    <a:lnTo>
                      <a:pt x="12" y="365"/>
                    </a:lnTo>
                    <a:lnTo>
                      <a:pt x="12" y="383"/>
                    </a:lnTo>
                    <a:lnTo>
                      <a:pt x="12" y="389"/>
                    </a:lnTo>
                    <a:lnTo>
                      <a:pt x="18" y="407"/>
                    </a:lnTo>
                    <a:lnTo>
                      <a:pt x="18" y="425"/>
                    </a:lnTo>
                    <a:lnTo>
                      <a:pt x="24" y="443"/>
                    </a:lnTo>
                    <a:lnTo>
                      <a:pt x="24" y="461"/>
                    </a:lnTo>
                    <a:lnTo>
                      <a:pt x="35" y="479"/>
                    </a:lnTo>
                    <a:lnTo>
                      <a:pt x="41" y="479"/>
                    </a:lnTo>
                    <a:lnTo>
                      <a:pt x="47" y="479"/>
                    </a:lnTo>
                    <a:lnTo>
                      <a:pt x="53" y="473"/>
                    </a:lnTo>
                    <a:lnTo>
                      <a:pt x="53" y="485"/>
                    </a:lnTo>
                    <a:lnTo>
                      <a:pt x="53" y="491"/>
                    </a:lnTo>
                    <a:lnTo>
                      <a:pt x="53" y="497"/>
                    </a:lnTo>
                    <a:lnTo>
                      <a:pt x="53" y="509"/>
                    </a:lnTo>
                    <a:lnTo>
                      <a:pt x="59" y="520"/>
                    </a:lnTo>
                    <a:lnTo>
                      <a:pt x="59" y="526"/>
                    </a:lnTo>
                    <a:lnTo>
                      <a:pt x="65" y="532"/>
                    </a:lnTo>
                    <a:lnTo>
                      <a:pt x="59" y="544"/>
                    </a:lnTo>
                    <a:lnTo>
                      <a:pt x="65" y="550"/>
                    </a:lnTo>
                    <a:lnTo>
                      <a:pt x="65" y="556"/>
                    </a:lnTo>
                    <a:lnTo>
                      <a:pt x="65" y="568"/>
                    </a:lnTo>
                    <a:lnTo>
                      <a:pt x="59" y="574"/>
                    </a:lnTo>
                    <a:lnTo>
                      <a:pt x="59" y="568"/>
                    </a:lnTo>
                    <a:lnTo>
                      <a:pt x="53" y="568"/>
                    </a:lnTo>
                    <a:lnTo>
                      <a:pt x="53" y="562"/>
                    </a:lnTo>
                    <a:lnTo>
                      <a:pt x="47" y="562"/>
                    </a:lnTo>
                    <a:lnTo>
                      <a:pt x="35" y="580"/>
                    </a:lnTo>
                    <a:lnTo>
                      <a:pt x="41" y="580"/>
                    </a:lnTo>
                    <a:lnTo>
                      <a:pt x="47" y="574"/>
                    </a:lnTo>
                    <a:lnTo>
                      <a:pt x="53" y="580"/>
                    </a:lnTo>
                    <a:lnTo>
                      <a:pt x="65" y="586"/>
                    </a:lnTo>
                    <a:lnTo>
                      <a:pt x="59" y="592"/>
                    </a:lnTo>
                    <a:lnTo>
                      <a:pt x="65" y="592"/>
                    </a:lnTo>
                    <a:lnTo>
                      <a:pt x="59" y="598"/>
                    </a:lnTo>
                    <a:lnTo>
                      <a:pt x="71" y="598"/>
                    </a:lnTo>
                    <a:lnTo>
                      <a:pt x="77" y="592"/>
                    </a:lnTo>
                    <a:lnTo>
                      <a:pt x="83" y="604"/>
                    </a:lnTo>
                    <a:lnTo>
                      <a:pt x="71" y="604"/>
                    </a:lnTo>
                    <a:lnTo>
                      <a:pt x="65" y="604"/>
                    </a:lnTo>
                    <a:lnTo>
                      <a:pt x="71" y="616"/>
                    </a:lnTo>
                    <a:lnTo>
                      <a:pt x="77" y="628"/>
                    </a:lnTo>
                    <a:lnTo>
                      <a:pt x="77" y="634"/>
                    </a:lnTo>
                    <a:lnTo>
                      <a:pt x="83" y="640"/>
                    </a:lnTo>
                    <a:lnTo>
                      <a:pt x="77" y="646"/>
                    </a:lnTo>
                    <a:lnTo>
                      <a:pt x="89" y="652"/>
                    </a:lnTo>
                    <a:lnTo>
                      <a:pt x="95" y="658"/>
                    </a:lnTo>
                    <a:lnTo>
                      <a:pt x="95" y="664"/>
                    </a:lnTo>
                    <a:lnTo>
                      <a:pt x="101" y="664"/>
                    </a:lnTo>
                    <a:lnTo>
                      <a:pt x="107" y="670"/>
                    </a:lnTo>
                    <a:lnTo>
                      <a:pt x="101" y="670"/>
                    </a:lnTo>
                    <a:lnTo>
                      <a:pt x="107" y="676"/>
                    </a:lnTo>
                    <a:lnTo>
                      <a:pt x="113" y="682"/>
                    </a:lnTo>
                    <a:lnTo>
                      <a:pt x="119" y="688"/>
                    </a:lnTo>
                    <a:lnTo>
                      <a:pt x="119" y="694"/>
                    </a:lnTo>
                    <a:lnTo>
                      <a:pt x="125" y="700"/>
                    </a:lnTo>
                    <a:lnTo>
                      <a:pt x="131" y="700"/>
                    </a:lnTo>
                    <a:lnTo>
                      <a:pt x="125" y="706"/>
                    </a:lnTo>
                    <a:lnTo>
                      <a:pt x="137" y="706"/>
                    </a:lnTo>
                    <a:lnTo>
                      <a:pt x="161" y="712"/>
                    </a:lnTo>
                    <a:lnTo>
                      <a:pt x="161" y="694"/>
                    </a:lnTo>
                    <a:lnTo>
                      <a:pt x="173" y="682"/>
                    </a:lnTo>
                    <a:lnTo>
                      <a:pt x="191" y="688"/>
                    </a:lnTo>
                    <a:lnTo>
                      <a:pt x="161" y="676"/>
                    </a:lnTo>
                    <a:lnTo>
                      <a:pt x="131" y="676"/>
                    </a:lnTo>
                    <a:lnTo>
                      <a:pt x="125" y="670"/>
                    </a:lnTo>
                    <a:lnTo>
                      <a:pt x="113" y="652"/>
                    </a:lnTo>
                    <a:lnTo>
                      <a:pt x="107" y="652"/>
                    </a:lnTo>
                    <a:lnTo>
                      <a:pt x="89" y="628"/>
                    </a:lnTo>
                    <a:lnTo>
                      <a:pt x="101" y="616"/>
                    </a:lnTo>
                    <a:lnTo>
                      <a:pt x="95" y="592"/>
                    </a:lnTo>
                    <a:lnTo>
                      <a:pt x="95" y="568"/>
                    </a:lnTo>
                    <a:lnTo>
                      <a:pt x="89" y="550"/>
                    </a:lnTo>
                    <a:lnTo>
                      <a:pt x="89" y="544"/>
                    </a:lnTo>
                    <a:lnTo>
                      <a:pt x="83" y="538"/>
                    </a:lnTo>
                    <a:lnTo>
                      <a:pt x="89" y="532"/>
                    </a:lnTo>
                    <a:lnTo>
                      <a:pt x="77" y="526"/>
                    </a:lnTo>
                    <a:lnTo>
                      <a:pt x="71" y="509"/>
                    </a:lnTo>
                    <a:lnTo>
                      <a:pt x="65" y="497"/>
                    </a:lnTo>
                    <a:lnTo>
                      <a:pt x="65" y="479"/>
                    </a:lnTo>
                    <a:lnTo>
                      <a:pt x="53" y="455"/>
                    </a:lnTo>
                    <a:lnTo>
                      <a:pt x="53" y="431"/>
                    </a:lnTo>
                    <a:lnTo>
                      <a:pt x="59" y="419"/>
                    </a:lnTo>
                    <a:lnTo>
                      <a:pt x="53" y="407"/>
                    </a:lnTo>
                    <a:lnTo>
                      <a:pt x="47" y="377"/>
                    </a:lnTo>
                    <a:lnTo>
                      <a:pt x="53" y="365"/>
                    </a:lnTo>
                    <a:lnTo>
                      <a:pt x="47" y="347"/>
                    </a:lnTo>
                    <a:lnTo>
                      <a:pt x="53" y="323"/>
                    </a:lnTo>
                    <a:lnTo>
                      <a:pt x="47" y="311"/>
                    </a:lnTo>
                    <a:lnTo>
                      <a:pt x="41" y="293"/>
                    </a:lnTo>
                    <a:lnTo>
                      <a:pt x="29" y="281"/>
                    </a:lnTo>
                    <a:lnTo>
                      <a:pt x="35" y="269"/>
                    </a:lnTo>
                    <a:lnTo>
                      <a:pt x="35" y="251"/>
                    </a:lnTo>
                    <a:lnTo>
                      <a:pt x="35" y="239"/>
                    </a:lnTo>
                    <a:lnTo>
                      <a:pt x="35" y="227"/>
                    </a:lnTo>
                    <a:lnTo>
                      <a:pt x="41" y="209"/>
                    </a:lnTo>
                    <a:lnTo>
                      <a:pt x="47" y="191"/>
                    </a:lnTo>
                    <a:lnTo>
                      <a:pt x="53" y="185"/>
                    </a:lnTo>
                    <a:lnTo>
                      <a:pt x="47" y="173"/>
                    </a:lnTo>
                    <a:lnTo>
                      <a:pt x="41" y="144"/>
                    </a:lnTo>
                    <a:lnTo>
                      <a:pt x="47" y="132"/>
                    </a:lnTo>
                    <a:lnTo>
                      <a:pt x="59" y="126"/>
                    </a:lnTo>
                    <a:lnTo>
                      <a:pt x="65" y="108"/>
                    </a:lnTo>
                    <a:lnTo>
                      <a:pt x="59" y="102"/>
                    </a:lnTo>
                    <a:lnTo>
                      <a:pt x="47" y="102"/>
                    </a:lnTo>
                    <a:lnTo>
                      <a:pt x="41" y="84"/>
                    </a:lnTo>
                    <a:lnTo>
                      <a:pt x="35" y="66"/>
                    </a:lnTo>
                    <a:lnTo>
                      <a:pt x="29" y="48"/>
                    </a:lnTo>
                    <a:lnTo>
                      <a:pt x="29" y="36"/>
                    </a:lnTo>
                    <a:lnTo>
                      <a:pt x="24" y="18"/>
                    </a:lnTo>
                    <a:lnTo>
                      <a:pt x="18" y="6"/>
                    </a:lnTo>
                    <a:lnTo>
                      <a:pt x="12" y="0"/>
                    </a:lnTo>
                    <a:lnTo>
                      <a:pt x="6" y="6"/>
                    </a:lnTo>
                    <a:lnTo>
                      <a:pt x="0" y="12"/>
                    </a:lnTo>
                    <a:lnTo>
                      <a:pt x="0" y="42"/>
                    </a:lnTo>
                    <a:lnTo>
                      <a:pt x="6" y="66"/>
                    </a:lnTo>
                    <a:lnTo>
                      <a:pt x="6" y="84"/>
                    </a:lnTo>
                    <a:lnTo>
                      <a:pt x="6" y="108"/>
                    </a:lnTo>
                    <a:lnTo>
                      <a:pt x="6" y="120"/>
                    </a:lnTo>
                    <a:lnTo>
                      <a:pt x="6" y="144"/>
                    </a:lnTo>
                    <a:lnTo>
                      <a:pt x="12" y="161"/>
                    </a:lnTo>
                    <a:lnTo>
                      <a:pt x="6" y="221"/>
                    </a:lnTo>
                    <a:lnTo>
                      <a:pt x="12" y="233"/>
                    </a:lnTo>
                    <a:lnTo>
                      <a:pt x="12" y="251"/>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81" name="Freeform 301"/>
              <p:cNvSpPr>
                <a:spLocks noChangeAspect="1"/>
              </p:cNvSpPr>
              <p:nvPr/>
            </p:nvSpPr>
            <p:spPr bwMode="auto">
              <a:xfrm>
                <a:off x="3398631" y="9020487"/>
                <a:ext cx="31184" cy="88378"/>
              </a:xfrm>
              <a:custGeom>
                <a:avLst/>
                <a:gdLst>
                  <a:gd name="T0" fmla="*/ 6 w 12"/>
                  <a:gd name="T1" fmla="*/ 0 h 30"/>
                  <a:gd name="T2" fmla="*/ 0 w 12"/>
                  <a:gd name="T3" fmla="*/ 14 h 30"/>
                  <a:gd name="T4" fmla="*/ 6 w 12"/>
                  <a:gd name="T5" fmla="*/ 74 h 30"/>
                  <a:gd name="T6" fmla="*/ 12 w 12"/>
                  <a:gd name="T7" fmla="*/ 74 h 30"/>
                  <a:gd name="T8" fmla="*/ 12 w 12"/>
                  <a:gd name="T9" fmla="*/ 58 h 30"/>
                  <a:gd name="T10" fmla="*/ 12 w 12"/>
                  <a:gd name="T11" fmla="*/ 29 h 30"/>
                  <a:gd name="T12" fmla="*/ 12 w 12"/>
                  <a:gd name="T13" fmla="*/ 29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4C8FCC"/>
              </a:solidFill>
              <a:ln w="9525">
                <a:solidFill>
                  <a:srgbClr val="000000"/>
                </a:solidFill>
                <a:prstDash val="solid"/>
                <a:round/>
                <a:headEnd/>
                <a:tailEnd/>
              </a:ln>
            </p:spPr>
            <p:txBody>
              <a:bodyPr/>
              <a:lstStyle/>
              <a:p>
                <a:endParaRPr lang="en-US"/>
              </a:p>
            </p:txBody>
          </p:sp>
          <p:sp>
            <p:nvSpPr>
              <p:cNvPr id="282" name="Freeform 302"/>
              <p:cNvSpPr>
                <a:spLocks noChangeAspect="1"/>
              </p:cNvSpPr>
              <p:nvPr/>
            </p:nvSpPr>
            <p:spPr bwMode="auto">
              <a:xfrm>
                <a:off x="3473988" y="9423396"/>
                <a:ext cx="49372" cy="70184"/>
              </a:xfrm>
              <a:custGeom>
                <a:avLst/>
                <a:gdLst>
                  <a:gd name="T0" fmla="*/ 6 w 18"/>
                  <a:gd name="T1" fmla="*/ 0 h 24"/>
                  <a:gd name="T2" fmla="*/ 0 w 18"/>
                  <a:gd name="T3" fmla="*/ 29 h 24"/>
                  <a:gd name="T4" fmla="*/ 19 w 18"/>
                  <a:gd name="T5" fmla="*/ 54 h 24"/>
                  <a:gd name="T6" fmla="*/ 25 w 18"/>
                  <a:gd name="T7" fmla="*/ 54 h 24"/>
                  <a:gd name="T8" fmla="*/ 25 w 18"/>
                  <a:gd name="T9" fmla="*/ 42 h 24"/>
                  <a:gd name="T10" fmla="*/ 6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83" name="Freeform 303"/>
              <p:cNvSpPr>
                <a:spLocks noChangeAspect="1"/>
              </p:cNvSpPr>
              <p:nvPr/>
            </p:nvSpPr>
            <p:spPr bwMode="auto">
              <a:xfrm>
                <a:off x="2782790" y="6496464"/>
                <a:ext cx="252053" cy="387311"/>
              </a:xfrm>
              <a:custGeom>
                <a:avLst/>
                <a:gdLst>
                  <a:gd name="T0" fmla="*/ 0 w 96"/>
                  <a:gd name="T1" fmla="*/ 126 h 132"/>
                  <a:gd name="T2" fmla="*/ 0 w 96"/>
                  <a:gd name="T3" fmla="*/ 167 h 132"/>
                  <a:gd name="T4" fmla="*/ 0 w 96"/>
                  <a:gd name="T5" fmla="*/ 181 h 132"/>
                  <a:gd name="T6" fmla="*/ 12 w 96"/>
                  <a:gd name="T7" fmla="*/ 198 h 132"/>
                  <a:gd name="T8" fmla="*/ 12 w 96"/>
                  <a:gd name="T9" fmla="*/ 181 h 132"/>
                  <a:gd name="T10" fmla="*/ 18 w 96"/>
                  <a:gd name="T11" fmla="*/ 198 h 132"/>
                  <a:gd name="T12" fmla="*/ 12 w 96"/>
                  <a:gd name="T13" fmla="*/ 225 h 132"/>
                  <a:gd name="T14" fmla="*/ 6 w 96"/>
                  <a:gd name="T15" fmla="*/ 238 h 132"/>
                  <a:gd name="T16" fmla="*/ 12 w 96"/>
                  <a:gd name="T17" fmla="*/ 254 h 132"/>
                  <a:gd name="T18" fmla="*/ 6 w 96"/>
                  <a:gd name="T19" fmla="*/ 279 h 132"/>
                  <a:gd name="T20" fmla="*/ 12 w 96"/>
                  <a:gd name="T21" fmla="*/ 279 h 132"/>
                  <a:gd name="T22" fmla="*/ 30 w 96"/>
                  <a:gd name="T23" fmla="*/ 308 h 132"/>
                  <a:gd name="T24" fmla="*/ 36 w 96"/>
                  <a:gd name="T25" fmla="*/ 293 h 132"/>
                  <a:gd name="T26" fmla="*/ 36 w 96"/>
                  <a:gd name="T27" fmla="*/ 268 h 132"/>
                  <a:gd name="T28" fmla="*/ 42 w 96"/>
                  <a:gd name="T29" fmla="*/ 254 h 132"/>
                  <a:gd name="T30" fmla="*/ 55 w 96"/>
                  <a:gd name="T31" fmla="*/ 225 h 132"/>
                  <a:gd name="T32" fmla="*/ 55 w 96"/>
                  <a:gd name="T33" fmla="*/ 225 h 132"/>
                  <a:gd name="T34" fmla="*/ 55 w 96"/>
                  <a:gd name="T35" fmla="*/ 238 h 132"/>
                  <a:gd name="T36" fmla="*/ 55 w 96"/>
                  <a:gd name="T37" fmla="*/ 238 h 132"/>
                  <a:gd name="T38" fmla="*/ 55 w 96"/>
                  <a:gd name="T39" fmla="*/ 225 h 132"/>
                  <a:gd name="T40" fmla="*/ 61 w 96"/>
                  <a:gd name="T41" fmla="*/ 211 h 132"/>
                  <a:gd name="T42" fmla="*/ 73 w 96"/>
                  <a:gd name="T43" fmla="*/ 198 h 132"/>
                  <a:gd name="T44" fmla="*/ 91 w 96"/>
                  <a:gd name="T45" fmla="*/ 167 h 132"/>
                  <a:gd name="T46" fmla="*/ 103 w 96"/>
                  <a:gd name="T47" fmla="*/ 112 h 132"/>
                  <a:gd name="T48" fmla="*/ 103 w 96"/>
                  <a:gd name="T49" fmla="*/ 126 h 132"/>
                  <a:gd name="T50" fmla="*/ 97 w 96"/>
                  <a:gd name="T51" fmla="*/ 86 h 132"/>
                  <a:gd name="T52" fmla="*/ 103 w 96"/>
                  <a:gd name="T53" fmla="*/ 86 h 132"/>
                  <a:gd name="T54" fmla="*/ 85 w 96"/>
                  <a:gd name="T55" fmla="*/ 55 h 132"/>
                  <a:gd name="T56" fmla="*/ 67 w 96"/>
                  <a:gd name="T57" fmla="*/ 55 h 132"/>
                  <a:gd name="T58" fmla="*/ 55 w 96"/>
                  <a:gd name="T59" fmla="*/ 29 h 132"/>
                  <a:gd name="T60" fmla="*/ 36 w 96"/>
                  <a:gd name="T61" fmla="*/ 0 h 132"/>
                  <a:gd name="T62" fmla="*/ 30 w 96"/>
                  <a:gd name="T63" fmla="*/ 29 h 132"/>
                  <a:gd name="T64" fmla="*/ 12 w 96"/>
                  <a:gd name="T65" fmla="*/ 42 h 132"/>
                  <a:gd name="T66" fmla="*/ 6 w 96"/>
                  <a:gd name="T67" fmla="*/ 86 h 132"/>
                  <a:gd name="T68" fmla="*/ 6 w 96"/>
                  <a:gd name="T69" fmla="*/ 98 h 132"/>
                  <a:gd name="T70" fmla="*/ 0 w 96"/>
                  <a:gd name="T71" fmla="*/ 126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84" name="Freeform 304"/>
              <p:cNvSpPr>
                <a:spLocks noChangeAspect="1"/>
              </p:cNvSpPr>
              <p:nvPr/>
            </p:nvSpPr>
            <p:spPr bwMode="auto">
              <a:xfrm>
                <a:off x="2281280" y="6584844"/>
                <a:ext cx="31184" cy="54588"/>
              </a:xfrm>
              <a:custGeom>
                <a:avLst/>
                <a:gdLst>
                  <a:gd name="T0" fmla="*/ 0 w 12"/>
                  <a:gd name="T1" fmla="*/ 0 h 18"/>
                  <a:gd name="T2" fmla="*/ 6 w 12"/>
                  <a:gd name="T3" fmla="*/ 35 h 18"/>
                  <a:gd name="T4" fmla="*/ 0 w 12"/>
                  <a:gd name="T5" fmla="*/ 55 h 18"/>
                  <a:gd name="T6" fmla="*/ 12 w 12"/>
                  <a:gd name="T7" fmla="*/ 55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85" name="Freeform 305"/>
              <p:cNvSpPr>
                <a:spLocks noChangeAspect="1"/>
              </p:cNvSpPr>
              <p:nvPr/>
            </p:nvSpPr>
            <p:spPr bwMode="auto">
              <a:xfrm>
                <a:off x="2813970" y="6743406"/>
                <a:ext cx="15592" cy="18195"/>
              </a:xfrm>
              <a:custGeom>
                <a:avLst/>
                <a:gdLst>
                  <a:gd name="T0" fmla="*/ 6 w 6"/>
                  <a:gd name="T1" fmla="*/ 0 h 6"/>
                  <a:gd name="T2" fmla="*/ 0 w 6"/>
                  <a:gd name="T3" fmla="*/ 18 h 6"/>
                  <a:gd name="T4" fmla="*/ 0 w 6"/>
                  <a:gd name="T5" fmla="*/ 0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86" name="Freeform 306"/>
              <p:cNvSpPr>
                <a:spLocks noChangeAspect="1"/>
              </p:cNvSpPr>
              <p:nvPr/>
            </p:nvSpPr>
            <p:spPr bwMode="auto">
              <a:xfrm>
                <a:off x="2328053" y="6621237"/>
                <a:ext cx="18189" cy="18195"/>
              </a:xfrm>
              <a:custGeom>
                <a:avLst/>
                <a:gdLst>
                  <a:gd name="T0" fmla="*/ 18 w 6"/>
                  <a:gd name="T1" fmla="*/ 18 h 6"/>
                  <a:gd name="T2" fmla="*/ 18 w 6"/>
                  <a:gd name="T3" fmla="*/ 18 h 6"/>
                  <a:gd name="T4" fmla="*/ 0 w 6"/>
                  <a:gd name="T5" fmla="*/ 0 h 6"/>
                  <a:gd name="T6" fmla="*/ 18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287" name="Freeform 307"/>
              <p:cNvSpPr>
                <a:spLocks noChangeAspect="1"/>
              </p:cNvSpPr>
              <p:nvPr/>
            </p:nvSpPr>
            <p:spPr bwMode="auto">
              <a:xfrm>
                <a:off x="2769795" y="6584844"/>
                <a:ext cx="595054" cy="1068355"/>
              </a:xfrm>
              <a:custGeom>
                <a:avLst/>
                <a:gdLst>
                  <a:gd name="T0" fmla="*/ 229 w 228"/>
                  <a:gd name="T1" fmla="*/ 673 h 365"/>
                  <a:gd name="T2" fmla="*/ 229 w 228"/>
                  <a:gd name="T3" fmla="*/ 743 h 365"/>
                  <a:gd name="T4" fmla="*/ 229 w 228"/>
                  <a:gd name="T5" fmla="*/ 781 h 365"/>
                  <a:gd name="T6" fmla="*/ 223 w 228"/>
                  <a:gd name="T7" fmla="*/ 824 h 365"/>
                  <a:gd name="T8" fmla="*/ 217 w 228"/>
                  <a:gd name="T9" fmla="*/ 838 h 365"/>
                  <a:gd name="T10" fmla="*/ 193 w 228"/>
                  <a:gd name="T11" fmla="*/ 795 h 365"/>
                  <a:gd name="T12" fmla="*/ 133 w 228"/>
                  <a:gd name="T13" fmla="*/ 714 h 365"/>
                  <a:gd name="T14" fmla="*/ 96 w 228"/>
                  <a:gd name="T15" fmla="*/ 645 h 365"/>
                  <a:gd name="T16" fmla="*/ 84 w 228"/>
                  <a:gd name="T17" fmla="*/ 577 h 365"/>
                  <a:gd name="T18" fmla="*/ 66 w 228"/>
                  <a:gd name="T19" fmla="*/ 492 h 365"/>
                  <a:gd name="T20" fmla="*/ 42 w 228"/>
                  <a:gd name="T21" fmla="*/ 399 h 365"/>
                  <a:gd name="T22" fmla="*/ 30 w 228"/>
                  <a:gd name="T23" fmla="*/ 330 h 365"/>
                  <a:gd name="T24" fmla="*/ 6 w 228"/>
                  <a:gd name="T25" fmla="*/ 275 h 365"/>
                  <a:gd name="T26" fmla="*/ 6 w 228"/>
                  <a:gd name="T27" fmla="*/ 179 h 365"/>
                  <a:gd name="T28" fmla="*/ 18 w 228"/>
                  <a:gd name="T29" fmla="*/ 179 h 365"/>
                  <a:gd name="T30" fmla="*/ 18 w 228"/>
                  <a:gd name="T31" fmla="*/ 205 h 365"/>
                  <a:gd name="T32" fmla="*/ 42 w 228"/>
                  <a:gd name="T33" fmla="*/ 220 h 365"/>
                  <a:gd name="T34" fmla="*/ 48 w 228"/>
                  <a:gd name="T35" fmla="*/ 179 h 365"/>
                  <a:gd name="T36" fmla="*/ 54 w 228"/>
                  <a:gd name="T37" fmla="*/ 150 h 365"/>
                  <a:gd name="T38" fmla="*/ 54 w 228"/>
                  <a:gd name="T39" fmla="*/ 163 h 365"/>
                  <a:gd name="T40" fmla="*/ 60 w 228"/>
                  <a:gd name="T41" fmla="*/ 140 h 365"/>
                  <a:gd name="T42" fmla="*/ 90 w 228"/>
                  <a:gd name="T43" fmla="*/ 98 h 365"/>
                  <a:gd name="T44" fmla="*/ 102 w 228"/>
                  <a:gd name="T45" fmla="*/ 54 h 365"/>
                  <a:gd name="T46" fmla="*/ 102 w 228"/>
                  <a:gd name="T47" fmla="*/ 14 h 365"/>
                  <a:gd name="T48" fmla="*/ 127 w 228"/>
                  <a:gd name="T49" fmla="*/ 54 h 365"/>
                  <a:gd name="T50" fmla="*/ 145 w 228"/>
                  <a:gd name="T51" fmla="*/ 111 h 365"/>
                  <a:gd name="T52" fmla="*/ 181 w 228"/>
                  <a:gd name="T53" fmla="*/ 111 h 365"/>
                  <a:gd name="T54" fmla="*/ 193 w 228"/>
                  <a:gd name="T55" fmla="*/ 179 h 365"/>
                  <a:gd name="T56" fmla="*/ 199 w 228"/>
                  <a:gd name="T57" fmla="*/ 193 h 365"/>
                  <a:gd name="T58" fmla="*/ 169 w 228"/>
                  <a:gd name="T59" fmla="*/ 220 h 365"/>
                  <a:gd name="T60" fmla="*/ 151 w 228"/>
                  <a:gd name="T61" fmla="*/ 275 h 365"/>
                  <a:gd name="T62" fmla="*/ 139 w 228"/>
                  <a:gd name="T63" fmla="*/ 343 h 365"/>
                  <a:gd name="T64" fmla="*/ 151 w 228"/>
                  <a:gd name="T65" fmla="*/ 411 h 365"/>
                  <a:gd name="T66" fmla="*/ 157 w 228"/>
                  <a:gd name="T67" fmla="*/ 437 h 365"/>
                  <a:gd name="T68" fmla="*/ 181 w 228"/>
                  <a:gd name="T69" fmla="*/ 468 h 365"/>
                  <a:gd name="T70" fmla="*/ 199 w 228"/>
                  <a:gd name="T71" fmla="*/ 468 h 365"/>
                  <a:gd name="T72" fmla="*/ 217 w 228"/>
                  <a:gd name="T73" fmla="*/ 507 h 365"/>
                  <a:gd name="T74" fmla="*/ 235 w 228"/>
                  <a:gd name="T75" fmla="*/ 577 h 365"/>
                  <a:gd name="T76" fmla="*/ 229 w 228"/>
                  <a:gd name="T77" fmla="*/ 645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88" name="Freeform 308"/>
              <p:cNvSpPr>
                <a:spLocks noChangeAspect="1"/>
              </p:cNvSpPr>
              <p:nvPr/>
            </p:nvSpPr>
            <p:spPr bwMode="auto">
              <a:xfrm>
                <a:off x="9684374" y="3504548"/>
                <a:ext cx="2359428" cy="1907965"/>
              </a:xfrm>
              <a:custGeom>
                <a:avLst/>
                <a:gdLst>
                  <a:gd name="T0" fmla="*/ 392 w 897"/>
                  <a:gd name="T1" fmla="*/ 1149 h 652"/>
                  <a:gd name="T2" fmla="*/ 327 w 897"/>
                  <a:gd name="T3" fmla="*/ 1138 h 652"/>
                  <a:gd name="T4" fmla="*/ 248 w 897"/>
                  <a:gd name="T5" fmla="*/ 1098 h 652"/>
                  <a:gd name="T6" fmla="*/ 182 w 897"/>
                  <a:gd name="T7" fmla="*/ 1040 h 652"/>
                  <a:gd name="T8" fmla="*/ 121 w 897"/>
                  <a:gd name="T9" fmla="*/ 933 h 652"/>
                  <a:gd name="T10" fmla="*/ 121 w 897"/>
                  <a:gd name="T11" fmla="*/ 852 h 652"/>
                  <a:gd name="T12" fmla="*/ 109 w 897"/>
                  <a:gd name="T13" fmla="*/ 807 h 652"/>
                  <a:gd name="T14" fmla="*/ 55 w 897"/>
                  <a:gd name="T15" fmla="*/ 742 h 652"/>
                  <a:gd name="T16" fmla="*/ 36 w 897"/>
                  <a:gd name="T17" fmla="*/ 714 h 652"/>
                  <a:gd name="T18" fmla="*/ 18 w 897"/>
                  <a:gd name="T19" fmla="*/ 576 h 652"/>
                  <a:gd name="T20" fmla="*/ 97 w 897"/>
                  <a:gd name="T21" fmla="*/ 491 h 652"/>
                  <a:gd name="T22" fmla="*/ 79 w 897"/>
                  <a:gd name="T23" fmla="*/ 384 h 652"/>
                  <a:gd name="T24" fmla="*/ 103 w 897"/>
                  <a:gd name="T25" fmla="*/ 304 h 652"/>
                  <a:gd name="T26" fmla="*/ 146 w 897"/>
                  <a:gd name="T27" fmla="*/ 220 h 652"/>
                  <a:gd name="T28" fmla="*/ 194 w 897"/>
                  <a:gd name="T29" fmla="*/ 233 h 652"/>
                  <a:gd name="T30" fmla="*/ 284 w 897"/>
                  <a:gd name="T31" fmla="*/ 370 h 652"/>
                  <a:gd name="T32" fmla="*/ 399 w 897"/>
                  <a:gd name="T33" fmla="*/ 465 h 652"/>
                  <a:gd name="T34" fmla="*/ 497 w 897"/>
                  <a:gd name="T35" fmla="*/ 507 h 652"/>
                  <a:gd name="T36" fmla="*/ 599 w 897"/>
                  <a:gd name="T37" fmla="*/ 477 h 652"/>
                  <a:gd name="T38" fmla="*/ 658 w 897"/>
                  <a:gd name="T39" fmla="*/ 355 h 652"/>
                  <a:gd name="T40" fmla="*/ 723 w 897"/>
                  <a:gd name="T41" fmla="*/ 275 h 652"/>
                  <a:gd name="T42" fmla="*/ 638 w 897"/>
                  <a:gd name="T43" fmla="*/ 220 h 652"/>
                  <a:gd name="T44" fmla="*/ 678 w 897"/>
                  <a:gd name="T45" fmla="*/ 140 h 652"/>
                  <a:gd name="T46" fmla="*/ 665 w 897"/>
                  <a:gd name="T47" fmla="*/ 0 h 652"/>
                  <a:gd name="T48" fmla="*/ 781 w 897"/>
                  <a:gd name="T49" fmla="*/ 83 h 652"/>
                  <a:gd name="T50" fmla="*/ 886 w 897"/>
                  <a:gd name="T51" fmla="*/ 193 h 652"/>
                  <a:gd name="T52" fmla="*/ 970 w 897"/>
                  <a:gd name="T53" fmla="*/ 315 h 652"/>
                  <a:gd name="T54" fmla="*/ 970 w 897"/>
                  <a:gd name="T55" fmla="*/ 451 h 652"/>
                  <a:gd name="T56" fmla="*/ 938 w 897"/>
                  <a:gd name="T57" fmla="*/ 507 h 652"/>
                  <a:gd name="T58" fmla="*/ 899 w 897"/>
                  <a:gd name="T59" fmla="*/ 563 h 652"/>
                  <a:gd name="T60" fmla="*/ 848 w 897"/>
                  <a:gd name="T61" fmla="*/ 644 h 652"/>
                  <a:gd name="T62" fmla="*/ 821 w 897"/>
                  <a:gd name="T63" fmla="*/ 563 h 652"/>
                  <a:gd name="T64" fmla="*/ 788 w 897"/>
                  <a:gd name="T65" fmla="*/ 673 h 652"/>
                  <a:gd name="T66" fmla="*/ 873 w 897"/>
                  <a:gd name="T67" fmla="*/ 714 h 652"/>
                  <a:gd name="T68" fmla="*/ 860 w 897"/>
                  <a:gd name="T69" fmla="*/ 767 h 652"/>
                  <a:gd name="T70" fmla="*/ 906 w 897"/>
                  <a:gd name="T71" fmla="*/ 933 h 652"/>
                  <a:gd name="T72" fmla="*/ 913 w 897"/>
                  <a:gd name="T73" fmla="*/ 1030 h 652"/>
                  <a:gd name="T74" fmla="*/ 931 w 897"/>
                  <a:gd name="T75" fmla="*/ 1069 h 652"/>
                  <a:gd name="T76" fmla="*/ 938 w 897"/>
                  <a:gd name="T77" fmla="*/ 1111 h 652"/>
                  <a:gd name="T78" fmla="*/ 931 w 897"/>
                  <a:gd name="T79" fmla="*/ 1149 h 652"/>
                  <a:gd name="T80" fmla="*/ 913 w 897"/>
                  <a:gd name="T81" fmla="*/ 1234 h 652"/>
                  <a:gd name="T82" fmla="*/ 913 w 897"/>
                  <a:gd name="T83" fmla="*/ 1261 h 652"/>
                  <a:gd name="T84" fmla="*/ 893 w 897"/>
                  <a:gd name="T85" fmla="*/ 1300 h 652"/>
                  <a:gd name="T86" fmla="*/ 873 w 897"/>
                  <a:gd name="T87" fmla="*/ 1370 h 652"/>
                  <a:gd name="T88" fmla="*/ 841 w 897"/>
                  <a:gd name="T89" fmla="*/ 1370 h 652"/>
                  <a:gd name="T90" fmla="*/ 815 w 897"/>
                  <a:gd name="T91" fmla="*/ 1370 h 652"/>
                  <a:gd name="T92" fmla="*/ 808 w 897"/>
                  <a:gd name="T93" fmla="*/ 1425 h 652"/>
                  <a:gd name="T94" fmla="*/ 769 w 897"/>
                  <a:gd name="T95" fmla="*/ 1440 h 652"/>
                  <a:gd name="T96" fmla="*/ 757 w 897"/>
                  <a:gd name="T97" fmla="*/ 1440 h 652"/>
                  <a:gd name="T98" fmla="*/ 730 w 897"/>
                  <a:gd name="T99" fmla="*/ 1425 h 652"/>
                  <a:gd name="T100" fmla="*/ 672 w 897"/>
                  <a:gd name="T101" fmla="*/ 1354 h 652"/>
                  <a:gd name="T102" fmla="*/ 631 w 897"/>
                  <a:gd name="T103" fmla="*/ 1384 h 652"/>
                  <a:gd name="T104" fmla="*/ 599 w 897"/>
                  <a:gd name="T105" fmla="*/ 1397 h 652"/>
                  <a:gd name="T106" fmla="*/ 574 w 897"/>
                  <a:gd name="T107" fmla="*/ 1440 h 652"/>
                  <a:gd name="T108" fmla="*/ 540 w 897"/>
                  <a:gd name="T109" fmla="*/ 1314 h 652"/>
                  <a:gd name="T110" fmla="*/ 527 w 897"/>
                  <a:gd name="T111" fmla="*/ 1247 h 652"/>
                  <a:gd name="T112" fmla="*/ 497 w 897"/>
                  <a:gd name="T113" fmla="*/ 1111 h 652"/>
                  <a:gd name="T114" fmla="*/ 469 w 897"/>
                  <a:gd name="T115" fmla="*/ 1082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89" name="Freeform 309"/>
              <p:cNvSpPr>
                <a:spLocks noChangeAspect="1"/>
              </p:cNvSpPr>
              <p:nvPr/>
            </p:nvSpPr>
            <p:spPr bwMode="auto">
              <a:xfrm>
                <a:off x="11477329" y="5428109"/>
                <a:ext cx="111734" cy="88378"/>
              </a:xfrm>
              <a:custGeom>
                <a:avLst/>
                <a:gdLst>
                  <a:gd name="T0" fmla="*/ 37 w 42"/>
                  <a:gd name="T1" fmla="*/ 0 h 30"/>
                  <a:gd name="T2" fmla="*/ 12 w 42"/>
                  <a:gd name="T3" fmla="*/ 0 h 30"/>
                  <a:gd name="T4" fmla="*/ 0 w 42"/>
                  <a:gd name="T5" fmla="*/ 29 h 30"/>
                  <a:gd name="T6" fmla="*/ 0 w 42"/>
                  <a:gd name="T7" fmla="*/ 58 h 30"/>
                  <a:gd name="T8" fmla="*/ 18 w 42"/>
                  <a:gd name="T9" fmla="*/ 74 h 30"/>
                  <a:gd name="T10" fmla="*/ 31 w 42"/>
                  <a:gd name="T11" fmla="*/ 74 h 30"/>
                  <a:gd name="T12" fmla="*/ 37 w 42"/>
                  <a:gd name="T13" fmla="*/ 42 h 30"/>
                  <a:gd name="T14" fmla="*/ 49 w 42"/>
                  <a:gd name="T15" fmla="*/ 14 h 30"/>
                  <a:gd name="T16" fmla="*/ 43 w 42"/>
                  <a:gd name="T17" fmla="*/ 0 h 30"/>
                  <a:gd name="T18" fmla="*/ 37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290" name="Freeform 310"/>
              <p:cNvSpPr>
                <a:spLocks noChangeAspect="1"/>
              </p:cNvSpPr>
              <p:nvPr/>
            </p:nvSpPr>
            <p:spPr bwMode="auto">
              <a:xfrm>
                <a:off x="12267270" y="4169996"/>
                <a:ext cx="394971" cy="473092"/>
              </a:xfrm>
              <a:custGeom>
                <a:avLst/>
                <a:gdLst>
                  <a:gd name="T0" fmla="*/ 152 w 150"/>
                  <a:gd name="T1" fmla="*/ 273 h 162"/>
                  <a:gd name="T2" fmla="*/ 146 w 150"/>
                  <a:gd name="T3" fmla="*/ 273 h 162"/>
                  <a:gd name="T4" fmla="*/ 146 w 150"/>
                  <a:gd name="T5" fmla="*/ 286 h 162"/>
                  <a:gd name="T6" fmla="*/ 140 w 150"/>
                  <a:gd name="T7" fmla="*/ 297 h 162"/>
                  <a:gd name="T8" fmla="*/ 140 w 150"/>
                  <a:gd name="T9" fmla="*/ 310 h 162"/>
                  <a:gd name="T10" fmla="*/ 134 w 150"/>
                  <a:gd name="T11" fmla="*/ 286 h 162"/>
                  <a:gd name="T12" fmla="*/ 134 w 150"/>
                  <a:gd name="T13" fmla="*/ 310 h 162"/>
                  <a:gd name="T14" fmla="*/ 103 w 150"/>
                  <a:gd name="T15" fmla="*/ 310 h 162"/>
                  <a:gd name="T16" fmla="*/ 103 w 150"/>
                  <a:gd name="T17" fmla="*/ 297 h 162"/>
                  <a:gd name="T18" fmla="*/ 97 w 150"/>
                  <a:gd name="T19" fmla="*/ 297 h 162"/>
                  <a:gd name="T20" fmla="*/ 97 w 150"/>
                  <a:gd name="T21" fmla="*/ 310 h 162"/>
                  <a:gd name="T22" fmla="*/ 103 w 150"/>
                  <a:gd name="T23" fmla="*/ 325 h 162"/>
                  <a:gd name="T24" fmla="*/ 97 w 150"/>
                  <a:gd name="T25" fmla="*/ 352 h 162"/>
                  <a:gd name="T26" fmla="*/ 91 w 150"/>
                  <a:gd name="T27" fmla="*/ 365 h 162"/>
                  <a:gd name="T28" fmla="*/ 73 w 150"/>
                  <a:gd name="T29" fmla="*/ 339 h 162"/>
                  <a:gd name="T30" fmla="*/ 73 w 150"/>
                  <a:gd name="T31" fmla="*/ 310 h 162"/>
                  <a:gd name="T32" fmla="*/ 55 w 150"/>
                  <a:gd name="T33" fmla="*/ 310 h 162"/>
                  <a:gd name="T34" fmla="*/ 24 w 150"/>
                  <a:gd name="T35" fmla="*/ 325 h 162"/>
                  <a:gd name="T36" fmla="*/ 18 w 150"/>
                  <a:gd name="T37" fmla="*/ 339 h 162"/>
                  <a:gd name="T38" fmla="*/ 0 w 150"/>
                  <a:gd name="T39" fmla="*/ 339 h 162"/>
                  <a:gd name="T40" fmla="*/ 0 w 150"/>
                  <a:gd name="T41" fmla="*/ 325 h 162"/>
                  <a:gd name="T42" fmla="*/ 12 w 150"/>
                  <a:gd name="T43" fmla="*/ 297 h 162"/>
                  <a:gd name="T44" fmla="*/ 24 w 150"/>
                  <a:gd name="T45" fmla="*/ 273 h 162"/>
                  <a:gd name="T46" fmla="*/ 67 w 150"/>
                  <a:gd name="T47" fmla="*/ 273 h 162"/>
                  <a:gd name="T48" fmla="*/ 67 w 150"/>
                  <a:gd name="T49" fmla="*/ 273 h 162"/>
                  <a:gd name="T50" fmla="*/ 79 w 150"/>
                  <a:gd name="T51" fmla="*/ 257 h 162"/>
                  <a:gd name="T52" fmla="*/ 73 w 150"/>
                  <a:gd name="T53" fmla="*/ 231 h 162"/>
                  <a:gd name="T54" fmla="*/ 73 w 150"/>
                  <a:gd name="T55" fmla="*/ 203 h 162"/>
                  <a:gd name="T56" fmla="*/ 79 w 150"/>
                  <a:gd name="T57" fmla="*/ 191 h 162"/>
                  <a:gd name="T58" fmla="*/ 79 w 150"/>
                  <a:gd name="T59" fmla="*/ 203 h 162"/>
                  <a:gd name="T60" fmla="*/ 85 w 150"/>
                  <a:gd name="T61" fmla="*/ 217 h 162"/>
                  <a:gd name="T62" fmla="*/ 103 w 150"/>
                  <a:gd name="T63" fmla="*/ 176 h 162"/>
                  <a:gd name="T64" fmla="*/ 103 w 150"/>
                  <a:gd name="T65" fmla="*/ 147 h 162"/>
                  <a:gd name="T66" fmla="*/ 103 w 150"/>
                  <a:gd name="T67" fmla="*/ 111 h 162"/>
                  <a:gd name="T68" fmla="*/ 97 w 150"/>
                  <a:gd name="T69" fmla="*/ 81 h 162"/>
                  <a:gd name="T70" fmla="*/ 91 w 150"/>
                  <a:gd name="T71" fmla="*/ 39 h 162"/>
                  <a:gd name="T72" fmla="*/ 91 w 150"/>
                  <a:gd name="T73" fmla="*/ 13 h 162"/>
                  <a:gd name="T74" fmla="*/ 97 w 150"/>
                  <a:gd name="T75" fmla="*/ 27 h 162"/>
                  <a:gd name="T76" fmla="*/ 103 w 150"/>
                  <a:gd name="T77" fmla="*/ 27 h 162"/>
                  <a:gd name="T78" fmla="*/ 103 w 150"/>
                  <a:gd name="T79" fmla="*/ 13 h 162"/>
                  <a:gd name="T80" fmla="*/ 97 w 150"/>
                  <a:gd name="T81" fmla="*/ 13 h 162"/>
                  <a:gd name="T82" fmla="*/ 97 w 150"/>
                  <a:gd name="T83" fmla="*/ 0 h 162"/>
                  <a:gd name="T84" fmla="*/ 103 w 150"/>
                  <a:gd name="T85" fmla="*/ 13 h 162"/>
                  <a:gd name="T86" fmla="*/ 128 w 150"/>
                  <a:gd name="T87" fmla="*/ 54 h 162"/>
                  <a:gd name="T88" fmla="*/ 146 w 150"/>
                  <a:gd name="T89" fmla="*/ 94 h 162"/>
                  <a:gd name="T90" fmla="*/ 146 w 150"/>
                  <a:gd name="T91" fmla="*/ 134 h 162"/>
                  <a:gd name="T92" fmla="*/ 140 w 150"/>
                  <a:gd name="T93" fmla="*/ 163 h 162"/>
                  <a:gd name="T94" fmla="*/ 152 w 150"/>
                  <a:gd name="T95" fmla="*/ 217 h 162"/>
                  <a:gd name="T96" fmla="*/ 164 w 150"/>
                  <a:gd name="T97" fmla="*/ 257 h 162"/>
                  <a:gd name="T98" fmla="*/ 152 w 150"/>
                  <a:gd name="T99" fmla="*/ 297 h 162"/>
                  <a:gd name="T100" fmla="*/ 152 w 150"/>
                  <a:gd name="T101" fmla="*/ 273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003FBC"/>
              </a:solidFill>
              <a:ln w="9525">
                <a:solidFill>
                  <a:srgbClr val="000000"/>
                </a:solidFill>
                <a:prstDash val="solid"/>
                <a:round/>
                <a:headEnd/>
                <a:tailEnd/>
              </a:ln>
            </p:spPr>
            <p:txBody>
              <a:bodyPr/>
              <a:lstStyle/>
              <a:p>
                <a:endParaRPr lang="en-US"/>
              </a:p>
            </p:txBody>
          </p:sp>
          <p:sp>
            <p:nvSpPr>
              <p:cNvPr id="291" name="Freeform 311"/>
              <p:cNvSpPr>
                <a:spLocks noChangeAspect="1"/>
              </p:cNvSpPr>
              <p:nvPr/>
            </p:nvSpPr>
            <p:spPr bwMode="auto">
              <a:xfrm>
                <a:off x="12407589" y="3941249"/>
                <a:ext cx="223470" cy="228747"/>
              </a:xfrm>
              <a:custGeom>
                <a:avLst/>
                <a:gdLst>
                  <a:gd name="T0" fmla="*/ 80 w 84"/>
                  <a:gd name="T1" fmla="*/ 70 h 78"/>
                  <a:gd name="T2" fmla="*/ 55 w 84"/>
                  <a:gd name="T3" fmla="*/ 55 h 78"/>
                  <a:gd name="T4" fmla="*/ 31 w 84"/>
                  <a:gd name="T5" fmla="*/ 29 h 78"/>
                  <a:gd name="T6" fmla="*/ 0 w 84"/>
                  <a:gd name="T7" fmla="*/ 0 h 78"/>
                  <a:gd name="T8" fmla="*/ 0 w 84"/>
                  <a:gd name="T9" fmla="*/ 29 h 78"/>
                  <a:gd name="T10" fmla="*/ 12 w 84"/>
                  <a:gd name="T11" fmla="*/ 55 h 78"/>
                  <a:gd name="T12" fmla="*/ 18 w 84"/>
                  <a:gd name="T13" fmla="*/ 98 h 78"/>
                  <a:gd name="T14" fmla="*/ 6 w 84"/>
                  <a:gd name="T15" fmla="*/ 98 h 78"/>
                  <a:gd name="T16" fmla="*/ 6 w 84"/>
                  <a:gd name="T17" fmla="*/ 112 h 78"/>
                  <a:gd name="T18" fmla="*/ 6 w 84"/>
                  <a:gd name="T19" fmla="*/ 126 h 78"/>
                  <a:gd name="T20" fmla="*/ 6 w 84"/>
                  <a:gd name="T21" fmla="*/ 152 h 78"/>
                  <a:gd name="T22" fmla="*/ 18 w 84"/>
                  <a:gd name="T23" fmla="*/ 181 h 78"/>
                  <a:gd name="T24" fmla="*/ 31 w 84"/>
                  <a:gd name="T25" fmla="*/ 181 h 78"/>
                  <a:gd name="T26" fmla="*/ 37 w 84"/>
                  <a:gd name="T27" fmla="*/ 167 h 78"/>
                  <a:gd name="T28" fmla="*/ 12 w 84"/>
                  <a:gd name="T29" fmla="*/ 141 h 78"/>
                  <a:gd name="T30" fmla="*/ 18 w 84"/>
                  <a:gd name="T31" fmla="*/ 141 h 78"/>
                  <a:gd name="T32" fmla="*/ 37 w 84"/>
                  <a:gd name="T33" fmla="*/ 141 h 78"/>
                  <a:gd name="T34" fmla="*/ 71 w 84"/>
                  <a:gd name="T35" fmla="*/ 152 h 78"/>
                  <a:gd name="T36" fmla="*/ 71 w 84"/>
                  <a:gd name="T37" fmla="*/ 152 h 78"/>
                  <a:gd name="T38" fmla="*/ 86 w 84"/>
                  <a:gd name="T39" fmla="*/ 112 h 78"/>
                  <a:gd name="T40" fmla="*/ 98 w 84"/>
                  <a:gd name="T41" fmla="*/ 98 h 78"/>
                  <a:gd name="T42" fmla="*/ 92 w 84"/>
                  <a:gd name="T43" fmla="*/ 86 h 78"/>
                  <a:gd name="T44" fmla="*/ 80 w 84"/>
                  <a:gd name="T45" fmla="*/ 55 h 78"/>
                  <a:gd name="T46" fmla="*/ 80 w 84"/>
                  <a:gd name="T47" fmla="*/ 70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0041C4"/>
              </a:solidFill>
              <a:ln w="9525">
                <a:solidFill>
                  <a:srgbClr val="000000"/>
                </a:solidFill>
                <a:prstDash val="solid"/>
                <a:round/>
                <a:headEnd/>
                <a:tailEnd/>
              </a:ln>
            </p:spPr>
            <p:txBody>
              <a:bodyPr/>
              <a:lstStyle/>
              <a:p>
                <a:endParaRPr lang="en-US"/>
              </a:p>
            </p:txBody>
          </p:sp>
          <p:sp>
            <p:nvSpPr>
              <p:cNvPr id="292" name="Freeform 312"/>
              <p:cNvSpPr>
                <a:spLocks noChangeAspect="1"/>
              </p:cNvSpPr>
              <p:nvPr/>
            </p:nvSpPr>
            <p:spPr bwMode="auto">
              <a:xfrm>
                <a:off x="12217899" y="4609296"/>
                <a:ext cx="127326" cy="174160"/>
              </a:xfrm>
              <a:custGeom>
                <a:avLst/>
                <a:gdLst>
                  <a:gd name="T0" fmla="*/ 55 w 48"/>
                  <a:gd name="T1" fmla="*/ 52 h 60"/>
                  <a:gd name="T2" fmla="*/ 49 w 48"/>
                  <a:gd name="T3" fmla="*/ 78 h 60"/>
                  <a:gd name="T4" fmla="*/ 49 w 48"/>
                  <a:gd name="T5" fmla="*/ 105 h 60"/>
                  <a:gd name="T6" fmla="*/ 43 w 48"/>
                  <a:gd name="T7" fmla="*/ 131 h 60"/>
                  <a:gd name="T8" fmla="*/ 37 w 48"/>
                  <a:gd name="T9" fmla="*/ 105 h 60"/>
                  <a:gd name="T10" fmla="*/ 37 w 48"/>
                  <a:gd name="T11" fmla="*/ 117 h 60"/>
                  <a:gd name="T12" fmla="*/ 37 w 48"/>
                  <a:gd name="T13" fmla="*/ 117 h 60"/>
                  <a:gd name="T14" fmla="*/ 31 w 48"/>
                  <a:gd name="T15" fmla="*/ 78 h 60"/>
                  <a:gd name="T16" fmla="*/ 31 w 48"/>
                  <a:gd name="T17" fmla="*/ 65 h 60"/>
                  <a:gd name="T18" fmla="*/ 12 w 48"/>
                  <a:gd name="T19" fmla="*/ 39 h 60"/>
                  <a:gd name="T20" fmla="*/ 18 w 48"/>
                  <a:gd name="T21" fmla="*/ 65 h 60"/>
                  <a:gd name="T22" fmla="*/ 12 w 48"/>
                  <a:gd name="T23" fmla="*/ 65 h 60"/>
                  <a:gd name="T24" fmla="*/ 6 w 48"/>
                  <a:gd name="T25" fmla="*/ 39 h 60"/>
                  <a:gd name="T26" fmla="*/ 12 w 48"/>
                  <a:gd name="T27" fmla="*/ 39 h 60"/>
                  <a:gd name="T28" fmla="*/ 0 w 48"/>
                  <a:gd name="T29" fmla="*/ 26 h 60"/>
                  <a:gd name="T30" fmla="*/ 18 w 48"/>
                  <a:gd name="T31" fmla="*/ 0 h 60"/>
                  <a:gd name="T32" fmla="*/ 37 w 48"/>
                  <a:gd name="T33" fmla="*/ 13 h 60"/>
                  <a:gd name="T34" fmla="*/ 43 w 48"/>
                  <a:gd name="T35" fmla="*/ 26 h 60"/>
                  <a:gd name="T36" fmla="*/ 43 w 48"/>
                  <a:gd name="T37" fmla="*/ 39 h 60"/>
                  <a:gd name="T38" fmla="*/ 55 w 48"/>
                  <a:gd name="T39" fmla="*/ 52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0039AC"/>
              </a:solidFill>
              <a:ln w="9525">
                <a:solidFill>
                  <a:srgbClr val="000000"/>
                </a:solidFill>
                <a:prstDash val="solid"/>
                <a:round/>
                <a:headEnd/>
                <a:tailEnd/>
              </a:ln>
            </p:spPr>
            <p:txBody>
              <a:bodyPr/>
              <a:lstStyle/>
              <a:p>
                <a:endParaRPr lang="en-US"/>
              </a:p>
            </p:txBody>
          </p:sp>
          <p:sp>
            <p:nvSpPr>
              <p:cNvPr id="293" name="Freeform 313"/>
              <p:cNvSpPr>
                <a:spLocks noChangeAspect="1"/>
              </p:cNvSpPr>
              <p:nvPr/>
            </p:nvSpPr>
            <p:spPr bwMode="auto">
              <a:xfrm>
                <a:off x="12329634" y="4591100"/>
                <a:ext cx="109135" cy="88378"/>
              </a:xfrm>
              <a:custGeom>
                <a:avLst/>
                <a:gdLst>
                  <a:gd name="T0" fmla="*/ 36 w 42"/>
                  <a:gd name="T1" fmla="*/ 42 h 30"/>
                  <a:gd name="T2" fmla="*/ 18 w 42"/>
                  <a:gd name="T3" fmla="*/ 42 h 30"/>
                  <a:gd name="T4" fmla="*/ 18 w 42"/>
                  <a:gd name="T5" fmla="*/ 74 h 30"/>
                  <a:gd name="T6" fmla="*/ 6 w 42"/>
                  <a:gd name="T7" fmla="*/ 58 h 30"/>
                  <a:gd name="T8" fmla="*/ 6 w 42"/>
                  <a:gd name="T9" fmla="*/ 42 h 30"/>
                  <a:gd name="T10" fmla="*/ 0 w 42"/>
                  <a:gd name="T11" fmla="*/ 42 h 30"/>
                  <a:gd name="T12" fmla="*/ 12 w 42"/>
                  <a:gd name="T13" fmla="*/ 14 h 30"/>
                  <a:gd name="T14" fmla="*/ 18 w 42"/>
                  <a:gd name="T15" fmla="*/ 14 h 30"/>
                  <a:gd name="T16" fmla="*/ 30 w 42"/>
                  <a:gd name="T17" fmla="*/ 0 h 30"/>
                  <a:gd name="T18" fmla="*/ 36 w 42"/>
                  <a:gd name="T19" fmla="*/ 14 h 30"/>
                  <a:gd name="T20" fmla="*/ 42 w 42"/>
                  <a:gd name="T21" fmla="*/ 29 h 30"/>
                  <a:gd name="T22" fmla="*/ 36 w 42"/>
                  <a:gd name="T23" fmla="*/ 42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4C8FCC"/>
              </a:solidFill>
              <a:ln w="9525">
                <a:solidFill>
                  <a:srgbClr val="000000"/>
                </a:solidFill>
                <a:prstDash val="solid"/>
                <a:round/>
                <a:headEnd/>
                <a:tailEnd/>
              </a:ln>
            </p:spPr>
            <p:txBody>
              <a:bodyPr/>
              <a:lstStyle/>
              <a:p>
                <a:endParaRPr lang="en-US"/>
              </a:p>
            </p:txBody>
          </p:sp>
          <p:sp>
            <p:nvSpPr>
              <p:cNvPr id="294" name="Freeform 314"/>
              <p:cNvSpPr>
                <a:spLocks noChangeAspect="1"/>
              </p:cNvSpPr>
              <p:nvPr/>
            </p:nvSpPr>
            <p:spPr bwMode="auto">
              <a:xfrm>
                <a:off x="12267270" y="5027801"/>
                <a:ext cx="15592" cy="33790"/>
              </a:xfrm>
              <a:custGeom>
                <a:avLst/>
                <a:gdLst>
                  <a:gd name="T0" fmla="*/ 0 w 6"/>
                  <a:gd name="T1" fmla="*/ 20 h 12"/>
                  <a:gd name="T2" fmla="*/ 6 w 6"/>
                  <a:gd name="T3" fmla="*/ 0 h 12"/>
                  <a:gd name="T4" fmla="*/ 6 w 6"/>
                  <a:gd name="T5" fmla="*/ 0 h 12"/>
                  <a:gd name="T6" fmla="*/ 0 w 6"/>
                  <a:gd name="T7" fmla="*/ 2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295" name="Freeform 315"/>
              <p:cNvSpPr>
                <a:spLocks noChangeAspect="1"/>
              </p:cNvSpPr>
              <p:nvPr/>
            </p:nvSpPr>
            <p:spPr bwMode="auto">
              <a:xfrm>
                <a:off x="12488142" y="4362352"/>
                <a:ext cx="12993" cy="18195"/>
              </a:xfrm>
              <a:custGeom>
                <a:avLst/>
                <a:gdLst>
                  <a:gd name="T0" fmla="*/ 3 w 6"/>
                  <a:gd name="T1" fmla="*/ 18 h 6"/>
                  <a:gd name="T2" fmla="*/ 0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296" name="Freeform 316"/>
              <p:cNvSpPr>
                <a:spLocks noChangeAspect="1"/>
              </p:cNvSpPr>
              <p:nvPr/>
            </p:nvSpPr>
            <p:spPr bwMode="auto">
              <a:xfrm>
                <a:off x="12249081" y="4697674"/>
                <a:ext cx="18189" cy="15598"/>
              </a:xfrm>
              <a:custGeom>
                <a:avLst/>
                <a:gdLst>
                  <a:gd name="T0" fmla="*/ 18 w 6"/>
                  <a:gd name="T1" fmla="*/ 0 h 6"/>
                  <a:gd name="T2" fmla="*/ 18 w 6"/>
                  <a:gd name="T3" fmla="*/ 6 h 6"/>
                  <a:gd name="T4" fmla="*/ 0 w 6"/>
                  <a:gd name="T5" fmla="*/ 0 h 6"/>
                  <a:gd name="T6" fmla="*/ 1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297" name="Freeform 317"/>
              <p:cNvSpPr>
                <a:spLocks noChangeAspect="1"/>
              </p:cNvSpPr>
              <p:nvPr/>
            </p:nvSpPr>
            <p:spPr bwMode="auto">
              <a:xfrm>
                <a:off x="11843717" y="4081614"/>
                <a:ext cx="200082" cy="298931"/>
              </a:xfrm>
              <a:custGeom>
                <a:avLst/>
                <a:gdLst>
                  <a:gd name="T0" fmla="*/ 18 w 77"/>
                  <a:gd name="T1" fmla="*/ 167 h 102"/>
                  <a:gd name="T2" fmla="*/ 6 w 77"/>
                  <a:gd name="T3" fmla="*/ 152 h 102"/>
                  <a:gd name="T4" fmla="*/ 0 w 77"/>
                  <a:gd name="T5" fmla="*/ 140 h 102"/>
                  <a:gd name="T6" fmla="*/ 6 w 77"/>
                  <a:gd name="T7" fmla="*/ 112 h 102"/>
                  <a:gd name="T8" fmla="*/ 18 w 77"/>
                  <a:gd name="T9" fmla="*/ 69 h 102"/>
                  <a:gd name="T10" fmla="*/ 23 w 77"/>
                  <a:gd name="T11" fmla="*/ 69 h 102"/>
                  <a:gd name="T12" fmla="*/ 41 w 77"/>
                  <a:gd name="T13" fmla="*/ 86 h 102"/>
                  <a:gd name="T14" fmla="*/ 35 w 77"/>
                  <a:gd name="T15" fmla="*/ 54 h 102"/>
                  <a:gd name="T16" fmla="*/ 41 w 77"/>
                  <a:gd name="T17" fmla="*/ 54 h 102"/>
                  <a:gd name="T18" fmla="*/ 53 w 77"/>
                  <a:gd name="T19" fmla="*/ 29 h 102"/>
                  <a:gd name="T20" fmla="*/ 53 w 77"/>
                  <a:gd name="T21" fmla="*/ 0 h 102"/>
                  <a:gd name="T22" fmla="*/ 71 w 77"/>
                  <a:gd name="T23" fmla="*/ 29 h 102"/>
                  <a:gd name="T24" fmla="*/ 71 w 77"/>
                  <a:gd name="T25" fmla="*/ 42 h 102"/>
                  <a:gd name="T26" fmla="*/ 65 w 77"/>
                  <a:gd name="T27" fmla="*/ 54 h 102"/>
                  <a:gd name="T28" fmla="*/ 71 w 77"/>
                  <a:gd name="T29" fmla="*/ 112 h 102"/>
                  <a:gd name="T30" fmla="*/ 65 w 77"/>
                  <a:gd name="T31" fmla="*/ 126 h 102"/>
                  <a:gd name="T32" fmla="*/ 53 w 77"/>
                  <a:gd name="T33" fmla="*/ 152 h 102"/>
                  <a:gd name="T34" fmla="*/ 59 w 77"/>
                  <a:gd name="T35" fmla="*/ 180 h 102"/>
                  <a:gd name="T36" fmla="*/ 77 w 77"/>
                  <a:gd name="T37" fmla="*/ 207 h 102"/>
                  <a:gd name="T38" fmla="*/ 71 w 77"/>
                  <a:gd name="T39" fmla="*/ 223 h 102"/>
                  <a:gd name="T40" fmla="*/ 59 w 77"/>
                  <a:gd name="T41" fmla="*/ 238 h 102"/>
                  <a:gd name="T42" fmla="*/ 53 w 77"/>
                  <a:gd name="T43" fmla="*/ 238 h 102"/>
                  <a:gd name="T44" fmla="*/ 41 w 77"/>
                  <a:gd name="T45" fmla="*/ 238 h 102"/>
                  <a:gd name="T46" fmla="*/ 35 w 77"/>
                  <a:gd name="T47" fmla="*/ 238 h 102"/>
                  <a:gd name="T48" fmla="*/ 29 w 77"/>
                  <a:gd name="T49" fmla="*/ 238 h 102"/>
                  <a:gd name="T50" fmla="*/ 23 w 77"/>
                  <a:gd name="T51" fmla="*/ 223 h 102"/>
                  <a:gd name="T52" fmla="*/ 23 w 77"/>
                  <a:gd name="T53" fmla="*/ 207 h 102"/>
                  <a:gd name="T54" fmla="*/ 29 w 77"/>
                  <a:gd name="T55" fmla="*/ 195 h 102"/>
                  <a:gd name="T56" fmla="*/ 23 w 77"/>
                  <a:gd name="T57" fmla="*/ 195 h 102"/>
                  <a:gd name="T58" fmla="*/ 18 w 77"/>
                  <a:gd name="T59" fmla="*/ 167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0041C4"/>
              </a:solidFill>
              <a:ln w="9525">
                <a:solidFill>
                  <a:srgbClr val="000000"/>
                </a:solidFill>
                <a:prstDash val="solid"/>
                <a:round/>
                <a:headEnd/>
                <a:tailEnd/>
              </a:ln>
            </p:spPr>
            <p:txBody>
              <a:bodyPr/>
              <a:lstStyle/>
              <a:p>
                <a:endParaRPr lang="en-US"/>
              </a:p>
            </p:txBody>
          </p:sp>
          <p:sp>
            <p:nvSpPr>
              <p:cNvPr id="298" name="Freeform 318"/>
              <p:cNvSpPr>
                <a:spLocks noChangeAspect="1"/>
              </p:cNvSpPr>
              <p:nvPr/>
            </p:nvSpPr>
            <p:spPr bwMode="auto">
              <a:xfrm>
                <a:off x="11981436" y="4344156"/>
                <a:ext cx="192288" cy="246944"/>
              </a:xfrm>
              <a:custGeom>
                <a:avLst/>
                <a:gdLst>
                  <a:gd name="T0" fmla="*/ 49 w 72"/>
                  <a:gd name="T1" fmla="*/ 185 h 84"/>
                  <a:gd name="T2" fmla="*/ 49 w 72"/>
                  <a:gd name="T3" fmla="*/ 185 h 84"/>
                  <a:gd name="T4" fmla="*/ 43 w 72"/>
                  <a:gd name="T5" fmla="*/ 185 h 84"/>
                  <a:gd name="T6" fmla="*/ 37 w 72"/>
                  <a:gd name="T7" fmla="*/ 198 h 84"/>
                  <a:gd name="T8" fmla="*/ 37 w 72"/>
                  <a:gd name="T9" fmla="*/ 185 h 84"/>
                  <a:gd name="T10" fmla="*/ 37 w 72"/>
                  <a:gd name="T11" fmla="*/ 185 h 84"/>
                  <a:gd name="T12" fmla="*/ 37 w 72"/>
                  <a:gd name="T13" fmla="*/ 170 h 84"/>
                  <a:gd name="T14" fmla="*/ 31 w 72"/>
                  <a:gd name="T15" fmla="*/ 170 h 84"/>
                  <a:gd name="T16" fmla="*/ 25 w 72"/>
                  <a:gd name="T17" fmla="*/ 143 h 84"/>
                  <a:gd name="T18" fmla="*/ 25 w 72"/>
                  <a:gd name="T19" fmla="*/ 128 h 84"/>
                  <a:gd name="T20" fmla="*/ 25 w 72"/>
                  <a:gd name="T21" fmla="*/ 113 h 84"/>
                  <a:gd name="T22" fmla="*/ 6 w 72"/>
                  <a:gd name="T23" fmla="*/ 86 h 84"/>
                  <a:gd name="T24" fmla="*/ 6 w 72"/>
                  <a:gd name="T25" fmla="*/ 86 h 84"/>
                  <a:gd name="T26" fmla="*/ 6 w 72"/>
                  <a:gd name="T27" fmla="*/ 70 h 84"/>
                  <a:gd name="T28" fmla="*/ 25 w 72"/>
                  <a:gd name="T29" fmla="*/ 86 h 84"/>
                  <a:gd name="T30" fmla="*/ 12 w 72"/>
                  <a:gd name="T31" fmla="*/ 70 h 84"/>
                  <a:gd name="T32" fmla="*/ 6 w 72"/>
                  <a:gd name="T33" fmla="*/ 42 h 84"/>
                  <a:gd name="T34" fmla="*/ 0 w 72"/>
                  <a:gd name="T35" fmla="*/ 29 h 84"/>
                  <a:gd name="T36" fmla="*/ 6 w 72"/>
                  <a:gd name="T37" fmla="*/ 29 h 84"/>
                  <a:gd name="T38" fmla="*/ 25 w 72"/>
                  <a:gd name="T39" fmla="*/ 14 h 84"/>
                  <a:gd name="T40" fmla="*/ 31 w 72"/>
                  <a:gd name="T41" fmla="*/ 0 h 84"/>
                  <a:gd name="T42" fmla="*/ 74 w 72"/>
                  <a:gd name="T43" fmla="*/ 86 h 84"/>
                  <a:gd name="T44" fmla="*/ 86 w 72"/>
                  <a:gd name="T45" fmla="*/ 157 h 84"/>
                  <a:gd name="T46" fmla="*/ 74 w 72"/>
                  <a:gd name="T47" fmla="*/ 157 h 84"/>
                  <a:gd name="T48" fmla="*/ 67 w 72"/>
                  <a:gd name="T49" fmla="*/ 170 h 84"/>
                  <a:gd name="T50" fmla="*/ 55 w 72"/>
                  <a:gd name="T51" fmla="*/ 170 h 84"/>
                  <a:gd name="T52" fmla="*/ 55 w 72"/>
                  <a:gd name="T53" fmla="*/ 170 h 84"/>
                  <a:gd name="T54" fmla="*/ 55 w 72"/>
                  <a:gd name="T55" fmla="*/ 185 h 84"/>
                  <a:gd name="T56" fmla="*/ 49 w 72"/>
                  <a:gd name="T57" fmla="*/ 185 h 84"/>
                  <a:gd name="T58" fmla="*/ 49 w 72"/>
                  <a:gd name="T59" fmla="*/ 185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003FBC"/>
              </a:solidFill>
              <a:ln w="9525">
                <a:solidFill>
                  <a:srgbClr val="000000"/>
                </a:solidFill>
                <a:prstDash val="solid"/>
                <a:round/>
                <a:headEnd/>
                <a:tailEnd/>
              </a:ln>
            </p:spPr>
            <p:txBody>
              <a:bodyPr/>
              <a:lstStyle/>
              <a:p>
                <a:endParaRPr lang="en-US"/>
              </a:p>
            </p:txBody>
          </p:sp>
          <p:sp>
            <p:nvSpPr>
              <p:cNvPr id="299" name="Freeform 319"/>
              <p:cNvSpPr>
                <a:spLocks noChangeAspect="1"/>
              </p:cNvSpPr>
              <p:nvPr/>
            </p:nvSpPr>
            <p:spPr bwMode="auto">
              <a:xfrm>
                <a:off x="11965844" y="5116179"/>
                <a:ext cx="64964" cy="189757"/>
              </a:xfrm>
              <a:custGeom>
                <a:avLst/>
                <a:gdLst>
                  <a:gd name="T0" fmla="*/ 19 w 24"/>
                  <a:gd name="T1" fmla="*/ 136 h 66"/>
                  <a:gd name="T2" fmla="*/ 0 w 24"/>
                  <a:gd name="T3" fmla="*/ 97 h 66"/>
                  <a:gd name="T4" fmla="*/ 0 w 24"/>
                  <a:gd name="T5" fmla="*/ 61 h 66"/>
                  <a:gd name="T6" fmla="*/ 6 w 24"/>
                  <a:gd name="T7" fmla="*/ 37 h 66"/>
                  <a:gd name="T8" fmla="*/ 19 w 24"/>
                  <a:gd name="T9" fmla="*/ 0 h 66"/>
                  <a:gd name="T10" fmla="*/ 31 w 24"/>
                  <a:gd name="T11" fmla="*/ 13 h 66"/>
                  <a:gd name="T12" fmla="*/ 25 w 24"/>
                  <a:gd name="T13" fmla="*/ 111 h 66"/>
                  <a:gd name="T14" fmla="*/ 19 w 24"/>
                  <a:gd name="T15" fmla="*/ 13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00" name="Freeform 320"/>
              <p:cNvSpPr>
                <a:spLocks noChangeAspect="1"/>
              </p:cNvSpPr>
              <p:nvPr/>
            </p:nvSpPr>
            <p:spPr bwMode="auto">
              <a:xfrm>
                <a:off x="10074148" y="3574731"/>
                <a:ext cx="1369403" cy="595265"/>
              </a:xfrm>
              <a:custGeom>
                <a:avLst/>
                <a:gdLst>
                  <a:gd name="T0" fmla="*/ 333 w 520"/>
                  <a:gd name="T1" fmla="*/ 457 h 203"/>
                  <a:gd name="T2" fmla="*/ 309 w 520"/>
                  <a:gd name="T3" fmla="*/ 430 h 203"/>
                  <a:gd name="T4" fmla="*/ 254 w 520"/>
                  <a:gd name="T5" fmla="*/ 430 h 203"/>
                  <a:gd name="T6" fmla="*/ 212 w 520"/>
                  <a:gd name="T7" fmla="*/ 416 h 203"/>
                  <a:gd name="T8" fmla="*/ 175 w 520"/>
                  <a:gd name="T9" fmla="*/ 346 h 203"/>
                  <a:gd name="T10" fmla="*/ 127 w 520"/>
                  <a:gd name="T11" fmla="*/ 318 h 203"/>
                  <a:gd name="T12" fmla="*/ 78 w 520"/>
                  <a:gd name="T13" fmla="*/ 267 h 203"/>
                  <a:gd name="T14" fmla="*/ 49 w 520"/>
                  <a:gd name="T15" fmla="*/ 195 h 203"/>
                  <a:gd name="T16" fmla="*/ 6 w 520"/>
                  <a:gd name="T17" fmla="*/ 152 h 203"/>
                  <a:gd name="T18" fmla="*/ 0 w 520"/>
                  <a:gd name="T19" fmla="*/ 126 h 203"/>
                  <a:gd name="T20" fmla="*/ 24 w 520"/>
                  <a:gd name="T21" fmla="*/ 98 h 203"/>
                  <a:gd name="T22" fmla="*/ 60 w 520"/>
                  <a:gd name="T23" fmla="*/ 55 h 203"/>
                  <a:gd name="T24" fmla="*/ 96 w 520"/>
                  <a:gd name="T25" fmla="*/ 86 h 203"/>
                  <a:gd name="T26" fmla="*/ 151 w 520"/>
                  <a:gd name="T27" fmla="*/ 98 h 203"/>
                  <a:gd name="T28" fmla="*/ 145 w 520"/>
                  <a:gd name="T29" fmla="*/ 42 h 203"/>
                  <a:gd name="T30" fmla="*/ 181 w 520"/>
                  <a:gd name="T31" fmla="*/ 14 h 203"/>
                  <a:gd name="T32" fmla="*/ 224 w 520"/>
                  <a:gd name="T33" fmla="*/ 55 h 203"/>
                  <a:gd name="T34" fmla="*/ 276 w 520"/>
                  <a:gd name="T35" fmla="*/ 70 h 203"/>
                  <a:gd name="T36" fmla="*/ 333 w 520"/>
                  <a:gd name="T37" fmla="*/ 112 h 203"/>
                  <a:gd name="T38" fmla="*/ 394 w 520"/>
                  <a:gd name="T39" fmla="*/ 112 h 203"/>
                  <a:gd name="T40" fmla="*/ 433 w 520"/>
                  <a:gd name="T41" fmla="*/ 86 h 203"/>
                  <a:gd name="T42" fmla="*/ 478 w 520"/>
                  <a:gd name="T43" fmla="*/ 98 h 203"/>
                  <a:gd name="T44" fmla="*/ 484 w 520"/>
                  <a:gd name="T45" fmla="*/ 167 h 203"/>
                  <a:gd name="T46" fmla="*/ 491 w 520"/>
                  <a:gd name="T47" fmla="*/ 195 h 203"/>
                  <a:gd name="T48" fmla="*/ 519 w 520"/>
                  <a:gd name="T49" fmla="*/ 195 h 203"/>
                  <a:gd name="T50" fmla="*/ 563 w 520"/>
                  <a:gd name="T51" fmla="*/ 224 h 203"/>
                  <a:gd name="T52" fmla="*/ 539 w 520"/>
                  <a:gd name="T53" fmla="*/ 238 h 203"/>
                  <a:gd name="T54" fmla="*/ 519 w 520"/>
                  <a:gd name="T55" fmla="*/ 290 h 203"/>
                  <a:gd name="T56" fmla="*/ 478 w 520"/>
                  <a:gd name="T57" fmla="*/ 318 h 203"/>
                  <a:gd name="T58" fmla="*/ 460 w 520"/>
                  <a:gd name="T59" fmla="*/ 346 h 203"/>
                  <a:gd name="T60" fmla="*/ 440 w 520"/>
                  <a:gd name="T61" fmla="*/ 430 h 203"/>
                  <a:gd name="T62" fmla="*/ 388 w 520"/>
                  <a:gd name="T63" fmla="*/ 457 h 203"/>
                  <a:gd name="T64" fmla="*/ 362 w 520"/>
                  <a:gd name="T65" fmla="*/ 457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003FBC"/>
              </a:solidFill>
              <a:ln w="9525">
                <a:solidFill>
                  <a:srgbClr val="000000"/>
                </a:solidFill>
                <a:prstDash val="solid"/>
                <a:round/>
                <a:headEnd/>
                <a:tailEnd/>
              </a:ln>
            </p:spPr>
            <p:txBody>
              <a:bodyPr/>
              <a:lstStyle/>
              <a:p>
                <a:endParaRPr lang="en-US"/>
              </a:p>
            </p:txBody>
          </p:sp>
          <p:sp>
            <p:nvSpPr>
              <p:cNvPr id="301" name="Freeform 321"/>
              <p:cNvSpPr>
                <a:spLocks noChangeAspect="1"/>
              </p:cNvSpPr>
              <p:nvPr/>
            </p:nvSpPr>
            <p:spPr bwMode="auto">
              <a:xfrm>
                <a:off x="8421508" y="3382377"/>
                <a:ext cx="1624055" cy="805816"/>
              </a:xfrm>
              <a:custGeom>
                <a:avLst/>
                <a:gdLst>
                  <a:gd name="T0" fmla="*/ 78 w 616"/>
                  <a:gd name="T1" fmla="*/ 375 h 275"/>
                  <a:gd name="T2" fmla="*/ 54 w 616"/>
                  <a:gd name="T3" fmla="*/ 402 h 275"/>
                  <a:gd name="T4" fmla="*/ 0 w 616"/>
                  <a:gd name="T5" fmla="*/ 291 h 275"/>
                  <a:gd name="T6" fmla="*/ 6 w 616"/>
                  <a:gd name="T7" fmla="*/ 194 h 275"/>
                  <a:gd name="T8" fmla="*/ 24 w 616"/>
                  <a:gd name="T9" fmla="*/ 194 h 275"/>
                  <a:gd name="T10" fmla="*/ 54 w 616"/>
                  <a:gd name="T11" fmla="*/ 151 h 275"/>
                  <a:gd name="T12" fmla="*/ 127 w 616"/>
                  <a:gd name="T13" fmla="*/ 194 h 275"/>
                  <a:gd name="T14" fmla="*/ 185 w 616"/>
                  <a:gd name="T15" fmla="*/ 180 h 275"/>
                  <a:gd name="T16" fmla="*/ 218 w 616"/>
                  <a:gd name="T17" fmla="*/ 180 h 275"/>
                  <a:gd name="T18" fmla="*/ 212 w 616"/>
                  <a:gd name="T19" fmla="*/ 86 h 275"/>
                  <a:gd name="T20" fmla="*/ 206 w 616"/>
                  <a:gd name="T21" fmla="*/ 69 h 275"/>
                  <a:gd name="T22" fmla="*/ 250 w 616"/>
                  <a:gd name="T23" fmla="*/ 54 h 275"/>
                  <a:gd name="T24" fmla="*/ 291 w 616"/>
                  <a:gd name="T25" fmla="*/ 29 h 275"/>
                  <a:gd name="T26" fmla="*/ 331 w 616"/>
                  <a:gd name="T27" fmla="*/ 0 h 275"/>
                  <a:gd name="T28" fmla="*/ 358 w 616"/>
                  <a:gd name="T29" fmla="*/ 29 h 275"/>
                  <a:gd name="T30" fmla="*/ 403 w 616"/>
                  <a:gd name="T31" fmla="*/ 69 h 275"/>
                  <a:gd name="T32" fmla="*/ 436 w 616"/>
                  <a:gd name="T33" fmla="*/ 54 h 275"/>
                  <a:gd name="T34" fmla="*/ 462 w 616"/>
                  <a:gd name="T35" fmla="*/ 42 h 275"/>
                  <a:gd name="T36" fmla="*/ 483 w 616"/>
                  <a:gd name="T37" fmla="*/ 98 h 275"/>
                  <a:gd name="T38" fmla="*/ 556 w 616"/>
                  <a:gd name="T39" fmla="*/ 194 h 275"/>
                  <a:gd name="T40" fmla="*/ 570 w 616"/>
                  <a:gd name="T41" fmla="*/ 194 h 275"/>
                  <a:gd name="T42" fmla="*/ 615 w 616"/>
                  <a:gd name="T43" fmla="*/ 223 h 275"/>
                  <a:gd name="T44" fmla="*/ 662 w 616"/>
                  <a:gd name="T45" fmla="*/ 238 h 275"/>
                  <a:gd name="T46" fmla="*/ 675 w 616"/>
                  <a:gd name="T47" fmla="*/ 319 h 275"/>
                  <a:gd name="T48" fmla="*/ 675 w 616"/>
                  <a:gd name="T49" fmla="*/ 375 h 275"/>
                  <a:gd name="T50" fmla="*/ 629 w 616"/>
                  <a:gd name="T51" fmla="*/ 360 h 275"/>
                  <a:gd name="T52" fmla="*/ 636 w 616"/>
                  <a:gd name="T53" fmla="*/ 441 h 275"/>
                  <a:gd name="T54" fmla="*/ 615 w 616"/>
                  <a:gd name="T55" fmla="*/ 455 h 275"/>
                  <a:gd name="T56" fmla="*/ 609 w 616"/>
                  <a:gd name="T57" fmla="*/ 484 h 275"/>
                  <a:gd name="T58" fmla="*/ 622 w 616"/>
                  <a:gd name="T59" fmla="*/ 552 h 275"/>
                  <a:gd name="T60" fmla="*/ 622 w 616"/>
                  <a:gd name="T61" fmla="*/ 567 h 275"/>
                  <a:gd name="T62" fmla="*/ 576 w 616"/>
                  <a:gd name="T63" fmla="*/ 540 h 275"/>
                  <a:gd name="T64" fmla="*/ 528 w 616"/>
                  <a:gd name="T65" fmla="*/ 552 h 275"/>
                  <a:gd name="T66" fmla="*/ 503 w 616"/>
                  <a:gd name="T67" fmla="*/ 567 h 275"/>
                  <a:gd name="T68" fmla="*/ 462 w 616"/>
                  <a:gd name="T69" fmla="*/ 567 h 275"/>
                  <a:gd name="T70" fmla="*/ 417 w 616"/>
                  <a:gd name="T71" fmla="*/ 635 h 275"/>
                  <a:gd name="T72" fmla="*/ 383 w 616"/>
                  <a:gd name="T73" fmla="*/ 596 h 275"/>
                  <a:gd name="T74" fmla="*/ 364 w 616"/>
                  <a:gd name="T75" fmla="*/ 526 h 275"/>
                  <a:gd name="T76" fmla="*/ 303 w 616"/>
                  <a:gd name="T77" fmla="*/ 526 h 275"/>
                  <a:gd name="T78" fmla="*/ 273 w 616"/>
                  <a:gd name="T79" fmla="*/ 470 h 275"/>
                  <a:gd name="T80" fmla="*/ 224 w 616"/>
                  <a:gd name="T81" fmla="*/ 429 h 275"/>
                  <a:gd name="T82" fmla="*/ 185 w 616"/>
                  <a:gd name="T83" fmla="*/ 497 h 275"/>
                  <a:gd name="T84" fmla="*/ 200 w 616"/>
                  <a:gd name="T85" fmla="*/ 622 h 275"/>
                  <a:gd name="T86" fmla="*/ 157 w 616"/>
                  <a:gd name="T87" fmla="*/ 596 h 275"/>
                  <a:gd name="T88" fmla="*/ 127 w 616"/>
                  <a:gd name="T89" fmla="*/ 567 h 275"/>
                  <a:gd name="T90" fmla="*/ 102 w 616"/>
                  <a:gd name="T91" fmla="*/ 540 h 275"/>
                  <a:gd name="T92" fmla="*/ 78 w 616"/>
                  <a:gd name="T93" fmla="*/ 484 h 275"/>
                  <a:gd name="T94" fmla="*/ 90 w 616"/>
                  <a:gd name="T95" fmla="*/ 470 h 275"/>
                  <a:gd name="T96" fmla="*/ 127 w 616"/>
                  <a:gd name="T97" fmla="*/ 441 h 275"/>
                  <a:gd name="T98" fmla="*/ 121 w 616"/>
                  <a:gd name="T99" fmla="*/ 375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02" name="Freeform 322"/>
              <p:cNvSpPr>
                <a:spLocks noChangeAspect="1"/>
              </p:cNvSpPr>
              <p:nvPr/>
            </p:nvSpPr>
            <p:spPr bwMode="auto">
              <a:xfrm>
                <a:off x="8174651" y="4029629"/>
                <a:ext cx="340402" cy="140369"/>
              </a:xfrm>
              <a:custGeom>
                <a:avLst/>
                <a:gdLst>
                  <a:gd name="T0" fmla="*/ 24 w 131"/>
                  <a:gd name="T1" fmla="*/ 42 h 48"/>
                  <a:gd name="T2" fmla="*/ 0 w 131"/>
                  <a:gd name="T3" fmla="*/ 0 h 48"/>
                  <a:gd name="T4" fmla="*/ 0 w 131"/>
                  <a:gd name="T5" fmla="*/ 0 h 48"/>
                  <a:gd name="T6" fmla="*/ 18 w 131"/>
                  <a:gd name="T7" fmla="*/ 0 h 48"/>
                  <a:gd name="T8" fmla="*/ 36 w 131"/>
                  <a:gd name="T9" fmla="*/ 0 h 48"/>
                  <a:gd name="T10" fmla="*/ 60 w 131"/>
                  <a:gd name="T11" fmla="*/ 29 h 48"/>
                  <a:gd name="T12" fmla="*/ 84 w 131"/>
                  <a:gd name="T13" fmla="*/ 54 h 48"/>
                  <a:gd name="T14" fmla="*/ 108 w 131"/>
                  <a:gd name="T15" fmla="*/ 69 h 48"/>
                  <a:gd name="T16" fmla="*/ 131 w 131"/>
                  <a:gd name="T17" fmla="*/ 98 h 48"/>
                  <a:gd name="T18" fmla="*/ 125 w 131"/>
                  <a:gd name="T19" fmla="*/ 111 h 48"/>
                  <a:gd name="T20" fmla="*/ 114 w 131"/>
                  <a:gd name="T21" fmla="*/ 111 h 48"/>
                  <a:gd name="T22" fmla="*/ 90 w 131"/>
                  <a:gd name="T23" fmla="*/ 111 h 48"/>
                  <a:gd name="T24" fmla="*/ 66 w 131"/>
                  <a:gd name="T25" fmla="*/ 111 h 48"/>
                  <a:gd name="T26" fmla="*/ 42 w 131"/>
                  <a:gd name="T27" fmla="*/ 111 h 48"/>
                  <a:gd name="T28" fmla="*/ 42 w 131"/>
                  <a:gd name="T29" fmla="*/ 83 h 48"/>
                  <a:gd name="T30" fmla="*/ 24 w 131"/>
                  <a:gd name="T31" fmla="*/ 42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003FBC"/>
              </a:solidFill>
              <a:ln w="9525">
                <a:solidFill>
                  <a:srgbClr val="000000"/>
                </a:solidFill>
                <a:prstDash val="solid"/>
                <a:round/>
                <a:headEnd/>
                <a:tailEnd/>
              </a:ln>
            </p:spPr>
            <p:txBody>
              <a:bodyPr/>
              <a:lstStyle/>
              <a:p>
                <a:endParaRPr lang="en-US"/>
              </a:p>
            </p:txBody>
          </p:sp>
          <p:sp>
            <p:nvSpPr>
              <p:cNvPr id="303" name="Freeform 323"/>
              <p:cNvSpPr>
                <a:spLocks noChangeAspect="1"/>
              </p:cNvSpPr>
              <p:nvPr/>
            </p:nvSpPr>
            <p:spPr bwMode="auto">
              <a:xfrm>
                <a:off x="9492085" y="4063420"/>
                <a:ext cx="428752" cy="228747"/>
              </a:xfrm>
              <a:custGeom>
                <a:avLst/>
                <a:gdLst>
                  <a:gd name="T0" fmla="*/ 61 w 162"/>
                  <a:gd name="T1" fmla="*/ 112 h 78"/>
                  <a:gd name="T2" fmla="*/ 43 w 162"/>
                  <a:gd name="T3" fmla="*/ 86 h 78"/>
                  <a:gd name="T4" fmla="*/ 12 w 162"/>
                  <a:gd name="T5" fmla="*/ 86 h 78"/>
                  <a:gd name="T6" fmla="*/ 0 w 162"/>
                  <a:gd name="T7" fmla="*/ 42 h 78"/>
                  <a:gd name="T8" fmla="*/ 12 w 162"/>
                  <a:gd name="T9" fmla="*/ 29 h 78"/>
                  <a:gd name="T10" fmla="*/ 37 w 162"/>
                  <a:gd name="T11" fmla="*/ 29 h 78"/>
                  <a:gd name="T12" fmla="*/ 55 w 162"/>
                  <a:gd name="T13" fmla="*/ 29 h 78"/>
                  <a:gd name="T14" fmla="*/ 61 w 162"/>
                  <a:gd name="T15" fmla="*/ 0 h 78"/>
                  <a:gd name="T16" fmla="*/ 79 w 162"/>
                  <a:gd name="T17" fmla="*/ 14 h 78"/>
                  <a:gd name="T18" fmla="*/ 104 w 162"/>
                  <a:gd name="T19" fmla="*/ 14 h 78"/>
                  <a:gd name="T20" fmla="*/ 128 w 162"/>
                  <a:gd name="T21" fmla="*/ 0 h 78"/>
                  <a:gd name="T22" fmla="*/ 151 w 162"/>
                  <a:gd name="T23" fmla="*/ 0 h 78"/>
                  <a:gd name="T24" fmla="*/ 177 w 162"/>
                  <a:gd name="T25" fmla="*/ 29 h 78"/>
                  <a:gd name="T26" fmla="*/ 183 w 162"/>
                  <a:gd name="T27" fmla="*/ 55 h 78"/>
                  <a:gd name="T28" fmla="*/ 151 w 162"/>
                  <a:gd name="T29" fmla="*/ 98 h 78"/>
                  <a:gd name="T30" fmla="*/ 128 w 162"/>
                  <a:gd name="T31" fmla="*/ 112 h 78"/>
                  <a:gd name="T32" fmla="*/ 122 w 162"/>
                  <a:gd name="T33" fmla="*/ 141 h 78"/>
                  <a:gd name="T34" fmla="*/ 110 w 162"/>
                  <a:gd name="T35" fmla="*/ 126 h 78"/>
                  <a:gd name="T36" fmla="*/ 104 w 162"/>
                  <a:gd name="T37" fmla="*/ 141 h 78"/>
                  <a:gd name="T38" fmla="*/ 89 w 162"/>
                  <a:gd name="T39" fmla="*/ 152 h 78"/>
                  <a:gd name="T40" fmla="*/ 79 w 162"/>
                  <a:gd name="T41" fmla="*/ 181 h 78"/>
                  <a:gd name="T42" fmla="*/ 49 w 162"/>
                  <a:gd name="T43" fmla="*/ 181 h 78"/>
                  <a:gd name="T44" fmla="*/ 12 w 162"/>
                  <a:gd name="T45" fmla="*/ 167 h 78"/>
                  <a:gd name="T46" fmla="*/ 12 w 162"/>
                  <a:gd name="T47" fmla="*/ 141 h 78"/>
                  <a:gd name="T48" fmla="*/ 61 w 162"/>
                  <a:gd name="T49" fmla="*/ 112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0041C4"/>
              </a:solidFill>
              <a:ln w="9525">
                <a:solidFill>
                  <a:srgbClr val="000000"/>
                </a:solidFill>
                <a:prstDash val="solid"/>
                <a:round/>
                <a:headEnd/>
                <a:tailEnd/>
              </a:ln>
            </p:spPr>
            <p:txBody>
              <a:bodyPr/>
              <a:lstStyle/>
              <a:p>
                <a:endParaRPr lang="en-US"/>
              </a:p>
            </p:txBody>
          </p:sp>
          <p:sp>
            <p:nvSpPr>
              <p:cNvPr id="304" name="Freeform 324"/>
              <p:cNvSpPr>
                <a:spLocks noChangeAspect="1"/>
              </p:cNvSpPr>
              <p:nvPr/>
            </p:nvSpPr>
            <p:spPr bwMode="auto">
              <a:xfrm>
                <a:off x="8720333" y="4099811"/>
                <a:ext cx="647025" cy="439300"/>
              </a:xfrm>
              <a:custGeom>
                <a:avLst/>
                <a:gdLst>
                  <a:gd name="T0" fmla="*/ 262 w 245"/>
                  <a:gd name="T1" fmla="*/ 261 h 150"/>
                  <a:gd name="T2" fmla="*/ 256 w 245"/>
                  <a:gd name="T3" fmla="*/ 304 h 150"/>
                  <a:gd name="T4" fmla="*/ 236 w 245"/>
                  <a:gd name="T5" fmla="*/ 318 h 150"/>
                  <a:gd name="T6" fmla="*/ 228 w 245"/>
                  <a:gd name="T7" fmla="*/ 345 h 150"/>
                  <a:gd name="T8" fmla="*/ 220 w 245"/>
                  <a:gd name="T9" fmla="*/ 345 h 150"/>
                  <a:gd name="T10" fmla="*/ 201 w 245"/>
                  <a:gd name="T11" fmla="*/ 331 h 150"/>
                  <a:gd name="T12" fmla="*/ 195 w 245"/>
                  <a:gd name="T13" fmla="*/ 275 h 150"/>
                  <a:gd name="T14" fmla="*/ 177 w 245"/>
                  <a:gd name="T15" fmla="*/ 275 h 150"/>
                  <a:gd name="T16" fmla="*/ 160 w 245"/>
                  <a:gd name="T17" fmla="*/ 249 h 150"/>
                  <a:gd name="T18" fmla="*/ 146 w 245"/>
                  <a:gd name="T19" fmla="*/ 234 h 150"/>
                  <a:gd name="T20" fmla="*/ 116 w 245"/>
                  <a:gd name="T21" fmla="*/ 206 h 150"/>
                  <a:gd name="T22" fmla="*/ 102 w 245"/>
                  <a:gd name="T23" fmla="*/ 221 h 150"/>
                  <a:gd name="T24" fmla="*/ 73 w 245"/>
                  <a:gd name="T25" fmla="*/ 221 h 150"/>
                  <a:gd name="T26" fmla="*/ 61 w 245"/>
                  <a:gd name="T27" fmla="*/ 249 h 150"/>
                  <a:gd name="T28" fmla="*/ 55 w 245"/>
                  <a:gd name="T29" fmla="*/ 249 h 150"/>
                  <a:gd name="T30" fmla="*/ 49 w 245"/>
                  <a:gd name="T31" fmla="*/ 167 h 150"/>
                  <a:gd name="T32" fmla="*/ 30 w 245"/>
                  <a:gd name="T33" fmla="*/ 151 h 150"/>
                  <a:gd name="T34" fmla="*/ 30 w 245"/>
                  <a:gd name="T35" fmla="*/ 151 h 150"/>
                  <a:gd name="T36" fmla="*/ 43 w 245"/>
                  <a:gd name="T37" fmla="*/ 151 h 150"/>
                  <a:gd name="T38" fmla="*/ 43 w 245"/>
                  <a:gd name="T39" fmla="*/ 140 h 150"/>
                  <a:gd name="T40" fmla="*/ 30 w 245"/>
                  <a:gd name="T41" fmla="*/ 126 h 150"/>
                  <a:gd name="T42" fmla="*/ 24 w 245"/>
                  <a:gd name="T43" fmla="*/ 126 h 150"/>
                  <a:gd name="T44" fmla="*/ 24 w 245"/>
                  <a:gd name="T45" fmla="*/ 140 h 150"/>
                  <a:gd name="T46" fmla="*/ 18 w 245"/>
                  <a:gd name="T47" fmla="*/ 83 h 150"/>
                  <a:gd name="T48" fmla="*/ 24 w 245"/>
                  <a:gd name="T49" fmla="*/ 83 h 150"/>
                  <a:gd name="T50" fmla="*/ 30 w 245"/>
                  <a:gd name="T51" fmla="*/ 83 h 150"/>
                  <a:gd name="T52" fmla="*/ 43 w 245"/>
                  <a:gd name="T53" fmla="*/ 98 h 150"/>
                  <a:gd name="T54" fmla="*/ 49 w 245"/>
                  <a:gd name="T55" fmla="*/ 98 h 150"/>
                  <a:gd name="T56" fmla="*/ 49 w 245"/>
                  <a:gd name="T57" fmla="*/ 83 h 150"/>
                  <a:gd name="T58" fmla="*/ 55 w 245"/>
                  <a:gd name="T59" fmla="*/ 69 h 150"/>
                  <a:gd name="T60" fmla="*/ 30 w 245"/>
                  <a:gd name="T61" fmla="*/ 42 h 150"/>
                  <a:gd name="T62" fmla="*/ 18 w 245"/>
                  <a:gd name="T63" fmla="*/ 29 h 150"/>
                  <a:gd name="T64" fmla="*/ 18 w 245"/>
                  <a:gd name="T65" fmla="*/ 69 h 150"/>
                  <a:gd name="T66" fmla="*/ 18 w 245"/>
                  <a:gd name="T67" fmla="*/ 69 h 150"/>
                  <a:gd name="T68" fmla="*/ 6 w 245"/>
                  <a:gd name="T69" fmla="*/ 29 h 150"/>
                  <a:gd name="T70" fmla="*/ 6 w 245"/>
                  <a:gd name="T71" fmla="*/ 0 h 150"/>
                  <a:gd name="T72" fmla="*/ 0 w 245"/>
                  <a:gd name="T73" fmla="*/ 0 h 150"/>
                  <a:gd name="T74" fmla="*/ 30 w 245"/>
                  <a:gd name="T75" fmla="*/ 0 h 150"/>
                  <a:gd name="T76" fmla="*/ 30 w 245"/>
                  <a:gd name="T77" fmla="*/ 29 h 150"/>
                  <a:gd name="T78" fmla="*/ 55 w 245"/>
                  <a:gd name="T79" fmla="*/ 42 h 150"/>
                  <a:gd name="T80" fmla="*/ 73 w 245"/>
                  <a:gd name="T81" fmla="*/ 54 h 150"/>
                  <a:gd name="T82" fmla="*/ 102 w 245"/>
                  <a:gd name="T83" fmla="*/ 69 h 150"/>
                  <a:gd name="T84" fmla="*/ 91 w 245"/>
                  <a:gd name="T85" fmla="*/ 42 h 150"/>
                  <a:gd name="T86" fmla="*/ 110 w 245"/>
                  <a:gd name="T87" fmla="*/ 29 h 150"/>
                  <a:gd name="T88" fmla="*/ 122 w 245"/>
                  <a:gd name="T89" fmla="*/ 0 h 150"/>
                  <a:gd name="T90" fmla="*/ 140 w 245"/>
                  <a:gd name="T91" fmla="*/ 29 h 150"/>
                  <a:gd name="T92" fmla="*/ 160 w 245"/>
                  <a:gd name="T93" fmla="*/ 83 h 150"/>
                  <a:gd name="T94" fmla="*/ 183 w 245"/>
                  <a:gd name="T95" fmla="*/ 98 h 150"/>
                  <a:gd name="T96" fmla="*/ 201 w 245"/>
                  <a:gd name="T97" fmla="*/ 112 h 150"/>
                  <a:gd name="T98" fmla="*/ 262 w 245"/>
                  <a:gd name="T99" fmla="*/ 194 h 150"/>
                  <a:gd name="T100" fmla="*/ 273 w 245"/>
                  <a:gd name="T101" fmla="*/ 234 h 150"/>
                  <a:gd name="T102" fmla="*/ 267 w 245"/>
                  <a:gd name="T103" fmla="*/ 249 h 150"/>
                  <a:gd name="T104" fmla="*/ 262 w 245"/>
                  <a:gd name="T105" fmla="*/ 261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0039AC"/>
              </a:solidFill>
              <a:ln w="9525">
                <a:solidFill>
                  <a:srgbClr val="000000"/>
                </a:solidFill>
                <a:prstDash val="solid"/>
                <a:round/>
                <a:headEnd/>
                <a:tailEnd/>
              </a:ln>
            </p:spPr>
            <p:txBody>
              <a:bodyPr/>
              <a:lstStyle/>
              <a:p>
                <a:endParaRPr lang="en-US"/>
              </a:p>
            </p:txBody>
          </p:sp>
          <p:sp>
            <p:nvSpPr>
              <p:cNvPr id="305" name="Freeform 325"/>
              <p:cNvSpPr>
                <a:spLocks noChangeAspect="1"/>
              </p:cNvSpPr>
              <p:nvPr/>
            </p:nvSpPr>
            <p:spPr bwMode="auto">
              <a:xfrm>
                <a:off x="9180267" y="4344156"/>
                <a:ext cx="579462" cy="527680"/>
              </a:xfrm>
              <a:custGeom>
                <a:avLst/>
                <a:gdLst>
                  <a:gd name="T0" fmla="*/ 0 w 221"/>
                  <a:gd name="T1" fmla="*/ 180 h 180"/>
                  <a:gd name="T2" fmla="*/ 0 w 221"/>
                  <a:gd name="T3" fmla="*/ 195 h 180"/>
                  <a:gd name="T4" fmla="*/ 0 w 221"/>
                  <a:gd name="T5" fmla="*/ 223 h 180"/>
                  <a:gd name="T6" fmla="*/ 6 w 221"/>
                  <a:gd name="T7" fmla="*/ 238 h 180"/>
                  <a:gd name="T8" fmla="*/ 6 w 221"/>
                  <a:gd name="T9" fmla="*/ 238 h 180"/>
                  <a:gd name="T10" fmla="*/ 12 w 221"/>
                  <a:gd name="T11" fmla="*/ 277 h 180"/>
                  <a:gd name="T12" fmla="*/ 12 w 221"/>
                  <a:gd name="T13" fmla="*/ 319 h 180"/>
                  <a:gd name="T14" fmla="*/ 30 w 221"/>
                  <a:gd name="T15" fmla="*/ 333 h 180"/>
                  <a:gd name="T16" fmla="*/ 36 w 221"/>
                  <a:gd name="T17" fmla="*/ 347 h 180"/>
                  <a:gd name="T18" fmla="*/ 18 w 221"/>
                  <a:gd name="T19" fmla="*/ 404 h 180"/>
                  <a:gd name="T20" fmla="*/ 36 w 221"/>
                  <a:gd name="T21" fmla="*/ 417 h 180"/>
                  <a:gd name="T22" fmla="*/ 48 w 221"/>
                  <a:gd name="T23" fmla="*/ 417 h 180"/>
                  <a:gd name="T24" fmla="*/ 84 w 221"/>
                  <a:gd name="T25" fmla="*/ 417 h 180"/>
                  <a:gd name="T26" fmla="*/ 102 w 221"/>
                  <a:gd name="T27" fmla="*/ 417 h 180"/>
                  <a:gd name="T28" fmla="*/ 120 w 221"/>
                  <a:gd name="T29" fmla="*/ 404 h 180"/>
                  <a:gd name="T30" fmla="*/ 120 w 221"/>
                  <a:gd name="T31" fmla="*/ 376 h 180"/>
                  <a:gd name="T32" fmla="*/ 120 w 221"/>
                  <a:gd name="T33" fmla="*/ 347 h 180"/>
                  <a:gd name="T34" fmla="*/ 138 w 221"/>
                  <a:gd name="T35" fmla="*/ 333 h 180"/>
                  <a:gd name="T36" fmla="*/ 144 w 221"/>
                  <a:gd name="T37" fmla="*/ 319 h 180"/>
                  <a:gd name="T38" fmla="*/ 156 w 221"/>
                  <a:gd name="T39" fmla="*/ 319 h 180"/>
                  <a:gd name="T40" fmla="*/ 162 w 221"/>
                  <a:gd name="T41" fmla="*/ 266 h 180"/>
                  <a:gd name="T42" fmla="*/ 181 w 221"/>
                  <a:gd name="T43" fmla="*/ 238 h 180"/>
                  <a:gd name="T44" fmla="*/ 162 w 221"/>
                  <a:gd name="T45" fmla="*/ 211 h 180"/>
                  <a:gd name="T46" fmla="*/ 187 w 221"/>
                  <a:gd name="T47" fmla="*/ 211 h 180"/>
                  <a:gd name="T48" fmla="*/ 187 w 221"/>
                  <a:gd name="T49" fmla="*/ 195 h 180"/>
                  <a:gd name="T50" fmla="*/ 193 w 221"/>
                  <a:gd name="T51" fmla="*/ 152 h 180"/>
                  <a:gd name="T52" fmla="*/ 181 w 221"/>
                  <a:gd name="T53" fmla="*/ 126 h 180"/>
                  <a:gd name="T54" fmla="*/ 193 w 221"/>
                  <a:gd name="T55" fmla="*/ 86 h 180"/>
                  <a:gd name="T56" fmla="*/ 229 w 221"/>
                  <a:gd name="T57" fmla="*/ 69 h 180"/>
                  <a:gd name="T58" fmla="*/ 229 w 221"/>
                  <a:gd name="T59" fmla="*/ 54 h 180"/>
                  <a:gd name="T60" fmla="*/ 235 w 221"/>
                  <a:gd name="T61" fmla="*/ 54 h 180"/>
                  <a:gd name="T62" fmla="*/ 223 w 221"/>
                  <a:gd name="T63" fmla="*/ 54 h 180"/>
                  <a:gd name="T64" fmla="*/ 217 w 221"/>
                  <a:gd name="T65" fmla="*/ 54 h 180"/>
                  <a:gd name="T66" fmla="*/ 205 w 221"/>
                  <a:gd name="T67" fmla="*/ 54 h 180"/>
                  <a:gd name="T68" fmla="*/ 181 w 221"/>
                  <a:gd name="T69" fmla="*/ 86 h 180"/>
                  <a:gd name="T70" fmla="*/ 170 w 221"/>
                  <a:gd name="T71" fmla="*/ 29 h 180"/>
                  <a:gd name="T72" fmla="*/ 170 w 221"/>
                  <a:gd name="T73" fmla="*/ 29 h 180"/>
                  <a:gd name="T74" fmla="*/ 162 w 221"/>
                  <a:gd name="T75" fmla="*/ 0 h 180"/>
                  <a:gd name="T76" fmla="*/ 150 w 221"/>
                  <a:gd name="T77" fmla="*/ 14 h 180"/>
                  <a:gd name="T78" fmla="*/ 150 w 221"/>
                  <a:gd name="T79" fmla="*/ 42 h 180"/>
                  <a:gd name="T80" fmla="*/ 138 w 221"/>
                  <a:gd name="T81" fmla="*/ 54 h 180"/>
                  <a:gd name="T82" fmla="*/ 132 w 221"/>
                  <a:gd name="T83" fmla="*/ 69 h 180"/>
                  <a:gd name="T84" fmla="*/ 120 w 221"/>
                  <a:gd name="T85" fmla="*/ 69 h 180"/>
                  <a:gd name="T86" fmla="*/ 114 w 221"/>
                  <a:gd name="T87" fmla="*/ 69 h 180"/>
                  <a:gd name="T88" fmla="*/ 108 w 221"/>
                  <a:gd name="T89" fmla="*/ 54 h 180"/>
                  <a:gd name="T90" fmla="*/ 90 w 221"/>
                  <a:gd name="T91" fmla="*/ 54 h 180"/>
                  <a:gd name="T92" fmla="*/ 78 w 221"/>
                  <a:gd name="T93" fmla="*/ 42 h 180"/>
                  <a:gd name="T94" fmla="*/ 72 w 221"/>
                  <a:gd name="T95" fmla="*/ 54 h 180"/>
                  <a:gd name="T96" fmla="*/ 67 w 221"/>
                  <a:gd name="T97" fmla="*/ 69 h 180"/>
                  <a:gd name="T98" fmla="*/ 54 w 221"/>
                  <a:gd name="T99" fmla="*/ 112 h 180"/>
                  <a:gd name="T100" fmla="*/ 36 w 221"/>
                  <a:gd name="T101" fmla="*/ 126 h 180"/>
                  <a:gd name="T102" fmla="*/ 30 w 221"/>
                  <a:gd name="T103" fmla="*/ 152 h 180"/>
                  <a:gd name="T104" fmla="*/ 24 w 221"/>
                  <a:gd name="T105" fmla="*/ 152 h 180"/>
                  <a:gd name="T106" fmla="*/ 6 w 221"/>
                  <a:gd name="T107" fmla="*/ 141 h 180"/>
                  <a:gd name="T108" fmla="*/ 0 w 221"/>
                  <a:gd name="T109" fmla="*/ 180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endParaRPr lang="en-US"/>
              </a:p>
            </p:txBody>
          </p:sp>
          <p:sp>
            <p:nvSpPr>
              <p:cNvPr id="306" name="Freeform 326"/>
              <p:cNvSpPr>
                <a:spLocks noChangeAspect="1"/>
              </p:cNvSpPr>
              <p:nvPr/>
            </p:nvSpPr>
            <p:spPr bwMode="auto">
              <a:xfrm>
                <a:off x="7932993" y="4520916"/>
                <a:ext cx="96144" cy="51987"/>
              </a:xfrm>
              <a:custGeom>
                <a:avLst/>
                <a:gdLst>
                  <a:gd name="T0" fmla="*/ 43 w 36"/>
                  <a:gd name="T1" fmla="*/ 0 h 18"/>
                  <a:gd name="T2" fmla="*/ 25 w 36"/>
                  <a:gd name="T3" fmla="*/ 13 h 18"/>
                  <a:gd name="T4" fmla="*/ 0 w 36"/>
                  <a:gd name="T5" fmla="*/ 24 h 18"/>
                  <a:gd name="T6" fmla="*/ 6 w 36"/>
                  <a:gd name="T7" fmla="*/ 37 h 18"/>
                  <a:gd name="T8" fmla="*/ 37 w 36"/>
                  <a:gd name="T9" fmla="*/ 24 h 18"/>
                  <a:gd name="T10" fmla="*/ 31 w 36"/>
                  <a:gd name="T11" fmla="*/ 13 h 18"/>
                  <a:gd name="T12" fmla="*/ 43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4C8FCC"/>
              </a:solidFill>
              <a:ln w="9525">
                <a:solidFill>
                  <a:srgbClr val="000000"/>
                </a:solidFill>
                <a:prstDash val="solid"/>
                <a:round/>
                <a:headEnd/>
                <a:tailEnd/>
              </a:ln>
            </p:spPr>
            <p:txBody>
              <a:bodyPr/>
              <a:lstStyle/>
              <a:p>
                <a:endParaRPr lang="en-US"/>
              </a:p>
            </p:txBody>
          </p:sp>
          <p:sp>
            <p:nvSpPr>
              <p:cNvPr id="307" name="Freeform 348"/>
              <p:cNvSpPr>
                <a:spLocks noChangeAspect="1"/>
              </p:cNvSpPr>
              <p:nvPr/>
            </p:nvSpPr>
            <p:spPr bwMode="auto">
              <a:xfrm>
                <a:off x="8073312" y="4572903"/>
                <a:ext cx="49372" cy="88378"/>
              </a:xfrm>
              <a:custGeom>
                <a:avLst/>
                <a:gdLst>
                  <a:gd name="T0" fmla="*/ 25 w 18"/>
                  <a:gd name="T1" fmla="*/ 42 h 30"/>
                  <a:gd name="T2" fmla="*/ 6 w 18"/>
                  <a:gd name="T3" fmla="*/ 74 h 30"/>
                  <a:gd name="T4" fmla="*/ 0 w 18"/>
                  <a:gd name="T5" fmla="*/ 74 h 30"/>
                  <a:gd name="T6" fmla="*/ 0 w 18"/>
                  <a:gd name="T7" fmla="*/ 29 h 30"/>
                  <a:gd name="T8" fmla="*/ 6 w 18"/>
                  <a:gd name="T9" fmla="*/ 0 h 30"/>
                  <a:gd name="T10" fmla="*/ 25 w 18"/>
                  <a:gd name="T11" fmla="*/ 14 h 30"/>
                  <a:gd name="T12" fmla="*/ 25 w 18"/>
                  <a:gd name="T13" fmla="*/ 42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p>
            </p:txBody>
          </p:sp>
          <p:sp>
            <p:nvSpPr>
              <p:cNvPr id="308" name="Freeform 349"/>
              <p:cNvSpPr>
                <a:spLocks noChangeAspect="1"/>
              </p:cNvSpPr>
              <p:nvPr/>
            </p:nvSpPr>
            <p:spPr bwMode="auto">
              <a:xfrm>
                <a:off x="8091501" y="4414339"/>
                <a:ext cx="270242" cy="298931"/>
              </a:xfrm>
              <a:custGeom>
                <a:avLst/>
                <a:gdLst>
                  <a:gd name="T0" fmla="*/ 73 w 102"/>
                  <a:gd name="T1" fmla="*/ 29 h 102"/>
                  <a:gd name="T2" fmla="*/ 43 w 102"/>
                  <a:gd name="T3" fmla="*/ 29 h 102"/>
                  <a:gd name="T4" fmla="*/ 12 w 102"/>
                  <a:gd name="T5" fmla="*/ 29 h 102"/>
                  <a:gd name="T6" fmla="*/ 6 w 102"/>
                  <a:gd name="T7" fmla="*/ 29 h 102"/>
                  <a:gd name="T8" fmla="*/ 6 w 102"/>
                  <a:gd name="T9" fmla="*/ 54 h 102"/>
                  <a:gd name="T10" fmla="*/ 0 w 102"/>
                  <a:gd name="T11" fmla="*/ 69 h 102"/>
                  <a:gd name="T12" fmla="*/ 0 w 102"/>
                  <a:gd name="T13" fmla="*/ 69 h 102"/>
                  <a:gd name="T14" fmla="*/ 0 w 102"/>
                  <a:gd name="T15" fmla="*/ 126 h 102"/>
                  <a:gd name="T16" fmla="*/ 12 w 102"/>
                  <a:gd name="T17" fmla="*/ 140 h 102"/>
                  <a:gd name="T18" fmla="*/ 12 w 102"/>
                  <a:gd name="T19" fmla="*/ 167 h 102"/>
                  <a:gd name="T20" fmla="*/ 0 w 102"/>
                  <a:gd name="T21" fmla="*/ 195 h 102"/>
                  <a:gd name="T22" fmla="*/ 0 w 102"/>
                  <a:gd name="T23" fmla="*/ 207 h 102"/>
                  <a:gd name="T24" fmla="*/ 24 w 102"/>
                  <a:gd name="T25" fmla="*/ 238 h 102"/>
                  <a:gd name="T26" fmla="*/ 61 w 102"/>
                  <a:gd name="T27" fmla="*/ 180 h 102"/>
                  <a:gd name="T28" fmla="*/ 81 w 102"/>
                  <a:gd name="T29" fmla="*/ 152 h 102"/>
                  <a:gd name="T30" fmla="*/ 98 w 102"/>
                  <a:gd name="T31" fmla="*/ 140 h 102"/>
                  <a:gd name="T32" fmla="*/ 98 w 102"/>
                  <a:gd name="T33" fmla="*/ 42 h 102"/>
                  <a:gd name="T34" fmla="*/ 116 w 102"/>
                  <a:gd name="T35" fmla="*/ 14 h 102"/>
                  <a:gd name="T36" fmla="*/ 110 w 102"/>
                  <a:gd name="T37" fmla="*/ 0 h 102"/>
                  <a:gd name="T38" fmla="*/ 92 w 102"/>
                  <a:gd name="T39" fmla="*/ 14 h 102"/>
                  <a:gd name="T40" fmla="*/ 73 w 102"/>
                  <a:gd name="T41" fmla="*/ 29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0039AC"/>
              </a:solidFill>
              <a:ln w="9525">
                <a:solidFill>
                  <a:srgbClr val="000000"/>
                </a:solidFill>
                <a:prstDash val="solid"/>
                <a:round/>
                <a:headEnd/>
                <a:tailEnd/>
              </a:ln>
            </p:spPr>
            <p:txBody>
              <a:bodyPr/>
              <a:lstStyle/>
              <a:p>
                <a:endParaRPr lang="en-US"/>
              </a:p>
            </p:txBody>
          </p:sp>
          <p:sp>
            <p:nvSpPr>
              <p:cNvPr id="309" name="Freeform 350"/>
              <p:cNvSpPr>
                <a:spLocks noChangeAspect="1"/>
              </p:cNvSpPr>
              <p:nvPr/>
            </p:nvSpPr>
            <p:spPr bwMode="auto">
              <a:xfrm>
                <a:off x="9414132" y="4169996"/>
                <a:ext cx="363788" cy="280736"/>
              </a:xfrm>
              <a:custGeom>
                <a:avLst/>
                <a:gdLst>
                  <a:gd name="T0" fmla="*/ 128 w 138"/>
                  <a:gd name="T1" fmla="*/ 192 h 96"/>
                  <a:gd name="T2" fmla="*/ 114 w 138"/>
                  <a:gd name="T3" fmla="*/ 192 h 96"/>
                  <a:gd name="T4" fmla="*/ 85 w 138"/>
                  <a:gd name="T5" fmla="*/ 219 h 96"/>
                  <a:gd name="T6" fmla="*/ 79 w 138"/>
                  <a:gd name="T7" fmla="*/ 163 h 96"/>
                  <a:gd name="T8" fmla="*/ 79 w 138"/>
                  <a:gd name="T9" fmla="*/ 163 h 96"/>
                  <a:gd name="T10" fmla="*/ 73 w 138"/>
                  <a:gd name="T11" fmla="*/ 140 h 96"/>
                  <a:gd name="T12" fmla="*/ 61 w 138"/>
                  <a:gd name="T13" fmla="*/ 150 h 96"/>
                  <a:gd name="T14" fmla="*/ 61 w 138"/>
                  <a:gd name="T15" fmla="*/ 179 h 96"/>
                  <a:gd name="T16" fmla="*/ 49 w 138"/>
                  <a:gd name="T17" fmla="*/ 192 h 96"/>
                  <a:gd name="T18" fmla="*/ 43 w 138"/>
                  <a:gd name="T19" fmla="*/ 205 h 96"/>
                  <a:gd name="T20" fmla="*/ 24 w 138"/>
                  <a:gd name="T21" fmla="*/ 205 h 96"/>
                  <a:gd name="T22" fmla="*/ 18 w 138"/>
                  <a:gd name="T23" fmla="*/ 205 h 96"/>
                  <a:gd name="T24" fmla="*/ 12 w 138"/>
                  <a:gd name="T25" fmla="*/ 192 h 96"/>
                  <a:gd name="T26" fmla="*/ 18 w 138"/>
                  <a:gd name="T27" fmla="*/ 140 h 96"/>
                  <a:gd name="T28" fmla="*/ 18 w 138"/>
                  <a:gd name="T29" fmla="*/ 125 h 96"/>
                  <a:gd name="T30" fmla="*/ 6 w 138"/>
                  <a:gd name="T31" fmla="*/ 111 h 96"/>
                  <a:gd name="T32" fmla="*/ 0 w 138"/>
                  <a:gd name="T33" fmla="*/ 83 h 96"/>
                  <a:gd name="T34" fmla="*/ 30 w 138"/>
                  <a:gd name="T35" fmla="*/ 14 h 96"/>
                  <a:gd name="T36" fmla="*/ 49 w 138"/>
                  <a:gd name="T37" fmla="*/ 0 h 96"/>
                  <a:gd name="T38" fmla="*/ 73 w 138"/>
                  <a:gd name="T39" fmla="*/ 0 h 96"/>
                  <a:gd name="T40" fmla="*/ 91 w 138"/>
                  <a:gd name="T41" fmla="*/ 29 h 96"/>
                  <a:gd name="T42" fmla="*/ 49 w 138"/>
                  <a:gd name="T43" fmla="*/ 54 h 96"/>
                  <a:gd name="T44" fmla="*/ 49 w 138"/>
                  <a:gd name="T45" fmla="*/ 83 h 96"/>
                  <a:gd name="T46" fmla="*/ 79 w 138"/>
                  <a:gd name="T47" fmla="*/ 98 h 96"/>
                  <a:gd name="T48" fmla="*/ 114 w 138"/>
                  <a:gd name="T49" fmla="*/ 98 h 96"/>
                  <a:gd name="T50" fmla="*/ 122 w 138"/>
                  <a:gd name="T51" fmla="*/ 140 h 96"/>
                  <a:gd name="T52" fmla="*/ 140 w 138"/>
                  <a:gd name="T53" fmla="*/ 140 h 96"/>
                  <a:gd name="T54" fmla="*/ 152 w 138"/>
                  <a:gd name="T55" fmla="*/ 192 h 96"/>
                  <a:gd name="T56" fmla="*/ 146 w 138"/>
                  <a:gd name="T57" fmla="*/ 192 h 96"/>
                  <a:gd name="T58" fmla="*/ 146 w 138"/>
                  <a:gd name="T59" fmla="*/ 192 h 96"/>
                  <a:gd name="T60" fmla="*/ 134 w 138"/>
                  <a:gd name="T61" fmla="*/ 192 h 96"/>
                  <a:gd name="T62" fmla="*/ 128 w 138"/>
                  <a:gd name="T63" fmla="*/ 192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003FBC"/>
              </a:solidFill>
              <a:ln w="9525">
                <a:solidFill>
                  <a:srgbClr val="000000"/>
                </a:solidFill>
                <a:prstDash val="solid"/>
                <a:round/>
                <a:headEnd/>
                <a:tailEnd/>
              </a:ln>
            </p:spPr>
            <p:txBody>
              <a:bodyPr/>
              <a:lstStyle/>
              <a:p>
                <a:endParaRPr lang="en-US"/>
              </a:p>
            </p:txBody>
          </p:sp>
          <p:sp>
            <p:nvSpPr>
              <p:cNvPr id="310" name="Freeform 351"/>
              <p:cNvSpPr>
                <a:spLocks noChangeAspect="1"/>
              </p:cNvSpPr>
              <p:nvPr/>
            </p:nvSpPr>
            <p:spPr bwMode="auto">
              <a:xfrm>
                <a:off x="8847659" y="3923052"/>
                <a:ext cx="678205" cy="491289"/>
              </a:xfrm>
              <a:custGeom>
                <a:avLst/>
                <a:gdLst>
                  <a:gd name="T0" fmla="*/ 207 w 257"/>
                  <a:gd name="T1" fmla="*/ 330 h 168"/>
                  <a:gd name="T2" fmla="*/ 146 w 257"/>
                  <a:gd name="T3" fmla="*/ 246 h 168"/>
                  <a:gd name="T4" fmla="*/ 128 w 257"/>
                  <a:gd name="T5" fmla="*/ 232 h 168"/>
                  <a:gd name="T6" fmla="*/ 109 w 257"/>
                  <a:gd name="T7" fmla="*/ 219 h 168"/>
                  <a:gd name="T8" fmla="*/ 85 w 257"/>
                  <a:gd name="T9" fmla="*/ 163 h 168"/>
                  <a:gd name="T10" fmla="*/ 67 w 257"/>
                  <a:gd name="T11" fmla="*/ 140 h 168"/>
                  <a:gd name="T12" fmla="*/ 55 w 257"/>
                  <a:gd name="T13" fmla="*/ 163 h 168"/>
                  <a:gd name="T14" fmla="*/ 43 w 257"/>
                  <a:gd name="T15" fmla="*/ 179 h 168"/>
                  <a:gd name="T16" fmla="*/ 49 w 257"/>
                  <a:gd name="T17" fmla="*/ 205 h 168"/>
                  <a:gd name="T18" fmla="*/ 18 w 257"/>
                  <a:gd name="T19" fmla="*/ 192 h 168"/>
                  <a:gd name="T20" fmla="*/ 12 w 257"/>
                  <a:gd name="T21" fmla="*/ 111 h 168"/>
                  <a:gd name="T22" fmla="*/ 6 w 257"/>
                  <a:gd name="T23" fmla="*/ 69 h 168"/>
                  <a:gd name="T24" fmla="*/ 0 w 257"/>
                  <a:gd name="T25" fmla="*/ 29 h 168"/>
                  <a:gd name="T26" fmla="*/ 49 w 257"/>
                  <a:gd name="T27" fmla="*/ 0 h 168"/>
                  <a:gd name="T28" fmla="*/ 67 w 257"/>
                  <a:gd name="T29" fmla="*/ 29 h 168"/>
                  <a:gd name="T30" fmla="*/ 91 w 257"/>
                  <a:gd name="T31" fmla="*/ 42 h 168"/>
                  <a:gd name="T32" fmla="*/ 109 w 257"/>
                  <a:gd name="T33" fmla="*/ 98 h 168"/>
                  <a:gd name="T34" fmla="*/ 128 w 257"/>
                  <a:gd name="T35" fmla="*/ 98 h 168"/>
                  <a:gd name="T36" fmla="*/ 165 w 257"/>
                  <a:gd name="T37" fmla="*/ 98 h 168"/>
                  <a:gd name="T38" fmla="*/ 189 w 257"/>
                  <a:gd name="T39" fmla="*/ 98 h 168"/>
                  <a:gd name="T40" fmla="*/ 207 w 257"/>
                  <a:gd name="T41" fmla="*/ 125 h 168"/>
                  <a:gd name="T42" fmla="*/ 207 w 257"/>
                  <a:gd name="T43" fmla="*/ 163 h 168"/>
                  <a:gd name="T44" fmla="*/ 224 w 257"/>
                  <a:gd name="T45" fmla="*/ 179 h 168"/>
                  <a:gd name="T46" fmla="*/ 239 w 257"/>
                  <a:gd name="T47" fmla="*/ 205 h 168"/>
                  <a:gd name="T48" fmla="*/ 273 w 257"/>
                  <a:gd name="T49" fmla="*/ 150 h 168"/>
                  <a:gd name="T50" fmla="*/ 285 w 257"/>
                  <a:gd name="T51" fmla="*/ 192 h 168"/>
                  <a:gd name="T52" fmla="*/ 273 w 257"/>
                  <a:gd name="T53" fmla="*/ 205 h 168"/>
                  <a:gd name="T54" fmla="*/ 239 w 257"/>
                  <a:gd name="T55" fmla="*/ 273 h 168"/>
                  <a:gd name="T56" fmla="*/ 247 w 257"/>
                  <a:gd name="T57" fmla="*/ 304 h 168"/>
                  <a:gd name="T58" fmla="*/ 261 w 257"/>
                  <a:gd name="T59" fmla="*/ 315 h 168"/>
                  <a:gd name="T60" fmla="*/ 261 w 257"/>
                  <a:gd name="T61" fmla="*/ 330 h 168"/>
                  <a:gd name="T62" fmla="*/ 255 w 257"/>
                  <a:gd name="T63" fmla="*/ 385 h 168"/>
                  <a:gd name="T64" fmla="*/ 231 w 257"/>
                  <a:gd name="T65" fmla="*/ 385 h 168"/>
                  <a:gd name="T66" fmla="*/ 218 w 257"/>
                  <a:gd name="T67" fmla="*/ 371 h 168"/>
                  <a:gd name="T68" fmla="*/ 207 w 257"/>
                  <a:gd name="T69" fmla="*/ 330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11" name="Freeform 352"/>
              <p:cNvSpPr>
                <a:spLocks noChangeAspect="1"/>
              </p:cNvSpPr>
              <p:nvPr/>
            </p:nvSpPr>
            <p:spPr bwMode="auto">
              <a:xfrm>
                <a:off x="7384713" y="4118007"/>
                <a:ext cx="109135" cy="85779"/>
              </a:xfrm>
              <a:custGeom>
                <a:avLst/>
                <a:gdLst>
                  <a:gd name="T0" fmla="*/ 12 w 42"/>
                  <a:gd name="T1" fmla="*/ 58 h 30"/>
                  <a:gd name="T2" fmla="*/ 0 w 42"/>
                  <a:gd name="T3" fmla="*/ 23 h 30"/>
                  <a:gd name="T4" fmla="*/ 6 w 42"/>
                  <a:gd name="T5" fmla="*/ 23 h 30"/>
                  <a:gd name="T6" fmla="*/ 6 w 42"/>
                  <a:gd name="T7" fmla="*/ 13 h 30"/>
                  <a:gd name="T8" fmla="*/ 12 w 42"/>
                  <a:gd name="T9" fmla="*/ 13 h 30"/>
                  <a:gd name="T10" fmla="*/ 12 w 42"/>
                  <a:gd name="T11" fmla="*/ 13 h 30"/>
                  <a:gd name="T12" fmla="*/ 18 w 42"/>
                  <a:gd name="T13" fmla="*/ 13 h 30"/>
                  <a:gd name="T14" fmla="*/ 18 w 42"/>
                  <a:gd name="T15" fmla="*/ 13 h 30"/>
                  <a:gd name="T16" fmla="*/ 24 w 42"/>
                  <a:gd name="T17" fmla="*/ 13 h 30"/>
                  <a:gd name="T18" fmla="*/ 24 w 42"/>
                  <a:gd name="T19" fmla="*/ 13 h 30"/>
                  <a:gd name="T20" fmla="*/ 30 w 42"/>
                  <a:gd name="T21" fmla="*/ 0 h 30"/>
                  <a:gd name="T22" fmla="*/ 36 w 42"/>
                  <a:gd name="T23" fmla="*/ 13 h 30"/>
                  <a:gd name="T24" fmla="*/ 36 w 42"/>
                  <a:gd name="T25" fmla="*/ 13 h 30"/>
                  <a:gd name="T26" fmla="*/ 42 w 42"/>
                  <a:gd name="T27" fmla="*/ 13 h 30"/>
                  <a:gd name="T28" fmla="*/ 42 w 42"/>
                  <a:gd name="T29" fmla="*/ 47 h 30"/>
                  <a:gd name="T30" fmla="*/ 12 w 42"/>
                  <a:gd name="T31" fmla="*/ 58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0039AC"/>
              </a:solidFill>
              <a:ln w="9525">
                <a:solidFill>
                  <a:srgbClr val="000000"/>
                </a:solidFill>
                <a:prstDash val="solid"/>
                <a:round/>
                <a:headEnd/>
                <a:tailEnd/>
              </a:ln>
            </p:spPr>
            <p:txBody>
              <a:bodyPr/>
              <a:lstStyle/>
              <a:p>
                <a:endParaRPr lang="en-US"/>
              </a:p>
            </p:txBody>
          </p:sp>
          <p:sp>
            <p:nvSpPr>
              <p:cNvPr id="312" name="Freeform 353"/>
              <p:cNvSpPr>
                <a:spLocks noChangeAspect="1"/>
              </p:cNvSpPr>
              <p:nvPr/>
            </p:nvSpPr>
            <p:spPr bwMode="auto">
              <a:xfrm>
                <a:off x="7462666" y="4011433"/>
                <a:ext cx="252053" cy="176758"/>
              </a:xfrm>
              <a:custGeom>
                <a:avLst/>
                <a:gdLst>
                  <a:gd name="T0" fmla="*/ 6 w 95"/>
                  <a:gd name="T1" fmla="*/ 14 h 60"/>
                  <a:gd name="T2" fmla="*/ 6 w 95"/>
                  <a:gd name="T3" fmla="*/ 0 h 60"/>
                  <a:gd name="T4" fmla="*/ 0 w 95"/>
                  <a:gd name="T5" fmla="*/ 29 h 60"/>
                  <a:gd name="T6" fmla="*/ 12 w 95"/>
                  <a:gd name="T7" fmla="*/ 58 h 60"/>
                  <a:gd name="T8" fmla="*/ 0 w 95"/>
                  <a:gd name="T9" fmla="*/ 86 h 60"/>
                  <a:gd name="T10" fmla="*/ 6 w 95"/>
                  <a:gd name="T11" fmla="*/ 100 h 60"/>
                  <a:gd name="T12" fmla="*/ 12 w 95"/>
                  <a:gd name="T13" fmla="*/ 100 h 60"/>
                  <a:gd name="T14" fmla="*/ 12 w 95"/>
                  <a:gd name="T15" fmla="*/ 144 h 60"/>
                  <a:gd name="T16" fmla="*/ 37 w 95"/>
                  <a:gd name="T17" fmla="*/ 128 h 60"/>
                  <a:gd name="T18" fmla="*/ 67 w 95"/>
                  <a:gd name="T19" fmla="*/ 144 h 60"/>
                  <a:gd name="T20" fmla="*/ 74 w 95"/>
                  <a:gd name="T21" fmla="*/ 128 h 60"/>
                  <a:gd name="T22" fmla="*/ 74 w 95"/>
                  <a:gd name="T23" fmla="*/ 113 h 60"/>
                  <a:gd name="T24" fmla="*/ 84 w 95"/>
                  <a:gd name="T25" fmla="*/ 113 h 60"/>
                  <a:gd name="T26" fmla="*/ 109 w 95"/>
                  <a:gd name="T27" fmla="*/ 113 h 60"/>
                  <a:gd name="T28" fmla="*/ 97 w 95"/>
                  <a:gd name="T29" fmla="*/ 86 h 60"/>
                  <a:gd name="T30" fmla="*/ 103 w 95"/>
                  <a:gd name="T31" fmla="*/ 74 h 60"/>
                  <a:gd name="T32" fmla="*/ 109 w 95"/>
                  <a:gd name="T33" fmla="*/ 42 h 60"/>
                  <a:gd name="T34" fmla="*/ 109 w 95"/>
                  <a:gd name="T35" fmla="*/ 29 h 60"/>
                  <a:gd name="T36" fmla="*/ 74 w 95"/>
                  <a:gd name="T37" fmla="*/ 14 h 60"/>
                  <a:gd name="T38" fmla="*/ 49 w 95"/>
                  <a:gd name="T39" fmla="*/ 29 h 60"/>
                  <a:gd name="T40" fmla="*/ 31 w 95"/>
                  <a:gd name="T41" fmla="*/ 29 h 60"/>
                  <a:gd name="T42" fmla="*/ 6 w 95"/>
                  <a:gd name="T43" fmla="*/ 14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0041C4"/>
              </a:solidFill>
              <a:ln w="9525">
                <a:solidFill>
                  <a:srgbClr val="000000"/>
                </a:solidFill>
                <a:prstDash val="solid"/>
                <a:round/>
                <a:headEnd/>
                <a:tailEnd/>
              </a:ln>
            </p:spPr>
            <p:txBody>
              <a:bodyPr/>
              <a:lstStyle/>
              <a:p>
                <a:endParaRPr lang="en-US"/>
              </a:p>
            </p:txBody>
          </p:sp>
          <p:sp>
            <p:nvSpPr>
              <p:cNvPr id="313" name="Freeform 354"/>
              <p:cNvSpPr>
                <a:spLocks noChangeAspect="1"/>
              </p:cNvSpPr>
              <p:nvPr/>
            </p:nvSpPr>
            <p:spPr bwMode="auto">
              <a:xfrm>
                <a:off x="7332742" y="4118007"/>
                <a:ext cx="83153" cy="155965"/>
              </a:xfrm>
              <a:custGeom>
                <a:avLst/>
                <a:gdLst>
                  <a:gd name="T0" fmla="*/ 0 w 30"/>
                  <a:gd name="T1" fmla="*/ 24 h 54"/>
                  <a:gd name="T2" fmla="*/ 6 w 30"/>
                  <a:gd name="T3" fmla="*/ 74 h 54"/>
                  <a:gd name="T4" fmla="*/ 27 w 30"/>
                  <a:gd name="T5" fmla="*/ 112 h 54"/>
                  <a:gd name="T6" fmla="*/ 38 w 30"/>
                  <a:gd name="T7" fmla="*/ 100 h 54"/>
                  <a:gd name="T8" fmla="*/ 47 w 30"/>
                  <a:gd name="T9" fmla="*/ 63 h 54"/>
                  <a:gd name="T10" fmla="*/ 47 w 30"/>
                  <a:gd name="T11" fmla="*/ 63 h 54"/>
                  <a:gd name="T12" fmla="*/ 27 w 30"/>
                  <a:gd name="T13" fmla="*/ 24 h 54"/>
                  <a:gd name="T14" fmla="*/ 27 w 30"/>
                  <a:gd name="T15" fmla="*/ 0 h 54"/>
                  <a:gd name="T16" fmla="*/ 6 w 30"/>
                  <a:gd name="T17" fmla="*/ 0 h 54"/>
                  <a:gd name="T18" fmla="*/ 0 w 30"/>
                  <a:gd name="T19" fmla="*/ 24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0041C4"/>
              </a:solidFill>
              <a:ln w="9525">
                <a:solidFill>
                  <a:srgbClr val="000000"/>
                </a:solidFill>
                <a:prstDash val="solid"/>
                <a:round/>
                <a:headEnd/>
                <a:tailEnd/>
              </a:ln>
            </p:spPr>
            <p:txBody>
              <a:bodyPr/>
              <a:lstStyle/>
              <a:p>
                <a:endParaRPr lang="en-US"/>
              </a:p>
            </p:txBody>
          </p:sp>
          <p:sp>
            <p:nvSpPr>
              <p:cNvPr id="314" name="Freeform 355"/>
              <p:cNvSpPr>
                <a:spLocks noChangeAspect="1"/>
              </p:cNvSpPr>
              <p:nvPr/>
            </p:nvSpPr>
            <p:spPr bwMode="auto">
              <a:xfrm>
                <a:off x="8346153" y="4169996"/>
                <a:ext cx="184494" cy="140369"/>
              </a:xfrm>
              <a:custGeom>
                <a:avLst/>
                <a:gdLst>
                  <a:gd name="T0" fmla="*/ 6 w 71"/>
                  <a:gd name="T1" fmla="*/ 14 h 48"/>
                  <a:gd name="T2" fmla="*/ 0 w 71"/>
                  <a:gd name="T3" fmla="*/ 0 h 48"/>
                  <a:gd name="T4" fmla="*/ 24 w 71"/>
                  <a:gd name="T5" fmla="*/ 0 h 48"/>
                  <a:gd name="T6" fmla="*/ 48 w 71"/>
                  <a:gd name="T7" fmla="*/ 0 h 48"/>
                  <a:gd name="T8" fmla="*/ 59 w 71"/>
                  <a:gd name="T9" fmla="*/ 0 h 48"/>
                  <a:gd name="T10" fmla="*/ 59 w 71"/>
                  <a:gd name="T11" fmla="*/ 42 h 48"/>
                  <a:gd name="T12" fmla="*/ 65 w 71"/>
                  <a:gd name="T13" fmla="*/ 54 h 48"/>
                  <a:gd name="T14" fmla="*/ 59 w 71"/>
                  <a:gd name="T15" fmla="*/ 69 h 48"/>
                  <a:gd name="T16" fmla="*/ 71 w 71"/>
                  <a:gd name="T17" fmla="*/ 111 h 48"/>
                  <a:gd name="T18" fmla="*/ 65 w 71"/>
                  <a:gd name="T19" fmla="*/ 111 h 48"/>
                  <a:gd name="T20" fmla="*/ 59 w 71"/>
                  <a:gd name="T21" fmla="*/ 111 h 48"/>
                  <a:gd name="T22" fmla="*/ 59 w 71"/>
                  <a:gd name="T23" fmla="*/ 98 h 48"/>
                  <a:gd name="T24" fmla="*/ 54 w 71"/>
                  <a:gd name="T25" fmla="*/ 98 h 48"/>
                  <a:gd name="T26" fmla="*/ 54 w 71"/>
                  <a:gd name="T27" fmla="*/ 98 h 48"/>
                  <a:gd name="T28" fmla="*/ 48 w 71"/>
                  <a:gd name="T29" fmla="*/ 98 h 48"/>
                  <a:gd name="T30" fmla="*/ 42 w 71"/>
                  <a:gd name="T31" fmla="*/ 83 h 48"/>
                  <a:gd name="T32" fmla="*/ 36 w 71"/>
                  <a:gd name="T33" fmla="*/ 83 h 48"/>
                  <a:gd name="T34" fmla="*/ 36 w 71"/>
                  <a:gd name="T35" fmla="*/ 83 h 48"/>
                  <a:gd name="T36" fmla="*/ 24 w 71"/>
                  <a:gd name="T37" fmla="*/ 69 h 48"/>
                  <a:gd name="T38" fmla="*/ 12 w 71"/>
                  <a:gd name="T39" fmla="*/ 42 h 48"/>
                  <a:gd name="T40" fmla="*/ 6 w 71"/>
                  <a:gd name="T41" fmla="*/ 14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0041C4"/>
              </a:solidFill>
              <a:ln w="9525">
                <a:solidFill>
                  <a:srgbClr val="000000"/>
                </a:solidFill>
                <a:prstDash val="solid"/>
                <a:round/>
                <a:headEnd/>
                <a:tailEnd/>
              </a:ln>
            </p:spPr>
            <p:txBody>
              <a:bodyPr/>
              <a:lstStyle/>
              <a:p>
                <a:endParaRPr lang="en-US"/>
              </a:p>
            </p:txBody>
          </p:sp>
          <p:sp>
            <p:nvSpPr>
              <p:cNvPr id="315" name="Freeform 356"/>
              <p:cNvSpPr>
                <a:spLocks noChangeAspect="1"/>
              </p:cNvSpPr>
              <p:nvPr/>
            </p:nvSpPr>
            <p:spPr bwMode="auto">
              <a:xfrm>
                <a:off x="8499463" y="4151800"/>
                <a:ext cx="174098" cy="192356"/>
              </a:xfrm>
              <a:custGeom>
                <a:avLst/>
                <a:gdLst>
                  <a:gd name="T0" fmla="*/ 12 w 66"/>
                  <a:gd name="T1" fmla="*/ 120 h 66"/>
                  <a:gd name="T2" fmla="*/ 0 w 66"/>
                  <a:gd name="T3" fmla="*/ 80 h 66"/>
                  <a:gd name="T4" fmla="*/ 6 w 66"/>
                  <a:gd name="T5" fmla="*/ 68 h 66"/>
                  <a:gd name="T6" fmla="*/ 0 w 66"/>
                  <a:gd name="T7" fmla="*/ 54 h 66"/>
                  <a:gd name="T8" fmla="*/ 0 w 66"/>
                  <a:gd name="T9" fmla="*/ 13 h 66"/>
                  <a:gd name="T10" fmla="*/ 6 w 66"/>
                  <a:gd name="T11" fmla="*/ 0 h 66"/>
                  <a:gd name="T12" fmla="*/ 43 w 66"/>
                  <a:gd name="T13" fmla="*/ 13 h 66"/>
                  <a:gd name="T14" fmla="*/ 49 w 66"/>
                  <a:gd name="T15" fmla="*/ 39 h 66"/>
                  <a:gd name="T16" fmla="*/ 73 w 66"/>
                  <a:gd name="T17" fmla="*/ 68 h 66"/>
                  <a:gd name="T18" fmla="*/ 61 w 66"/>
                  <a:gd name="T19" fmla="*/ 68 h 66"/>
                  <a:gd name="T20" fmla="*/ 55 w 66"/>
                  <a:gd name="T21" fmla="*/ 120 h 66"/>
                  <a:gd name="T22" fmla="*/ 55 w 66"/>
                  <a:gd name="T23" fmla="*/ 147 h 66"/>
                  <a:gd name="T24" fmla="*/ 30 w 66"/>
                  <a:gd name="T25" fmla="*/ 132 h 66"/>
                  <a:gd name="T26" fmla="*/ 43 w 66"/>
                  <a:gd name="T27" fmla="*/ 120 h 66"/>
                  <a:gd name="T28" fmla="*/ 30 w 66"/>
                  <a:gd name="T29" fmla="*/ 93 h 66"/>
                  <a:gd name="T30" fmla="*/ 12 w 66"/>
                  <a:gd name="T31" fmla="*/ 120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0039AC"/>
              </a:solidFill>
              <a:ln w="9525">
                <a:solidFill>
                  <a:srgbClr val="000000"/>
                </a:solidFill>
                <a:prstDash val="solid"/>
                <a:round/>
                <a:headEnd/>
                <a:tailEnd/>
              </a:ln>
            </p:spPr>
            <p:txBody>
              <a:bodyPr/>
              <a:lstStyle/>
              <a:p>
                <a:endParaRPr lang="en-US"/>
              </a:p>
            </p:txBody>
          </p:sp>
          <p:sp>
            <p:nvSpPr>
              <p:cNvPr id="316" name="Freeform 357"/>
              <p:cNvSpPr>
                <a:spLocks noChangeAspect="1"/>
              </p:cNvSpPr>
              <p:nvPr/>
            </p:nvSpPr>
            <p:spPr bwMode="auto">
              <a:xfrm>
                <a:off x="8439698" y="4273972"/>
                <a:ext cx="75357" cy="54588"/>
              </a:xfrm>
              <a:custGeom>
                <a:avLst/>
                <a:gdLst>
                  <a:gd name="T0" fmla="*/ 29 w 29"/>
                  <a:gd name="T1" fmla="*/ 35 h 18"/>
                  <a:gd name="T2" fmla="*/ 23 w 29"/>
                  <a:gd name="T3" fmla="*/ 55 h 18"/>
                  <a:gd name="T4" fmla="*/ 6 w 29"/>
                  <a:gd name="T5" fmla="*/ 18 h 18"/>
                  <a:gd name="T6" fmla="*/ 0 w 29"/>
                  <a:gd name="T7" fmla="*/ 0 h 18"/>
                  <a:gd name="T8" fmla="*/ 0 w 29"/>
                  <a:gd name="T9" fmla="*/ 0 h 18"/>
                  <a:gd name="T10" fmla="*/ 6 w 29"/>
                  <a:gd name="T11" fmla="*/ 0 h 18"/>
                  <a:gd name="T12" fmla="*/ 12 w 29"/>
                  <a:gd name="T13" fmla="*/ 18 h 18"/>
                  <a:gd name="T14" fmla="*/ 18 w 29"/>
                  <a:gd name="T15" fmla="*/ 18 h 18"/>
                  <a:gd name="T16" fmla="*/ 18 w 29"/>
                  <a:gd name="T17" fmla="*/ 18 h 18"/>
                  <a:gd name="T18" fmla="*/ 23 w 29"/>
                  <a:gd name="T19" fmla="*/ 18 h 18"/>
                  <a:gd name="T20" fmla="*/ 23 w 29"/>
                  <a:gd name="T21" fmla="*/ 35 h 18"/>
                  <a:gd name="T22" fmla="*/ 29 w 29"/>
                  <a:gd name="T23" fmla="*/ 35 h 18"/>
                  <a:gd name="T24" fmla="*/ 29 w 29"/>
                  <a:gd name="T25" fmla="*/ 35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4C8FCC"/>
              </a:solidFill>
              <a:ln w="9525">
                <a:solidFill>
                  <a:srgbClr val="000000"/>
                </a:solidFill>
                <a:prstDash val="solid"/>
                <a:round/>
                <a:headEnd/>
                <a:tailEnd/>
              </a:ln>
            </p:spPr>
            <p:txBody>
              <a:bodyPr/>
              <a:lstStyle/>
              <a:p>
                <a:endParaRPr lang="en-US"/>
              </a:p>
            </p:txBody>
          </p:sp>
          <p:sp>
            <p:nvSpPr>
              <p:cNvPr id="317" name="Freeform 358"/>
              <p:cNvSpPr>
                <a:spLocks noChangeAspect="1"/>
              </p:cNvSpPr>
              <p:nvPr/>
            </p:nvSpPr>
            <p:spPr bwMode="auto">
              <a:xfrm>
                <a:off x="7384713" y="4151800"/>
                <a:ext cx="262446" cy="317127"/>
              </a:xfrm>
              <a:custGeom>
                <a:avLst/>
                <a:gdLst>
                  <a:gd name="T0" fmla="*/ 18 w 101"/>
                  <a:gd name="T1" fmla="*/ 127 h 108"/>
                  <a:gd name="T2" fmla="*/ 6 w 101"/>
                  <a:gd name="T3" fmla="*/ 127 h 108"/>
                  <a:gd name="T4" fmla="*/ 0 w 101"/>
                  <a:gd name="T5" fmla="*/ 98 h 108"/>
                  <a:gd name="T6" fmla="*/ 6 w 101"/>
                  <a:gd name="T7" fmla="*/ 86 h 108"/>
                  <a:gd name="T8" fmla="*/ 12 w 101"/>
                  <a:gd name="T9" fmla="*/ 42 h 108"/>
                  <a:gd name="T10" fmla="*/ 12 w 101"/>
                  <a:gd name="T11" fmla="*/ 42 h 108"/>
                  <a:gd name="T12" fmla="*/ 42 w 101"/>
                  <a:gd name="T13" fmla="*/ 29 h 108"/>
                  <a:gd name="T14" fmla="*/ 60 w 101"/>
                  <a:gd name="T15" fmla="*/ 14 h 108"/>
                  <a:gd name="T16" fmla="*/ 90 w 101"/>
                  <a:gd name="T17" fmla="*/ 29 h 108"/>
                  <a:gd name="T18" fmla="*/ 96 w 101"/>
                  <a:gd name="T19" fmla="*/ 14 h 108"/>
                  <a:gd name="T20" fmla="*/ 96 w 101"/>
                  <a:gd name="T21" fmla="*/ 0 h 108"/>
                  <a:gd name="T22" fmla="*/ 101 w 101"/>
                  <a:gd name="T23" fmla="*/ 29 h 108"/>
                  <a:gd name="T24" fmla="*/ 96 w 101"/>
                  <a:gd name="T25" fmla="*/ 55 h 108"/>
                  <a:gd name="T26" fmla="*/ 78 w 101"/>
                  <a:gd name="T27" fmla="*/ 42 h 108"/>
                  <a:gd name="T28" fmla="*/ 60 w 101"/>
                  <a:gd name="T29" fmla="*/ 55 h 108"/>
                  <a:gd name="T30" fmla="*/ 66 w 101"/>
                  <a:gd name="T31" fmla="*/ 70 h 108"/>
                  <a:gd name="T32" fmla="*/ 60 w 101"/>
                  <a:gd name="T33" fmla="*/ 70 h 108"/>
                  <a:gd name="T34" fmla="*/ 60 w 101"/>
                  <a:gd name="T35" fmla="*/ 86 h 108"/>
                  <a:gd name="T36" fmla="*/ 54 w 101"/>
                  <a:gd name="T37" fmla="*/ 86 h 108"/>
                  <a:gd name="T38" fmla="*/ 60 w 101"/>
                  <a:gd name="T39" fmla="*/ 86 h 108"/>
                  <a:gd name="T40" fmla="*/ 48 w 101"/>
                  <a:gd name="T41" fmla="*/ 55 h 108"/>
                  <a:gd name="T42" fmla="*/ 42 w 101"/>
                  <a:gd name="T43" fmla="*/ 70 h 108"/>
                  <a:gd name="T44" fmla="*/ 48 w 101"/>
                  <a:gd name="T45" fmla="*/ 112 h 108"/>
                  <a:gd name="T46" fmla="*/ 54 w 101"/>
                  <a:gd name="T47" fmla="*/ 127 h 108"/>
                  <a:gd name="T48" fmla="*/ 48 w 101"/>
                  <a:gd name="T49" fmla="*/ 127 h 108"/>
                  <a:gd name="T50" fmla="*/ 48 w 101"/>
                  <a:gd name="T51" fmla="*/ 141 h 108"/>
                  <a:gd name="T52" fmla="*/ 42 w 101"/>
                  <a:gd name="T53" fmla="*/ 141 h 108"/>
                  <a:gd name="T54" fmla="*/ 66 w 101"/>
                  <a:gd name="T55" fmla="*/ 167 h 108"/>
                  <a:gd name="T56" fmla="*/ 66 w 101"/>
                  <a:gd name="T57" fmla="*/ 198 h 108"/>
                  <a:gd name="T58" fmla="*/ 60 w 101"/>
                  <a:gd name="T59" fmla="*/ 183 h 108"/>
                  <a:gd name="T60" fmla="*/ 54 w 101"/>
                  <a:gd name="T61" fmla="*/ 183 h 108"/>
                  <a:gd name="T62" fmla="*/ 60 w 101"/>
                  <a:gd name="T63" fmla="*/ 212 h 108"/>
                  <a:gd name="T64" fmla="*/ 48 w 101"/>
                  <a:gd name="T65" fmla="*/ 212 h 108"/>
                  <a:gd name="T66" fmla="*/ 54 w 101"/>
                  <a:gd name="T67" fmla="*/ 254 h 108"/>
                  <a:gd name="T68" fmla="*/ 42 w 101"/>
                  <a:gd name="T69" fmla="*/ 239 h 108"/>
                  <a:gd name="T70" fmla="*/ 42 w 101"/>
                  <a:gd name="T71" fmla="*/ 254 h 108"/>
                  <a:gd name="T72" fmla="*/ 36 w 101"/>
                  <a:gd name="T73" fmla="*/ 225 h 108"/>
                  <a:gd name="T74" fmla="*/ 30 w 101"/>
                  <a:gd name="T75" fmla="*/ 239 h 108"/>
                  <a:gd name="T76" fmla="*/ 24 w 101"/>
                  <a:gd name="T77" fmla="*/ 198 h 108"/>
                  <a:gd name="T78" fmla="*/ 24 w 101"/>
                  <a:gd name="T79" fmla="*/ 183 h 108"/>
                  <a:gd name="T80" fmla="*/ 36 w 101"/>
                  <a:gd name="T81" fmla="*/ 167 h 108"/>
                  <a:gd name="T82" fmla="*/ 54 w 101"/>
                  <a:gd name="T83" fmla="*/ 183 h 108"/>
                  <a:gd name="T84" fmla="*/ 48 w 101"/>
                  <a:gd name="T85" fmla="*/ 167 h 108"/>
                  <a:gd name="T86" fmla="*/ 42 w 101"/>
                  <a:gd name="T87" fmla="*/ 156 h 108"/>
                  <a:gd name="T88" fmla="*/ 24 w 101"/>
                  <a:gd name="T89" fmla="*/ 156 h 108"/>
                  <a:gd name="T90" fmla="*/ 18 w 101"/>
                  <a:gd name="T91" fmla="*/ 156 h 108"/>
                  <a:gd name="T92" fmla="*/ 12 w 101"/>
                  <a:gd name="T93" fmla="*/ 141 h 108"/>
                  <a:gd name="T94" fmla="*/ 18 w 101"/>
                  <a:gd name="T95" fmla="*/ 127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0039AC"/>
              </a:solidFill>
              <a:ln w="9525">
                <a:solidFill>
                  <a:srgbClr val="000000"/>
                </a:solidFill>
                <a:prstDash val="solid"/>
                <a:round/>
                <a:headEnd/>
                <a:tailEnd/>
              </a:ln>
            </p:spPr>
            <p:txBody>
              <a:bodyPr/>
              <a:lstStyle/>
              <a:p>
                <a:endParaRPr lang="en-US"/>
              </a:p>
            </p:txBody>
          </p:sp>
          <p:sp>
            <p:nvSpPr>
              <p:cNvPr id="318" name="Freeform 359"/>
              <p:cNvSpPr>
                <a:spLocks noChangeAspect="1"/>
              </p:cNvSpPr>
              <p:nvPr/>
            </p:nvSpPr>
            <p:spPr bwMode="auto">
              <a:xfrm>
                <a:off x="7556212" y="4520916"/>
                <a:ext cx="109135" cy="33790"/>
              </a:xfrm>
              <a:custGeom>
                <a:avLst/>
                <a:gdLst>
                  <a:gd name="T0" fmla="*/ 42 w 41"/>
                  <a:gd name="T1" fmla="*/ 13 h 12"/>
                  <a:gd name="T2" fmla="*/ 6 w 41"/>
                  <a:gd name="T3" fmla="*/ 0 h 12"/>
                  <a:gd name="T4" fmla="*/ 0 w 41"/>
                  <a:gd name="T5" fmla="*/ 0 h 12"/>
                  <a:gd name="T6" fmla="*/ 0 w 41"/>
                  <a:gd name="T7" fmla="*/ 13 h 12"/>
                  <a:gd name="T8" fmla="*/ 18 w 41"/>
                  <a:gd name="T9" fmla="*/ 13 h 12"/>
                  <a:gd name="T10" fmla="*/ 37 w 41"/>
                  <a:gd name="T11" fmla="*/ 20 h 12"/>
                  <a:gd name="T12" fmla="*/ 48 w 41"/>
                  <a:gd name="T13" fmla="*/ 13 h 12"/>
                  <a:gd name="T14" fmla="*/ 42 w 41"/>
                  <a:gd name="T15" fmla="*/ 13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4C8FCC"/>
              </a:solidFill>
              <a:ln w="9525">
                <a:solidFill>
                  <a:srgbClr val="000000"/>
                </a:solidFill>
                <a:prstDash val="solid"/>
                <a:round/>
                <a:headEnd/>
                <a:tailEnd/>
              </a:ln>
            </p:spPr>
            <p:txBody>
              <a:bodyPr/>
              <a:lstStyle/>
              <a:p>
                <a:endParaRPr lang="en-US"/>
              </a:p>
            </p:txBody>
          </p:sp>
          <p:sp>
            <p:nvSpPr>
              <p:cNvPr id="319" name="Freeform 360"/>
              <p:cNvSpPr>
                <a:spLocks noChangeAspect="1"/>
              </p:cNvSpPr>
              <p:nvPr/>
            </p:nvSpPr>
            <p:spPr bwMode="auto">
              <a:xfrm>
                <a:off x="7509438" y="4310363"/>
                <a:ext cx="77956" cy="70184"/>
              </a:xfrm>
              <a:custGeom>
                <a:avLst/>
                <a:gdLst>
                  <a:gd name="T0" fmla="*/ 30 w 30"/>
                  <a:gd name="T1" fmla="*/ 42 h 24"/>
                  <a:gd name="T2" fmla="*/ 12 w 30"/>
                  <a:gd name="T3" fmla="*/ 14 h 24"/>
                  <a:gd name="T4" fmla="*/ 0 w 30"/>
                  <a:gd name="T5" fmla="*/ 0 h 24"/>
                  <a:gd name="T6" fmla="*/ 12 w 30"/>
                  <a:gd name="T7" fmla="*/ 29 h 24"/>
                  <a:gd name="T8" fmla="*/ 30 w 30"/>
                  <a:gd name="T9" fmla="*/ 54 h 24"/>
                  <a:gd name="T10" fmla="*/ 30 w 30"/>
                  <a:gd name="T11" fmla="*/ 42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4C8FCC"/>
              </a:solidFill>
              <a:ln w="9525">
                <a:solidFill>
                  <a:srgbClr val="000000"/>
                </a:solidFill>
                <a:prstDash val="solid"/>
                <a:round/>
                <a:headEnd/>
                <a:tailEnd/>
              </a:ln>
            </p:spPr>
            <p:txBody>
              <a:bodyPr/>
              <a:lstStyle/>
              <a:p>
                <a:endParaRPr lang="en-US"/>
              </a:p>
            </p:txBody>
          </p:sp>
          <p:sp>
            <p:nvSpPr>
              <p:cNvPr id="320" name="Freeform 361"/>
              <p:cNvSpPr>
                <a:spLocks noChangeAspect="1"/>
              </p:cNvSpPr>
              <p:nvPr/>
            </p:nvSpPr>
            <p:spPr bwMode="auto">
              <a:xfrm>
                <a:off x="7636764" y="4292167"/>
                <a:ext cx="28583" cy="18195"/>
              </a:xfrm>
              <a:custGeom>
                <a:avLst/>
                <a:gdLst>
                  <a:gd name="T0" fmla="*/ 11 w 11"/>
                  <a:gd name="T1" fmla="*/ 18 h 6"/>
                  <a:gd name="T2" fmla="*/ 5 w 11"/>
                  <a:gd name="T3" fmla="*/ 18 h 6"/>
                  <a:gd name="T4" fmla="*/ 0 w 11"/>
                  <a:gd name="T5" fmla="*/ 0 h 6"/>
                  <a:gd name="T6" fmla="*/ 11 w 11"/>
                  <a:gd name="T7" fmla="*/ 18 h 6"/>
                  <a:gd name="T8" fmla="*/ 11 w 11"/>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E1E1E1"/>
              </a:solidFill>
              <a:ln w="9525">
                <a:solidFill>
                  <a:srgbClr val="000000"/>
                </a:solidFill>
                <a:prstDash val="solid"/>
                <a:round/>
                <a:headEnd/>
                <a:tailEnd/>
              </a:ln>
            </p:spPr>
            <p:txBody>
              <a:bodyPr/>
              <a:lstStyle/>
              <a:p>
                <a:endParaRPr lang="en-US"/>
              </a:p>
            </p:txBody>
          </p:sp>
          <p:sp>
            <p:nvSpPr>
              <p:cNvPr id="321" name="Freeform 362"/>
              <p:cNvSpPr>
                <a:spLocks noChangeAspect="1"/>
              </p:cNvSpPr>
              <p:nvPr/>
            </p:nvSpPr>
            <p:spPr bwMode="auto">
              <a:xfrm>
                <a:off x="7400303" y="4344156"/>
                <a:ext cx="15592" cy="18195"/>
              </a:xfrm>
              <a:custGeom>
                <a:avLst/>
                <a:gdLst>
                  <a:gd name="T0" fmla="*/ 0 w 6"/>
                  <a:gd name="T1" fmla="*/ 0 h 6"/>
                  <a:gd name="T2" fmla="*/ 6 w 6"/>
                  <a:gd name="T3" fmla="*/ 18 h 6"/>
                  <a:gd name="T4" fmla="*/ 6 w 6"/>
                  <a:gd name="T5" fmla="*/ 18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322" name="Freeform 363"/>
              <p:cNvSpPr>
                <a:spLocks noChangeAspect="1"/>
              </p:cNvSpPr>
              <p:nvPr/>
            </p:nvSpPr>
            <p:spPr bwMode="auto">
              <a:xfrm>
                <a:off x="7636764" y="4344156"/>
                <a:ext cx="10395" cy="18195"/>
              </a:xfrm>
              <a:custGeom>
                <a:avLst/>
                <a:gdLst>
                  <a:gd name="T0" fmla="*/ 2 w 5"/>
                  <a:gd name="T1" fmla="*/ 0 h 6"/>
                  <a:gd name="T2" fmla="*/ 2 w 5"/>
                  <a:gd name="T3" fmla="*/ 18 h 6"/>
                  <a:gd name="T4" fmla="*/ 0 w 5"/>
                  <a:gd name="T5" fmla="*/ 0 h 6"/>
                  <a:gd name="T6" fmla="*/ 2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E1E1E1"/>
              </a:solidFill>
              <a:ln w="9525">
                <a:solidFill>
                  <a:srgbClr val="000000"/>
                </a:solidFill>
                <a:prstDash val="solid"/>
                <a:round/>
                <a:headEnd/>
                <a:tailEnd/>
              </a:ln>
            </p:spPr>
            <p:txBody>
              <a:bodyPr/>
              <a:lstStyle/>
              <a:p>
                <a:endParaRPr lang="en-US"/>
              </a:p>
            </p:txBody>
          </p:sp>
          <p:sp>
            <p:nvSpPr>
              <p:cNvPr id="323" name="Freeform 364"/>
              <p:cNvSpPr>
                <a:spLocks noChangeAspect="1"/>
              </p:cNvSpPr>
              <p:nvPr/>
            </p:nvSpPr>
            <p:spPr bwMode="auto">
              <a:xfrm>
                <a:off x="6800051" y="3855468"/>
                <a:ext cx="504107" cy="525081"/>
              </a:xfrm>
              <a:custGeom>
                <a:avLst/>
                <a:gdLst>
                  <a:gd name="T0" fmla="*/ 91 w 192"/>
                  <a:gd name="T1" fmla="*/ 0 h 179"/>
                  <a:gd name="T2" fmla="*/ 67 w 192"/>
                  <a:gd name="T3" fmla="*/ 14 h 179"/>
                  <a:gd name="T4" fmla="*/ 61 w 192"/>
                  <a:gd name="T5" fmla="*/ 14 h 179"/>
                  <a:gd name="T6" fmla="*/ 42 w 192"/>
                  <a:gd name="T7" fmla="*/ 29 h 179"/>
                  <a:gd name="T8" fmla="*/ 24 w 192"/>
                  <a:gd name="T9" fmla="*/ 29 h 179"/>
                  <a:gd name="T10" fmla="*/ 6 w 192"/>
                  <a:gd name="T11" fmla="*/ 53 h 179"/>
                  <a:gd name="T12" fmla="*/ 0 w 192"/>
                  <a:gd name="T13" fmla="*/ 80 h 179"/>
                  <a:gd name="T14" fmla="*/ 6 w 192"/>
                  <a:gd name="T15" fmla="*/ 111 h 179"/>
                  <a:gd name="T16" fmla="*/ 18 w 192"/>
                  <a:gd name="T17" fmla="*/ 150 h 179"/>
                  <a:gd name="T18" fmla="*/ 61 w 192"/>
                  <a:gd name="T19" fmla="*/ 139 h 179"/>
                  <a:gd name="T20" fmla="*/ 85 w 192"/>
                  <a:gd name="T21" fmla="*/ 208 h 179"/>
                  <a:gd name="T22" fmla="*/ 103 w 192"/>
                  <a:gd name="T23" fmla="*/ 251 h 179"/>
                  <a:gd name="T24" fmla="*/ 139 w 192"/>
                  <a:gd name="T25" fmla="*/ 290 h 179"/>
                  <a:gd name="T26" fmla="*/ 158 w 192"/>
                  <a:gd name="T27" fmla="*/ 319 h 179"/>
                  <a:gd name="T28" fmla="*/ 164 w 192"/>
                  <a:gd name="T29" fmla="*/ 403 h 179"/>
                  <a:gd name="T30" fmla="*/ 182 w 192"/>
                  <a:gd name="T31" fmla="*/ 388 h 179"/>
                  <a:gd name="T32" fmla="*/ 188 w 192"/>
                  <a:gd name="T33" fmla="*/ 360 h 179"/>
                  <a:gd name="T34" fmla="*/ 182 w 192"/>
                  <a:gd name="T35" fmla="*/ 305 h 179"/>
                  <a:gd name="T36" fmla="*/ 206 w 192"/>
                  <a:gd name="T37" fmla="*/ 333 h 179"/>
                  <a:gd name="T38" fmla="*/ 188 w 192"/>
                  <a:gd name="T39" fmla="*/ 276 h 179"/>
                  <a:gd name="T40" fmla="*/ 170 w 192"/>
                  <a:gd name="T41" fmla="*/ 237 h 179"/>
                  <a:gd name="T42" fmla="*/ 139 w 192"/>
                  <a:gd name="T43" fmla="*/ 222 h 179"/>
                  <a:gd name="T44" fmla="*/ 121 w 192"/>
                  <a:gd name="T45" fmla="*/ 166 h 179"/>
                  <a:gd name="T46" fmla="*/ 97 w 192"/>
                  <a:gd name="T47" fmla="*/ 97 h 179"/>
                  <a:gd name="T48" fmla="*/ 109 w 192"/>
                  <a:gd name="T49" fmla="*/ 53 h 179"/>
                  <a:gd name="T50" fmla="*/ 115 w 192"/>
                  <a:gd name="T51" fmla="*/ 42 h 179"/>
                  <a:gd name="T52" fmla="*/ 103 w 192"/>
                  <a:gd name="T53" fmla="*/ 139 h 179"/>
                  <a:gd name="T54" fmla="*/ 103 w 192"/>
                  <a:gd name="T55" fmla="*/ 139 h 179"/>
                  <a:gd name="T56" fmla="*/ 103 w 192"/>
                  <a:gd name="T57" fmla="*/ 139 h 179"/>
                  <a:gd name="T58" fmla="*/ 115 w 192"/>
                  <a:gd name="T59" fmla="*/ 29 h 179"/>
                  <a:gd name="T60" fmla="*/ 103 w 192"/>
                  <a:gd name="T61" fmla="*/ 251 h 179"/>
                  <a:gd name="T62" fmla="*/ 115 w 192"/>
                  <a:gd name="T63" fmla="*/ 29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E1E1E1"/>
              </a:solidFill>
              <a:ln>
                <a:noFill/>
              </a:ln>
              <a:extLst/>
            </p:spPr>
            <p:txBody>
              <a:bodyPr/>
              <a:lstStyle/>
              <a:p>
                <a:endParaRPr lang="en-US"/>
              </a:p>
            </p:txBody>
          </p:sp>
          <p:sp>
            <p:nvSpPr>
              <p:cNvPr id="324" name="Freeform 365"/>
              <p:cNvSpPr>
                <a:spLocks noChangeAspect="1"/>
              </p:cNvSpPr>
              <p:nvPr/>
            </p:nvSpPr>
            <p:spPr bwMode="auto">
              <a:xfrm>
                <a:off x="6800051" y="3855468"/>
                <a:ext cx="504107" cy="525081"/>
              </a:xfrm>
              <a:custGeom>
                <a:avLst/>
                <a:gdLst>
                  <a:gd name="T0" fmla="*/ 115 w 192"/>
                  <a:gd name="T1" fmla="*/ 29 h 179"/>
                  <a:gd name="T2" fmla="*/ 91 w 192"/>
                  <a:gd name="T3" fmla="*/ 0 h 179"/>
                  <a:gd name="T4" fmla="*/ 73 w 192"/>
                  <a:gd name="T5" fmla="*/ 14 h 179"/>
                  <a:gd name="T6" fmla="*/ 67 w 192"/>
                  <a:gd name="T7" fmla="*/ 14 h 179"/>
                  <a:gd name="T8" fmla="*/ 67 w 192"/>
                  <a:gd name="T9" fmla="*/ 14 h 179"/>
                  <a:gd name="T10" fmla="*/ 61 w 192"/>
                  <a:gd name="T11" fmla="*/ 14 h 179"/>
                  <a:gd name="T12" fmla="*/ 61 w 192"/>
                  <a:gd name="T13" fmla="*/ 29 h 179"/>
                  <a:gd name="T14" fmla="*/ 42 w 192"/>
                  <a:gd name="T15" fmla="*/ 29 h 179"/>
                  <a:gd name="T16" fmla="*/ 36 w 192"/>
                  <a:gd name="T17" fmla="*/ 53 h 179"/>
                  <a:gd name="T18" fmla="*/ 24 w 192"/>
                  <a:gd name="T19" fmla="*/ 29 h 179"/>
                  <a:gd name="T20" fmla="*/ 18 w 192"/>
                  <a:gd name="T21" fmla="*/ 42 h 179"/>
                  <a:gd name="T22" fmla="*/ 6 w 192"/>
                  <a:gd name="T23" fmla="*/ 53 h 179"/>
                  <a:gd name="T24" fmla="*/ 6 w 192"/>
                  <a:gd name="T25" fmla="*/ 68 h 179"/>
                  <a:gd name="T26" fmla="*/ 0 w 192"/>
                  <a:gd name="T27" fmla="*/ 80 h 179"/>
                  <a:gd name="T28" fmla="*/ 6 w 192"/>
                  <a:gd name="T29" fmla="*/ 97 h 179"/>
                  <a:gd name="T30" fmla="*/ 6 w 192"/>
                  <a:gd name="T31" fmla="*/ 111 h 179"/>
                  <a:gd name="T32" fmla="*/ 18 w 192"/>
                  <a:gd name="T33" fmla="*/ 125 h 179"/>
                  <a:gd name="T34" fmla="*/ 18 w 192"/>
                  <a:gd name="T35" fmla="*/ 150 h 179"/>
                  <a:gd name="T36" fmla="*/ 30 w 192"/>
                  <a:gd name="T37" fmla="*/ 125 h 179"/>
                  <a:gd name="T38" fmla="*/ 61 w 192"/>
                  <a:gd name="T39" fmla="*/ 139 h 179"/>
                  <a:gd name="T40" fmla="*/ 73 w 192"/>
                  <a:gd name="T41" fmla="*/ 179 h 179"/>
                  <a:gd name="T42" fmla="*/ 85 w 192"/>
                  <a:gd name="T43" fmla="*/ 208 h 179"/>
                  <a:gd name="T44" fmla="*/ 97 w 192"/>
                  <a:gd name="T45" fmla="*/ 237 h 179"/>
                  <a:gd name="T46" fmla="*/ 103 w 192"/>
                  <a:gd name="T47" fmla="*/ 251 h 179"/>
                  <a:gd name="T48" fmla="*/ 115 w 192"/>
                  <a:gd name="T49" fmla="*/ 265 h 179"/>
                  <a:gd name="T50" fmla="*/ 139 w 192"/>
                  <a:gd name="T51" fmla="*/ 290 h 179"/>
                  <a:gd name="T52" fmla="*/ 146 w 192"/>
                  <a:gd name="T53" fmla="*/ 305 h 179"/>
                  <a:gd name="T54" fmla="*/ 158 w 192"/>
                  <a:gd name="T55" fmla="*/ 319 h 179"/>
                  <a:gd name="T56" fmla="*/ 170 w 192"/>
                  <a:gd name="T57" fmla="*/ 360 h 179"/>
                  <a:gd name="T58" fmla="*/ 164 w 192"/>
                  <a:gd name="T59" fmla="*/ 403 h 179"/>
                  <a:gd name="T60" fmla="*/ 170 w 192"/>
                  <a:gd name="T61" fmla="*/ 416 h 179"/>
                  <a:gd name="T62" fmla="*/ 182 w 192"/>
                  <a:gd name="T63" fmla="*/ 388 h 179"/>
                  <a:gd name="T64" fmla="*/ 188 w 192"/>
                  <a:gd name="T65" fmla="*/ 376 h 179"/>
                  <a:gd name="T66" fmla="*/ 188 w 192"/>
                  <a:gd name="T67" fmla="*/ 360 h 179"/>
                  <a:gd name="T68" fmla="*/ 182 w 192"/>
                  <a:gd name="T69" fmla="*/ 333 h 179"/>
                  <a:gd name="T70" fmla="*/ 182 w 192"/>
                  <a:gd name="T71" fmla="*/ 305 h 179"/>
                  <a:gd name="T72" fmla="*/ 194 w 192"/>
                  <a:gd name="T73" fmla="*/ 305 h 179"/>
                  <a:gd name="T74" fmla="*/ 206 w 192"/>
                  <a:gd name="T75" fmla="*/ 333 h 179"/>
                  <a:gd name="T76" fmla="*/ 206 w 192"/>
                  <a:gd name="T77" fmla="*/ 305 h 179"/>
                  <a:gd name="T78" fmla="*/ 188 w 192"/>
                  <a:gd name="T79" fmla="*/ 276 h 179"/>
                  <a:gd name="T80" fmla="*/ 164 w 192"/>
                  <a:gd name="T81" fmla="*/ 251 h 179"/>
                  <a:gd name="T82" fmla="*/ 170 w 192"/>
                  <a:gd name="T83" fmla="*/ 237 h 179"/>
                  <a:gd name="T84" fmla="*/ 164 w 192"/>
                  <a:gd name="T85" fmla="*/ 237 h 179"/>
                  <a:gd name="T86" fmla="*/ 139 w 192"/>
                  <a:gd name="T87" fmla="*/ 222 h 179"/>
                  <a:gd name="T88" fmla="*/ 127 w 192"/>
                  <a:gd name="T89" fmla="*/ 194 h 179"/>
                  <a:gd name="T90" fmla="*/ 121 w 192"/>
                  <a:gd name="T91" fmla="*/ 166 h 179"/>
                  <a:gd name="T92" fmla="*/ 103 w 192"/>
                  <a:gd name="T93" fmla="*/ 139 h 179"/>
                  <a:gd name="T94" fmla="*/ 97 w 192"/>
                  <a:gd name="T95" fmla="*/ 97 h 179"/>
                  <a:gd name="T96" fmla="*/ 97 w 192"/>
                  <a:gd name="T97" fmla="*/ 80 h 179"/>
                  <a:gd name="T98" fmla="*/ 109 w 192"/>
                  <a:gd name="T99" fmla="*/ 53 h 179"/>
                  <a:gd name="T100" fmla="*/ 115 w 192"/>
                  <a:gd name="T101" fmla="*/ 68 h 179"/>
                  <a:gd name="T102" fmla="*/ 115 w 192"/>
                  <a:gd name="T103" fmla="*/ 42 h 179"/>
                  <a:gd name="T104" fmla="*/ 115 w 192"/>
                  <a:gd name="T105" fmla="*/ 29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solidFill>
                <a:srgbClr val="0041C4"/>
              </a:solidFill>
              <a:ln w="9525">
                <a:solidFill>
                  <a:srgbClr val="000000"/>
                </a:solidFill>
                <a:prstDash val="solid"/>
                <a:round/>
                <a:headEnd/>
                <a:tailEnd/>
              </a:ln>
              <a:extLst/>
            </p:spPr>
            <p:txBody>
              <a:bodyPr/>
              <a:lstStyle/>
              <a:p>
                <a:endParaRPr lang="en-US"/>
              </a:p>
            </p:txBody>
          </p:sp>
          <p:sp>
            <p:nvSpPr>
              <p:cNvPr id="325" name="Freeform 366"/>
              <p:cNvSpPr>
                <a:spLocks noChangeAspect="1"/>
              </p:cNvSpPr>
              <p:nvPr/>
            </p:nvSpPr>
            <p:spPr bwMode="auto">
              <a:xfrm>
                <a:off x="7036515" y="4029629"/>
                <a:ext cx="15592" cy="2599"/>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solidFill>
                <a:srgbClr val="E1E1E1"/>
              </a:solidFill>
              <a:ln w="9525">
                <a:solidFill>
                  <a:srgbClr val="000000"/>
                </a:solidFill>
                <a:prstDash val="solid"/>
                <a:round/>
                <a:headEnd/>
                <a:tailEnd/>
              </a:ln>
              <a:extLst/>
            </p:spPr>
            <p:txBody>
              <a:bodyPr/>
              <a:lstStyle/>
              <a:p>
                <a:endParaRPr lang="en-US"/>
              </a:p>
            </p:txBody>
          </p:sp>
          <p:sp>
            <p:nvSpPr>
              <p:cNvPr id="326" name="Freeform 367"/>
              <p:cNvSpPr>
                <a:spLocks noChangeAspect="1"/>
              </p:cNvSpPr>
              <p:nvPr/>
            </p:nvSpPr>
            <p:spPr bwMode="auto">
              <a:xfrm>
                <a:off x="7052105" y="4169996"/>
                <a:ext cx="0" cy="2599"/>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 name="Freeform 368"/>
              <p:cNvSpPr>
                <a:spLocks noChangeAspect="1"/>
              </p:cNvSpPr>
              <p:nvPr/>
            </p:nvSpPr>
            <p:spPr bwMode="auto">
              <a:xfrm>
                <a:off x="7067695" y="4362352"/>
                <a:ext cx="124727" cy="88378"/>
              </a:xfrm>
              <a:custGeom>
                <a:avLst/>
                <a:gdLst>
                  <a:gd name="T0" fmla="*/ 42 w 48"/>
                  <a:gd name="T1" fmla="*/ 42 h 30"/>
                  <a:gd name="T2" fmla="*/ 42 w 48"/>
                  <a:gd name="T3" fmla="*/ 74 h 30"/>
                  <a:gd name="T4" fmla="*/ 24 w 48"/>
                  <a:gd name="T5" fmla="*/ 58 h 30"/>
                  <a:gd name="T6" fmla="*/ 0 w 48"/>
                  <a:gd name="T7" fmla="*/ 29 h 30"/>
                  <a:gd name="T8" fmla="*/ 0 w 48"/>
                  <a:gd name="T9" fmla="*/ 14 h 30"/>
                  <a:gd name="T10" fmla="*/ 12 w 48"/>
                  <a:gd name="T11" fmla="*/ 0 h 30"/>
                  <a:gd name="T12" fmla="*/ 30 w 48"/>
                  <a:gd name="T13" fmla="*/ 0 h 30"/>
                  <a:gd name="T14" fmla="*/ 48 w 48"/>
                  <a:gd name="T15" fmla="*/ 0 h 30"/>
                  <a:gd name="T16" fmla="*/ 42 w 48"/>
                  <a:gd name="T17" fmla="*/ 4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0041C4"/>
              </a:solidFill>
              <a:ln w="9525">
                <a:solidFill>
                  <a:srgbClr val="000000"/>
                </a:solidFill>
                <a:prstDash val="solid"/>
                <a:round/>
                <a:headEnd/>
                <a:tailEnd/>
              </a:ln>
            </p:spPr>
            <p:txBody>
              <a:bodyPr/>
              <a:lstStyle/>
              <a:p>
                <a:endParaRPr lang="en-US"/>
              </a:p>
            </p:txBody>
          </p:sp>
          <p:sp>
            <p:nvSpPr>
              <p:cNvPr id="328" name="Freeform 369"/>
              <p:cNvSpPr>
                <a:spLocks noChangeAspect="1"/>
              </p:cNvSpPr>
              <p:nvPr/>
            </p:nvSpPr>
            <p:spPr bwMode="auto">
              <a:xfrm>
                <a:off x="6878005" y="4188191"/>
                <a:ext cx="62364" cy="140369"/>
              </a:xfrm>
              <a:custGeom>
                <a:avLst/>
                <a:gdLst>
                  <a:gd name="T0" fmla="*/ 12 w 24"/>
                  <a:gd name="T1" fmla="*/ 98 h 48"/>
                  <a:gd name="T2" fmla="*/ 6 w 24"/>
                  <a:gd name="T3" fmla="*/ 111 h 48"/>
                  <a:gd name="T4" fmla="*/ 0 w 24"/>
                  <a:gd name="T5" fmla="*/ 83 h 48"/>
                  <a:gd name="T6" fmla="*/ 0 w 24"/>
                  <a:gd name="T7" fmla="*/ 54 h 48"/>
                  <a:gd name="T8" fmla="*/ 0 w 24"/>
                  <a:gd name="T9" fmla="*/ 14 h 48"/>
                  <a:gd name="T10" fmla="*/ 12 w 24"/>
                  <a:gd name="T11" fmla="*/ 0 h 48"/>
                  <a:gd name="T12" fmla="*/ 24 w 24"/>
                  <a:gd name="T13" fmla="*/ 29 h 48"/>
                  <a:gd name="T14" fmla="*/ 24 w 24"/>
                  <a:gd name="T15" fmla="*/ 83 h 48"/>
                  <a:gd name="T16" fmla="*/ 12 w 24"/>
                  <a:gd name="T17" fmla="*/ 9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0039AC"/>
              </a:solidFill>
              <a:ln w="9525">
                <a:solidFill>
                  <a:srgbClr val="000000"/>
                </a:solidFill>
                <a:prstDash val="solid"/>
                <a:round/>
                <a:headEnd/>
                <a:tailEnd/>
              </a:ln>
            </p:spPr>
            <p:txBody>
              <a:bodyPr/>
              <a:lstStyle/>
              <a:p>
                <a:endParaRPr lang="en-US"/>
              </a:p>
            </p:txBody>
          </p:sp>
          <p:sp>
            <p:nvSpPr>
              <p:cNvPr id="329" name="Rectangle 370"/>
              <p:cNvSpPr>
                <a:spLocks noChangeAspect="1" noChangeArrowheads="1"/>
              </p:cNvSpPr>
              <p:nvPr/>
            </p:nvSpPr>
            <p:spPr bwMode="auto">
              <a:xfrm>
                <a:off x="6831233" y="4045223"/>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330" name="Freeform 371"/>
              <p:cNvSpPr>
                <a:spLocks noChangeAspect="1"/>
              </p:cNvSpPr>
              <p:nvPr/>
            </p:nvSpPr>
            <p:spPr bwMode="auto">
              <a:xfrm>
                <a:off x="7647159" y="4151800"/>
                <a:ext cx="823719" cy="350920"/>
              </a:xfrm>
              <a:custGeom>
                <a:avLst/>
                <a:gdLst>
                  <a:gd name="T0" fmla="*/ 227 w 312"/>
                  <a:gd name="T1" fmla="*/ 232 h 120"/>
                  <a:gd name="T2" fmla="*/ 195 w 312"/>
                  <a:gd name="T3" fmla="*/ 232 h 120"/>
                  <a:gd name="T4" fmla="*/ 189 w 312"/>
                  <a:gd name="T5" fmla="*/ 273 h 120"/>
                  <a:gd name="T6" fmla="*/ 189 w 312"/>
                  <a:gd name="T7" fmla="*/ 260 h 120"/>
                  <a:gd name="T8" fmla="*/ 183 w 312"/>
                  <a:gd name="T9" fmla="*/ 232 h 120"/>
                  <a:gd name="T10" fmla="*/ 152 w 312"/>
                  <a:gd name="T11" fmla="*/ 246 h 120"/>
                  <a:gd name="T12" fmla="*/ 116 w 312"/>
                  <a:gd name="T13" fmla="*/ 246 h 120"/>
                  <a:gd name="T14" fmla="*/ 85 w 312"/>
                  <a:gd name="T15" fmla="*/ 246 h 120"/>
                  <a:gd name="T16" fmla="*/ 61 w 312"/>
                  <a:gd name="T17" fmla="*/ 246 h 120"/>
                  <a:gd name="T18" fmla="*/ 43 w 312"/>
                  <a:gd name="T19" fmla="*/ 232 h 120"/>
                  <a:gd name="T20" fmla="*/ 43 w 312"/>
                  <a:gd name="T21" fmla="*/ 219 h 120"/>
                  <a:gd name="T22" fmla="*/ 24 w 312"/>
                  <a:gd name="T23" fmla="*/ 205 h 120"/>
                  <a:gd name="T24" fmla="*/ 18 w 312"/>
                  <a:gd name="T25" fmla="*/ 179 h 120"/>
                  <a:gd name="T26" fmla="*/ 0 w 312"/>
                  <a:gd name="T27" fmla="*/ 150 h 120"/>
                  <a:gd name="T28" fmla="*/ 12 w 312"/>
                  <a:gd name="T29" fmla="*/ 150 h 120"/>
                  <a:gd name="T30" fmla="*/ 12 w 312"/>
                  <a:gd name="T31" fmla="*/ 140 h 120"/>
                  <a:gd name="T32" fmla="*/ 0 w 312"/>
                  <a:gd name="T33" fmla="*/ 111 h 120"/>
                  <a:gd name="T34" fmla="*/ 18 w 312"/>
                  <a:gd name="T35" fmla="*/ 69 h 120"/>
                  <a:gd name="T36" fmla="*/ 49 w 312"/>
                  <a:gd name="T37" fmla="*/ 69 h 120"/>
                  <a:gd name="T38" fmla="*/ 55 w 312"/>
                  <a:gd name="T39" fmla="*/ 54 h 120"/>
                  <a:gd name="T40" fmla="*/ 79 w 312"/>
                  <a:gd name="T41" fmla="*/ 42 h 120"/>
                  <a:gd name="T42" fmla="*/ 122 w 312"/>
                  <a:gd name="T43" fmla="*/ 0 h 120"/>
                  <a:gd name="T44" fmla="*/ 152 w 312"/>
                  <a:gd name="T45" fmla="*/ 0 h 120"/>
                  <a:gd name="T46" fmla="*/ 177 w 312"/>
                  <a:gd name="T47" fmla="*/ 14 h 120"/>
                  <a:gd name="T48" fmla="*/ 219 w 312"/>
                  <a:gd name="T49" fmla="*/ 42 h 120"/>
                  <a:gd name="T50" fmla="*/ 268 w 312"/>
                  <a:gd name="T51" fmla="*/ 14 h 120"/>
                  <a:gd name="T52" fmla="*/ 302 w 312"/>
                  <a:gd name="T53" fmla="*/ 29 h 120"/>
                  <a:gd name="T54" fmla="*/ 323 w 312"/>
                  <a:gd name="T55" fmla="*/ 83 h 120"/>
                  <a:gd name="T56" fmla="*/ 329 w 312"/>
                  <a:gd name="T57" fmla="*/ 111 h 120"/>
                  <a:gd name="T58" fmla="*/ 335 w 312"/>
                  <a:gd name="T59" fmla="*/ 179 h 120"/>
                  <a:gd name="T60" fmla="*/ 335 w 312"/>
                  <a:gd name="T61" fmla="*/ 219 h 120"/>
                  <a:gd name="T62" fmla="*/ 309 w 312"/>
                  <a:gd name="T63" fmla="*/ 205 h 120"/>
                  <a:gd name="T64" fmla="*/ 294 w 312"/>
                  <a:gd name="T65" fmla="*/ 205 h 120"/>
                  <a:gd name="T66" fmla="*/ 262 w 312"/>
                  <a:gd name="T67" fmla="*/ 232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003FBC"/>
              </a:solidFill>
              <a:ln w="9525">
                <a:solidFill>
                  <a:srgbClr val="000000"/>
                </a:solidFill>
                <a:prstDash val="solid"/>
                <a:round/>
                <a:headEnd/>
                <a:tailEnd/>
              </a:ln>
            </p:spPr>
            <p:txBody>
              <a:bodyPr/>
              <a:lstStyle/>
              <a:p>
                <a:endParaRPr lang="en-US"/>
              </a:p>
            </p:txBody>
          </p:sp>
          <p:sp>
            <p:nvSpPr>
              <p:cNvPr id="331" name="Freeform 372"/>
              <p:cNvSpPr>
                <a:spLocks noChangeAspect="1"/>
              </p:cNvSpPr>
              <p:nvPr/>
            </p:nvSpPr>
            <p:spPr bwMode="auto">
              <a:xfrm>
                <a:off x="7636764" y="4151800"/>
                <a:ext cx="122129" cy="88378"/>
              </a:xfrm>
              <a:custGeom>
                <a:avLst/>
                <a:gdLst>
                  <a:gd name="T0" fmla="*/ 5 w 47"/>
                  <a:gd name="T1" fmla="*/ 0 h 30"/>
                  <a:gd name="T2" fmla="*/ 0 w 47"/>
                  <a:gd name="T3" fmla="*/ 0 h 30"/>
                  <a:gd name="T4" fmla="*/ 5 w 47"/>
                  <a:gd name="T5" fmla="*/ 29 h 30"/>
                  <a:gd name="T6" fmla="*/ 0 w 47"/>
                  <a:gd name="T7" fmla="*/ 58 h 30"/>
                  <a:gd name="T8" fmla="*/ 11 w 47"/>
                  <a:gd name="T9" fmla="*/ 58 h 30"/>
                  <a:gd name="T10" fmla="*/ 5 w 47"/>
                  <a:gd name="T11" fmla="*/ 74 h 30"/>
                  <a:gd name="T12" fmla="*/ 23 w 47"/>
                  <a:gd name="T13" fmla="*/ 42 h 30"/>
                  <a:gd name="T14" fmla="*/ 47 w 47"/>
                  <a:gd name="T15" fmla="*/ 42 h 30"/>
                  <a:gd name="T16" fmla="*/ 41 w 47"/>
                  <a:gd name="T17" fmla="*/ 29 h 30"/>
                  <a:gd name="T18" fmla="*/ 29 w 47"/>
                  <a:gd name="T19" fmla="*/ 0 h 30"/>
                  <a:gd name="T20" fmla="*/ 5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0041C4"/>
              </a:solidFill>
              <a:ln w="9525">
                <a:solidFill>
                  <a:srgbClr val="000000"/>
                </a:solidFill>
                <a:prstDash val="solid"/>
                <a:round/>
                <a:headEnd/>
                <a:tailEnd/>
              </a:ln>
            </p:spPr>
            <p:txBody>
              <a:bodyPr/>
              <a:lstStyle/>
              <a:p>
                <a:endParaRPr lang="en-US"/>
              </a:p>
            </p:txBody>
          </p:sp>
          <p:sp>
            <p:nvSpPr>
              <p:cNvPr id="332" name="Freeform 373"/>
              <p:cNvSpPr>
                <a:spLocks noChangeAspect="1"/>
              </p:cNvSpPr>
              <p:nvPr/>
            </p:nvSpPr>
            <p:spPr bwMode="auto">
              <a:xfrm>
                <a:off x="7434083" y="3345984"/>
                <a:ext cx="355992" cy="265140"/>
              </a:xfrm>
              <a:custGeom>
                <a:avLst/>
                <a:gdLst>
                  <a:gd name="T0" fmla="*/ 137 w 137"/>
                  <a:gd name="T1" fmla="*/ 113 h 90"/>
                  <a:gd name="T2" fmla="*/ 131 w 137"/>
                  <a:gd name="T3" fmla="*/ 128 h 90"/>
                  <a:gd name="T4" fmla="*/ 137 w 137"/>
                  <a:gd name="T5" fmla="*/ 173 h 90"/>
                  <a:gd name="T6" fmla="*/ 119 w 137"/>
                  <a:gd name="T7" fmla="*/ 201 h 90"/>
                  <a:gd name="T8" fmla="*/ 119 w 137"/>
                  <a:gd name="T9" fmla="*/ 215 h 90"/>
                  <a:gd name="T10" fmla="*/ 89 w 137"/>
                  <a:gd name="T11" fmla="*/ 201 h 90"/>
                  <a:gd name="T12" fmla="*/ 66 w 137"/>
                  <a:gd name="T13" fmla="*/ 186 h 90"/>
                  <a:gd name="T14" fmla="*/ 36 w 137"/>
                  <a:gd name="T15" fmla="*/ 186 h 90"/>
                  <a:gd name="T16" fmla="*/ 12 w 137"/>
                  <a:gd name="T17" fmla="*/ 186 h 90"/>
                  <a:gd name="T18" fmla="*/ 6 w 137"/>
                  <a:gd name="T19" fmla="*/ 173 h 90"/>
                  <a:gd name="T20" fmla="*/ 12 w 137"/>
                  <a:gd name="T21" fmla="*/ 144 h 90"/>
                  <a:gd name="T22" fmla="*/ 0 w 137"/>
                  <a:gd name="T23" fmla="*/ 86 h 90"/>
                  <a:gd name="T24" fmla="*/ 48 w 137"/>
                  <a:gd name="T25" fmla="*/ 14 h 90"/>
                  <a:gd name="T26" fmla="*/ 66 w 137"/>
                  <a:gd name="T27" fmla="*/ 0 h 90"/>
                  <a:gd name="T28" fmla="*/ 89 w 137"/>
                  <a:gd name="T29" fmla="*/ 14 h 90"/>
                  <a:gd name="T30" fmla="*/ 113 w 137"/>
                  <a:gd name="T31" fmla="*/ 29 h 90"/>
                  <a:gd name="T32" fmla="*/ 119 w 137"/>
                  <a:gd name="T33" fmla="*/ 74 h 90"/>
                  <a:gd name="T34" fmla="*/ 137 w 137"/>
                  <a:gd name="T35" fmla="*/ 113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333" name="Freeform 374"/>
              <p:cNvSpPr>
                <a:spLocks noChangeAspect="1"/>
              </p:cNvSpPr>
              <p:nvPr/>
            </p:nvSpPr>
            <p:spPr bwMode="auto">
              <a:xfrm>
                <a:off x="6844225" y="3293995"/>
                <a:ext cx="96144" cy="122173"/>
              </a:xfrm>
              <a:custGeom>
                <a:avLst/>
                <a:gdLst>
                  <a:gd name="T0" fmla="*/ 25 w 36"/>
                  <a:gd name="T1" fmla="*/ 79 h 42"/>
                  <a:gd name="T2" fmla="*/ 25 w 36"/>
                  <a:gd name="T3" fmla="*/ 93 h 42"/>
                  <a:gd name="T4" fmla="*/ 6 w 36"/>
                  <a:gd name="T5" fmla="*/ 93 h 42"/>
                  <a:gd name="T6" fmla="*/ 0 w 36"/>
                  <a:gd name="T7" fmla="*/ 79 h 42"/>
                  <a:gd name="T8" fmla="*/ 0 w 36"/>
                  <a:gd name="T9" fmla="*/ 67 h 42"/>
                  <a:gd name="T10" fmla="*/ 0 w 36"/>
                  <a:gd name="T11" fmla="*/ 27 h 42"/>
                  <a:gd name="T12" fmla="*/ 6 w 36"/>
                  <a:gd name="T13" fmla="*/ 13 h 42"/>
                  <a:gd name="T14" fmla="*/ 12 w 36"/>
                  <a:gd name="T15" fmla="*/ 27 h 42"/>
                  <a:gd name="T16" fmla="*/ 12 w 36"/>
                  <a:gd name="T17" fmla="*/ 13 h 42"/>
                  <a:gd name="T18" fmla="*/ 25 w 36"/>
                  <a:gd name="T19" fmla="*/ 0 h 42"/>
                  <a:gd name="T20" fmla="*/ 31 w 36"/>
                  <a:gd name="T21" fmla="*/ 27 h 42"/>
                  <a:gd name="T22" fmla="*/ 43 w 36"/>
                  <a:gd name="T23" fmla="*/ 27 h 42"/>
                  <a:gd name="T24" fmla="*/ 37 w 36"/>
                  <a:gd name="T25" fmla="*/ 39 h 42"/>
                  <a:gd name="T26" fmla="*/ 25 w 36"/>
                  <a:gd name="T27" fmla="*/ 54 h 42"/>
                  <a:gd name="T28" fmla="*/ 25 w 36"/>
                  <a:gd name="T29" fmla="*/ 67 h 42"/>
                  <a:gd name="T30" fmla="*/ 25 w 36"/>
                  <a:gd name="T31" fmla="*/ 79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003FBC"/>
              </a:solidFill>
              <a:ln w="9525">
                <a:solidFill>
                  <a:srgbClr val="000000"/>
                </a:solidFill>
                <a:prstDash val="solid"/>
                <a:round/>
                <a:headEnd/>
                <a:tailEnd/>
              </a:ln>
            </p:spPr>
            <p:txBody>
              <a:bodyPr/>
              <a:lstStyle/>
              <a:p>
                <a:endParaRPr lang="en-US"/>
              </a:p>
            </p:txBody>
          </p:sp>
          <p:sp>
            <p:nvSpPr>
              <p:cNvPr id="334" name="Freeform 375"/>
              <p:cNvSpPr>
                <a:spLocks noChangeAspect="1"/>
              </p:cNvSpPr>
              <p:nvPr/>
            </p:nvSpPr>
            <p:spPr bwMode="auto">
              <a:xfrm>
                <a:off x="6955961" y="3345984"/>
                <a:ext cx="49372" cy="54588"/>
              </a:xfrm>
              <a:custGeom>
                <a:avLst/>
                <a:gdLst>
                  <a:gd name="T0" fmla="*/ 25 w 18"/>
                  <a:gd name="T1" fmla="*/ 18 h 18"/>
                  <a:gd name="T2" fmla="*/ 25 w 18"/>
                  <a:gd name="T3" fmla="*/ 18 h 18"/>
                  <a:gd name="T4" fmla="*/ 19 w 18"/>
                  <a:gd name="T5" fmla="*/ 0 h 18"/>
                  <a:gd name="T6" fmla="*/ 19 w 18"/>
                  <a:gd name="T7" fmla="*/ 18 h 18"/>
                  <a:gd name="T8" fmla="*/ 6 w 18"/>
                  <a:gd name="T9" fmla="*/ 18 h 18"/>
                  <a:gd name="T10" fmla="*/ 0 w 18"/>
                  <a:gd name="T11" fmla="*/ 18 h 18"/>
                  <a:gd name="T12" fmla="*/ 0 w 18"/>
                  <a:gd name="T13" fmla="*/ 18 h 18"/>
                  <a:gd name="T14" fmla="*/ 0 w 18"/>
                  <a:gd name="T15" fmla="*/ 35 h 18"/>
                  <a:gd name="T16" fmla="*/ 19 w 18"/>
                  <a:gd name="T17" fmla="*/ 55 h 18"/>
                  <a:gd name="T18" fmla="*/ 19 w 18"/>
                  <a:gd name="T19" fmla="*/ 55 h 18"/>
                  <a:gd name="T20" fmla="*/ 19 w 18"/>
                  <a:gd name="T21" fmla="*/ 35 h 18"/>
                  <a:gd name="T22" fmla="*/ 25 w 18"/>
                  <a:gd name="T23" fmla="*/ 18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4C8FCC"/>
              </a:solidFill>
              <a:ln w="9525">
                <a:solidFill>
                  <a:srgbClr val="000000"/>
                </a:solidFill>
                <a:prstDash val="solid"/>
                <a:round/>
                <a:headEnd/>
                <a:tailEnd/>
              </a:ln>
            </p:spPr>
            <p:txBody>
              <a:bodyPr/>
              <a:lstStyle/>
              <a:p>
                <a:endParaRPr lang="en-US"/>
              </a:p>
            </p:txBody>
          </p:sp>
          <p:sp>
            <p:nvSpPr>
              <p:cNvPr id="335" name="Freeform 376"/>
              <p:cNvSpPr>
                <a:spLocks noChangeAspect="1"/>
              </p:cNvSpPr>
              <p:nvPr/>
            </p:nvSpPr>
            <p:spPr bwMode="auto">
              <a:xfrm>
                <a:off x="6844225" y="3257602"/>
                <a:ext cx="80552" cy="54588"/>
              </a:xfrm>
              <a:custGeom>
                <a:avLst/>
                <a:gdLst>
                  <a:gd name="T0" fmla="*/ 31 w 30"/>
                  <a:gd name="T1" fmla="*/ 35 h 18"/>
                  <a:gd name="T2" fmla="*/ 0 w 30"/>
                  <a:gd name="T3" fmla="*/ 35 h 18"/>
                  <a:gd name="T4" fmla="*/ 0 w 30"/>
                  <a:gd name="T5" fmla="*/ 55 h 18"/>
                  <a:gd name="T6" fmla="*/ 0 w 30"/>
                  <a:gd name="T7" fmla="*/ 35 h 18"/>
                  <a:gd name="T8" fmla="*/ 25 w 30"/>
                  <a:gd name="T9" fmla="*/ 35 h 18"/>
                  <a:gd name="T10" fmla="*/ 37 w 30"/>
                  <a:gd name="T11" fmla="*/ 0 h 18"/>
                  <a:gd name="T12" fmla="*/ 31 w 30"/>
                  <a:gd name="T13" fmla="*/ 35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4C8FCC"/>
              </a:solidFill>
              <a:ln w="9525">
                <a:solidFill>
                  <a:srgbClr val="000000"/>
                </a:solidFill>
                <a:prstDash val="solid"/>
                <a:round/>
                <a:headEnd/>
                <a:tailEnd/>
              </a:ln>
            </p:spPr>
            <p:txBody>
              <a:bodyPr/>
              <a:lstStyle/>
              <a:p>
                <a:endParaRPr lang="en-US"/>
              </a:p>
            </p:txBody>
          </p:sp>
          <p:sp>
            <p:nvSpPr>
              <p:cNvPr id="336" name="Freeform 377"/>
              <p:cNvSpPr>
                <a:spLocks noChangeAspect="1"/>
              </p:cNvSpPr>
              <p:nvPr/>
            </p:nvSpPr>
            <p:spPr bwMode="auto">
              <a:xfrm>
                <a:off x="6893597" y="3382377"/>
                <a:ext cx="46774" cy="18195"/>
              </a:xfrm>
              <a:custGeom>
                <a:avLst/>
                <a:gdLst>
                  <a:gd name="T0" fmla="*/ 18 w 18"/>
                  <a:gd name="T1" fmla="*/ 18 h 6"/>
                  <a:gd name="T2" fmla="*/ 12 w 18"/>
                  <a:gd name="T3" fmla="*/ 0 h 6"/>
                  <a:gd name="T4" fmla="*/ 0 w 18"/>
                  <a:gd name="T5" fmla="*/ 0 h 6"/>
                  <a:gd name="T6" fmla="*/ 12 w 18"/>
                  <a:gd name="T7" fmla="*/ 18 h 6"/>
                  <a:gd name="T8" fmla="*/ 18 w 18"/>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4C8FCC"/>
              </a:solidFill>
              <a:ln w="9525">
                <a:solidFill>
                  <a:srgbClr val="000000"/>
                </a:solidFill>
                <a:prstDash val="solid"/>
                <a:round/>
                <a:headEnd/>
                <a:tailEnd/>
              </a:ln>
            </p:spPr>
            <p:txBody>
              <a:bodyPr/>
              <a:lstStyle/>
              <a:p>
                <a:endParaRPr lang="en-US"/>
              </a:p>
            </p:txBody>
          </p:sp>
          <p:sp>
            <p:nvSpPr>
              <p:cNvPr id="337" name="Rectangle 378"/>
              <p:cNvSpPr>
                <a:spLocks noChangeAspect="1" noChangeArrowheads="1"/>
              </p:cNvSpPr>
              <p:nvPr/>
            </p:nvSpPr>
            <p:spPr bwMode="auto">
              <a:xfrm>
                <a:off x="6989741" y="3416168"/>
                <a:ext cx="0"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338" name="Freeform 379"/>
              <p:cNvSpPr>
                <a:spLocks noChangeAspect="1"/>
              </p:cNvSpPr>
              <p:nvPr/>
            </p:nvSpPr>
            <p:spPr bwMode="auto">
              <a:xfrm>
                <a:off x="7400303" y="3153628"/>
                <a:ext cx="174098" cy="103978"/>
              </a:xfrm>
              <a:custGeom>
                <a:avLst/>
                <a:gdLst>
                  <a:gd name="T0" fmla="*/ 73 w 66"/>
                  <a:gd name="T1" fmla="*/ 51 h 36"/>
                  <a:gd name="T2" fmla="*/ 67 w 66"/>
                  <a:gd name="T3" fmla="*/ 13 h 36"/>
                  <a:gd name="T4" fmla="*/ 24 w 66"/>
                  <a:gd name="T5" fmla="*/ 0 h 36"/>
                  <a:gd name="T6" fmla="*/ 0 w 66"/>
                  <a:gd name="T7" fmla="*/ 24 h 36"/>
                  <a:gd name="T8" fmla="*/ 6 w 66"/>
                  <a:gd name="T9" fmla="*/ 37 h 36"/>
                  <a:gd name="T10" fmla="*/ 12 w 66"/>
                  <a:gd name="T11" fmla="*/ 51 h 36"/>
                  <a:gd name="T12" fmla="*/ 18 w 66"/>
                  <a:gd name="T13" fmla="*/ 51 h 36"/>
                  <a:gd name="T14" fmla="*/ 43 w 66"/>
                  <a:gd name="T15" fmla="*/ 63 h 36"/>
                  <a:gd name="T16" fmla="*/ 67 w 66"/>
                  <a:gd name="T17" fmla="*/ 74 h 36"/>
                  <a:gd name="T18" fmla="*/ 73 w 66"/>
                  <a:gd name="T19" fmla="*/ 51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003FBC"/>
              </a:solidFill>
              <a:ln w="9525">
                <a:solidFill>
                  <a:srgbClr val="000000"/>
                </a:solidFill>
                <a:prstDash val="solid"/>
                <a:round/>
                <a:headEnd/>
                <a:tailEnd/>
              </a:ln>
            </p:spPr>
            <p:txBody>
              <a:bodyPr/>
              <a:lstStyle/>
              <a:p>
                <a:endParaRPr lang="en-US"/>
              </a:p>
            </p:txBody>
          </p:sp>
          <p:sp>
            <p:nvSpPr>
              <p:cNvPr id="339" name="Freeform 380"/>
              <p:cNvSpPr>
                <a:spLocks noChangeAspect="1"/>
              </p:cNvSpPr>
              <p:nvPr/>
            </p:nvSpPr>
            <p:spPr bwMode="auto">
              <a:xfrm>
                <a:off x="7332742" y="3223812"/>
                <a:ext cx="272841" cy="140369"/>
              </a:xfrm>
              <a:custGeom>
                <a:avLst/>
                <a:gdLst>
                  <a:gd name="T0" fmla="*/ 68 w 102"/>
                  <a:gd name="T1" fmla="*/ 69 h 48"/>
                  <a:gd name="T2" fmla="*/ 31 w 102"/>
                  <a:gd name="T3" fmla="*/ 83 h 48"/>
                  <a:gd name="T4" fmla="*/ 0 w 102"/>
                  <a:gd name="T5" fmla="*/ 98 h 48"/>
                  <a:gd name="T6" fmla="*/ 0 w 102"/>
                  <a:gd name="T7" fmla="*/ 98 h 48"/>
                  <a:gd name="T8" fmla="*/ 6 w 102"/>
                  <a:gd name="T9" fmla="*/ 42 h 48"/>
                  <a:gd name="T10" fmla="*/ 25 w 102"/>
                  <a:gd name="T11" fmla="*/ 29 h 48"/>
                  <a:gd name="T12" fmla="*/ 43 w 102"/>
                  <a:gd name="T13" fmla="*/ 54 h 48"/>
                  <a:gd name="T14" fmla="*/ 49 w 102"/>
                  <a:gd name="T15" fmla="*/ 42 h 48"/>
                  <a:gd name="T16" fmla="*/ 49 w 102"/>
                  <a:gd name="T17" fmla="*/ 0 h 48"/>
                  <a:gd name="T18" fmla="*/ 74 w 102"/>
                  <a:gd name="T19" fmla="*/ 14 h 48"/>
                  <a:gd name="T20" fmla="*/ 104 w 102"/>
                  <a:gd name="T21" fmla="*/ 29 h 48"/>
                  <a:gd name="T22" fmla="*/ 111 w 102"/>
                  <a:gd name="T23" fmla="*/ 54 h 48"/>
                  <a:gd name="T24" fmla="*/ 124 w 102"/>
                  <a:gd name="T25" fmla="*/ 98 h 48"/>
                  <a:gd name="T26" fmla="*/ 104 w 102"/>
                  <a:gd name="T27" fmla="*/ 111 h 48"/>
                  <a:gd name="T28" fmla="*/ 68 w 102"/>
                  <a:gd name="T29" fmla="*/ 69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0039AC"/>
              </a:solidFill>
              <a:ln w="9525">
                <a:solidFill>
                  <a:srgbClr val="000000"/>
                </a:solidFill>
                <a:prstDash val="solid"/>
                <a:round/>
                <a:headEnd/>
                <a:tailEnd/>
              </a:ln>
            </p:spPr>
            <p:txBody>
              <a:bodyPr/>
              <a:lstStyle/>
              <a:p>
                <a:endParaRPr lang="en-US"/>
              </a:p>
            </p:txBody>
          </p:sp>
          <p:sp>
            <p:nvSpPr>
              <p:cNvPr id="340" name="Freeform 381"/>
              <p:cNvSpPr>
                <a:spLocks noChangeAspect="1"/>
              </p:cNvSpPr>
              <p:nvPr/>
            </p:nvSpPr>
            <p:spPr bwMode="auto">
              <a:xfrm>
                <a:off x="7332742" y="3312192"/>
                <a:ext cx="223470" cy="140369"/>
              </a:xfrm>
              <a:custGeom>
                <a:avLst/>
                <a:gdLst>
                  <a:gd name="T0" fmla="*/ 0 w 84"/>
                  <a:gd name="T1" fmla="*/ 83 h 48"/>
                  <a:gd name="T2" fmla="*/ 0 w 84"/>
                  <a:gd name="T3" fmla="*/ 29 h 48"/>
                  <a:gd name="T4" fmla="*/ 0 w 84"/>
                  <a:gd name="T5" fmla="*/ 29 h 48"/>
                  <a:gd name="T6" fmla="*/ 31 w 84"/>
                  <a:gd name="T7" fmla="*/ 14 h 48"/>
                  <a:gd name="T8" fmla="*/ 61 w 84"/>
                  <a:gd name="T9" fmla="*/ 0 h 48"/>
                  <a:gd name="T10" fmla="*/ 98 w 84"/>
                  <a:gd name="T11" fmla="*/ 42 h 48"/>
                  <a:gd name="T12" fmla="*/ 43 w 84"/>
                  <a:gd name="T13" fmla="*/ 111 h 48"/>
                  <a:gd name="T14" fmla="*/ 31 w 84"/>
                  <a:gd name="T15" fmla="*/ 111 h 48"/>
                  <a:gd name="T16" fmla="*/ 31 w 84"/>
                  <a:gd name="T17" fmla="*/ 83 h 48"/>
                  <a:gd name="T18" fmla="*/ 12 w 84"/>
                  <a:gd name="T19" fmla="*/ 83 h 48"/>
                  <a:gd name="T20" fmla="*/ 0 w 84"/>
                  <a:gd name="T21" fmla="*/ 83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0039AC"/>
              </a:solidFill>
              <a:ln w="9525">
                <a:solidFill>
                  <a:srgbClr val="000000"/>
                </a:solidFill>
                <a:prstDash val="solid"/>
                <a:round/>
                <a:headEnd/>
                <a:tailEnd/>
              </a:ln>
            </p:spPr>
            <p:txBody>
              <a:bodyPr/>
              <a:lstStyle/>
              <a:p>
                <a:endParaRPr lang="en-US"/>
              </a:p>
            </p:txBody>
          </p:sp>
          <p:sp>
            <p:nvSpPr>
              <p:cNvPr id="341" name="Freeform 382"/>
              <p:cNvSpPr>
                <a:spLocks noChangeAspect="1"/>
              </p:cNvSpPr>
              <p:nvPr/>
            </p:nvSpPr>
            <p:spPr bwMode="auto">
              <a:xfrm>
                <a:off x="6659734" y="3504548"/>
                <a:ext cx="140319" cy="140369"/>
              </a:xfrm>
              <a:custGeom>
                <a:avLst/>
                <a:gdLst>
                  <a:gd name="T0" fmla="*/ 49 w 53"/>
                  <a:gd name="T1" fmla="*/ 54 h 48"/>
                  <a:gd name="T2" fmla="*/ 60 w 53"/>
                  <a:gd name="T3" fmla="*/ 42 h 48"/>
                  <a:gd name="T4" fmla="*/ 55 w 53"/>
                  <a:gd name="T5" fmla="*/ 29 h 48"/>
                  <a:gd name="T6" fmla="*/ 60 w 53"/>
                  <a:gd name="T7" fmla="*/ 0 h 48"/>
                  <a:gd name="T8" fmla="*/ 43 w 53"/>
                  <a:gd name="T9" fmla="*/ 0 h 48"/>
                  <a:gd name="T10" fmla="*/ 18 w 53"/>
                  <a:gd name="T11" fmla="*/ 29 h 48"/>
                  <a:gd name="T12" fmla="*/ 6 w 53"/>
                  <a:gd name="T13" fmla="*/ 69 h 48"/>
                  <a:gd name="T14" fmla="*/ 0 w 53"/>
                  <a:gd name="T15" fmla="*/ 83 h 48"/>
                  <a:gd name="T16" fmla="*/ 12 w 53"/>
                  <a:gd name="T17" fmla="*/ 83 h 48"/>
                  <a:gd name="T18" fmla="*/ 37 w 53"/>
                  <a:gd name="T19" fmla="*/ 83 h 48"/>
                  <a:gd name="T20" fmla="*/ 43 w 53"/>
                  <a:gd name="T21" fmla="*/ 98 h 48"/>
                  <a:gd name="T22" fmla="*/ 49 w 53"/>
                  <a:gd name="T23" fmla="*/ 111 h 48"/>
                  <a:gd name="T24" fmla="*/ 49 w 53"/>
                  <a:gd name="T25" fmla="*/ 54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0039AC"/>
              </a:solidFill>
              <a:ln w="9525">
                <a:solidFill>
                  <a:srgbClr val="000000"/>
                </a:solidFill>
                <a:prstDash val="solid"/>
                <a:round/>
                <a:headEnd/>
                <a:tailEnd/>
              </a:ln>
            </p:spPr>
            <p:txBody>
              <a:bodyPr/>
              <a:lstStyle/>
              <a:p>
                <a:endParaRPr lang="en-US"/>
              </a:p>
            </p:txBody>
          </p:sp>
          <p:sp>
            <p:nvSpPr>
              <p:cNvPr id="342" name="Freeform 383"/>
              <p:cNvSpPr>
                <a:spLocks noChangeAspect="1"/>
              </p:cNvSpPr>
              <p:nvPr/>
            </p:nvSpPr>
            <p:spPr bwMode="auto">
              <a:xfrm>
                <a:off x="7085885" y="3416168"/>
                <a:ext cx="392373" cy="317127"/>
              </a:xfrm>
              <a:custGeom>
                <a:avLst/>
                <a:gdLst>
                  <a:gd name="T0" fmla="*/ 60 w 150"/>
                  <a:gd name="T1" fmla="*/ 14 h 108"/>
                  <a:gd name="T2" fmla="*/ 60 w 150"/>
                  <a:gd name="T3" fmla="*/ 0 h 108"/>
                  <a:gd name="T4" fmla="*/ 42 w 150"/>
                  <a:gd name="T5" fmla="*/ 14 h 108"/>
                  <a:gd name="T6" fmla="*/ 18 w 150"/>
                  <a:gd name="T7" fmla="*/ 29 h 108"/>
                  <a:gd name="T8" fmla="*/ 0 w 150"/>
                  <a:gd name="T9" fmla="*/ 29 h 108"/>
                  <a:gd name="T10" fmla="*/ 6 w 150"/>
                  <a:gd name="T11" fmla="*/ 42 h 108"/>
                  <a:gd name="T12" fmla="*/ 0 w 150"/>
                  <a:gd name="T13" fmla="*/ 55 h 108"/>
                  <a:gd name="T14" fmla="*/ 0 w 150"/>
                  <a:gd name="T15" fmla="*/ 98 h 108"/>
                  <a:gd name="T16" fmla="*/ 12 w 150"/>
                  <a:gd name="T17" fmla="*/ 141 h 108"/>
                  <a:gd name="T18" fmla="*/ 12 w 150"/>
                  <a:gd name="T19" fmla="*/ 183 h 108"/>
                  <a:gd name="T20" fmla="*/ 12 w 150"/>
                  <a:gd name="T21" fmla="*/ 167 h 108"/>
                  <a:gd name="T22" fmla="*/ 36 w 150"/>
                  <a:gd name="T23" fmla="*/ 198 h 108"/>
                  <a:gd name="T24" fmla="*/ 42 w 150"/>
                  <a:gd name="T25" fmla="*/ 212 h 108"/>
                  <a:gd name="T26" fmla="*/ 48 w 150"/>
                  <a:gd name="T27" fmla="*/ 198 h 108"/>
                  <a:gd name="T28" fmla="*/ 60 w 150"/>
                  <a:gd name="T29" fmla="*/ 212 h 108"/>
                  <a:gd name="T30" fmla="*/ 85 w 150"/>
                  <a:gd name="T31" fmla="*/ 239 h 108"/>
                  <a:gd name="T32" fmla="*/ 103 w 150"/>
                  <a:gd name="T33" fmla="*/ 239 h 108"/>
                  <a:gd name="T34" fmla="*/ 103 w 150"/>
                  <a:gd name="T35" fmla="*/ 254 h 108"/>
                  <a:gd name="T36" fmla="*/ 115 w 150"/>
                  <a:gd name="T37" fmla="*/ 239 h 108"/>
                  <a:gd name="T38" fmla="*/ 139 w 150"/>
                  <a:gd name="T39" fmla="*/ 254 h 108"/>
                  <a:gd name="T40" fmla="*/ 145 w 150"/>
                  <a:gd name="T41" fmla="*/ 239 h 108"/>
                  <a:gd name="T42" fmla="*/ 157 w 150"/>
                  <a:gd name="T43" fmla="*/ 198 h 108"/>
                  <a:gd name="T44" fmla="*/ 157 w 150"/>
                  <a:gd name="T45" fmla="*/ 183 h 108"/>
                  <a:gd name="T46" fmla="*/ 151 w 150"/>
                  <a:gd name="T47" fmla="*/ 127 h 108"/>
                  <a:gd name="T48" fmla="*/ 145 w 150"/>
                  <a:gd name="T49" fmla="*/ 112 h 108"/>
                  <a:gd name="T50" fmla="*/ 151 w 150"/>
                  <a:gd name="T51" fmla="*/ 86 h 108"/>
                  <a:gd name="T52" fmla="*/ 139 w 150"/>
                  <a:gd name="T53" fmla="*/ 29 h 108"/>
                  <a:gd name="T54" fmla="*/ 85 w 150"/>
                  <a:gd name="T55" fmla="*/ 14 h 108"/>
                  <a:gd name="T56" fmla="*/ 60 w 150"/>
                  <a:gd name="T57" fmla="*/ 14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0041C4"/>
              </a:solidFill>
              <a:ln w="9525">
                <a:solidFill>
                  <a:srgbClr val="000000"/>
                </a:solidFill>
                <a:prstDash val="solid"/>
                <a:round/>
                <a:headEnd/>
                <a:tailEnd/>
              </a:ln>
            </p:spPr>
            <p:txBody>
              <a:bodyPr/>
              <a:lstStyle/>
              <a:p>
                <a:endParaRPr lang="en-US"/>
              </a:p>
            </p:txBody>
          </p:sp>
          <p:sp>
            <p:nvSpPr>
              <p:cNvPr id="343" name="Freeform 384"/>
              <p:cNvSpPr>
                <a:spLocks noChangeAspect="1"/>
              </p:cNvSpPr>
              <p:nvPr/>
            </p:nvSpPr>
            <p:spPr bwMode="auto">
              <a:xfrm>
                <a:off x="7369121" y="3785282"/>
                <a:ext cx="389772" cy="259941"/>
              </a:xfrm>
              <a:custGeom>
                <a:avLst/>
                <a:gdLst>
                  <a:gd name="T0" fmla="*/ 144 w 149"/>
                  <a:gd name="T1" fmla="*/ 161 h 89"/>
                  <a:gd name="T2" fmla="*/ 138 w 149"/>
                  <a:gd name="T3" fmla="*/ 202 h 89"/>
                  <a:gd name="T4" fmla="*/ 109 w 149"/>
                  <a:gd name="T5" fmla="*/ 185 h 89"/>
                  <a:gd name="T6" fmla="*/ 85 w 149"/>
                  <a:gd name="T7" fmla="*/ 202 h 89"/>
                  <a:gd name="T8" fmla="*/ 60 w 149"/>
                  <a:gd name="T9" fmla="*/ 202 h 89"/>
                  <a:gd name="T10" fmla="*/ 42 w 149"/>
                  <a:gd name="T11" fmla="*/ 185 h 89"/>
                  <a:gd name="T12" fmla="*/ 42 w 149"/>
                  <a:gd name="T13" fmla="*/ 175 h 89"/>
                  <a:gd name="T14" fmla="*/ 36 w 149"/>
                  <a:gd name="T15" fmla="*/ 161 h 89"/>
                  <a:gd name="T16" fmla="*/ 30 w 149"/>
                  <a:gd name="T17" fmla="*/ 161 h 89"/>
                  <a:gd name="T18" fmla="*/ 30 w 149"/>
                  <a:gd name="T19" fmla="*/ 161 h 89"/>
                  <a:gd name="T20" fmla="*/ 18 w 149"/>
                  <a:gd name="T21" fmla="*/ 146 h 89"/>
                  <a:gd name="T22" fmla="*/ 0 w 149"/>
                  <a:gd name="T23" fmla="*/ 94 h 89"/>
                  <a:gd name="T24" fmla="*/ 6 w 149"/>
                  <a:gd name="T25" fmla="*/ 81 h 89"/>
                  <a:gd name="T26" fmla="*/ 18 w 149"/>
                  <a:gd name="T27" fmla="*/ 54 h 89"/>
                  <a:gd name="T28" fmla="*/ 36 w 149"/>
                  <a:gd name="T29" fmla="*/ 13 h 89"/>
                  <a:gd name="T30" fmla="*/ 36 w 149"/>
                  <a:gd name="T31" fmla="*/ 13 h 89"/>
                  <a:gd name="T32" fmla="*/ 66 w 149"/>
                  <a:gd name="T33" fmla="*/ 27 h 89"/>
                  <a:gd name="T34" fmla="*/ 97 w 149"/>
                  <a:gd name="T35" fmla="*/ 0 h 89"/>
                  <a:gd name="T36" fmla="*/ 97 w 149"/>
                  <a:gd name="T37" fmla="*/ 0 h 89"/>
                  <a:gd name="T38" fmla="*/ 109 w 149"/>
                  <a:gd name="T39" fmla="*/ 27 h 89"/>
                  <a:gd name="T40" fmla="*/ 120 w 149"/>
                  <a:gd name="T41" fmla="*/ 54 h 89"/>
                  <a:gd name="T42" fmla="*/ 132 w 149"/>
                  <a:gd name="T43" fmla="*/ 119 h 89"/>
                  <a:gd name="T44" fmla="*/ 144 w 149"/>
                  <a:gd name="T45" fmla="*/ 119 h 89"/>
                  <a:gd name="T46" fmla="*/ 156 w 149"/>
                  <a:gd name="T47" fmla="*/ 131 h 89"/>
                  <a:gd name="T48" fmla="*/ 156 w 149"/>
                  <a:gd name="T49" fmla="*/ 146 h 89"/>
                  <a:gd name="T50" fmla="*/ 150 w 149"/>
                  <a:gd name="T51" fmla="*/ 146 h 89"/>
                  <a:gd name="T52" fmla="*/ 144 w 149"/>
                  <a:gd name="T53" fmla="*/ 146 h 89"/>
                  <a:gd name="T54" fmla="*/ 144 w 149"/>
                  <a:gd name="T55" fmla="*/ 161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0039AC"/>
              </a:solidFill>
              <a:ln w="9525">
                <a:solidFill>
                  <a:srgbClr val="000000"/>
                </a:solidFill>
                <a:prstDash val="solid"/>
                <a:round/>
                <a:headEnd/>
                <a:tailEnd/>
              </a:ln>
            </p:spPr>
            <p:txBody>
              <a:bodyPr/>
              <a:lstStyle/>
              <a:p>
                <a:endParaRPr lang="en-US"/>
              </a:p>
            </p:txBody>
          </p:sp>
          <p:sp>
            <p:nvSpPr>
              <p:cNvPr id="344" name="Freeform 385"/>
              <p:cNvSpPr>
                <a:spLocks noChangeAspect="1"/>
              </p:cNvSpPr>
              <p:nvPr/>
            </p:nvSpPr>
            <p:spPr bwMode="auto">
              <a:xfrm>
                <a:off x="7018324" y="3626718"/>
                <a:ext cx="270242" cy="140369"/>
              </a:xfrm>
              <a:custGeom>
                <a:avLst/>
                <a:gdLst>
                  <a:gd name="T0" fmla="*/ 98 w 102"/>
                  <a:gd name="T1" fmla="*/ 42 h 48"/>
                  <a:gd name="T2" fmla="*/ 116 w 102"/>
                  <a:gd name="T3" fmla="*/ 69 h 48"/>
                  <a:gd name="T4" fmla="*/ 116 w 102"/>
                  <a:gd name="T5" fmla="*/ 69 h 48"/>
                  <a:gd name="T6" fmla="*/ 110 w 102"/>
                  <a:gd name="T7" fmla="*/ 83 h 48"/>
                  <a:gd name="T8" fmla="*/ 104 w 102"/>
                  <a:gd name="T9" fmla="*/ 83 h 48"/>
                  <a:gd name="T10" fmla="*/ 104 w 102"/>
                  <a:gd name="T11" fmla="*/ 83 h 48"/>
                  <a:gd name="T12" fmla="*/ 98 w 102"/>
                  <a:gd name="T13" fmla="*/ 98 h 48"/>
                  <a:gd name="T14" fmla="*/ 92 w 102"/>
                  <a:gd name="T15" fmla="*/ 111 h 48"/>
                  <a:gd name="T16" fmla="*/ 81 w 102"/>
                  <a:gd name="T17" fmla="*/ 111 h 48"/>
                  <a:gd name="T18" fmla="*/ 73 w 102"/>
                  <a:gd name="T19" fmla="*/ 98 h 48"/>
                  <a:gd name="T20" fmla="*/ 49 w 102"/>
                  <a:gd name="T21" fmla="*/ 98 h 48"/>
                  <a:gd name="T22" fmla="*/ 37 w 102"/>
                  <a:gd name="T23" fmla="*/ 111 h 48"/>
                  <a:gd name="T24" fmla="*/ 24 w 102"/>
                  <a:gd name="T25" fmla="*/ 98 h 48"/>
                  <a:gd name="T26" fmla="*/ 0 w 102"/>
                  <a:gd name="T27" fmla="*/ 54 h 48"/>
                  <a:gd name="T28" fmla="*/ 0 w 102"/>
                  <a:gd name="T29" fmla="*/ 42 h 48"/>
                  <a:gd name="T30" fmla="*/ 37 w 102"/>
                  <a:gd name="T31" fmla="*/ 0 h 48"/>
                  <a:gd name="T32" fmla="*/ 43 w 102"/>
                  <a:gd name="T33" fmla="*/ 14 h 48"/>
                  <a:gd name="T34" fmla="*/ 43 w 102"/>
                  <a:gd name="T35" fmla="*/ 0 h 48"/>
                  <a:gd name="T36" fmla="*/ 67 w 102"/>
                  <a:gd name="T37" fmla="*/ 29 h 48"/>
                  <a:gd name="T38" fmla="*/ 73 w 102"/>
                  <a:gd name="T39" fmla="*/ 42 h 48"/>
                  <a:gd name="T40" fmla="*/ 81 w 102"/>
                  <a:gd name="T41" fmla="*/ 29 h 48"/>
                  <a:gd name="T42" fmla="*/ 98 w 102"/>
                  <a:gd name="T43" fmla="*/ 42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003FBC"/>
              </a:solidFill>
              <a:ln w="9525">
                <a:solidFill>
                  <a:srgbClr val="000000"/>
                </a:solidFill>
                <a:prstDash val="solid"/>
                <a:round/>
                <a:headEnd/>
                <a:tailEnd/>
              </a:ln>
            </p:spPr>
            <p:txBody>
              <a:bodyPr/>
              <a:lstStyle/>
              <a:p>
                <a:endParaRPr lang="en-US"/>
              </a:p>
            </p:txBody>
          </p:sp>
          <p:sp>
            <p:nvSpPr>
              <p:cNvPr id="345" name="Freeform 386"/>
              <p:cNvSpPr>
                <a:spLocks noChangeAspect="1"/>
              </p:cNvSpPr>
              <p:nvPr/>
            </p:nvSpPr>
            <p:spPr bwMode="auto">
              <a:xfrm>
                <a:off x="6628552" y="3611122"/>
                <a:ext cx="142918" cy="103978"/>
              </a:xfrm>
              <a:custGeom>
                <a:avLst/>
                <a:gdLst>
                  <a:gd name="T0" fmla="*/ 12 w 54"/>
                  <a:gd name="T1" fmla="*/ 0 h 36"/>
                  <a:gd name="T2" fmla="*/ 0 w 54"/>
                  <a:gd name="T3" fmla="*/ 13 h 36"/>
                  <a:gd name="T4" fmla="*/ 6 w 54"/>
                  <a:gd name="T5" fmla="*/ 24 h 36"/>
                  <a:gd name="T6" fmla="*/ 24 w 54"/>
                  <a:gd name="T7" fmla="*/ 51 h 36"/>
                  <a:gd name="T8" fmla="*/ 37 w 54"/>
                  <a:gd name="T9" fmla="*/ 51 h 36"/>
                  <a:gd name="T10" fmla="*/ 43 w 54"/>
                  <a:gd name="T11" fmla="*/ 51 h 36"/>
                  <a:gd name="T12" fmla="*/ 55 w 54"/>
                  <a:gd name="T13" fmla="*/ 74 h 36"/>
                  <a:gd name="T14" fmla="*/ 55 w 54"/>
                  <a:gd name="T15" fmla="*/ 74 h 36"/>
                  <a:gd name="T16" fmla="*/ 55 w 54"/>
                  <a:gd name="T17" fmla="*/ 63 h 36"/>
                  <a:gd name="T18" fmla="*/ 61 w 54"/>
                  <a:gd name="T19" fmla="*/ 51 h 36"/>
                  <a:gd name="T20" fmla="*/ 61 w 54"/>
                  <a:gd name="T21" fmla="*/ 24 h 36"/>
                  <a:gd name="T22" fmla="*/ 55 w 54"/>
                  <a:gd name="T23" fmla="*/ 13 h 36"/>
                  <a:gd name="T24" fmla="*/ 49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0041C4"/>
              </a:solidFill>
              <a:ln w="9525">
                <a:solidFill>
                  <a:srgbClr val="000000"/>
                </a:solidFill>
                <a:prstDash val="solid"/>
                <a:round/>
                <a:headEnd/>
                <a:tailEnd/>
              </a:ln>
            </p:spPr>
            <p:txBody>
              <a:bodyPr/>
              <a:lstStyle/>
              <a:p>
                <a:endParaRPr lang="en-US"/>
              </a:p>
            </p:txBody>
          </p:sp>
          <p:sp>
            <p:nvSpPr>
              <p:cNvPr id="346" name="Freeform 387"/>
              <p:cNvSpPr>
                <a:spLocks noChangeAspect="1"/>
              </p:cNvSpPr>
              <p:nvPr/>
            </p:nvSpPr>
            <p:spPr bwMode="auto">
              <a:xfrm>
                <a:off x="6771468" y="3416168"/>
                <a:ext cx="345599" cy="421103"/>
              </a:xfrm>
              <a:custGeom>
                <a:avLst/>
                <a:gdLst>
                  <a:gd name="T0" fmla="*/ 29 w 131"/>
                  <a:gd name="T1" fmla="*/ 54 h 144"/>
                  <a:gd name="T2" fmla="*/ 42 w 131"/>
                  <a:gd name="T3" fmla="*/ 54 h 144"/>
                  <a:gd name="T4" fmla="*/ 42 w 131"/>
                  <a:gd name="T5" fmla="*/ 54 h 144"/>
                  <a:gd name="T6" fmla="*/ 48 w 131"/>
                  <a:gd name="T7" fmla="*/ 42 h 144"/>
                  <a:gd name="T8" fmla="*/ 54 w 131"/>
                  <a:gd name="T9" fmla="*/ 54 h 144"/>
                  <a:gd name="T10" fmla="*/ 48 w 131"/>
                  <a:gd name="T11" fmla="*/ 42 h 144"/>
                  <a:gd name="T12" fmla="*/ 42 w 131"/>
                  <a:gd name="T13" fmla="*/ 29 h 144"/>
                  <a:gd name="T14" fmla="*/ 42 w 131"/>
                  <a:gd name="T15" fmla="*/ 14 h 144"/>
                  <a:gd name="T16" fmla="*/ 42 w 131"/>
                  <a:gd name="T17" fmla="*/ 0 h 144"/>
                  <a:gd name="T18" fmla="*/ 54 w 131"/>
                  <a:gd name="T19" fmla="*/ 0 h 144"/>
                  <a:gd name="T20" fmla="*/ 54 w 131"/>
                  <a:gd name="T21" fmla="*/ 0 h 144"/>
                  <a:gd name="T22" fmla="*/ 60 w 131"/>
                  <a:gd name="T23" fmla="*/ 14 h 144"/>
                  <a:gd name="T24" fmla="*/ 72 w 131"/>
                  <a:gd name="T25" fmla="*/ 14 h 144"/>
                  <a:gd name="T26" fmla="*/ 72 w 131"/>
                  <a:gd name="T27" fmla="*/ 29 h 144"/>
                  <a:gd name="T28" fmla="*/ 78 w 131"/>
                  <a:gd name="T29" fmla="*/ 42 h 144"/>
                  <a:gd name="T30" fmla="*/ 105 w 131"/>
                  <a:gd name="T31" fmla="*/ 14 h 144"/>
                  <a:gd name="T32" fmla="*/ 96 w 131"/>
                  <a:gd name="T33" fmla="*/ 14 h 144"/>
                  <a:gd name="T34" fmla="*/ 127 w 131"/>
                  <a:gd name="T35" fmla="*/ 42 h 144"/>
                  <a:gd name="T36" fmla="*/ 133 w 131"/>
                  <a:gd name="T37" fmla="*/ 29 h 144"/>
                  <a:gd name="T38" fmla="*/ 139 w 131"/>
                  <a:gd name="T39" fmla="*/ 42 h 144"/>
                  <a:gd name="T40" fmla="*/ 133 w 131"/>
                  <a:gd name="T41" fmla="*/ 54 h 144"/>
                  <a:gd name="T42" fmla="*/ 133 w 131"/>
                  <a:gd name="T43" fmla="*/ 98 h 144"/>
                  <a:gd name="T44" fmla="*/ 145 w 131"/>
                  <a:gd name="T45" fmla="*/ 140 h 144"/>
                  <a:gd name="T46" fmla="*/ 145 w 131"/>
                  <a:gd name="T47" fmla="*/ 179 h 144"/>
                  <a:gd name="T48" fmla="*/ 139 w 131"/>
                  <a:gd name="T49" fmla="*/ 163 h 144"/>
                  <a:gd name="T50" fmla="*/ 105 w 131"/>
                  <a:gd name="T51" fmla="*/ 205 h 144"/>
                  <a:gd name="T52" fmla="*/ 105 w 131"/>
                  <a:gd name="T53" fmla="*/ 219 h 144"/>
                  <a:gd name="T54" fmla="*/ 133 w 131"/>
                  <a:gd name="T55" fmla="*/ 260 h 144"/>
                  <a:gd name="T56" fmla="*/ 121 w 131"/>
                  <a:gd name="T57" fmla="*/ 289 h 144"/>
                  <a:gd name="T58" fmla="*/ 121 w 131"/>
                  <a:gd name="T59" fmla="*/ 315 h 144"/>
                  <a:gd name="T60" fmla="*/ 121 w 131"/>
                  <a:gd name="T61" fmla="*/ 315 h 144"/>
                  <a:gd name="T62" fmla="*/ 96 w 131"/>
                  <a:gd name="T63" fmla="*/ 315 h 144"/>
                  <a:gd name="T64" fmla="*/ 78 w 131"/>
                  <a:gd name="T65" fmla="*/ 315 h 144"/>
                  <a:gd name="T66" fmla="*/ 78 w 131"/>
                  <a:gd name="T67" fmla="*/ 330 h 144"/>
                  <a:gd name="T68" fmla="*/ 60 w 131"/>
                  <a:gd name="T69" fmla="*/ 315 h 144"/>
                  <a:gd name="T70" fmla="*/ 48 w 131"/>
                  <a:gd name="T71" fmla="*/ 315 h 144"/>
                  <a:gd name="T72" fmla="*/ 23 w 131"/>
                  <a:gd name="T73" fmla="*/ 315 h 144"/>
                  <a:gd name="T74" fmla="*/ 29 w 131"/>
                  <a:gd name="T75" fmla="*/ 260 h 144"/>
                  <a:gd name="T76" fmla="*/ 6 w 131"/>
                  <a:gd name="T77" fmla="*/ 232 h 144"/>
                  <a:gd name="T78" fmla="*/ 6 w 131"/>
                  <a:gd name="T79" fmla="*/ 232 h 144"/>
                  <a:gd name="T80" fmla="*/ 6 w 131"/>
                  <a:gd name="T81" fmla="*/ 232 h 144"/>
                  <a:gd name="T82" fmla="*/ 0 w 131"/>
                  <a:gd name="T83" fmla="*/ 205 h 144"/>
                  <a:gd name="T84" fmla="*/ 0 w 131"/>
                  <a:gd name="T85" fmla="*/ 179 h 144"/>
                  <a:gd name="T86" fmla="*/ 0 w 131"/>
                  <a:gd name="T87" fmla="*/ 179 h 144"/>
                  <a:gd name="T88" fmla="*/ 0 w 131"/>
                  <a:gd name="T89" fmla="*/ 125 h 144"/>
                  <a:gd name="T90" fmla="*/ 11 w 131"/>
                  <a:gd name="T91" fmla="*/ 111 h 144"/>
                  <a:gd name="T92" fmla="*/ 6 w 131"/>
                  <a:gd name="T93" fmla="*/ 98 h 144"/>
                  <a:gd name="T94" fmla="*/ 11 w 131"/>
                  <a:gd name="T95" fmla="*/ 69 h 144"/>
                  <a:gd name="T96" fmla="*/ 11 w 131"/>
                  <a:gd name="T97" fmla="*/ 69 h 144"/>
                  <a:gd name="T98" fmla="*/ 11 w 131"/>
                  <a:gd name="T99" fmla="*/ 54 h 144"/>
                  <a:gd name="T100" fmla="*/ 29 w 131"/>
                  <a:gd name="T101" fmla="*/ 54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003FBC"/>
              </a:solidFill>
              <a:ln w="9525">
                <a:solidFill>
                  <a:srgbClr val="000000"/>
                </a:solidFill>
                <a:prstDash val="solid"/>
                <a:round/>
                <a:headEnd/>
                <a:tailEnd/>
              </a:ln>
            </p:spPr>
            <p:txBody>
              <a:bodyPr/>
              <a:lstStyle/>
              <a:p>
                <a:endParaRPr lang="en-US"/>
              </a:p>
            </p:txBody>
          </p:sp>
          <p:sp>
            <p:nvSpPr>
              <p:cNvPr id="347" name="Freeform 388"/>
              <p:cNvSpPr>
                <a:spLocks noChangeAspect="1"/>
              </p:cNvSpPr>
              <p:nvPr/>
            </p:nvSpPr>
            <p:spPr bwMode="auto">
              <a:xfrm>
                <a:off x="7036515" y="3434362"/>
                <a:ext cx="15592" cy="18195"/>
              </a:xfrm>
              <a:custGeom>
                <a:avLst/>
                <a:gdLst>
                  <a:gd name="T0" fmla="*/ 0 w 6"/>
                  <a:gd name="T1" fmla="*/ 18 h 6"/>
                  <a:gd name="T2" fmla="*/ 6 w 6"/>
                  <a:gd name="T3" fmla="*/ 18 h 6"/>
                  <a:gd name="T4" fmla="*/ 6 w 6"/>
                  <a:gd name="T5" fmla="*/ 0 h 6"/>
                  <a:gd name="T6" fmla="*/ 0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348" name="Freeform 389"/>
              <p:cNvSpPr>
                <a:spLocks noChangeAspect="1"/>
              </p:cNvSpPr>
              <p:nvPr/>
            </p:nvSpPr>
            <p:spPr bwMode="auto">
              <a:xfrm>
                <a:off x="6753278" y="3681308"/>
                <a:ext cx="33781" cy="33790"/>
              </a:xfrm>
              <a:custGeom>
                <a:avLst/>
                <a:gdLst>
                  <a:gd name="T0" fmla="*/ 13 w 12"/>
                  <a:gd name="T1" fmla="*/ 0 h 12"/>
                  <a:gd name="T2" fmla="*/ 0 w 12"/>
                  <a:gd name="T3" fmla="*/ 13 h 12"/>
                  <a:gd name="T4" fmla="*/ 0 w 12"/>
                  <a:gd name="T5" fmla="*/ 20 h 12"/>
                  <a:gd name="T6" fmla="*/ 20 w 12"/>
                  <a:gd name="T7" fmla="*/ 20 h 12"/>
                  <a:gd name="T8" fmla="*/ 20 w 12"/>
                  <a:gd name="T9" fmla="*/ 20 h 12"/>
                  <a:gd name="T10" fmla="*/ 13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4C8FCC"/>
              </a:solidFill>
              <a:ln w="9525">
                <a:solidFill>
                  <a:srgbClr val="000000"/>
                </a:solidFill>
                <a:prstDash val="solid"/>
                <a:round/>
                <a:headEnd/>
                <a:tailEnd/>
              </a:ln>
            </p:spPr>
            <p:txBody>
              <a:bodyPr/>
              <a:lstStyle/>
              <a:p>
                <a:endParaRPr lang="en-US"/>
              </a:p>
            </p:txBody>
          </p:sp>
          <p:sp>
            <p:nvSpPr>
              <p:cNvPr id="349" name="Freeform 390"/>
              <p:cNvSpPr>
                <a:spLocks noChangeAspect="1"/>
              </p:cNvSpPr>
              <p:nvPr/>
            </p:nvSpPr>
            <p:spPr bwMode="auto">
              <a:xfrm>
                <a:off x="7607771" y="3751490"/>
                <a:ext cx="184494" cy="207952"/>
              </a:xfrm>
              <a:custGeom>
                <a:avLst/>
                <a:gdLst>
                  <a:gd name="T0" fmla="*/ 12 w 71"/>
                  <a:gd name="T1" fmla="*/ 0 h 71"/>
                  <a:gd name="T2" fmla="*/ 0 w 71"/>
                  <a:gd name="T3" fmla="*/ 29 h 71"/>
                  <a:gd name="T4" fmla="*/ 0 w 71"/>
                  <a:gd name="T5" fmla="*/ 29 h 71"/>
                  <a:gd name="T6" fmla="*/ 12 w 71"/>
                  <a:gd name="T7" fmla="*/ 54 h 71"/>
                  <a:gd name="T8" fmla="*/ 23 w 71"/>
                  <a:gd name="T9" fmla="*/ 83 h 71"/>
                  <a:gd name="T10" fmla="*/ 35 w 71"/>
                  <a:gd name="T11" fmla="*/ 149 h 71"/>
                  <a:gd name="T12" fmla="*/ 47 w 71"/>
                  <a:gd name="T13" fmla="*/ 149 h 71"/>
                  <a:gd name="T14" fmla="*/ 59 w 71"/>
                  <a:gd name="T15" fmla="*/ 162 h 71"/>
                  <a:gd name="T16" fmla="*/ 53 w 71"/>
                  <a:gd name="T17" fmla="*/ 134 h 71"/>
                  <a:gd name="T18" fmla="*/ 71 w 71"/>
                  <a:gd name="T19" fmla="*/ 112 h 71"/>
                  <a:gd name="T20" fmla="*/ 59 w 71"/>
                  <a:gd name="T21" fmla="*/ 83 h 71"/>
                  <a:gd name="T22" fmla="*/ 29 w 71"/>
                  <a:gd name="T23" fmla="*/ 42 h 71"/>
                  <a:gd name="T24" fmla="*/ 17 w 71"/>
                  <a:gd name="T25" fmla="*/ 14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0041C4"/>
              </a:solidFill>
              <a:ln w="9525">
                <a:solidFill>
                  <a:srgbClr val="000000"/>
                </a:solidFill>
                <a:prstDash val="solid"/>
                <a:round/>
                <a:headEnd/>
                <a:tailEnd/>
              </a:ln>
            </p:spPr>
            <p:txBody>
              <a:bodyPr/>
              <a:lstStyle/>
              <a:p>
                <a:endParaRPr lang="en-US"/>
              </a:p>
            </p:txBody>
          </p:sp>
          <p:sp>
            <p:nvSpPr>
              <p:cNvPr id="350" name="Freeform 391"/>
              <p:cNvSpPr>
                <a:spLocks noChangeAspect="1"/>
              </p:cNvSpPr>
              <p:nvPr/>
            </p:nvSpPr>
            <p:spPr bwMode="auto">
              <a:xfrm>
                <a:off x="6703907" y="2576560"/>
                <a:ext cx="852303" cy="665448"/>
              </a:xfrm>
              <a:custGeom>
                <a:avLst/>
                <a:gdLst>
                  <a:gd name="T0" fmla="*/ 206 w 323"/>
                  <a:gd name="T1" fmla="*/ 69 h 227"/>
                  <a:gd name="T2" fmla="*/ 200 w 323"/>
                  <a:gd name="T3" fmla="*/ 54 h 227"/>
                  <a:gd name="T4" fmla="*/ 200 w 323"/>
                  <a:gd name="T5" fmla="*/ 69 h 227"/>
                  <a:gd name="T6" fmla="*/ 181 w 323"/>
                  <a:gd name="T7" fmla="*/ 69 h 227"/>
                  <a:gd name="T8" fmla="*/ 172 w 323"/>
                  <a:gd name="T9" fmla="*/ 98 h 227"/>
                  <a:gd name="T10" fmla="*/ 172 w 323"/>
                  <a:gd name="T11" fmla="*/ 112 h 227"/>
                  <a:gd name="T12" fmla="*/ 157 w 323"/>
                  <a:gd name="T13" fmla="*/ 112 h 227"/>
                  <a:gd name="T14" fmla="*/ 145 w 323"/>
                  <a:gd name="T15" fmla="*/ 112 h 227"/>
                  <a:gd name="T16" fmla="*/ 145 w 323"/>
                  <a:gd name="T17" fmla="*/ 141 h 227"/>
                  <a:gd name="T18" fmla="*/ 139 w 323"/>
                  <a:gd name="T19" fmla="*/ 141 h 227"/>
                  <a:gd name="T20" fmla="*/ 133 w 323"/>
                  <a:gd name="T21" fmla="*/ 152 h 227"/>
                  <a:gd name="T22" fmla="*/ 121 w 323"/>
                  <a:gd name="T23" fmla="*/ 180 h 227"/>
                  <a:gd name="T24" fmla="*/ 127 w 323"/>
                  <a:gd name="T25" fmla="*/ 195 h 227"/>
                  <a:gd name="T26" fmla="*/ 115 w 323"/>
                  <a:gd name="T27" fmla="*/ 223 h 227"/>
                  <a:gd name="T28" fmla="*/ 90 w 323"/>
                  <a:gd name="T29" fmla="*/ 238 h 227"/>
                  <a:gd name="T30" fmla="*/ 96 w 323"/>
                  <a:gd name="T31" fmla="*/ 248 h 227"/>
                  <a:gd name="T32" fmla="*/ 72 w 323"/>
                  <a:gd name="T33" fmla="*/ 276 h 227"/>
                  <a:gd name="T34" fmla="*/ 84 w 323"/>
                  <a:gd name="T35" fmla="*/ 276 h 227"/>
                  <a:gd name="T36" fmla="*/ 78 w 323"/>
                  <a:gd name="T37" fmla="*/ 304 h 227"/>
                  <a:gd name="T38" fmla="*/ 60 w 323"/>
                  <a:gd name="T39" fmla="*/ 304 h 227"/>
                  <a:gd name="T40" fmla="*/ 54 w 323"/>
                  <a:gd name="T41" fmla="*/ 318 h 227"/>
                  <a:gd name="T42" fmla="*/ 30 w 323"/>
                  <a:gd name="T43" fmla="*/ 318 h 227"/>
                  <a:gd name="T44" fmla="*/ 30 w 323"/>
                  <a:gd name="T45" fmla="*/ 332 h 227"/>
                  <a:gd name="T46" fmla="*/ 30 w 323"/>
                  <a:gd name="T47" fmla="*/ 345 h 227"/>
                  <a:gd name="T48" fmla="*/ 12 w 323"/>
                  <a:gd name="T49" fmla="*/ 345 h 227"/>
                  <a:gd name="T50" fmla="*/ 0 w 323"/>
                  <a:gd name="T51" fmla="*/ 359 h 227"/>
                  <a:gd name="T52" fmla="*/ 0 w 323"/>
                  <a:gd name="T53" fmla="*/ 374 h 227"/>
                  <a:gd name="T54" fmla="*/ 6 w 323"/>
                  <a:gd name="T55" fmla="*/ 387 h 227"/>
                  <a:gd name="T56" fmla="*/ 30 w 323"/>
                  <a:gd name="T57" fmla="*/ 387 h 227"/>
                  <a:gd name="T58" fmla="*/ 30 w 323"/>
                  <a:gd name="T59" fmla="*/ 401 h 227"/>
                  <a:gd name="T60" fmla="*/ 6 w 323"/>
                  <a:gd name="T61" fmla="*/ 416 h 227"/>
                  <a:gd name="T62" fmla="*/ 12 w 323"/>
                  <a:gd name="T63" fmla="*/ 416 h 227"/>
                  <a:gd name="T64" fmla="*/ 12 w 323"/>
                  <a:gd name="T65" fmla="*/ 430 h 227"/>
                  <a:gd name="T66" fmla="*/ 24 w 323"/>
                  <a:gd name="T67" fmla="*/ 430 h 227"/>
                  <a:gd name="T68" fmla="*/ 12 w 323"/>
                  <a:gd name="T69" fmla="*/ 457 h 227"/>
                  <a:gd name="T70" fmla="*/ 6 w 323"/>
                  <a:gd name="T71" fmla="*/ 470 h 227"/>
                  <a:gd name="T72" fmla="*/ 18 w 323"/>
                  <a:gd name="T73" fmla="*/ 470 h 227"/>
                  <a:gd name="T74" fmla="*/ 12 w 323"/>
                  <a:gd name="T75" fmla="*/ 512 h 227"/>
                  <a:gd name="T76" fmla="*/ 72 w 323"/>
                  <a:gd name="T77" fmla="*/ 485 h 227"/>
                  <a:gd name="T78" fmla="*/ 90 w 323"/>
                  <a:gd name="T79" fmla="*/ 457 h 227"/>
                  <a:gd name="T80" fmla="*/ 115 w 323"/>
                  <a:gd name="T81" fmla="*/ 441 h 227"/>
                  <a:gd name="T82" fmla="*/ 121 w 323"/>
                  <a:gd name="T83" fmla="*/ 387 h 227"/>
                  <a:gd name="T84" fmla="*/ 107 w 323"/>
                  <a:gd name="T85" fmla="*/ 290 h 227"/>
                  <a:gd name="T86" fmla="*/ 127 w 323"/>
                  <a:gd name="T87" fmla="*/ 248 h 227"/>
                  <a:gd name="T88" fmla="*/ 151 w 323"/>
                  <a:gd name="T89" fmla="*/ 180 h 227"/>
                  <a:gd name="T90" fmla="*/ 188 w 323"/>
                  <a:gd name="T91" fmla="*/ 112 h 227"/>
                  <a:gd name="T92" fmla="*/ 206 w 323"/>
                  <a:gd name="T93" fmla="*/ 69 h 227"/>
                  <a:gd name="T94" fmla="*/ 239 w 323"/>
                  <a:gd name="T95" fmla="*/ 86 h 227"/>
                  <a:gd name="T96" fmla="*/ 285 w 323"/>
                  <a:gd name="T97" fmla="*/ 86 h 227"/>
                  <a:gd name="T98" fmla="*/ 334 w 323"/>
                  <a:gd name="T99" fmla="*/ 54 h 227"/>
                  <a:gd name="T100" fmla="*/ 358 w 323"/>
                  <a:gd name="T101" fmla="*/ 54 h 227"/>
                  <a:gd name="T102" fmla="*/ 340 w 323"/>
                  <a:gd name="T103" fmla="*/ 42 h 227"/>
                  <a:gd name="T104" fmla="*/ 346 w 323"/>
                  <a:gd name="T105" fmla="*/ 14 h 227"/>
                  <a:gd name="T106" fmla="*/ 321 w 323"/>
                  <a:gd name="T107" fmla="*/ 29 h 227"/>
                  <a:gd name="T108" fmla="*/ 313 w 323"/>
                  <a:gd name="T109" fmla="*/ 14 h 227"/>
                  <a:gd name="T110" fmla="*/ 291 w 323"/>
                  <a:gd name="T111" fmla="*/ 29 h 227"/>
                  <a:gd name="T112" fmla="*/ 279 w 323"/>
                  <a:gd name="T113" fmla="*/ 14 h 227"/>
                  <a:gd name="T114" fmla="*/ 267 w 323"/>
                  <a:gd name="T115" fmla="*/ 14 h 227"/>
                  <a:gd name="T116" fmla="*/ 239 w 323"/>
                  <a:gd name="T117" fmla="*/ 29 h 227"/>
                  <a:gd name="T118" fmla="*/ 231 w 323"/>
                  <a:gd name="T119" fmla="*/ 42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003FBC"/>
              </a:solidFill>
              <a:ln w="9525">
                <a:solidFill>
                  <a:srgbClr val="000000"/>
                </a:solidFill>
                <a:prstDash val="solid"/>
                <a:round/>
                <a:headEnd/>
                <a:tailEnd/>
              </a:ln>
            </p:spPr>
            <p:txBody>
              <a:bodyPr/>
              <a:lstStyle/>
              <a:p>
                <a:endParaRPr lang="en-US"/>
              </a:p>
            </p:txBody>
          </p:sp>
          <p:sp>
            <p:nvSpPr>
              <p:cNvPr id="351" name="Freeform 392"/>
              <p:cNvSpPr>
                <a:spLocks noChangeAspect="1"/>
              </p:cNvSpPr>
              <p:nvPr/>
            </p:nvSpPr>
            <p:spPr bwMode="auto">
              <a:xfrm>
                <a:off x="6844225" y="2173653"/>
                <a:ext cx="317016" cy="140369"/>
              </a:xfrm>
              <a:custGeom>
                <a:avLst/>
                <a:gdLst>
                  <a:gd name="T0" fmla="*/ 24 w 120"/>
                  <a:gd name="T1" fmla="*/ 14 h 48"/>
                  <a:gd name="T2" fmla="*/ 12 w 120"/>
                  <a:gd name="T3" fmla="*/ 14 h 48"/>
                  <a:gd name="T4" fmla="*/ 0 w 120"/>
                  <a:gd name="T5" fmla="*/ 14 h 48"/>
                  <a:gd name="T6" fmla="*/ 0 w 120"/>
                  <a:gd name="T7" fmla="*/ 29 h 48"/>
                  <a:gd name="T8" fmla="*/ 12 w 120"/>
                  <a:gd name="T9" fmla="*/ 29 h 48"/>
                  <a:gd name="T10" fmla="*/ 12 w 120"/>
                  <a:gd name="T11" fmla="*/ 29 h 48"/>
                  <a:gd name="T12" fmla="*/ 6 w 120"/>
                  <a:gd name="T13" fmla="*/ 42 h 48"/>
                  <a:gd name="T14" fmla="*/ 18 w 120"/>
                  <a:gd name="T15" fmla="*/ 54 h 48"/>
                  <a:gd name="T16" fmla="*/ 37 w 120"/>
                  <a:gd name="T17" fmla="*/ 54 h 48"/>
                  <a:gd name="T18" fmla="*/ 43 w 120"/>
                  <a:gd name="T19" fmla="*/ 54 h 48"/>
                  <a:gd name="T20" fmla="*/ 55 w 120"/>
                  <a:gd name="T21" fmla="*/ 42 h 48"/>
                  <a:gd name="T22" fmla="*/ 55 w 120"/>
                  <a:gd name="T23" fmla="*/ 54 h 48"/>
                  <a:gd name="T24" fmla="*/ 67 w 120"/>
                  <a:gd name="T25" fmla="*/ 42 h 48"/>
                  <a:gd name="T26" fmla="*/ 73 w 120"/>
                  <a:gd name="T27" fmla="*/ 54 h 48"/>
                  <a:gd name="T28" fmla="*/ 43 w 120"/>
                  <a:gd name="T29" fmla="*/ 69 h 48"/>
                  <a:gd name="T30" fmla="*/ 37 w 120"/>
                  <a:gd name="T31" fmla="*/ 69 h 48"/>
                  <a:gd name="T32" fmla="*/ 73 w 120"/>
                  <a:gd name="T33" fmla="*/ 69 h 48"/>
                  <a:gd name="T34" fmla="*/ 61 w 120"/>
                  <a:gd name="T35" fmla="*/ 83 h 48"/>
                  <a:gd name="T36" fmla="*/ 67 w 120"/>
                  <a:gd name="T37" fmla="*/ 83 h 48"/>
                  <a:gd name="T38" fmla="*/ 43 w 120"/>
                  <a:gd name="T39" fmla="*/ 83 h 48"/>
                  <a:gd name="T40" fmla="*/ 67 w 120"/>
                  <a:gd name="T41" fmla="*/ 98 h 48"/>
                  <a:gd name="T42" fmla="*/ 79 w 120"/>
                  <a:gd name="T43" fmla="*/ 111 h 48"/>
                  <a:gd name="T44" fmla="*/ 79 w 120"/>
                  <a:gd name="T45" fmla="*/ 111 h 48"/>
                  <a:gd name="T46" fmla="*/ 92 w 120"/>
                  <a:gd name="T47" fmla="*/ 83 h 48"/>
                  <a:gd name="T48" fmla="*/ 104 w 120"/>
                  <a:gd name="T49" fmla="*/ 69 h 48"/>
                  <a:gd name="T50" fmla="*/ 104 w 120"/>
                  <a:gd name="T51" fmla="*/ 54 h 48"/>
                  <a:gd name="T52" fmla="*/ 134 w 120"/>
                  <a:gd name="T53" fmla="*/ 42 h 48"/>
                  <a:gd name="T54" fmla="*/ 104 w 120"/>
                  <a:gd name="T55" fmla="*/ 29 h 48"/>
                  <a:gd name="T56" fmla="*/ 92 w 120"/>
                  <a:gd name="T57" fmla="*/ 14 h 48"/>
                  <a:gd name="T58" fmla="*/ 85 w 120"/>
                  <a:gd name="T59" fmla="*/ 14 h 48"/>
                  <a:gd name="T60" fmla="*/ 79 w 120"/>
                  <a:gd name="T61" fmla="*/ 14 h 48"/>
                  <a:gd name="T62" fmla="*/ 67 w 120"/>
                  <a:gd name="T63" fmla="*/ 0 h 48"/>
                  <a:gd name="T64" fmla="*/ 67 w 120"/>
                  <a:gd name="T65" fmla="*/ 42 h 48"/>
                  <a:gd name="T66" fmla="*/ 49 w 120"/>
                  <a:gd name="T67" fmla="*/ 14 h 48"/>
                  <a:gd name="T68" fmla="*/ 37 w 120"/>
                  <a:gd name="T69" fmla="*/ 14 h 48"/>
                  <a:gd name="T70" fmla="*/ 24 w 120"/>
                  <a:gd name="T71" fmla="*/ 14 h 48"/>
                  <a:gd name="T72" fmla="*/ 24 w 120"/>
                  <a:gd name="T73" fmla="*/ 14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0041C4"/>
              </a:solidFill>
              <a:ln w="9525">
                <a:solidFill>
                  <a:srgbClr val="000000"/>
                </a:solidFill>
                <a:prstDash val="solid"/>
                <a:round/>
                <a:headEnd/>
                <a:tailEnd/>
              </a:ln>
            </p:spPr>
            <p:txBody>
              <a:bodyPr/>
              <a:lstStyle/>
              <a:p>
                <a:endParaRPr lang="en-US"/>
              </a:p>
            </p:txBody>
          </p:sp>
          <p:sp>
            <p:nvSpPr>
              <p:cNvPr id="352" name="Freeform 393"/>
              <p:cNvSpPr>
                <a:spLocks noChangeAspect="1"/>
              </p:cNvSpPr>
              <p:nvPr/>
            </p:nvSpPr>
            <p:spPr bwMode="auto">
              <a:xfrm>
                <a:off x="7052105" y="2155456"/>
                <a:ext cx="252053" cy="51987"/>
              </a:xfrm>
              <a:custGeom>
                <a:avLst/>
                <a:gdLst>
                  <a:gd name="T0" fmla="*/ 42 w 96"/>
                  <a:gd name="T1" fmla="*/ 13 h 18"/>
                  <a:gd name="T2" fmla="*/ 18 w 96"/>
                  <a:gd name="T3" fmla="*/ 0 h 18"/>
                  <a:gd name="T4" fmla="*/ 6 w 96"/>
                  <a:gd name="T5" fmla="*/ 13 h 18"/>
                  <a:gd name="T6" fmla="*/ 0 w 96"/>
                  <a:gd name="T7" fmla="*/ 13 h 18"/>
                  <a:gd name="T8" fmla="*/ 0 w 96"/>
                  <a:gd name="T9" fmla="*/ 13 h 18"/>
                  <a:gd name="T10" fmla="*/ 42 w 96"/>
                  <a:gd name="T11" fmla="*/ 24 h 18"/>
                  <a:gd name="T12" fmla="*/ 18 w 96"/>
                  <a:gd name="T13" fmla="*/ 24 h 18"/>
                  <a:gd name="T14" fmla="*/ 55 w 96"/>
                  <a:gd name="T15" fmla="*/ 37 h 18"/>
                  <a:gd name="T16" fmla="*/ 91 w 96"/>
                  <a:gd name="T17" fmla="*/ 24 h 18"/>
                  <a:gd name="T18" fmla="*/ 103 w 96"/>
                  <a:gd name="T19" fmla="*/ 13 h 18"/>
                  <a:gd name="T20" fmla="*/ 97 w 96"/>
                  <a:gd name="T21" fmla="*/ 13 h 18"/>
                  <a:gd name="T22" fmla="*/ 67 w 96"/>
                  <a:gd name="T23" fmla="*/ 0 h 18"/>
                  <a:gd name="T24" fmla="*/ 61 w 96"/>
                  <a:gd name="T25" fmla="*/ 0 h 18"/>
                  <a:gd name="T26" fmla="*/ 55 w 96"/>
                  <a:gd name="T27" fmla="*/ 0 h 18"/>
                  <a:gd name="T28" fmla="*/ 42 w 96"/>
                  <a:gd name="T29" fmla="*/ 0 h 18"/>
                  <a:gd name="T30" fmla="*/ 42 w 96"/>
                  <a:gd name="T31" fmla="*/ 13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003FBC"/>
              </a:solidFill>
              <a:ln w="9525">
                <a:solidFill>
                  <a:srgbClr val="000000"/>
                </a:solidFill>
                <a:prstDash val="solid"/>
                <a:round/>
                <a:headEnd/>
                <a:tailEnd/>
              </a:ln>
            </p:spPr>
            <p:txBody>
              <a:bodyPr/>
              <a:lstStyle/>
              <a:p>
                <a:endParaRPr lang="en-US"/>
              </a:p>
            </p:txBody>
          </p:sp>
          <p:sp>
            <p:nvSpPr>
              <p:cNvPr id="353" name="Freeform 394"/>
              <p:cNvSpPr>
                <a:spLocks noChangeAspect="1"/>
              </p:cNvSpPr>
              <p:nvPr/>
            </p:nvSpPr>
            <p:spPr bwMode="auto">
              <a:xfrm>
                <a:off x="7145650" y="2259432"/>
                <a:ext cx="127326" cy="18195"/>
              </a:xfrm>
              <a:custGeom>
                <a:avLst/>
                <a:gdLst>
                  <a:gd name="T0" fmla="*/ 43 w 48"/>
                  <a:gd name="T1" fmla="*/ 18 h 6"/>
                  <a:gd name="T2" fmla="*/ 18 w 48"/>
                  <a:gd name="T3" fmla="*/ 18 h 6"/>
                  <a:gd name="T4" fmla="*/ 6 w 48"/>
                  <a:gd name="T5" fmla="*/ 18 h 6"/>
                  <a:gd name="T6" fmla="*/ 6 w 48"/>
                  <a:gd name="T7" fmla="*/ 0 h 6"/>
                  <a:gd name="T8" fmla="*/ 0 w 48"/>
                  <a:gd name="T9" fmla="*/ 0 h 6"/>
                  <a:gd name="T10" fmla="*/ 37 w 48"/>
                  <a:gd name="T11" fmla="*/ 0 h 6"/>
                  <a:gd name="T12" fmla="*/ 55 w 48"/>
                  <a:gd name="T13" fmla="*/ 0 h 6"/>
                  <a:gd name="T14" fmla="*/ 43 w 48"/>
                  <a:gd name="T15" fmla="*/ 18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4C8FCC"/>
              </a:solidFill>
              <a:ln w="9525">
                <a:solidFill>
                  <a:srgbClr val="000000"/>
                </a:solidFill>
                <a:prstDash val="solid"/>
                <a:round/>
                <a:headEnd/>
                <a:tailEnd/>
              </a:ln>
            </p:spPr>
            <p:txBody>
              <a:bodyPr/>
              <a:lstStyle/>
              <a:p>
                <a:endParaRPr lang="en-US"/>
              </a:p>
            </p:txBody>
          </p:sp>
          <p:sp>
            <p:nvSpPr>
              <p:cNvPr id="354" name="Freeform 395"/>
              <p:cNvSpPr>
                <a:spLocks noChangeAspect="1"/>
              </p:cNvSpPr>
              <p:nvPr/>
            </p:nvSpPr>
            <p:spPr bwMode="auto">
              <a:xfrm>
                <a:off x="7036515" y="2683134"/>
                <a:ext cx="49372" cy="15598"/>
              </a:xfrm>
              <a:custGeom>
                <a:avLst/>
                <a:gdLst>
                  <a:gd name="T0" fmla="*/ 19 w 18"/>
                  <a:gd name="T1" fmla="*/ 0 h 6"/>
                  <a:gd name="T2" fmla="*/ 6 w 18"/>
                  <a:gd name="T3" fmla="*/ 6 h 6"/>
                  <a:gd name="T4" fmla="*/ 0 w 18"/>
                  <a:gd name="T5" fmla="*/ 6 h 6"/>
                  <a:gd name="T6" fmla="*/ 6 w 18"/>
                  <a:gd name="T7" fmla="*/ 6 h 6"/>
                  <a:gd name="T8" fmla="*/ 19 w 18"/>
                  <a:gd name="T9" fmla="*/ 6 h 6"/>
                  <a:gd name="T10" fmla="*/ 25 w 18"/>
                  <a:gd name="T11" fmla="*/ 0 h 6"/>
                  <a:gd name="T12" fmla="*/ 19 w 18"/>
                  <a:gd name="T13" fmla="*/ 6 h 6"/>
                  <a:gd name="T14" fmla="*/ 19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355" name="Freeform 396"/>
              <p:cNvSpPr>
                <a:spLocks noChangeAspect="1"/>
              </p:cNvSpPr>
              <p:nvPr/>
            </p:nvSpPr>
            <p:spPr bwMode="auto">
              <a:xfrm>
                <a:off x="7210613" y="2628549"/>
                <a:ext cx="454736" cy="506885"/>
              </a:xfrm>
              <a:custGeom>
                <a:avLst/>
                <a:gdLst>
                  <a:gd name="T0" fmla="*/ 158 w 173"/>
                  <a:gd name="T1" fmla="*/ 219 h 173"/>
                  <a:gd name="T2" fmla="*/ 152 w 173"/>
                  <a:gd name="T3" fmla="*/ 204 h 173"/>
                  <a:gd name="T4" fmla="*/ 152 w 173"/>
                  <a:gd name="T5" fmla="*/ 167 h 173"/>
                  <a:gd name="T6" fmla="*/ 127 w 173"/>
                  <a:gd name="T7" fmla="*/ 126 h 173"/>
                  <a:gd name="T8" fmla="*/ 146 w 173"/>
                  <a:gd name="T9" fmla="*/ 98 h 173"/>
                  <a:gd name="T10" fmla="*/ 115 w 173"/>
                  <a:gd name="T11" fmla="*/ 69 h 173"/>
                  <a:gd name="T12" fmla="*/ 115 w 173"/>
                  <a:gd name="T13" fmla="*/ 42 h 173"/>
                  <a:gd name="T14" fmla="*/ 115 w 173"/>
                  <a:gd name="T15" fmla="*/ 29 h 173"/>
                  <a:gd name="T16" fmla="*/ 115 w 173"/>
                  <a:gd name="T17" fmla="*/ 14 h 173"/>
                  <a:gd name="T18" fmla="*/ 97 w 173"/>
                  <a:gd name="T19" fmla="*/ 0 h 173"/>
                  <a:gd name="T20" fmla="*/ 79 w 173"/>
                  <a:gd name="T21" fmla="*/ 14 h 173"/>
                  <a:gd name="T22" fmla="*/ 73 w 173"/>
                  <a:gd name="T23" fmla="*/ 42 h 173"/>
                  <a:gd name="T24" fmla="*/ 67 w 173"/>
                  <a:gd name="T25" fmla="*/ 54 h 173"/>
                  <a:gd name="T26" fmla="*/ 42 w 173"/>
                  <a:gd name="T27" fmla="*/ 54 h 173"/>
                  <a:gd name="T28" fmla="*/ 24 w 173"/>
                  <a:gd name="T29" fmla="*/ 42 h 173"/>
                  <a:gd name="T30" fmla="*/ 12 w 173"/>
                  <a:gd name="T31" fmla="*/ 29 h 173"/>
                  <a:gd name="T32" fmla="*/ 0 w 173"/>
                  <a:gd name="T33" fmla="*/ 29 h 173"/>
                  <a:gd name="T34" fmla="*/ 42 w 173"/>
                  <a:gd name="T35" fmla="*/ 69 h 173"/>
                  <a:gd name="T36" fmla="*/ 61 w 173"/>
                  <a:gd name="T37" fmla="*/ 126 h 173"/>
                  <a:gd name="T38" fmla="*/ 67 w 173"/>
                  <a:gd name="T39" fmla="*/ 167 h 173"/>
                  <a:gd name="T40" fmla="*/ 73 w 173"/>
                  <a:gd name="T41" fmla="*/ 151 h 173"/>
                  <a:gd name="T42" fmla="*/ 79 w 173"/>
                  <a:gd name="T43" fmla="*/ 167 h 173"/>
                  <a:gd name="T44" fmla="*/ 85 w 173"/>
                  <a:gd name="T45" fmla="*/ 194 h 173"/>
                  <a:gd name="T46" fmla="*/ 61 w 173"/>
                  <a:gd name="T47" fmla="*/ 232 h 173"/>
                  <a:gd name="T48" fmla="*/ 42 w 173"/>
                  <a:gd name="T49" fmla="*/ 259 h 173"/>
                  <a:gd name="T50" fmla="*/ 30 w 173"/>
                  <a:gd name="T51" fmla="*/ 274 h 173"/>
                  <a:gd name="T52" fmla="*/ 36 w 173"/>
                  <a:gd name="T53" fmla="*/ 317 h 173"/>
                  <a:gd name="T54" fmla="*/ 36 w 173"/>
                  <a:gd name="T55" fmla="*/ 371 h 173"/>
                  <a:gd name="T56" fmla="*/ 61 w 173"/>
                  <a:gd name="T57" fmla="*/ 385 h 173"/>
                  <a:gd name="T58" fmla="*/ 61 w 173"/>
                  <a:gd name="T59" fmla="*/ 385 h 173"/>
                  <a:gd name="T60" fmla="*/ 67 w 173"/>
                  <a:gd name="T61" fmla="*/ 385 h 173"/>
                  <a:gd name="T62" fmla="*/ 73 w 173"/>
                  <a:gd name="T63" fmla="*/ 401 h 173"/>
                  <a:gd name="T64" fmla="*/ 79 w 173"/>
                  <a:gd name="T65" fmla="*/ 401 h 173"/>
                  <a:gd name="T66" fmla="*/ 109 w 173"/>
                  <a:gd name="T67" fmla="*/ 385 h 173"/>
                  <a:gd name="T68" fmla="*/ 121 w 173"/>
                  <a:gd name="T69" fmla="*/ 371 h 173"/>
                  <a:gd name="T70" fmla="*/ 146 w 173"/>
                  <a:gd name="T71" fmla="*/ 371 h 173"/>
                  <a:gd name="T72" fmla="*/ 152 w 173"/>
                  <a:gd name="T73" fmla="*/ 358 h 173"/>
                  <a:gd name="T74" fmla="*/ 164 w 173"/>
                  <a:gd name="T75" fmla="*/ 329 h 173"/>
                  <a:gd name="T76" fmla="*/ 176 w 173"/>
                  <a:gd name="T77" fmla="*/ 303 h 173"/>
                  <a:gd name="T78" fmla="*/ 187 w 173"/>
                  <a:gd name="T79" fmla="*/ 274 h 173"/>
                  <a:gd name="T80" fmla="*/ 158 w 173"/>
                  <a:gd name="T81" fmla="*/ 247 h 173"/>
                  <a:gd name="T82" fmla="*/ 164 w 173"/>
                  <a:gd name="T83" fmla="*/ 232 h 173"/>
                  <a:gd name="T84" fmla="*/ 158 w 173"/>
                  <a:gd name="T85" fmla="*/ 219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0041C4"/>
              </a:solidFill>
              <a:ln w="9525">
                <a:solidFill>
                  <a:srgbClr val="000000"/>
                </a:solidFill>
                <a:prstDash val="solid"/>
                <a:round/>
                <a:headEnd/>
                <a:tailEnd/>
              </a:ln>
            </p:spPr>
            <p:txBody>
              <a:bodyPr/>
              <a:lstStyle/>
              <a:p>
                <a:endParaRPr lang="en-US"/>
              </a:p>
            </p:txBody>
          </p:sp>
          <p:sp>
            <p:nvSpPr>
              <p:cNvPr id="356" name="Rectangle 397"/>
              <p:cNvSpPr>
                <a:spLocks noChangeAspect="1" noChangeArrowheads="1"/>
              </p:cNvSpPr>
              <p:nvPr/>
            </p:nvSpPr>
            <p:spPr bwMode="auto">
              <a:xfrm>
                <a:off x="6909189" y="3837273"/>
                <a:ext cx="0" cy="18195"/>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357" name="Freeform 398"/>
              <p:cNvSpPr>
                <a:spLocks noChangeAspect="1"/>
              </p:cNvSpPr>
              <p:nvPr/>
            </p:nvSpPr>
            <p:spPr bwMode="auto">
              <a:xfrm>
                <a:off x="6909189" y="3751492"/>
                <a:ext cx="317016" cy="140369"/>
              </a:xfrm>
              <a:custGeom>
                <a:avLst/>
                <a:gdLst>
                  <a:gd name="T0" fmla="*/ 49 w 120"/>
                  <a:gd name="T1" fmla="*/ 83 h 48"/>
                  <a:gd name="T2" fmla="*/ 24 w 120"/>
                  <a:gd name="T3" fmla="*/ 98 h 48"/>
                  <a:gd name="T4" fmla="*/ 18 w 120"/>
                  <a:gd name="T5" fmla="*/ 98 h 48"/>
                  <a:gd name="T6" fmla="*/ 6 w 120"/>
                  <a:gd name="T7" fmla="*/ 83 h 48"/>
                  <a:gd name="T8" fmla="*/ 0 w 120"/>
                  <a:gd name="T9" fmla="*/ 83 h 48"/>
                  <a:gd name="T10" fmla="*/ 0 w 120"/>
                  <a:gd name="T11" fmla="*/ 83 h 48"/>
                  <a:gd name="T12" fmla="*/ 0 w 120"/>
                  <a:gd name="T13" fmla="*/ 69 h 48"/>
                  <a:gd name="T14" fmla="*/ 0 w 120"/>
                  <a:gd name="T15" fmla="*/ 54 h 48"/>
                  <a:gd name="T16" fmla="*/ 12 w 120"/>
                  <a:gd name="T17" fmla="*/ 69 h 48"/>
                  <a:gd name="T18" fmla="*/ 18 w 120"/>
                  <a:gd name="T19" fmla="*/ 69 h 48"/>
                  <a:gd name="T20" fmla="*/ 18 w 120"/>
                  <a:gd name="T21" fmla="*/ 54 h 48"/>
                  <a:gd name="T22" fmla="*/ 43 w 120"/>
                  <a:gd name="T23" fmla="*/ 54 h 48"/>
                  <a:gd name="T24" fmla="*/ 61 w 120"/>
                  <a:gd name="T25" fmla="*/ 54 h 48"/>
                  <a:gd name="T26" fmla="*/ 61 w 120"/>
                  <a:gd name="T27" fmla="*/ 54 h 48"/>
                  <a:gd name="T28" fmla="*/ 61 w 120"/>
                  <a:gd name="T29" fmla="*/ 29 h 48"/>
                  <a:gd name="T30" fmla="*/ 73 w 120"/>
                  <a:gd name="T31" fmla="*/ 0 h 48"/>
                  <a:gd name="T32" fmla="*/ 79 w 120"/>
                  <a:gd name="T33" fmla="*/ 14 h 48"/>
                  <a:gd name="T34" fmla="*/ 92 w 120"/>
                  <a:gd name="T35" fmla="*/ 0 h 48"/>
                  <a:gd name="T36" fmla="*/ 122 w 120"/>
                  <a:gd name="T37" fmla="*/ 0 h 48"/>
                  <a:gd name="T38" fmla="*/ 134 w 120"/>
                  <a:gd name="T39" fmla="*/ 42 h 48"/>
                  <a:gd name="T40" fmla="*/ 128 w 120"/>
                  <a:gd name="T41" fmla="*/ 54 h 48"/>
                  <a:gd name="T42" fmla="*/ 128 w 120"/>
                  <a:gd name="T43" fmla="*/ 54 h 48"/>
                  <a:gd name="T44" fmla="*/ 122 w 120"/>
                  <a:gd name="T45" fmla="*/ 83 h 48"/>
                  <a:gd name="T46" fmla="*/ 116 w 120"/>
                  <a:gd name="T47" fmla="*/ 98 h 48"/>
                  <a:gd name="T48" fmla="*/ 79 w 120"/>
                  <a:gd name="T49" fmla="*/ 111 h 48"/>
                  <a:gd name="T50" fmla="*/ 73 w 120"/>
                  <a:gd name="T51" fmla="*/ 111 h 48"/>
                  <a:gd name="T52" fmla="*/ 49 w 120"/>
                  <a:gd name="T53" fmla="*/ 83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003FBC"/>
              </a:solidFill>
              <a:ln w="9525">
                <a:solidFill>
                  <a:srgbClr val="000000"/>
                </a:solidFill>
                <a:prstDash val="solid"/>
                <a:round/>
                <a:headEnd/>
                <a:tailEnd/>
              </a:ln>
            </p:spPr>
            <p:txBody>
              <a:bodyPr/>
              <a:lstStyle/>
              <a:p>
                <a:endParaRPr lang="en-US"/>
              </a:p>
            </p:txBody>
          </p:sp>
          <p:sp>
            <p:nvSpPr>
              <p:cNvPr id="358" name="Freeform 399"/>
              <p:cNvSpPr>
                <a:spLocks noChangeAspect="1"/>
              </p:cNvSpPr>
              <p:nvPr/>
            </p:nvSpPr>
            <p:spPr bwMode="auto">
              <a:xfrm>
                <a:off x="7179431" y="3959444"/>
                <a:ext cx="171499" cy="158566"/>
              </a:xfrm>
              <a:custGeom>
                <a:avLst/>
                <a:gdLst>
                  <a:gd name="T0" fmla="*/ 60 w 66"/>
                  <a:gd name="T1" fmla="*/ 14 h 54"/>
                  <a:gd name="T2" fmla="*/ 60 w 66"/>
                  <a:gd name="T3" fmla="*/ 14 h 54"/>
                  <a:gd name="T4" fmla="*/ 54 w 66"/>
                  <a:gd name="T5" fmla="*/ 29 h 54"/>
                  <a:gd name="T6" fmla="*/ 54 w 66"/>
                  <a:gd name="T7" fmla="*/ 29 h 54"/>
                  <a:gd name="T8" fmla="*/ 54 w 66"/>
                  <a:gd name="T9" fmla="*/ 42 h 54"/>
                  <a:gd name="T10" fmla="*/ 60 w 66"/>
                  <a:gd name="T11" fmla="*/ 42 h 54"/>
                  <a:gd name="T12" fmla="*/ 66 w 66"/>
                  <a:gd name="T13" fmla="*/ 55 h 54"/>
                  <a:gd name="T14" fmla="*/ 60 w 66"/>
                  <a:gd name="T15" fmla="*/ 55 h 54"/>
                  <a:gd name="T16" fmla="*/ 60 w 66"/>
                  <a:gd name="T17" fmla="*/ 70 h 54"/>
                  <a:gd name="T18" fmla="*/ 60 w 66"/>
                  <a:gd name="T19" fmla="*/ 70 h 54"/>
                  <a:gd name="T20" fmla="*/ 54 w 66"/>
                  <a:gd name="T21" fmla="*/ 86 h 54"/>
                  <a:gd name="T22" fmla="*/ 60 w 66"/>
                  <a:gd name="T23" fmla="*/ 86 h 54"/>
                  <a:gd name="T24" fmla="*/ 54 w 66"/>
                  <a:gd name="T25" fmla="*/ 98 h 54"/>
                  <a:gd name="T26" fmla="*/ 54 w 66"/>
                  <a:gd name="T27" fmla="*/ 86 h 54"/>
                  <a:gd name="T28" fmla="*/ 48 w 66"/>
                  <a:gd name="T29" fmla="*/ 98 h 54"/>
                  <a:gd name="T30" fmla="*/ 48 w 66"/>
                  <a:gd name="T31" fmla="*/ 98 h 54"/>
                  <a:gd name="T32" fmla="*/ 48 w 66"/>
                  <a:gd name="T33" fmla="*/ 112 h 54"/>
                  <a:gd name="T34" fmla="*/ 48 w 66"/>
                  <a:gd name="T35" fmla="*/ 127 h 54"/>
                  <a:gd name="T36" fmla="*/ 42 w 66"/>
                  <a:gd name="T37" fmla="*/ 112 h 54"/>
                  <a:gd name="T38" fmla="*/ 36 w 66"/>
                  <a:gd name="T39" fmla="*/ 112 h 54"/>
                  <a:gd name="T40" fmla="*/ 36 w 66"/>
                  <a:gd name="T41" fmla="*/ 98 h 54"/>
                  <a:gd name="T42" fmla="*/ 36 w 66"/>
                  <a:gd name="T43" fmla="*/ 98 h 54"/>
                  <a:gd name="T44" fmla="*/ 30 w 66"/>
                  <a:gd name="T45" fmla="*/ 86 h 54"/>
                  <a:gd name="T46" fmla="*/ 24 w 66"/>
                  <a:gd name="T47" fmla="*/ 86 h 54"/>
                  <a:gd name="T48" fmla="*/ 24 w 66"/>
                  <a:gd name="T49" fmla="*/ 70 h 54"/>
                  <a:gd name="T50" fmla="*/ 12 w 66"/>
                  <a:gd name="T51" fmla="*/ 42 h 54"/>
                  <a:gd name="T52" fmla="*/ 12 w 66"/>
                  <a:gd name="T53" fmla="*/ 42 h 54"/>
                  <a:gd name="T54" fmla="*/ 6 w 66"/>
                  <a:gd name="T55" fmla="*/ 42 h 54"/>
                  <a:gd name="T56" fmla="*/ 6 w 66"/>
                  <a:gd name="T57" fmla="*/ 29 h 54"/>
                  <a:gd name="T58" fmla="*/ 0 w 66"/>
                  <a:gd name="T59" fmla="*/ 14 h 54"/>
                  <a:gd name="T60" fmla="*/ 0 w 66"/>
                  <a:gd name="T61" fmla="*/ 0 h 54"/>
                  <a:gd name="T62" fmla="*/ 6 w 66"/>
                  <a:gd name="T63" fmla="*/ 0 h 54"/>
                  <a:gd name="T64" fmla="*/ 6 w 66"/>
                  <a:gd name="T65" fmla="*/ 14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14 h 54"/>
                  <a:gd name="T86" fmla="*/ 54 w 66"/>
                  <a:gd name="T87" fmla="*/ 14 h 54"/>
                  <a:gd name="T88" fmla="*/ 60 w 66"/>
                  <a:gd name="T89" fmla="*/ 14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0039AC"/>
              </a:solidFill>
              <a:ln w="9525">
                <a:solidFill>
                  <a:srgbClr val="000000"/>
                </a:solidFill>
                <a:prstDash val="solid"/>
                <a:round/>
                <a:headEnd/>
                <a:tailEnd/>
              </a:ln>
            </p:spPr>
            <p:txBody>
              <a:bodyPr/>
              <a:lstStyle/>
              <a:p>
                <a:endParaRPr lang="en-US"/>
              </a:p>
            </p:txBody>
          </p:sp>
          <p:sp>
            <p:nvSpPr>
              <p:cNvPr id="359" name="Freeform 400"/>
              <p:cNvSpPr>
                <a:spLocks noChangeAspect="1"/>
              </p:cNvSpPr>
              <p:nvPr/>
            </p:nvSpPr>
            <p:spPr bwMode="auto">
              <a:xfrm>
                <a:off x="7085885" y="3873664"/>
                <a:ext cx="246856" cy="207952"/>
              </a:xfrm>
              <a:custGeom>
                <a:avLst/>
                <a:gdLst>
                  <a:gd name="T0" fmla="*/ 77 w 96"/>
                  <a:gd name="T1" fmla="*/ 80 h 71"/>
                  <a:gd name="T2" fmla="*/ 83 w 96"/>
                  <a:gd name="T3" fmla="*/ 80 h 71"/>
                  <a:gd name="T4" fmla="*/ 83 w 96"/>
                  <a:gd name="T5" fmla="*/ 68 h 71"/>
                  <a:gd name="T6" fmla="*/ 89 w 96"/>
                  <a:gd name="T7" fmla="*/ 68 h 71"/>
                  <a:gd name="T8" fmla="*/ 89 w 96"/>
                  <a:gd name="T9" fmla="*/ 68 h 71"/>
                  <a:gd name="T10" fmla="*/ 83 w 96"/>
                  <a:gd name="T11" fmla="*/ 68 h 71"/>
                  <a:gd name="T12" fmla="*/ 77 w 96"/>
                  <a:gd name="T13" fmla="*/ 53 h 71"/>
                  <a:gd name="T14" fmla="*/ 83 w 96"/>
                  <a:gd name="T15" fmla="*/ 53 h 71"/>
                  <a:gd name="T16" fmla="*/ 77 w 96"/>
                  <a:gd name="T17" fmla="*/ 53 h 71"/>
                  <a:gd name="T18" fmla="*/ 77 w 96"/>
                  <a:gd name="T19" fmla="*/ 38 h 71"/>
                  <a:gd name="T20" fmla="*/ 53 w 96"/>
                  <a:gd name="T21" fmla="*/ 38 h 71"/>
                  <a:gd name="T22" fmla="*/ 48 w 96"/>
                  <a:gd name="T23" fmla="*/ 0 h 71"/>
                  <a:gd name="T24" fmla="*/ 42 w 96"/>
                  <a:gd name="T25" fmla="*/ 14 h 71"/>
                  <a:gd name="T26" fmla="*/ 42 w 96"/>
                  <a:gd name="T27" fmla="*/ 14 h 71"/>
                  <a:gd name="T28" fmla="*/ 42 w 96"/>
                  <a:gd name="T29" fmla="*/ 14 h 71"/>
                  <a:gd name="T30" fmla="*/ 36 w 96"/>
                  <a:gd name="T31" fmla="*/ 14 h 71"/>
                  <a:gd name="T32" fmla="*/ 36 w 96"/>
                  <a:gd name="T33" fmla="*/ 14 h 71"/>
                  <a:gd name="T34" fmla="*/ 30 w 96"/>
                  <a:gd name="T35" fmla="*/ 29 h 71"/>
                  <a:gd name="T36" fmla="*/ 30 w 96"/>
                  <a:gd name="T37" fmla="*/ 29 h 71"/>
                  <a:gd name="T38" fmla="*/ 30 w 96"/>
                  <a:gd name="T39" fmla="*/ 29 h 71"/>
                  <a:gd name="T40" fmla="*/ 36 w 96"/>
                  <a:gd name="T41" fmla="*/ 38 h 71"/>
                  <a:gd name="T42" fmla="*/ 30 w 96"/>
                  <a:gd name="T43" fmla="*/ 38 h 71"/>
                  <a:gd name="T44" fmla="*/ 30 w 96"/>
                  <a:gd name="T45" fmla="*/ 38 h 71"/>
                  <a:gd name="T46" fmla="*/ 30 w 96"/>
                  <a:gd name="T47" fmla="*/ 53 h 71"/>
                  <a:gd name="T48" fmla="*/ 30 w 96"/>
                  <a:gd name="T49" fmla="*/ 53 h 71"/>
                  <a:gd name="T50" fmla="*/ 24 w 96"/>
                  <a:gd name="T51" fmla="*/ 53 h 71"/>
                  <a:gd name="T52" fmla="*/ 24 w 96"/>
                  <a:gd name="T53" fmla="*/ 53 h 71"/>
                  <a:gd name="T54" fmla="*/ 18 w 96"/>
                  <a:gd name="T55" fmla="*/ 53 h 71"/>
                  <a:gd name="T56" fmla="*/ 18 w 96"/>
                  <a:gd name="T57" fmla="*/ 53 h 71"/>
                  <a:gd name="T58" fmla="*/ 12 w 96"/>
                  <a:gd name="T59" fmla="*/ 53 h 71"/>
                  <a:gd name="T60" fmla="*/ 6 w 96"/>
                  <a:gd name="T61" fmla="*/ 53 h 71"/>
                  <a:gd name="T62" fmla="*/ 0 w 96"/>
                  <a:gd name="T63" fmla="*/ 53 h 71"/>
                  <a:gd name="T64" fmla="*/ 6 w 96"/>
                  <a:gd name="T65" fmla="*/ 68 h 71"/>
                  <a:gd name="T66" fmla="*/ 12 w 96"/>
                  <a:gd name="T67" fmla="*/ 80 h 71"/>
                  <a:gd name="T68" fmla="*/ 12 w 96"/>
                  <a:gd name="T69" fmla="*/ 68 h 71"/>
                  <a:gd name="T70" fmla="*/ 24 w 96"/>
                  <a:gd name="T71" fmla="*/ 110 h 71"/>
                  <a:gd name="T72" fmla="*/ 30 w 96"/>
                  <a:gd name="T73" fmla="*/ 124 h 71"/>
                  <a:gd name="T74" fmla="*/ 48 w 96"/>
                  <a:gd name="T75" fmla="*/ 149 h 71"/>
                  <a:gd name="T76" fmla="*/ 59 w 96"/>
                  <a:gd name="T77" fmla="*/ 162 h 71"/>
                  <a:gd name="T78" fmla="*/ 59 w 96"/>
                  <a:gd name="T79" fmla="*/ 162 h 71"/>
                  <a:gd name="T80" fmla="*/ 65 w 96"/>
                  <a:gd name="T81" fmla="*/ 162 h 71"/>
                  <a:gd name="T82" fmla="*/ 65 w 96"/>
                  <a:gd name="T83" fmla="*/ 162 h 71"/>
                  <a:gd name="T84" fmla="*/ 59 w 96"/>
                  <a:gd name="T85" fmla="*/ 149 h 71"/>
                  <a:gd name="T86" fmla="*/ 53 w 96"/>
                  <a:gd name="T87" fmla="*/ 149 h 71"/>
                  <a:gd name="T88" fmla="*/ 53 w 96"/>
                  <a:gd name="T89" fmla="*/ 134 h 71"/>
                  <a:gd name="T90" fmla="*/ 48 w 96"/>
                  <a:gd name="T91" fmla="*/ 110 h 71"/>
                  <a:gd name="T92" fmla="*/ 48 w 96"/>
                  <a:gd name="T93" fmla="*/ 110 h 71"/>
                  <a:gd name="T94" fmla="*/ 42 w 96"/>
                  <a:gd name="T95" fmla="*/ 110 h 71"/>
                  <a:gd name="T96" fmla="*/ 42 w 96"/>
                  <a:gd name="T97" fmla="*/ 94 h 71"/>
                  <a:gd name="T98" fmla="*/ 36 w 96"/>
                  <a:gd name="T99" fmla="*/ 80 h 71"/>
                  <a:gd name="T100" fmla="*/ 36 w 96"/>
                  <a:gd name="T101" fmla="*/ 68 h 71"/>
                  <a:gd name="T102" fmla="*/ 42 w 96"/>
                  <a:gd name="T103" fmla="*/ 68 h 71"/>
                  <a:gd name="T104" fmla="*/ 42 w 96"/>
                  <a:gd name="T105" fmla="*/ 80 h 71"/>
                  <a:gd name="T106" fmla="*/ 48 w 96"/>
                  <a:gd name="T107" fmla="*/ 68 h 71"/>
                  <a:gd name="T108" fmla="*/ 48 w 96"/>
                  <a:gd name="T109" fmla="*/ 68 h 71"/>
                  <a:gd name="T110" fmla="*/ 53 w 96"/>
                  <a:gd name="T111" fmla="*/ 68 h 71"/>
                  <a:gd name="T112" fmla="*/ 65 w 96"/>
                  <a:gd name="T113" fmla="*/ 68 h 71"/>
                  <a:gd name="T114" fmla="*/ 65 w 96"/>
                  <a:gd name="T115" fmla="*/ 68 h 71"/>
                  <a:gd name="T116" fmla="*/ 65 w 96"/>
                  <a:gd name="T117" fmla="*/ 68 h 71"/>
                  <a:gd name="T118" fmla="*/ 71 w 96"/>
                  <a:gd name="T119" fmla="*/ 68 h 71"/>
                  <a:gd name="T120" fmla="*/ 71 w 96"/>
                  <a:gd name="T121" fmla="*/ 68 h 71"/>
                  <a:gd name="T122" fmla="*/ 77 w 96"/>
                  <a:gd name="T123" fmla="*/ 68 h 71"/>
                  <a:gd name="T124" fmla="*/ 77 w 96"/>
                  <a:gd name="T125" fmla="*/ 80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003FBC"/>
              </a:solidFill>
              <a:ln w="9525">
                <a:solidFill>
                  <a:srgbClr val="000000"/>
                </a:solidFill>
                <a:prstDash val="solid"/>
                <a:round/>
                <a:headEnd/>
                <a:tailEnd/>
              </a:ln>
            </p:spPr>
            <p:txBody>
              <a:bodyPr/>
              <a:lstStyle/>
              <a:p>
                <a:endParaRPr lang="en-US"/>
              </a:p>
            </p:txBody>
          </p:sp>
          <p:sp>
            <p:nvSpPr>
              <p:cNvPr id="360" name="Freeform 401"/>
              <p:cNvSpPr>
                <a:spLocks noChangeAspect="1"/>
              </p:cNvSpPr>
              <p:nvPr/>
            </p:nvSpPr>
            <p:spPr bwMode="auto">
              <a:xfrm>
                <a:off x="7239196" y="4081614"/>
                <a:ext cx="64964" cy="36393"/>
              </a:xfrm>
              <a:custGeom>
                <a:avLst/>
                <a:gdLst>
                  <a:gd name="T0" fmla="*/ 31 w 24"/>
                  <a:gd name="T1" fmla="*/ 35 h 12"/>
                  <a:gd name="T2" fmla="*/ 31 w 24"/>
                  <a:gd name="T3" fmla="*/ 35 h 12"/>
                  <a:gd name="T4" fmla="*/ 25 w 24"/>
                  <a:gd name="T5" fmla="*/ 18 h 12"/>
                  <a:gd name="T6" fmla="*/ 19 w 24"/>
                  <a:gd name="T7" fmla="*/ 18 h 12"/>
                  <a:gd name="T8" fmla="*/ 19 w 24"/>
                  <a:gd name="T9" fmla="*/ 0 h 12"/>
                  <a:gd name="T10" fmla="*/ 6 w 24"/>
                  <a:gd name="T11" fmla="*/ 18 h 12"/>
                  <a:gd name="T12" fmla="*/ 0 w 24"/>
                  <a:gd name="T13" fmla="*/ 0 h 12"/>
                  <a:gd name="T14" fmla="*/ 31 w 24"/>
                  <a:gd name="T15" fmla="*/ 35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361" name="Freeform 402"/>
              <p:cNvSpPr>
                <a:spLocks noChangeAspect="1"/>
              </p:cNvSpPr>
              <p:nvPr/>
            </p:nvSpPr>
            <p:spPr bwMode="auto">
              <a:xfrm>
                <a:off x="6327126" y="3626718"/>
                <a:ext cx="517100" cy="491289"/>
              </a:xfrm>
              <a:custGeom>
                <a:avLst/>
                <a:gdLst>
                  <a:gd name="T0" fmla="*/ 211 w 197"/>
                  <a:gd name="T1" fmla="*/ 340 h 167"/>
                  <a:gd name="T2" fmla="*/ 205 w 197"/>
                  <a:gd name="T3" fmla="*/ 340 h 167"/>
                  <a:gd name="T4" fmla="*/ 205 w 197"/>
                  <a:gd name="T5" fmla="*/ 340 h 167"/>
                  <a:gd name="T6" fmla="*/ 170 w 197"/>
                  <a:gd name="T7" fmla="*/ 353 h 167"/>
                  <a:gd name="T8" fmla="*/ 164 w 197"/>
                  <a:gd name="T9" fmla="*/ 353 h 167"/>
                  <a:gd name="T10" fmla="*/ 133 w 197"/>
                  <a:gd name="T11" fmla="*/ 368 h 167"/>
                  <a:gd name="T12" fmla="*/ 109 w 197"/>
                  <a:gd name="T13" fmla="*/ 397 h 167"/>
                  <a:gd name="T14" fmla="*/ 103 w 197"/>
                  <a:gd name="T15" fmla="*/ 397 h 167"/>
                  <a:gd name="T16" fmla="*/ 48 w 197"/>
                  <a:gd name="T17" fmla="*/ 353 h 167"/>
                  <a:gd name="T18" fmla="*/ 61 w 197"/>
                  <a:gd name="T19" fmla="*/ 298 h 167"/>
                  <a:gd name="T20" fmla="*/ 73 w 197"/>
                  <a:gd name="T21" fmla="*/ 270 h 167"/>
                  <a:gd name="T22" fmla="*/ 67 w 197"/>
                  <a:gd name="T23" fmla="*/ 227 h 167"/>
                  <a:gd name="T24" fmla="*/ 42 w 197"/>
                  <a:gd name="T25" fmla="*/ 186 h 167"/>
                  <a:gd name="T26" fmla="*/ 36 w 197"/>
                  <a:gd name="T27" fmla="*/ 172 h 167"/>
                  <a:gd name="T28" fmla="*/ 12 w 197"/>
                  <a:gd name="T29" fmla="*/ 143 h 167"/>
                  <a:gd name="T30" fmla="*/ 6 w 197"/>
                  <a:gd name="T31" fmla="*/ 128 h 167"/>
                  <a:gd name="T32" fmla="*/ 0 w 197"/>
                  <a:gd name="T33" fmla="*/ 128 h 167"/>
                  <a:gd name="T34" fmla="*/ 30 w 197"/>
                  <a:gd name="T35" fmla="*/ 113 h 167"/>
                  <a:gd name="T36" fmla="*/ 48 w 197"/>
                  <a:gd name="T37" fmla="*/ 70 h 167"/>
                  <a:gd name="T38" fmla="*/ 61 w 197"/>
                  <a:gd name="T39" fmla="*/ 70 h 167"/>
                  <a:gd name="T40" fmla="*/ 85 w 197"/>
                  <a:gd name="T41" fmla="*/ 70 h 167"/>
                  <a:gd name="T42" fmla="*/ 109 w 197"/>
                  <a:gd name="T43" fmla="*/ 14 h 167"/>
                  <a:gd name="T44" fmla="*/ 127 w 197"/>
                  <a:gd name="T45" fmla="*/ 14 h 167"/>
                  <a:gd name="T46" fmla="*/ 154 w 197"/>
                  <a:gd name="T47" fmla="*/ 42 h 167"/>
                  <a:gd name="T48" fmla="*/ 176 w 197"/>
                  <a:gd name="T49" fmla="*/ 70 h 167"/>
                  <a:gd name="T50" fmla="*/ 188 w 197"/>
                  <a:gd name="T51" fmla="*/ 70 h 167"/>
                  <a:gd name="T52" fmla="*/ 211 w 197"/>
                  <a:gd name="T53" fmla="*/ 100 h 167"/>
                  <a:gd name="T54" fmla="*/ 199 w 197"/>
                  <a:gd name="T55" fmla="*/ 172 h 167"/>
                  <a:gd name="T56" fmla="*/ 182 w 197"/>
                  <a:gd name="T57" fmla="*/ 213 h 167"/>
                  <a:gd name="T58" fmla="*/ 199 w 197"/>
                  <a:gd name="T59" fmla="*/ 240 h 167"/>
                  <a:gd name="T60" fmla="*/ 193 w 197"/>
                  <a:gd name="T61" fmla="*/ 270 h 167"/>
                  <a:gd name="T62" fmla="*/ 199 w 197"/>
                  <a:gd name="T63" fmla="*/ 298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003FBC"/>
              </a:solidFill>
              <a:ln w="9525">
                <a:solidFill>
                  <a:srgbClr val="000000"/>
                </a:solidFill>
                <a:prstDash val="solid"/>
                <a:round/>
                <a:headEnd/>
                <a:tailEnd/>
              </a:ln>
            </p:spPr>
            <p:txBody>
              <a:bodyPr/>
              <a:lstStyle/>
              <a:p>
                <a:endParaRPr lang="en-US"/>
              </a:p>
            </p:txBody>
          </p:sp>
          <p:sp>
            <p:nvSpPr>
              <p:cNvPr id="362" name="Freeform 403"/>
              <p:cNvSpPr>
                <a:spLocks noChangeAspect="1"/>
              </p:cNvSpPr>
              <p:nvPr/>
            </p:nvSpPr>
            <p:spPr bwMode="auto">
              <a:xfrm>
                <a:off x="6893597" y="4099811"/>
                <a:ext cx="31184" cy="70184"/>
              </a:xfrm>
              <a:custGeom>
                <a:avLst/>
                <a:gdLst>
                  <a:gd name="T0" fmla="*/ 6 w 12"/>
                  <a:gd name="T1" fmla="*/ 54 h 24"/>
                  <a:gd name="T2" fmla="*/ 0 w 12"/>
                  <a:gd name="T3" fmla="*/ 42 h 24"/>
                  <a:gd name="T4" fmla="*/ 0 w 12"/>
                  <a:gd name="T5" fmla="*/ 29 h 24"/>
                  <a:gd name="T6" fmla="*/ 6 w 12"/>
                  <a:gd name="T7" fmla="*/ 0 h 24"/>
                  <a:gd name="T8" fmla="*/ 12 w 12"/>
                  <a:gd name="T9" fmla="*/ 29 h 24"/>
                  <a:gd name="T10" fmla="*/ 6 w 12"/>
                  <a:gd name="T11" fmla="*/ 54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4C8FCC"/>
              </a:solidFill>
              <a:ln w="9525">
                <a:solidFill>
                  <a:srgbClr val="000000"/>
                </a:solidFill>
                <a:prstDash val="solid"/>
                <a:round/>
                <a:headEnd/>
                <a:tailEnd/>
              </a:ln>
            </p:spPr>
            <p:txBody>
              <a:bodyPr/>
              <a:lstStyle/>
              <a:p>
                <a:endParaRPr lang="en-US"/>
              </a:p>
            </p:txBody>
          </p:sp>
          <p:sp>
            <p:nvSpPr>
              <p:cNvPr id="363" name="Freeform 404"/>
              <p:cNvSpPr>
                <a:spLocks noChangeAspect="1"/>
              </p:cNvSpPr>
              <p:nvPr/>
            </p:nvSpPr>
            <p:spPr bwMode="auto">
              <a:xfrm>
                <a:off x="7179431" y="3767087"/>
                <a:ext cx="283235" cy="155965"/>
              </a:xfrm>
              <a:custGeom>
                <a:avLst/>
                <a:gdLst>
                  <a:gd name="T0" fmla="*/ 48 w 108"/>
                  <a:gd name="T1" fmla="*/ 126 h 53"/>
                  <a:gd name="T2" fmla="*/ 24 w 108"/>
                  <a:gd name="T3" fmla="*/ 126 h 53"/>
                  <a:gd name="T4" fmla="*/ 12 w 108"/>
                  <a:gd name="T5" fmla="*/ 86 h 53"/>
                  <a:gd name="T6" fmla="*/ 6 w 108"/>
                  <a:gd name="T7" fmla="*/ 86 h 53"/>
                  <a:gd name="T8" fmla="*/ 0 w 108"/>
                  <a:gd name="T9" fmla="*/ 86 h 53"/>
                  <a:gd name="T10" fmla="*/ 6 w 108"/>
                  <a:gd name="T11" fmla="*/ 70 h 53"/>
                  <a:gd name="T12" fmla="*/ 12 w 108"/>
                  <a:gd name="T13" fmla="*/ 42 h 53"/>
                  <a:gd name="T14" fmla="*/ 12 w 108"/>
                  <a:gd name="T15" fmla="*/ 42 h 53"/>
                  <a:gd name="T16" fmla="*/ 18 w 108"/>
                  <a:gd name="T17" fmla="*/ 29 h 53"/>
                  <a:gd name="T18" fmla="*/ 24 w 108"/>
                  <a:gd name="T19" fmla="*/ 29 h 53"/>
                  <a:gd name="T20" fmla="*/ 42 w 108"/>
                  <a:gd name="T21" fmla="*/ 29 h 53"/>
                  <a:gd name="T22" fmla="*/ 73 w 108"/>
                  <a:gd name="T23" fmla="*/ 0 h 53"/>
                  <a:gd name="T24" fmla="*/ 103 w 108"/>
                  <a:gd name="T25" fmla="*/ 14 h 53"/>
                  <a:gd name="T26" fmla="*/ 115 w 108"/>
                  <a:gd name="T27" fmla="*/ 29 h 53"/>
                  <a:gd name="T28" fmla="*/ 97 w 108"/>
                  <a:gd name="T29" fmla="*/ 70 h 53"/>
                  <a:gd name="T30" fmla="*/ 85 w 108"/>
                  <a:gd name="T31" fmla="*/ 100 h 53"/>
                  <a:gd name="T32" fmla="*/ 79 w 108"/>
                  <a:gd name="T33" fmla="*/ 113 h 53"/>
                  <a:gd name="T34" fmla="*/ 48 w 108"/>
                  <a:gd name="T35" fmla="*/ 126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0041C4"/>
              </a:solidFill>
              <a:ln w="9525">
                <a:solidFill>
                  <a:srgbClr val="000000"/>
                </a:solidFill>
                <a:prstDash val="solid"/>
                <a:round/>
                <a:headEnd/>
                <a:tailEnd/>
              </a:ln>
            </p:spPr>
            <p:txBody>
              <a:bodyPr/>
              <a:lstStyle/>
              <a:p>
                <a:endParaRPr lang="en-US"/>
              </a:p>
            </p:txBody>
          </p:sp>
          <p:sp>
            <p:nvSpPr>
              <p:cNvPr id="364" name="Freeform 405"/>
              <p:cNvSpPr>
                <a:spLocks noChangeAspect="1"/>
              </p:cNvSpPr>
              <p:nvPr/>
            </p:nvSpPr>
            <p:spPr bwMode="auto">
              <a:xfrm>
                <a:off x="7052105" y="4169996"/>
                <a:ext cx="0" cy="2599"/>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365" name="Freeform 406"/>
              <p:cNvSpPr>
                <a:spLocks noChangeAspect="1"/>
              </p:cNvSpPr>
              <p:nvPr/>
            </p:nvSpPr>
            <p:spPr bwMode="auto">
              <a:xfrm>
                <a:off x="7493848" y="2277627"/>
                <a:ext cx="5513992" cy="1892367"/>
              </a:xfrm>
              <a:custGeom>
                <a:avLst/>
                <a:gdLst>
                  <a:gd name="T0" fmla="*/ 1988 w 2093"/>
                  <a:gd name="T1" fmla="*/ 319 h 646"/>
                  <a:gd name="T2" fmla="*/ 1799 w 2093"/>
                  <a:gd name="T3" fmla="*/ 249 h 646"/>
                  <a:gd name="T4" fmla="*/ 1626 w 2093"/>
                  <a:gd name="T5" fmla="*/ 206 h 646"/>
                  <a:gd name="T6" fmla="*/ 1476 w 2093"/>
                  <a:gd name="T7" fmla="*/ 180 h 646"/>
                  <a:gd name="T8" fmla="*/ 1436 w 2093"/>
                  <a:gd name="T9" fmla="*/ 221 h 646"/>
                  <a:gd name="T10" fmla="*/ 1337 w 2093"/>
                  <a:gd name="T11" fmla="*/ 221 h 646"/>
                  <a:gd name="T12" fmla="*/ 1067 w 2093"/>
                  <a:gd name="T13" fmla="*/ 126 h 646"/>
                  <a:gd name="T14" fmla="*/ 1053 w 2093"/>
                  <a:gd name="T15" fmla="*/ 69 h 646"/>
                  <a:gd name="T16" fmla="*/ 948 w 2093"/>
                  <a:gd name="T17" fmla="*/ 14 h 646"/>
                  <a:gd name="T18" fmla="*/ 869 w 2093"/>
                  <a:gd name="T19" fmla="*/ 42 h 646"/>
                  <a:gd name="T20" fmla="*/ 718 w 2093"/>
                  <a:gd name="T21" fmla="*/ 98 h 646"/>
                  <a:gd name="T22" fmla="*/ 711 w 2093"/>
                  <a:gd name="T23" fmla="*/ 194 h 646"/>
                  <a:gd name="T24" fmla="*/ 698 w 2093"/>
                  <a:gd name="T25" fmla="*/ 206 h 646"/>
                  <a:gd name="T26" fmla="*/ 612 w 2093"/>
                  <a:gd name="T27" fmla="*/ 167 h 646"/>
                  <a:gd name="T28" fmla="*/ 691 w 2093"/>
                  <a:gd name="T29" fmla="*/ 319 h 646"/>
                  <a:gd name="T30" fmla="*/ 652 w 2093"/>
                  <a:gd name="T31" fmla="*/ 402 h 646"/>
                  <a:gd name="T32" fmla="*/ 638 w 2093"/>
                  <a:gd name="T33" fmla="*/ 359 h 646"/>
                  <a:gd name="T34" fmla="*/ 521 w 2093"/>
                  <a:gd name="T35" fmla="*/ 221 h 646"/>
                  <a:gd name="T36" fmla="*/ 566 w 2093"/>
                  <a:gd name="T37" fmla="*/ 346 h 646"/>
                  <a:gd name="T38" fmla="*/ 428 w 2093"/>
                  <a:gd name="T39" fmla="*/ 319 h 646"/>
                  <a:gd name="T40" fmla="*/ 335 w 2093"/>
                  <a:gd name="T41" fmla="*/ 331 h 646"/>
                  <a:gd name="T42" fmla="*/ 236 w 2093"/>
                  <a:gd name="T43" fmla="*/ 331 h 646"/>
                  <a:gd name="T44" fmla="*/ 190 w 2093"/>
                  <a:gd name="T45" fmla="*/ 430 h 646"/>
                  <a:gd name="T46" fmla="*/ 108 w 2093"/>
                  <a:gd name="T47" fmla="*/ 483 h 646"/>
                  <a:gd name="T48" fmla="*/ 145 w 2093"/>
                  <a:gd name="T49" fmla="*/ 430 h 646"/>
                  <a:gd name="T50" fmla="*/ 55 w 2093"/>
                  <a:gd name="T51" fmla="*/ 304 h 646"/>
                  <a:gd name="T52" fmla="*/ 0 w 2093"/>
                  <a:gd name="T53" fmla="*/ 319 h 646"/>
                  <a:gd name="T54" fmla="*/ 72 w 2093"/>
                  <a:gd name="T55" fmla="*/ 550 h 646"/>
                  <a:gd name="T56" fmla="*/ 49 w 2093"/>
                  <a:gd name="T57" fmla="*/ 676 h 646"/>
                  <a:gd name="T58" fmla="*/ 102 w 2093"/>
                  <a:gd name="T59" fmla="*/ 912 h 646"/>
                  <a:gd name="T60" fmla="*/ 248 w 2093"/>
                  <a:gd name="T61" fmla="*/ 1119 h 646"/>
                  <a:gd name="T62" fmla="*/ 254 w 2093"/>
                  <a:gd name="T63" fmla="*/ 1287 h 646"/>
                  <a:gd name="T64" fmla="*/ 303 w 2093"/>
                  <a:gd name="T65" fmla="*/ 1380 h 646"/>
                  <a:gd name="T66" fmla="*/ 421 w 2093"/>
                  <a:gd name="T67" fmla="*/ 1394 h 646"/>
                  <a:gd name="T68" fmla="*/ 388 w 2093"/>
                  <a:gd name="T69" fmla="*/ 1107 h 646"/>
                  <a:gd name="T70" fmla="*/ 572 w 2093"/>
                  <a:gd name="T71" fmla="*/ 1050 h 646"/>
                  <a:gd name="T72" fmla="*/ 659 w 2093"/>
                  <a:gd name="T73" fmla="*/ 912 h 646"/>
                  <a:gd name="T74" fmla="*/ 822 w 2093"/>
                  <a:gd name="T75" fmla="*/ 926 h 646"/>
                  <a:gd name="T76" fmla="*/ 981 w 2093"/>
                  <a:gd name="T77" fmla="*/ 1064 h 646"/>
                  <a:gd name="T78" fmla="*/ 1139 w 2093"/>
                  <a:gd name="T79" fmla="*/ 1078 h 646"/>
                  <a:gd name="T80" fmla="*/ 1290 w 2093"/>
                  <a:gd name="T81" fmla="*/ 1050 h 646"/>
                  <a:gd name="T82" fmla="*/ 1514 w 2093"/>
                  <a:gd name="T83" fmla="*/ 1107 h 646"/>
                  <a:gd name="T84" fmla="*/ 1587 w 2093"/>
                  <a:gd name="T85" fmla="*/ 968 h 646"/>
                  <a:gd name="T86" fmla="*/ 1791 w 2093"/>
                  <a:gd name="T87" fmla="*/ 1147 h 646"/>
                  <a:gd name="T88" fmla="*/ 1877 w 2093"/>
                  <a:gd name="T89" fmla="*/ 1351 h 646"/>
                  <a:gd name="T90" fmla="*/ 1915 w 2093"/>
                  <a:gd name="T91" fmla="*/ 1408 h 646"/>
                  <a:gd name="T92" fmla="*/ 1969 w 2093"/>
                  <a:gd name="T93" fmla="*/ 1147 h 646"/>
                  <a:gd name="T94" fmla="*/ 1850 w 2093"/>
                  <a:gd name="T95" fmla="*/ 926 h 646"/>
                  <a:gd name="T96" fmla="*/ 1799 w 2093"/>
                  <a:gd name="T97" fmla="*/ 828 h 646"/>
                  <a:gd name="T98" fmla="*/ 1871 w 2093"/>
                  <a:gd name="T99" fmla="*/ 703 h 646"/>
                  <a:gd name="T100" fmla="*/ 1988 w 2093"/>
                  <a:gd name="T101" fmla="*/ 703 h 646"/>
                  <a:gd name="T102" fmla="*/ 2048 w 2093"/>
                  <a:gd name="T103" fmla="*/ 633 h 646"/>
                  <a:gd name="T104" fmla="*/ 2081 w 2093"/>
                  <a:gd name="T105" fmla="*/ 579 h 646"/>
                  <a:gd name="T106" fmla="*/ 2094 w 2093"/>
                  <a:gd name="T107" fmla="*/ 842 h 646"/>
                  <a:gd name="T108" fmla="*/ 2218 w 2093"/>
                  <a:gd name="T109" fmla="*/ 982 h 646"/>
                  <a:gd name="T110" fmla="*/ 2194 w 2093"/>
                  <a:gd name="T111" fmla="*/ 815 h 646"/>
                  <a:gd name="T112" fmla="*/ 2147 w 2093"/>
                  <a:gd name="T113" fmla="*/ 676 h 646"/>
                  <a:gd name="T114" fmla="*/ 2231 w 2093"/>
                  <a:gd name="T115" fmla="*/ 620 h 646"/>
                  <a:gd name="T116" fmla="*/ 2272 w 2093"/>
                  <a:gd name="T117" fmla="*/ 539 h 646"/>
                  <a:gd name="T118" fmla="*/ 2161 w 2093"/>
                  <a:gd name="T119" fmla="*/ 359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0041C4"/>
              </a:solidFill>
              <a:ln w="9525">
                <a:solidFill>
                  <a:srgbClr val="000000"/>
                </a:solidFill>
                <a:prstDash val="solid"/>
                <a:round/>
                <a:headEnd/>
                <a:tailEnd/>
              </a:ln>
            </p:spPr>
            <p:txBody>
              <a:bodyPr/>
              <a:lstStyle/>
              <a:p>
                <a:endParaRPr lang="en-US"/>
              </a:p>
            </p:txBody>
          </p:sp>
          <p:sp>
            <p:nvSpPr>
              <p:cNvPr id="366" name="Freeform 407"/>
              <p:cNvSpPr>
                <a:spLocks noChangeAspect="1"/>
              </p:cNvSpPr>
              <p:nvPr/>
            </p:nvSpPr>
            <p:spPr bwMode="auto">
              <a:xfrm>
                <a:off x="12061992" y="3434362"/>
                <a:ext cx="376781" cy="475693"/>
              </a:xfrm>
              <a:custGeom>
                <a:avLst/>
                <a:gdLst>
                  <a:gd name="T0" fmla="*/ 133 w 144"/>
                  <a:gd name="T1" fmla="*/ 268 h 162"/>
                  <a:gd name="T2" fmla="*/ 115 w 144"/>
                  <a:gd name="T3" fmla="*/ 225 h 162"/>
                  <a:gd name="T4" fmla="*/ 97 w 144"/>
                  <a:gd name="T5" fmla="*/ 183 h 162"/>
                  <a:gd name="T6" fmla="*/ 79 w 144"/>
                  <a:gd name="T7" fmla="*/ 141 h 162"/>
                  <a:gd name="T8" fmla="*/ 48 w 144"/>
                  <a:gd name="T9" fmla="*/ 112 h 162"/>
                  <a:gd name="T10" fmla="*/ 48 w 144"/>
                  <a:gd name="T11" fmla="*/ 98 h 162"/>
                  <a:gd name="T12" fmla="*/ 24 w 144"/>
                  <a:gd name="T13" fmla="*/ 42 h 162"/>
                  <a:gd name="T14" fmla="*/ 6 w 144"/>
                  <a:gd name="T15" fmla="*/ 0 h 162"/>
                  <a:gd name="T16" fmla="*/ 0 w 144"/>
                  <a:gd name="T17" fmla="*/ 14 h 162"/>
                  <a:gd name="T18" fmla="*/ 18 w 144"/>
                  <a:gd name="T19" fmla="*/ 42 h 162"/>
                  <a:gd name="T20" fmla="*/ 12 w 144"/>
                  <a:gd name="T21" fmla="*/ 55 h 162"/>
                  <a:gd name="T22" fmla="*/ 6 w 144"/>
                  <a:gd name="T23" fmla="*/ 55 h 162"/>
                  <a:gd name="T24" fmla="*/ 42 w 144"/>
                  <a:gd name="T25" fmla="*/ 127 h 162"/>
                  <a:gd name="T26" fmla="*/ 54 w 144"/>
                  <a:gd name="T27" fmla="*/ 167 h 162"/>
                  <a:gd name="T28" fmla="*/ 79 w 144"/>
                  <a:gd name="T29" fmla="*/ 212 h 162"/>
                  <a:gd name="T30" fmla="*/ 91 w 144"/>
                  <a:gd name="T31" fmla="*/ 254 h 162"/>
                  <a:gd name="T32" fmla="*/ 103 w 144"/>
                  <a:gd name="T33" fmla="*/ 294 h 162"/>
                  <a:gd name="T34" fmla="*/ 115 w 144"/>
                  <a:gd name="T35" fmla="*/ 338 h 162"/>
                  <a:gd name="T36" fmla="*/ 127 w 144"/>
                  <a:gd name="T37" fmla="*/ 381 h 162"/>
                  <a:gd name="T38" fmla="*/ 133 w 144"/>
                  <a:gd name="T39" fmla="*/ 381 h 162"/>
                  <a:gd name="T40" fmla="*/ 133 w 144"/>
                  <a:gd name="T41" fmla="*/ 352 h 162"/>
                  <a:gd name="T42" fmla="*/ 145 w 144"/>
                  <a:gd name="T43" fmla="*/ 366 h 162"/>
                  <a:gd name="T44" fmla="*/ 151 w 144"/>
                  <a:gd name="T45" fmla="*/ 381 h 162"/>
                  <a:gd name="T46" fmla="*/ 139 w 144"/>
                  <a:gd name="T47" fmla="*/ 352 h 162"/>
                  <a:gd name="T48" fmla="*/ 109 w 144"/>
                  <a:gd name="T49" fmla="*/ 294 h 162"/>
                  <a:gd name="T50" fmla="*/ 103 w 144"/>
                  <a:gd name="T51" fmla="*/ 239 h 162"/>
                  <a:gd name="T52" fmla="*/ 109 w 144"/>
                  <a:gd name="T53" fmla="*/ 239 h 162"/>
                  <a:gd name="T54" fmla="*/ 127 w 144"/>
                  <a:gd name="T55" fmla="*/ 254 h 162"/>
                  <a:gd name="T56" fmla="*/ 133 w 144"/>
                  <a:gd name="T57" fmla="*/ 268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0039AC"/>
              </a:solidFill>
              <a:ln w="9525">
                <a:solidFill>
                  <a:srgbClr val="000000"/>
                </a:solidFill>
                <a:prstDash val="solid"/>
                <a:round/>
                <a:headEnd/>
                <a:tailEnd/>
              </a:ln>
            </p:spPr>
            <p:txBody>
              <a:bodyPr/>
              <a:lstStyle/>
              <a:p>
                <a:endParaRPr lang="en-US"/>
              </a:p>
            </p:txBody>
          </p:sp>
          <p:sp>
            <p:nvSpPr>
              <p:cNvPr id="367" name="Freeform 408"/>
              <p:cNvSpPr>
                <a:spLocks noChangeAspect="1"/>
              </p:cNvSpPr>
              <p:nvPr/>
            </p:nvSpPr>
            <p:spPr bwMode="auto">
              <a:xfrm>
                <a:off x="8216228" y="2295823"/>
                <a:ext cx="410561" cy="174160"/>
              </a:xfrm>
              <a:custGeom>
                <a:avLst/>
                <a:gdLst>
                  <a:gd name="T0" fmla="*/ 176 w 155"/>
                  <a:gd name="T1" fmla="*/ 13 h 60"/>
                  <a:gd name="T2" fmla="*/ 164 w 155"/>
                  <a:gd name="T3" fmla="*/ 26 h 60"/>
                  <a:gd name="T4" fmla="*/ 121 w 155"/>
                  <a:gd name="T5" fmla="*/ 52 h 60"/>
                  <a:gd name="T6" fmla="*/ 92 w 155"/>
                  <a:gd name="T7" fmla="*/ 65 h 60"/>
                  <a:gd name="T8" fmla="*/ 73 w 155"/>
                  <a:gd name="T9" fmla="*/ 65 h 60"/>
                  <a:gd name="T10" fmla="*/ 80 w 155"/>
                  <a:gd name="T11" fmla="*/ 78 h 60"/>
                  <a:gd name="T12" fmla="*/ 80 w 155"/>
                  <a:gd name="T13" fmla="*/ 78 h 60"/>
                  <a:gd name="T14" fmla="*/ 67 w 155"/>
                  <a:gd name="T15" fmla="*/ 78 h 60"/>
                  <a:gd name="T16" fmla="*/ 73 w 155"/>
                  <a:gd name="T17" fmla="*/ 92 h 60"/>
                  <a:gd name="T18" fmla="*/ 55 w 155"/>
                  <a:gd name="T19" fmla="*/ 78 h 60"/>
                  <a:gd name="T20" fmla="*/ 61 w 155"/>
                  <a:gd name="T21" fmla="*/ 105 h 60"/>
                  <a:gd name="T22" fmla="*/ 55 w 155"/>
                  <a:gd name="T23" fmla="*/ 105 h 60"/>
                  <a:gd name="T24" fmla="*/ 61 w 155"/>
                  <a:gd name="T25" fmla="*/ 117 h 60"/>
                  <a:gd name="T26" fmla="*/ 43 w 155"/>
                  <a:gd name="T27" fmla="*/ 105 h 60"/>
                  <a:gd name="T28" fmla="*/ 61 w 155"/>
                  <a:gd name="T29" fmla="*/ 117 h 60"/>
                  <a:gd name="T30" fmla="*/ 49 w 155"/>
                  <a:gd name="T31" fmla="*/ 117 h 60"/>
                  <a:gd name="T32" fmla="*/ 55 w 155"/>
                  <a:gd name="T33" fmla="*/ 131 h 60"/>
                  <a:gd name="T34" fmla="*/ 12 w 155"/>
                  <a:gd name="T35" fmla="*/ 117 h 60"/>
                  <a:gd name="T36" fmla="*/ 18 w 155"/>
                  <a:gd name="T37" fmla="*/ 117 h 60"/>
                  <a:gd name="T38" fmla="*/ 0 w 155"/>
                  <a:gd name="T39" fmla="*/ 117 h 60"/>
                  <a:gd name="T40" fmla="*/ 18 w 155"/>
                  <a:gd name="T41" fmla="*/ 105 h 60"/>
                  <a:gd name="T42" fmla="*/ 24 w 155"/>
                  <a:gd name="T43" fmla="*/ 92 h 60"/>
                  <a:gd name="T44" fmla="*/ 18 w 155"/>
                  <a:gd name="T45" fmla="*/ 92 h 60"/>
                  <a:gd name="T46" fmla="*/ 18 w 155"/>
                  <a:gd name="T47" fmla="*/ 78 h 60"/>
                  <a:gd name="T48" fmla="*/ 37 w 155"/>
                  <a:gd name="T49" fmla="*/ 78 h 60"/>
                  <a:gd name="T50" fmla="*/ 24 w 155"/>
                  <a:gd name="T51" fmla="*/ 78 h 60"/>
                  <a:gd name="T52" fmla="*/ 24 w 155"/>
                  <a:gd name="T53" fmla="*/ 65 h 60"/>
                  <a:gd name="T54" fmla="*/ 18 w 155"/>
                  <a:gd name="T55" fmla="*/ 65 h 60"/>
                  <a:gd name="T56" fmla="*/ 24 w 155"/>
                  <a:gd name="T57" fmla="*/ 65 h 60"/>
                  <a:gd name="T58" fmla="*/ 43 w 155"/>
                  <a:gd name="T59" fmla="*/ 52 h 60"/>
                  <a:gd name="T60" fmla="*/ 67 w 155"/>
                  <a:gd name="T61" fmla="*/ 39 h 60"/>
                  <a:gd name="T62" fmla="*/ 73 w 155"/>
                  <a:gd name="T63" fmla="*/ 26 h 60"/>
                  <a:gd name="T64" fmla="*/ 134 w 155"/>
                  <a:gd name="T65" fmla="*/ 13 h 60"/>
                  <a:gd name="T66" fmla="*/ 158 w 155"/>
                  <a:gd name="T67" fmla="*/ 0 h 60"/>
                  <a:gd name="T68" fmla="*/ 176 w 155"/>
                  <a:gd name="T69" fmla="*/ 13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0039AC"/>
              </a:solidFill>
              <a:ln w="9525">
                <a:solidFill>
                  <a:srgbClr val="000000"/>
                </a:solidFill>
                <a:prstDash val="solid"/>
                <a:round/>
                <a:headEnd/>
                <a:tailEnd/>
              </a:ln>
            </p:spPr>
            <p:txBody>
              <a:bodyPr/>
              <a:lstStyle/>
              <a:p>
                <a:endParaRPr lang="en-US"/>
              </a:p>
            </p:txBody>
          </p:sp>
          <p:sp>
            <p:nvSpPr>
              <p:cNvPr id="368" name="Freeform 409"/>
              <p:cNvSpPr>
                <a:spLocks noChangeAspect="1"/>
              </p:cNvSpPr>
              <p:nvPr/>
            </p:nvSpPr>
            <p:spPr bwMode="auto">
              <a:xfrm>
                <a:off x="8203235" y="2469983"/>
                <a:ext cx="218273" cy="124771"/>
              </a:xfrm>
              <a:custGeom>
                <a:avLst/>
                <a:gdLst>
                  <a:gd name="T0" fmla="*/ 84 w 84"/>
                  <a:gd name="T1" fmla="*/ 107 h 42"/>
                  <a:gd name="T2" fmla="*/ 54 w 84"/>
                  <a:gd name="T3" fmla="*/ 61 h 42"/>
                  <a:gd name="T4" fmla="*/ 42 w 84"/>
                  <a:gd name="T5" fmla="*/ 31 h 42"/>
                  <a:gd name="T6" fmla="*/ 42 w 84"/>
                  <a:gd name="T7" fmla="*/ 15 h 42"/>
                  <a:gd name="T8" fmla="*/ 42 w 84"/>
                  <a:gd name="T9" fmla="*/ 15 h 42"/>
                  <a:gd name="T10" fmla="*/ 48 w 84"/>
                  <a:gd name="T11" fmla="*/ 0 h 42"/>
                  <a:gd name="T12" fmla="*/ 12 w 84"/>
                  <a:gd name="T13" fmla="*/ 0 h 42"/>
                  <a:gd name="T14" fmla="*/ 12 w 84"/>
                  <a:gd name="T15" fmla="*/ 15 h 42"/>
                  <a:gd name="T16" fmla="*/ 6 w 84"/>
                  <a:gd name="T17" fmla="*/ 31 h 42"/>
                  <a:gd name="T18" fmla="*/ 12 w 84"/>
                  <a:gd name="T19" fmla="*/ 31 h 42"/>
                  <a:gd name="T20" fmla="*/ 6 w 84"/>
                  <a:gd name="T21" fmla="*/ 46 h 42"/>
                  <a:gd name="T22" fmla="*/ 0 w 84"/>
                  <a:gd name="T23" fmla="*/ 61 h 42"/>
                  <a:gd name="T24" fmla="*/ 6 w 84"/>
                  <a:gd name="T25" fmla="*/ 75 h 42"/>
                  <a:gd name="T26" fmla="*/ 18 w 84"/>
                  <a:gd name="T27" fmla="*/ 75 h 42"/>
                  <a:gd name="T28" fmla="*/ 24 w 84"/>
                  <a:gd name="T29" fmla="*/ 75 h 42"/>
                  <a:gd name="T30" fmla="*/ 30 w 84"/>
                  <a:gd name="T31" fmla="*/ 75 h 42"/>
                  <a:gd name="T32" fmla="*/ 36 w 84"/>
                  <a:gd name="T33" fmla="*/ 93 h 42"/>
                  <a:gd name="T34" fmla="*/ 36 w 84"/>
                  <a:gd name="T35" fmla="*/ 93 h 42"/>
                  <a:gd name="T36" fmla="*/ 48 w 84"/>
                  <a:gd name="T37" fmla="*/ 107 h 42"/>
                  <a:gd name="T38" fmla="*/ 60 w 84"/>
                  <a:gd name="T39" fmla="*/ 107 h 42"/>
                  <a:gd name="T40" fmla="*/ 66 w 84"/>
                  <a:gd name="T41" fmla="*/ 107 h 42"/>
                  <a:gd name="T42" fmla="*/ 78 w 84"/>
                  <a:gd name="T43" fmla="*/ 107 h 42"/>
                  <a:gd name="T44" fmla="*/ 84 w 84"/>
                  <a:gd name="T45" fmla="*/ 107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0041C4"/>
              </a:solidFill>
              <a:ln w="9525">
                <a:solidFill>
                  <a:srgbClr val="000000"/>
                </a:solidFill>
                <a:prstDash val="solid"/>
                <a:round/>
                <a:headEnd/>
                <a:tailEnd/>
              </a:ln>
            </p:spPr>
            <p:txBody>
              <a:bodyPr/>
              <a:lstStyle/>
              <a:p>
                <a:endParaRPr lang="en-US"/>
              </a:p>
            </p:txBody>
          </p:sp>
          <p:sp>
            <p:nvSpPr>
              <p:cNvPr id="369" name="Freeform 410"/>
              <p:cNvSpPr>
                <a:spLocks noChangeAspect="1"/>
              </p:cNvSpPr>
              <p:nvPr/>
            </p:nvSpPr>
            <p:spPr bwMode="auto">
              <a:xfrm>
                <a:off x="10754949" y="2329616"/>
                <a:ext cx="265047" cy="70184"/>
              </a:xfrm>
              <a:custGeom>
                <a:avLst/>
                <a:gdLst>
                  <a:gd name="T0" fmla="*/ 102 w 102"/>
                  <a:gd name="T1" fmla="*/ 29 h 24"/>
                  <a:gd name="T2" fmla="*/ 36 w 102"/>
                  <a:gd name="T3" fmla="*/ 0 h 24"/>
                  <a:gd name="T4" fmla="*/ 48 w 102"/>
                  <a:gd name="T5" fmla="*/ 14 h 24"/>
                  <a:gd name="T6" fmla="*/ 36 w 102"/>
                  <a:gd name="T7" fmla="*/ 14 h 24"/>
                  <a:gd name="T8" fmla="*/ 42 w 102"/>
                  <a:gd name="T9" fmla="*/ 14 h 24"/>
                  <a:gd name="T10" fmla="*/ 12 w 102"/>
                  <a:gd name="T11" fmla="*/ 14 h 24"/>
                  <a:gd name="T12" fmla="*/ 0 w 102"/>
                  <a:gd name="T13" fmla="*/ 14 h 24"/>
                  <a:gd name="T14" fmla="*/ 0 w 102"/>
                  <a:gd name="T15" fmla="*/ 14 h 24"/>
                  <a:gd name="T16" fmla="*/ 6 w 102"/>
                  <a:gd name="T17" fmla="*/ 29 h 24"/>
                  <a:gd name="T18" fmla="*/ 12 w 102"/>
                  <a:gd name="T19" fmla="*/ 42 h 24"/>
                  <a:gd name="T20" fmla="*/ 48 w 102"/>
                  <a:gd name="T21" fmla="*/ 54 h 24"/>
                  <a:gd name="T22" fmla="*/ 54 w 102"/>
                  <a:gd name="T23" fmla="*/ 54 h 24"/>
                  <a:gd name="T24" fmla="*/ 84 w 102"/>
                  <a:gd name="T25" fmla="*/ 42 h 24"/>
                  <a:gd name="T26" fmla="*/ 96 w 102"/>
                  <a:gd name="T27" fmla="*/ 42 h 24"/>
                  <a:gd name="T28" fmla="*/ 90 w 102"/>
                  <a:gd name="T29" fmla="*/ 42 h 24"/>
                  <a:gd name="T30" fmla="*/ 102 w 102"/>
                  <a:gd name="T31" fmla="*/ 42 h 24"/>
                  <a:gd name="T32" fmla="*/ 102 w 102"/>
                  <a:gd name="T33" fmla="*/ 29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4C8FCC"/>
              </a:solidFill>
              <a:ln w="9525">
                <a:solidFill>
                  <a:srgbClr val="000000"/>
                </a:solidFill>
                <a:prstDash val="solid"/>
                <a:round/>
                <a:headEnd/>
                <a:tailEnd/>
              </a:ln>
            </p:spPr>
            <p:txBody>
              <a:bodyPr/>
              <a:lstStyle/>
              <a:p>
                <a:endParaRPr lang="en-US"/>
              </a:p>
            </p:txBody>
          </p:sp>
          <p:sp>
            <p:nvSpPr>
              <p:cNvPr id="370" name="Freeform 411"/>
              <p:cNvSpPr>
                <a:spLocks noChangeAspect="1"/>
              </p:cNvSpPr>
              <p:nvPr/>
            </p:nvSpPr>
            <p:spPr bwMode="auto">
              <a:xfrm>
                <a:off x="9242630" y="2173653"/>
                <a:ext cx="200082" cy="51987"/>
              </a:xfrm>
              <a:custGeom>
                <a:avLst/>
                <a:gdLst>
                  <a:gd name="T0" fmla="*/ 65 w 77"/>
                  <a:gd name="T1" fmla="*/ 13 h 18"/>
                  <a:gd name="T2" fmla="*/ 47 w 77"/>
                  <a:gd name="T3" fmla="*/ 0 h 18"/>
                  <a:gd name="T4" fmla="*/ 36 w 77"/>
                  <a:gd name="T5" fmla="*/ 13 h 18"/>
                  <a:gd name="T6" fmla="*/ 30 w 77"/>
                  <a:gd name="T7" fmla="*/ 0 h 18"/>
                  <a:gd name="T8" fmla="*/ 0 w 77"/>
                  <a:gd name="T9" fmla="*/ 0 h 18"/>
                  <a:gd name="T10" fmla="*/ 0 w 77"/>
                  <a:gd name="T11" fmla="*/ 13 h 18"/>
                  <a:gd name="T12" fmla="*/ 6 w 77"/>
                  <a:gd name="T13" fmla="*/ 13 h 18"/>
                  <a:gd name="T14" fmla="*/ 24 w 77"/>
                  <a:gd name="T15" fmla="*/ 24 h 18"/>
                  <a:gd name="T16" fmla="*/ 77 w 77"/>
                  <a:gd name="T17" fmla="*/ 37 h 18"/>
                  <a:gd name="T18" fmla="*/ 71 w 77"/>
                  <a:gd name="T19" fmla="*/ 24 h 18"/>
                  <a:gd name="T20" fmla="*/ 65 w 77"/>
                  <a:gd name="T21" fmla="*/ 13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4C8FCC"/>
              </a:solidFill>
              <a:ln w="9525">
                <a:solidFill>
                  <a:srgbClr val="000000"/>
                </a:solidFill>
                <a:prstDash val="solid"/>
                <a:round/>
                <a:headEnd/>
                <a:tailEnd/>
              </a:ln>
            </p:spPr>
            <p:txBody>
              <a:bodyPr/>
              <a:lstStyle/>
              <a:p>
                <a:endParaRPr lang="en-US"/>
              </a:p>
            </p:txBody>
          </p:sp>
          <p:sp>
            <p:nvSpPr>
              <p:cNvPr id="371" name="Freeform 412"/>
              <p:cNvSpPr>
                <a:spLocks noChangeAspect="1"/>
              </p:cNvSpPr>
              <p:nvPr/>
            </p:nvSpPr>
            <p:spPr bwMode="auto">
              <a:xfrm>
                <a:off x="9476493" y="2189247"/>
                <a:ext cx="161107" cy="70184"/>
              </a:xfrm>
              <a:custGeom>
                <a:avLst/>
                <a:gdLst>
                  <a:gd name="T0" fmla="*/ 74 w 60"/>
                  <a:gd name="T1" fmla="*/ 29 h 24"/>
                  <a:gd name="T2" fmla="*/ 37 w 60"/>
                  <a:gd name="T3" fmla="*/ 14 h 24"/>
                  <a:gd name="T4" fmla="*/ 25 w 60"/>
                  <a:gd name="T5" fmla="*/ 29 h 24"/>
                  <a:gd name="T6" fmla="*/ 25 w 60"/>
                  <a:gd name="T7" fmla="*/ 14 h 24"/>
                  <a:gd name="T8" fmla="*/ 6 w 60"/>
                  <a:gd name="T9" fmla="*/ 0 h 24"/>
                  <a:gd name="T10" fmla="*/ 12 w 60"/>
                  <a:gd name="T11" fmla="*/ 14 h 24"/>
                  <a:gd name="T12" fmla="*/ 0 w 60"/>
                  <a:gd name="T13" fmla="*/ 14 h 24"/>
                  <a:gd name="T14" fmla="*/ 0 w 60"/>
                  <a:gd name="T15" fmla="*/ 14 h 24"/>
                  <a:gd name="T16" fmla="*/ 6 w 60"/>
                  <a:gd name="T17" fmla="*/ 29 h 24"/>
                  <a:gd name="T18" fmla="*/ 0 w 60"/>
                  <a:gd name="T19" fmla="*/ 42 h 24"/>
                  <a:gd name="T20" fmla="*/ 6 w 60"/>
                  <a:gd name="T21" fmla="*/ 54 h 24"/>
                  <a:gd name="T22" fmla="*/ 74 w 60"/>
                  <a:gd name="T23" fmla="*/ 42 h 24"/>
                  <a:gd name="T24" fmla="*/ 74 w 60"/>
                  <a:gd name="T25" fmla="*/ 29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4C8FCC"/>
              </a:solidFill>
              <a:ln w="9525">
                <a:solidFill>
                  <a:srgbClr val="000000"/>
                </a:solidFill>
                <a:prstDash val="solid"/>
                <a:round/>
                <a:headEnd/>
                <a:tailEnd/>
              </a:ln>
            </p:spPr>
            <p:txBody>
              <a:bodyPr/>
              <a:lstStyle/>
              <a:p>
                <a:endParaRPr lang="en-US"/>
              </a:p>
            </p:txBody>
          </p:sp>
          <p:sp>
            <p:nvSpPr>
              <p:cNvPr id="372" name="Freeform 413"/>
              <p:cNvSpPr>
                <a:spLocks noChangeAspect="1"/>
              </p:cNvSpPr>
              <p:nvPr/>
            </p:nvSpPr>
            <p:spPr bwMode="auto">
              <a:xfrm>
                <a:off x="9149085" y="2137260"/>
                <a:ext cx="174098" cy="36393"/>
              </a:xfrm>
              <a:custGeom>
                <a:avLst/>
                <a:gdLst>
                  <a:gd name="T0" fmla="*/ 73 w 66"/>
                  <a:gd name="T1" fmla="*/ 18 h 12"/>
                  <a:gd name="T2" fmla="*/ 43 w 66"/>
                  <a:gd name="T3" fmla="*/ 0 h 12"/>
                  <a:gd name="T4" fmla="*/ 6 w 66"/>
                  <a:gd name="T5" fmla="*/ 0 h 12"/>
                  <a:gd name="T6" fmla="*/ 12 w 66"/>
                  <a:gd name="T7" fmla="*/ 0 h 12"/>
                  <a:gd name="T8" fmla="*/ 12 w 66"/>
                  <a:gd name="T9" fmla="*/ 18 h 12"/>
                  <a:gd name="T10" fmla="*/ 0 w 66"/>
                  <a:gd name="T11" fmla="*/ 18 h 12"/>
                  <a:gd name="T12" fmla="*/ 18 w 66"/>
                  <a:gd name="T13" fmla="*/ 18 h 12"/>
                  <a:gd name="T14" fmla="*/ 12 w 66"/>
                  <a:gd name="T15" fmla="*/ 35 h 12"/>
                  <a:gd name="T16" fmla="*/ 67 w 66"/>
                  <a:gd name="T17" fmla="*/ 18 h 12"/>
                  <a:gd name="T18" fmla="*/ 61 w 66"/>
                  <a:gd name="T19" fmla="*/ 18 h 12"/>
                  <a:gd name="T20" fmla="*/ 73 w 66"/>
                  <a:gd name="T21" fmla="*/ 18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4C8FCC"/>
              </a:solidFill>
              <a:ln w="9525">
                <a:solidFill>
                  <a:srgbClr val="000000"/>
                </a:solidFill>
                <a:prstDash val="solid"/>
                <a:round/>
                <a:headEnd/>
                <a:tailEnd/>
              </a:ln>
            </p:spPr>
            <p:txBody>
              <a:bodyPr/>
              <a:lstStyle/>
              <a:p>
                <a:endParaRPr lang="en-US"/>
              </a:p>
            </p:txBody>
          </p:sp>
          <p:sp>
            <p:nvSpPr>
              <p:cNvPr id="373" name="Freeform 414"/>
              <p:cNvSpPr>
                <a:spLocks noChangeAspect="1"/>
              </p:cNvSpPr>
              <p:nvPr/>
            </p:nvSpPr>
            <p:spPr bwMode="auto">
              <a:xfrm>
                <a:off x="11053776" y="2366009"/>
                <a:ext cx="174098" cy="33790"/>
              </a:xfrm>
              <a:custGeom>
                <a:avLst/>
                <a:gdLst>
                  <a:gd name="T0" fmla="*/ 73 w 66"/>
                  <a:gd name="T1" fmla="*/ 13 h 12"/>
                  <a:gd name="T2" fmla="*/ 12 w 66"/>
                  <a:gd name="T3" fmla="*/ 0 h 12"/>
                  <a:gd name="T4" fmla="*/ 0 w 66"/>
                  <a:gd name="T5" fmla="*/ 0 h 12"/>
                  <a:gd name="T6" fmla="*/ 6 w 66"/>
                  <a:gd name="T7" fmla="*/ 13 h 12"/>
                  <a:gd name="T8" fmla="*/ 67 w 66"/>
                  <a:gd name="T9" fmla="*/ 20 h 12"/>
                  <a:gd name="T10" fmla="*/ 73 w 66"/>
                  <a:gd name="T11" fmla="*/ 13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4C8FCC"/>
              </a:solidFill>
              <a:ln w="9525">
                <a:solidFill>
                  <a:srgbClr val="000000"/>
                </a:solidFill>
                <a:prstDash val="solid"/>
                <a:round/>
                <a:headEnd/>
                <a:tailEnd/>
              </a:ln>
            </p:spPr>
            <p:txBody>
              <a:bodyPr/>
              <a:lstStyle/>
              <a:p>
                <a:endParaRPr lang="en-US"/>
              </a:p>
            </p:txBody>
          </p:sp>
          <p:sp>
            <p:nvSpPr>
              <p:cNvPr id="374" name="Freeform 415"/>
              <p:cNvSpPr>
                <a:spLocks noChangeAspect="1"/>
              </p:cNvSpPr>
              <p:nvPr/>
            </p:nvSpPr>
            <p:spPr bwMode="auto">
              <a:xfrm>
                <a:off x="7304158" y="3416168"/>
                <a:ext cx="96144" cy="36393"/>
              </a:xfrm>
              <a:custGeom>
                <a:avLst/>
                <a:gdLst>
                  <a:gd name="T0" fmla="*/ 12 w 36"/>
                  <a:gd name="T1" fmla="*/ 0 h 12"/>
                  <a:gd name="T2" fmla="*/ 12 w 36"/>
                  <a:gd name="T3" fmla="*/ 0 h 12"/>
                  <a:gd name="T4" fmla="*/ 0 w 36"/>
                  <a:gd name="T5" fmla="*/ 0 h 12"/>
                  <a:gd name="T6" fmla="*/ 0 w 36"/>
                  <a:gd name="T7" fmla="*/ 0 h 12"/>
                  <a:gd name="T8" fmla="*/ 6 w 36"/>
                  <a:gd name="T9" fmla="*/ 18 h 12"/>
                  <a:gd name="T10" fmla="*/ 6 w 36"/>
                  <a:gd name="T11" fmla="*/ 18 h 12"/>
                  <a:gd name="T12" fmla="*/ 6 w 36"/>
                  <a:gd name="T13" fmla="*/ 18 h 12"/>
                  <a:gd name="T14" fmla="*/ 0 w 36"/>
                  <a:gd name="T15" fmla="*/ 18 h 12"/>
                  <a:gd name="T16" fmla="*/ 12 w 36"/>
                  <a:gd name="T17" fmla="*/ 18 h 12"/>
                  <a:gd name="T18" fmla="*/ 43 w 36"/>
                  <a:gd name="T19" fmla="*/ 35 h 12"/>
                  <a:gd name="T20" fmla="*/ 43 w 36"/>
                  <a:gd name="T21" fmla="*/ 0 h 12"/>
                  <a:gd name="T22" fmla="*/ 31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4C8FCC"/>
              </a:solidFill>
              <a:ln w="9525">
                <a:solidFill>
                  <a:srgbClr val="000000"/>
                </a:solidFill>
                <a:prstDash val="solid"/>
                <a:round/>
                <a:headEnd/>
                <a:tailEnd/>
              </a:ln>
            </p:spPr>
            <p:txBody>
              <a:bodyPr/>
              <a:lstStyle/>
              <a:p>
                <a:endParaRPr lang="en-US"/>
              </a:p>
            </p:txBody>
          </p:sp>
          <p:sp>
            <p:nvSpPr>
              <p:cNvPr id="375" name="Freeform 416"/>
              <p:cNvSpPr>
                <a:spLocks noChangeAspect="1"/>
              </p:cNvSpPr>
              <p:nvPr/>
            </p:nvSpPr>
            <p:spPr bwMode="auto">
              <a:xfrm>
                <a:off x="10975823" y="2436193"/>
                <a:ext cx="140319" cy="33790"/>
              </a:xfrm>
              <a:custGeom>
                <a:avLst/>
                <a:gdLst>
                  <a:gd name="T0" fmla="*/ 60 w 53"/>
                  <a:gd name="T1" fmla="*/ 20 h 12"/>
                  <a:gd name="T2" fmla="*/ 0 w 53"/>
                  <a:gd name="T3" fmla="*/ 13 h 12"/>
                  <a:gd name="T4" fmla="*/ 18 w 53"/>
                  <a:gd name="T5" fmla="*/ 0 h 12"/>
                  <a:gd name="T6" fmla="*/ 54 w 53"/>
                  <a:gd name="T7" fmla="*/ 20 h 12"/>
                  <a:gd name="T8" fmla="*/ 60 w 53"/>
                  <a:gd name="T9" fmla="*/ 2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4C8FCC"/>
              </a:solidFill>
              <a:ln w="9525">
                <a:solidFill>
                  <a:srgbClr val="000000"/>
                </a:solidFill>
                <a:prstDash val="solid"/>
                <a:round/>
                <a:headEnd/>
                <a:tailEnd/>
              </a:ln>
            </p:spPr>
            <p:txBody>
              <a:bodyPr/>
              <a:lstStyle/>
              <a:p>
                <a:endParaRPr lang="en-US"/>
              </a:p>
            </p:txBody>
          </p:sp>
          <p:sp>
            <p:nvSpPr>
              <p:cNvPr id="376" name="Freeform 417"/>
              <p:cNvSpPr>
                <a:spLocks noChangeAspect="1"/>
              </p:cNvSpPr>
              <p:nvPr/>
            </p:nvSpPr>
            <p:spPr bwMode="auto">
              <a:xfrm>
                <a:off x="8138272" y="2646743"/>
                <a:ext cx="77956" cy="36393"/>
              </a:xfrm>
              <a:custGeom>
                <a:avLst/>
                <a:gdLst>
                  <a:gd name="T0" fmla="*/ 30 w 30"/>
                  <a:gd name="T1" fmla="*/ 18 h 12"/>
                  <a:gd name="T2" fmla="*/ 12 w 30"/>
                  <a:gd name="T3" fmla="*/ 35 h 12"/>
                  <a:gd name="T4" fmla="*/ 0 w 30"/>
                  <a:gd name="T5" fmla="*/ 18 h 12"/>
                  <a:gd name="T6" fmla="*/ 12 w 30"/>
                  <a:gd name="T7" fmla="*/ 0 h 12"/>
                  <a:gd name="T8" fmla="*/ 30 w 30"/>
                  <a:gd name="T9" fmla="*/ 1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4C8FCC"/>
              </a:solidFill>
              <a:ln w="9525">
                <a:solidFill>
                  <a:srgbClr val="000000"/>
                </a:solidFill>
                <a:prstDash val="solid"/>
                <a:round/>
                <a:headEnd/>
                <a:tailEnd/>
              </a:ln>
            </p:spPr>
            <p:txBody>
              <a:bodyPr/>
              <a:lstStyle/>
              <a:p>
                <a:endParaRPr lang="en-US"/>
              </a:p>
            </p:txBody>
          </p:sp>
          <p:sp>
            <p:nvSpPr>
              <p:cNvPr id="377" name="Freeform 418"/>
              <p:cNvSpPr>
                <a:spLocks noChangeAspect="1"/>
              </p:cNvSpPr>
              <p:nvPr/>
            </p:nvSpPr>
            <p:spPr bwMode="auto">
              <a:xfrm>
                <a:off x="7868030" y="2137260"/>
                <a:ext cx="129925" cy="36393"/>
              </a:xfrm>
              <a:custGeom>
                <a:avLst/>
                <a:gdLst>
                  <a:gd name="T0" fmla="*/ 63 w 48"/>
                  <a:gd name="T1" fmla="*/ 18 h 12"/>
                  <a:gd name="T2" fmla="*/ 25 w 48"/>
                  <a:gd name="T3" fmla="*/ 18 h 12"/>
                  <a:gd name="T4" fmla="*/ 6 w 48"/>
                  <a:gd name="T5" fmla="*/ 35 h 12"/>
                  <a:gd name="T6" fmla="*/ 0 w 48"/>
                  <a:gd name="T7" fmla="*/ 35 h 12"/>
                  <a:gd name="T8" fmla="*/ 6 w 48"/>
                  <a:gd name="T9" fmla="*/ 18 h 12"/>
                  <a:gd name="T10" fmla="*/ 31 w 48"/>
                  <a:gd name="T11" fmla="*/ 18 h 12"/>
                  <a:gd name="T12" fmla="*/ 56 w 48"/>
                  <a:gd name="T13" fmla="*/ 0 h 12"/>
                  <a:gd name="T14" fmla="*/ 63 w 48"/>
                  <a:gd name="T15" fmla="*/ 1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4C8FCC"/>
              </a:solidFill>
              <a:ln w="9525">
                <a:solidFill>
                  <a:srgbClr val="000000"/>
                </a:solidFill>
                <a:prstDash val="solid"/>
                <a:round/>
                <a:headEnd/>
                <a:tailEnd/>
              </a:ln>
            </p:spPr>
            <p:txBody>
              <a:bodyPr/>
              <a:lstStyle/>
              <a:p>
                <a:endParaRPr lang="en-US"/>
              </a:p>
            </p:txBody>
          </p:sp>
          <p:sp>
            <p:nvSpPr>
              <p:cNvPr id="378" name="Freeform 419"/>
              <p:cNvSpPr>
                <a:spLocks noChangeAspect="1"/>
              </p:cNvSpPr>
              <p:nvPr/>
            </p:nvSpPr>
            <p:spPr bwMode="auto">
              <a:xfrm>
                <a:off x="12644051" y="3941249"/>
                <a:ext cx="49372" cy="70184"/>
              </a:xfrm>
              <a:custGeom>
                <a:avLst/>
                <a:gdLst>
                  <a:gd name="T0" fmla="*/ 25 w 18"/>
                  <a:gd name="T1" fmla="*/ 0 h 24"/>
                  <a:gd name="T2" fmla="*/ 6 w 18"/>
                  <a:gd name="T3" fmla="*/ 14 h 24"/>
                  <a:gd name="T4" fmla="*/ 0 w 18"/>
                  <a:gd name="T5" fmla="*/ 54 h 24"/>
                  <a:gd name="T6" fmla="*/ 19 w 18"/>
                  <a:gd name="T7" fmla="*/ 29 h 24"/>
                  <a:gd name="T8" fmla="*/ 25 w 18"/>
                  <a:gd name="T9" fmla="*/ 14 h 24"/>
                  <a:gd name="T10" fmla="*/ 25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4C8FCC"/>
              </a:solidFill>
              <a:ln w="9525">
                <a:solidFill>
                  <a:srgbClr val="000000"/>
                </a:solidFill>
                <a:prstDash val="solid"/>
                <a:round/>
                <a:headEnd/>
                <a:tailEnd/>
              </a:ln>
            </p:spPr>
            <p:txBody>
              <a:bodyPr/>
              <a:lstStyle/>
              <a:p>
                <a:endParaRPr lang="en-US"/>
              </a:p>
            </p:txBody>
          </p:sp>
          <p:sp>
            <p:nvSpPr>
              <p:cNvPr id="379" name="Freeform 420"/>
              <p:cNvSpPr>
                <a:spLocks noChangeAspect="1"/>
              </p:cNvSpPr>
              <p:nvPr/>
            </p:nvSpPr>
            <p:spPr bwMode="auto">
              <a:xfrm>
                <a:off x="12389401" y="2558365"/>
                <a:ext cx="49372" cy="36393"/>
              </a:xfrm>
              <a:custGeom>
                <a:avLst/>
                <a:gdLst>
                  <a:gd name="T0" fmla="*/ 6 w 18"/>
                  <a:gd name="T1" fmla="*/ 0 h 12"/>
                  <a:gd name="T2" fmla="*/ 0 w 18"/>
                  <a:gd name="T3" fmla="*/ 18 h 12"/>
                  <a:gd name="T4" fmla="*/ 19 w 18"/>
                  <a:gd name="T5" fmla="*/ 35 h 12"/>
                  <a:gd name="T6" fmla="*/ 25 w 18"/>
                  <a:gd name="T7" fmla="*/ 18 h 12"/>
                  <a:gd name="T8" fmla="*/ 6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4C8FCC"/>
              </a:solidFill>
              <a:ln w="9525">
                <a:solidFill>
                  <a:srgbClr val="000000"/>
                </a:solidFill>
                <a:prstDash val="solid"/>
                <a:round/>
                <a:headEnd/>
                <a:tailEnd/>
              </a:ln>
            </p:spPr>
            <p:txBody>
              <a:bodyPr/>
              <a:lstStyle/>
              <a:p>
                <a:endParaRPr lang="en-US"/>
              </a:p>
            </p:txBody>
          </p:sp>
          <p:sp>
            <p:nvSpPr>
              <p:cNvPr id="380" name="Freeform 421"/>
              <p:cNvSpPr>
                <a:spLocks noChangeAspect="1"/>
              </p:cNvSpPr>
              <p:nvPr/>
            </p:nvSpPr>
            <p:spPr bwMode="auto">
              <a:xfrm>
                <a:off x="8470880" y="2610352"/>
                <a:ext cx="77956" cy="18195"/>
              </a:xfrm>
              <a:custGeom>
                <a:avLst/>
                <a:gdLst>
                  <a:gd name="T0" fmla="*/ 36 w 29"/>
                  <a:gd name="T1" fmla="*/ 18 h 6"/>
                  <a:gd name="T2" fmla="*/ 0 w 29"/>
                  <a:gd name="T3" fmla="*/ 0 h 6"/>
                  <a:gd name="T4" fmla="*/ 0 w 29"/>
                  <a:gd name="T5" fmla="*/ 0 h 6"/>
                  <a:gd name="T6" fmla="*/ 24 w 29"/>
                  <a:gd name="T7" fmla="*/ 18 h 6"/>
                  <a:gd name="T8" fmla="*/ 36 w 29"/>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E1E1E1"/>
              </a:solidFill>
              <a:ln w="9525">
                <a:solidFill>
                  <a:srgbClr val="000000"/>
                </a:solidFill>
                <a:prstDash val="solid"/>
                <a:round/>
                <a:headEnd/>
                <a:tailEnd/>
              </a:ln>
            </p:spPr>
            <p:txBody>
              <a:bodyPr/>
              <a:lstStyle/>
              <a:p>
                <a:endParaRPr lang="en-US"/>
              </a:p>
            </p:txBody>
          </p:sp>
          <p:sp>
            <p:nvSpPr>
              <p:cNvPr id="381" name="Freeform 422"/>
              <p:cNvSpPr>
                <a:spLocks noChangeAspect="1"/>
              </p:cNvSpPr>
              <p:nvPr/>
            </p:nvSpPr>
            <p:spPr bwMode="auto">
              <a:xfrm>
                <a:off x="7350932" y="3223812"/>
                <a:ext cx="49372" cy="18195"/>
              </a:xfrm>
              <a:custGeom>
                <a:avLst/>
                <a:gdLst>
                  <a:gd name="T0" fmla="*/ 25 w 18"/>
                  <a:gd name="T1" fmla="*/ 0 h 6"/>
                  <a:gd name="T2" fmla="*/ 0 w 18"/>
                  <a:gd name="T3" fmla="*/ 18 h 6"/>
                  <a:gd name="T4" fmla="*/ 0 w 18"/>
                  <a:gd name="T5" fmla="*/ 0 h 6"/>
                  <a:gd name="T6" fmla="*/ 25 w 18"/>
                  <a:gd name="T7" fmla="*/ 0 h 6"/>
                  <a:gd name="T8" fmla="*/ 25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4C8FCC"/>
              </a:solidFill>
              <a:ln w="9525">
                <a:solidFill>
                  <a:srgbClr val="000000"/>
                </a:solidFill>
                <a:prstDash val="solid"/>
                <a:round/>
                <a:headEnd/>
                <a:tailEnd/>
              </a:ln>
            </p:spPr>
            <p:txBody>
              <a:bodyPr/>
              <a:lstStyle/>
              <a:p>
                <a:endParaRPr lang="en-US"/>
              </a:p>
            </p:txBody>
          </p:sp>
          <p:sp>
            <p:nvSpPr>
              <p:cNvPr id="382" name="Freeform 423"/>
              <p:cNvSpPr>
                <a:spLocks noChangeAspect="1"/>
              </p:cNvSpPr>
              <p:nvPr/>
            </p:nvSpPr>
            <p:spPr bwMode="auto">
              <a:xfrm>
                <a:off x="12644051" y="3171825"/>
                <a:ext cx="33781" cy="33790"/>
              </a:xfrm>
              <a:custGeom>
                <a:avLst/>
                <a:gdLst>
                  <a:gd name="T0" fmla="*/ 20 w 12"/>
                  <a:gd name="T1" fmla="*/ 13 h 12"/>
                  <a:gd name="T2" fmla="*/ 13 w 12"/>
                  <a:gd name="T3" fmla="*/ 20 h 12"/>
                  <a:gd name="T4" fmla="*/ 0 w 12"/>
                  <a:gd name="T5" fmla="*/ 13 h 12"/>
                  <a:gd name="T6" fmla="*/ 13 w 12"/>
                  <a:gd name="T7" fmla="*/ 0 h 12"/>
                  <a:gd name="T8" fmla="*/ 20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4C8FCC"/>
              </a:solidFill>
              <a:ln w="9525">
                <a:solidFill>
                  <a:srgbClr val="000000"/>
                </a:solidFill>
                <a:prstDash val="solid"/>
                <a:round/>
                <a:headEnd/>
                <a:tailEnd/>
              </a:ln>
            </p:spPr>
            <p:txBody>
              <a:bodyPr/>
              <a:lstStyle/>
              <a:p>
                <a:endParaRPr lang="en-US"/>
              </a:p>
            </p:txBody>
          </p:sp>
          <p:sp>
            <p:nvSpPr>
              <p:cNvPr id="383" name="Freeform 424"/>
              <p:cNvSpPr>
                <a:spLocks noChangeAspect="1"/>
              </p:cNvSpPr>
              <p:nvPr/>
            </p:nvSpPr>
            <p:spPr bwMode="auto">
              <a:xfrm>
                <a:off x="12124354" y="2628549"/>
                <a:ext cx="59765" cy="18195"/>
              </a:xfrm>
              <a:custGeom>
                <a:avLst/>
                <a:gdLst>
                  <a:gd name="T0" fmla="*/ 17 w 24"/>
                  <a:gd name="T1" fmla="*/ 0 h 6"/>
                  <a:gd name="T2" fmla="*/ 12 w 24"/>
                  <a:gd name="T3" fmla="*/ 18 h 6"/>
                  <a:gd name="T4" fmla="*/ 0 w 24"/>
                  <a:gd name="T5" fmla="*/ 0 h 6"/>
                  <a:gd name="T6" fmla="*/ 12 w 24"/>
                  <a:gd name="T7" fmla="*/ 0 h 6"/>
                  <a:gd name="T8" fmla="*/ 17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4C8FCC"/>
              </a:solidFill>
              <a:ln w="9525">
                <a:solidFill>
                  <a:srgbClr val="000000"/>
                </a:solidFill>
                <a:prstDash val="solid"/>
                <a:round/>
                <a:headEnd/>
                <a:tailEnd/>
              </a:ln>
            </p:spPr>
            <p:txBody>
              <a:bodyPr/>
              <a:lstStyle/>
              <a:p>
                <a:endParaRPr lang="en-US"/>
              </a:p>
            </p:txBody>
          </p:sp>
          <p:sp>
            <p:nvSpPr>
              <p:cNvPr id="384" name="Freeform 425"/>
              <p:cNvSpPr>
                <a:spLocks noChangeAspect="1"/>
              </p:cNvSpPr>
              <p:nvPr/>
            </p:nvSpPr>
            <p:spPr bwMode="auto">
              <a:xfrm>
                <a:off x="8754113" y="2454387"/>
                <a:ext cx="59765" cy="15598"/>
              </a:xfrm>
              <a:custGeom>
                <a:avLst/>
                <a:gdLst>
                  <a:gd name="T0" fmla="*/ 17 w 24"/>
                  <a:gd name="T1" fmla="*/ 6 h 6"/>
                  <a:gd name="T2" fmla="*/ 0 w 24"/>
                  <a:gd name="T3" fmla="*/ 6 h 6"/>
                  <a:gd name="T4" fmla="*/ 6 w 24"/>
                  <a:gd name="T5" fmla="*/ 0 h 6"/>
                  <a:gd name="T6" fmla="*/ 12 w 24"/>
                  <a:gd name="T7" fmla="*/ 6 h 6"/>
                  <a:gd name="T8" fmla="*/ 17 w 24"/>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4C8FCC"/>
              </a:solidFill>
              <a:ln w="9525">
                <a:solidFill>
                  <a:srgbClr val="000000"/>
                </a:solidFill>
                <a:prstDash val="solid"/>
                <a:round/>
                <a:headEnd/>
                <a:tailEnd/>
              </a:ln>
            </p:spPr>
            <p:txBody>
              <a:bodyPr/>
              <a:lstStyle/>
              <a:p>
                <a:endParaRPr lang="en-US"/>
              </a:p>
            </p:txBody>
          </p:sp>
          <p:sp>
            <p:nvSpPr>
              <p:cNvPr id="385" name="Freeform 426"/>
              <p:cNvSpPr>
                <a:spLocks noChangeAspect="1"/>
              </p:cNvSpPr>
              <p:nvPr/>
            </p:nvSpPr>
            <p:spPr bwMode="auto">
              <a:xfrm>
                <a:off x="8216228" y="2137260"/>
                <a:ext cx="80552" cy="18195"/>
              </a:xfrm>
              <a:custGeom>
                <a:avLst/>
                <a:gdLst>
                  <a:gd name="T0" fmla="*/ 37 w 30"/>
                  <a:gd name="T1" fmla="*/ 0 h 6"/>
                  <a:gd name="T2" fmla="*/ 0 w 30"/>
                  <a:gd name="T3" fmla="*/ 18 h 6"/>
                  <a:gd name="T4" fmla="*/ 25 w 30"/>
                  <a:gd name="T5" fmla="*/ 18 h 6"/>
                  <a:gd name="T6" fmla="*/ 37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E1E1E1"/>
              </a:solidFill>
              <a:ln w="9525">
                <a:solidFill>
                  <a:srgbClr val="000000"/>
                </a:solidFill>
                <a:prstDash val="solid"/>
                <a:round/>
                <a:headEnd/>
                <a:tailEnd/>
              </a:ln>
            </p:spPr>
            <p:txBody>
              <a:bodyPr/>
              <a:lstStyle/>
              <a:p>
                <a:endParaRPr lang="en-US"/>
              </a:p>
            </p:txBody>
          </p:sp>
          <p:sp>
            <p:nvSpPr>
              <p:cNvPr id="386" name="Freeform 427"/>
              <p:cNvSpPr>
                <a:spLocks noChangeAspect="1"/>
              </p:cNvSpPr>
              <p:nvPr/>
            </p:nvSpPr>
            <p:spPr bwMode="auto">
              <a:xfrm>
                <a:off x="8296782" y="2137260"/>
                <a:ext cx="80552" cy="2599"/>
              </a:xfrm>
              <a:custGeom>
                <a:avLst/>
                <a:gdLst>
                  <a:gd name="T0" fmla="*/ 37 w 30"/>
                  <a:gd name="T1" fmla="*/ 0 h 1"/>
                  <a:gd name="T2" fmla="*/ 0 w 30"/>
                  <a:gd name="T3" fmla="*/ 0 h 1"/>
                  <a:gd name="T4" fmla="*/ 37 w 30"/>
                  <a:gd name="T5" fmla="*/ 0 h 1"/>
                  <a:gd name="T6" fmla="*/ 37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E1E1E1"/>
              </a:solidFill>
              <a:ln w="9525">
                <a:solidFill>
                  <a:srgbClr val="000000"/>
                </a:solidFill>
                <a:prstDash val="solid"/>
                <a:round/>
                <a:headEnd/>
                <a:tailEnd/>
              </a:ln>
            </p:spPr>
            <p:txBody>
              <a:bodyPr/>
              <a:lstStyle/>
              <a:p>
                <a:endParaRPr lang="en-US"/>
              </a:p>
            </p:txBody>
          </p:sp>
          <p:sp>
            <p:nvSpPr>
              <p:cNvPr id="387" name="Freeform 428"/>
              <p:cNvSpPr>
                <a:spLocks noChangeAspect="1"/>
              </p:cNvSpPr>
              <p:nvPr/>
            </p:nvSpPr>
            <p:spPr bwMode="auto">
              <a:xfrm>
                <a:off x="10032571" y="2417996"/>
                <a:ext cx="59765" cy="2599"/>
              </a:xfrm>
              <a:custGeom>
                <a:avLst/>
                <a:gdLst>
                  <a:gd name="T0" fmla="*/ 17 w 24"/>
                  <a:gd name="T1" fmla="*/ 0 h 1"/>
                  <a:gd name="T2" fmla="*/ 0 w 24"/>
                  <a:gd name="T3" fmla="*/ 0 h 1"/>
                  <a:gd name="T4" fmla="*/ 17 w 24"/>
                  <a:gd name="T5" fmla="*/ 0 h 1"/>
                  <a:gd name="T6" fmla="*/ 17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388" name="Freeform 429"/>
              <p:cNvSpPr>
                <a:spLocks noChangeAspect="1"/>
              </p:cNvSpPr>
              <p:nvPr/>
            </p:nvSpPr>
            <p:spPr bwMode="auto">
              <a:xfrm>
                <a:off x="12753188" y="3644915"/>
                <a:ext cx="31184" cy="33790"/>
              </a:xfrm>
              <a:custGeom>
                <a:avLst/>
                <a:gdLst>
                  <a:gd name="T0" fmla="*/ 12 w 12"/>
                  <a:gd name="T1" fmla="*/ 0 h 12"/>
                  <a:gd name="T2" fmla="*/ 6 w 12"/>
                  <a:gd name="T3" fmla="*/ 20 h 12"/>
                  <a:gd name="T4" fmla="*/ 0 w 12"/>
                  <a:gd name="T5" fmla="*/ 0 h 12"/>
                  <a:gd name="T6" fmla="*/ 12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4C8FCC"/>
              </a:solidFill>
              <a:ln w="9525">
                <a:solidFill>
                  <a:srgbClr val="000000"/>
                </a:solidFill>
                <a:prstDash val="solid"/>
                <a:round/>
                <a:headEnd/>
                <a:tailEnd/>
              </a:ln>
            </p:spPr>
            <p:txBody>
              <a:bodyPr/>
              <a:lstStyle/>
              <a:p>
                <a:endParaRPr lang="en-US"/>
              </a:p>
            </p:txBody>
          </p:sp>
          <p:sp>
            <p:nvSpPr>
              <p:cNvPr id="389" name="Freeform 430"/>
              <p:cNvSpPr>
                <a:spLocks noChangeAspect="1"/>
              </p:cNvSpPr>
              <p:nvPr/>
            </p:nvSpPr>
            <p:spPr bwMode="auto">
              <a:xfrm>
                <a:off x="12612869" y="3993236"/>
                <a:ext cx="18189" cy="51987"/>
              </a:xfrm>
              <a:custGeom>
                <a:avLst/>
                <a:gdLst>
                  <a:gd name="T0" fmla="*/ 18 w 6"/>
                  <a:gd name="T1" fmla="*/ 0 h 18"/>
                  <a:gd name="T2" fmla="*/ 0 w 6"/>
                  <a:gd name="T3" fmla="*/ 37 h 18"/>
                  <a:gd name="T4" fmla="*/ 0 w 6"/>
                  <a:gd name="T5" fmla="*/ 13 h 18"/>
                  <a:gd name="T6" fmla="*/ 18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390" name="Freeform 431"/>
              <p:cNvSpPr>
                <a:spLocks noChangeAspect="1"/>
              </p:cNvSpPr>
              <p:nvPr/>
            </p:nvSpPr>
            <p:spPr bwMode="auto">
              <a:xfrm>
                <a:off x="10944641" y="2417996"/>
                <a:ext cx="31184" cy="18195"/>
              </a:xfrm>
              <a:custGeom>
                <a:avLst/>
                <a:gdLst>
                  <a:gd name="T0" fmla="*/ 12 w 12"/>
                  <a:gd name="T1" fmla="*/ 0 h 6"/>
                  <a:gd name="T2" fmla="*/ 0 w 12"/>
                  <a:gd name="T3" fmla="*/ 18 h 6"/>
                  <a:gd name="T4" fmla="*/ 12 w 12"/>
                  <a:gd name="T5" fmla="*/ 18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4C8FCC"/>
              </a:solidFill>
              <a:ln w="9525">
                <a:solidFill>
                  <a:srgbClr val="000000"/>
                </a:solidFill>
                <a:prstDash val="solid"/>
                <a:round/>
                <a:headEnd/>
                <a:tailEnd/>
              </a:ln>
            </p:spPr>
            <p:txBody>
              <a:bodyPr/>
              <a:lstStyle/>
              <a:p>
                <a:endParaRPr lang="en-US"/>
              </a:p>
            </p:txBody>
          </p:sp>
          <p:sp>
            <p:nvSpPr>
              <p:cNvPr id="391" name="Freeform 432"/>
              <p:cNvSpPr>
                <a:spLocks noChangeAspect="1"/>
              </p:cNvSpPr>
              <p:nvPr/>
            </p:nvSpPr>
            <p:spPr bwMode="auto">
              <a:xfrm>
                <a:off x="7821259" y="2152856"/>
                <a:ext cx="98743" cy="5199"/>
              </a:xfrm>
              <a:custGeom>
                <a:avLst/>
                <a:gdLst>
                  <a:gd name="T0" fmla="*/ 52 w 36"/>
                  <a:gd name="T1" fmla="*/ 0 h 2"/>
                  <a:gd name="T2" fmla="*/ 0 w 36"/>
                  <a:gd name="T3" fmla="*/ 0 h 2"/>
                  <a:gd name="T4" fmla="*/ 19 w 36"/>
                  <a:gd name="T5" fmla="*/ 0 h 2"/>
                  <a:gd name="T6" fmla="*/ 52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E1E1E1"/>
              </a:solidFill>
              <a:ln w="9525">
                <a:solidFill>
                  <a:srgbClr val="000000"/>
                </a:solidFill>
                <a:prstDash val="solid"/>
                <a:round/>
                <a:headEnd/>
                <a:tailEnd/>
              </a:ln>
            </p:spPr>
            <p:txBody>
              <a:bodyPr/>
              <a:lstStyle/>
              <a:p>
                <a:endParaRPr lang="en-US"/>
              </a:p>
            </p:txBody>
          </p:sp>
          <p:sp>
            <p:nvSpPr>
              <p:cNvPr id="392" name="Freeform 433"/>
              <p:cNvSpPr>
                <a:spLocks noChangeAspect="1"/>
              </p:cNvSpPr>
              <p:nvPr/>
            </p:nvSpPr>
            <p:spPr bwMode="auto">
              <a:xfrm>
                <a:off x="9019160" y="2506374"/>
                <a:ext cx="31184" cy="15598"/>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4C8FCC"/>
              </a:solidFill>
              <a:ln w="9525">
                <a:solidFill>
                  <a:srgbClr val="000000"/>
                </a:solidFill>
                <a:prstDash val="solid"/>
                <a:round/>
                <a:headEnd/>
                <a:tailEnd/>
              </a:ln>
            </p:spPr>
            <p:txBody>
              <a:bodyPr/>
              <a:lstStyle/>
              <a:p>
                <a:endParaRPr lang="en-US"/>
              </a:p>
            </p:txBody>
          </p:sp>
          <p:sp>
            <p:nvSpPr>
              <p:cNvPr id="393" name="Freeform 434"/>
              <p:cNvSpPr>
                <a:spLocks noChangeAspect="1"/>
              </p:cNvSpPr>
              <p:nvPr/>
            </p:nvSpPr>
            <p:spPr bwMode="auto">
              <a:xfrm>
                <a:off x="8174651" y="2152856"/>
                <a:ext cx="41576" cy="18195"/>
              </a:xfrm>
              <a:custGeom>
                <a:avLst/>
                <a:gdLst>
                  <a:gd name="T0" fmla="*/ 8 w 18"/>
                  <a:gd name="T1" fmla="*/ 0 h 6"/>
                  <a:gd name="T2" fmla="*/ 0 w 18"/>
                  <a:gd name="T3" fmla="*/ 0 h 6"/>
                  <a:gd name="T4" fmla="*/ 4 w 18"/>
                  <a:gd name="T5" fmla="*/ 18 h 6"/>
                  <a:gd name="T6" fmla="*/ 8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4C8FCC"/>
              </a:solidFill>
              <a:ln w="9525">
                <a:solidFill>
                  <a:srgbClr val="000000"/>
                </a:solidFill>
                <a:prstDash val="solid"/>
                <a:round/>
                <a:headEnd/>
                <a:tailEnd/>
              </a:ln>
            </p:spPr>
            <p:txBody>
              <a:bodyPr/>
              <a:lstStyle/>
              <a:p>
                <a:endParaRPr lang="en-US"/>
              </a:p>
            </p:txBody>
          </p:sp>
          <p:sp>
            <p:nvSpPr>
              <p:cNvPr id="394" name="Freeform 435"/>
              <p:cNvSpPr>
                <a:spLocks noChangeAspect="1"/>
              </p:cNvSpPr>
              <p:nvPr/>
            </p:nvSpPr>
            <p:spPr bwMode="auto">
              <a:xfrm>
                <a:off x="12924687" y="3379775"/>
                <a:ext cx="64964" cy="54588"/>
              </a:xfrm>
              <a:custGeom>
                <a:avLst/>
                <a:gdLst>
                  <a:gd name="T0" fmla="*/ 31 w 24"/>
                  <a:gd name="T1" fmla="*/ 55 h 18"/>
                  <a:gd name="T2" fmla="*/ 0 w 24"/>
                  <a:gd name="T3" fmla="*/ 0 h 18"/>
                  <a:gd name="T4" fmla="*/ 25 w 24"/>
                  <a:gd name="T5" fmla="*/ 35 h 18"/>
                  <a:gd name="T6" fmla="*/ 31 w 24"/>
                  <a:gd name="T7" fmla="*/ 5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E1E1E1"/>
              </a:solidFill>
              <a:ln w="9525">
                <a:solidFill>
                  <a:srgbClr val="000000"/>
                </a:solidFill>
                <a:prstDash val="solid"/>
                <a:round/>
                <a:headEnd/>
                <a:tailEnd/>
              </a:ln>
            </p:spPr>
            <p:txBody>
              <a:bodyPr/>
              <a:lstStyle/>
              <a:p>
                <a:endParaRPr lang="en-US"/>
              </a:p>
            </p:txBody>
          </p:sp>
          <p:sp>
            <p:nvSpPr>
              <p:cNvPr id="395" name="Freeform 436"/>
              <p:cNvSpPr>
                <a:spLocks noChangeAspect="1"/>
              </p:cNvSpPr>
              <p:nvPr/>
            </p:nvSpPr>
            <p:spPr bwMode="auto">
              <a:xfrm>
                <a:off x="10705579" y="2347812"/>
                <a:ext cx="31184" cy="18195"/>
              </a:xfrm>
              <a:custGeom>
                <a:avLst/>
                <a:gdLst>
                  <a:gd name="T0" fmla="*/ 12 w 12"/>
                  <a:gd name="T1" fmla="*/ 18 h 6"/>
                  <a:gd name="T2" fmla="*/ 0 w 12"/>
                  <a:gd name="T3" fmla="*/ 0 h 6"/>
                  <a:gd name="T4" fmla="*/ 12 w 12"/>
                  <a:gd name="T5" fmla="*/ 18 h 6"/>
                  <a:gd name="T6" fmla="*/ 12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396" name="Freeform 437"/>
              <p:cNvSpPr>
                <a:spLocks noChangeAspect="1"/>
              </p:cNvSpPr>
              <p:nvPr/>
            </p:nvSpPr>
            <p:spPr bwMode="auto">
              <a:xfrm>
                <a:off x="7350932" y="3187420"/>
                <a:ext cx="33781" cy="18195"/>
              </a:xfrm>
              <a:custGeom>
                <a:avLst/>
                <a:gdLst>
                  <a:gd name="T0" fmla="*/ 20 w 12"/>
                  <a:gd name="T1" fmla="*/ 18 h 6"/>
                  <a:gd name="T2" fmla="*/ 0 w 12"/>
                  <a:gd name="T3" fmla="*/ 0 h 6"/>
                  <a:gd name="T4" fmla="*/ 13 w 12"/>
                  <a:gd name="T5" fmla="*/ 0 h 6"/>
                  <a:gd name="T6" fmla="*/ 20 w 12"/>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397" name="Freeform 438"/>
              <p:cNvSpPr>
                <a:spLocks noChangeAspect="1"/>
              </p:cNvSpPr>
              <p:nvPr/>
            </p:nvSpPr>
            <p:spPr bwMode="auto">
              <a:xfrm>
                <a:off x="7036515" y="4027026"/>
                <a:ext cx="15592" cy="5199"/>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398" name="Freeform 439"/>
              <p:cNvSpPr>
                <a:spLocks noChangeAspect="1"/>
              </p:cNvSpPr>
              <p:nvPr/>
            </p:nvSpPr>
            <p:spPr bwMode="auto">
              <a:xfrm>
                <a:off x="7192422" y="3715098"/>
                <a:ext cx="241659" cy="88378"/>
              </a:xfrm>
              <a:custGeom>
                <a:avLst/>
                <a:gdLst>
                  <a:gd name="T0" fmla="*/ 43 w 90"/>
                  <a:gd name="T1" fmla="*/ 0 h 30"/>
                  <a:gd name="T2" fmla="*/ 43 w 90"/>
                  <a:gd name="T3" fmla="*/ 0 h 30"/>
                  <a:gd name="T4" fmla="*/ 37 w 90"/>
                  <a:gd name="T5" fmla="*/ 14 h 30"/>
                  <a:gd name="T6" fmla="*/ 31 w 90"/>
                  <a:gd name="T7" fmla="*/ 14 h 30"/>
                  <a:gd name="T8" fmla="*/ 31 w 90"/>
                  <a:gd name="T9" fmla="*/ 14 h 30"/>
                  <a:gd name="T10" fmla="*/ 25 w 90"/>
                  <a:gd name="T11" fmla="*/ 29 h 30"/>
                  <a:gd name="T12" fmla="*/ 12 w 90"/>
                  <a:gd name="T13" fmla="*/ 42 h 30"/>
                  <a:gd name="T14" fmla="*/ 6 w 90"/>
                  <a:gd name="T15" fmla="*/ 42 h 30"/>
                  <a:gd name="T16" fmla="*/ 0 w 90"/>
                  <a:gd name="T17" fmla="*/ 29 h 30"/>
                  <a:gd name="T18" fmla="*/ 12 w 90"/>
                  <a:gd name="T19" fmla="*/ 74 h 30"/>
                  <a:gd name="T20" fmla="*/ 25 w 90"/>
                  <a:gd name="T21" fmla="*/ 74 h 30"/>
                  <a:gd name="T22" fmla="*/ 43 w 90"/>
                  <a:gd name="T23" fmla="*/ 74 h 30"/>
                  <a:gd name="T24" fmla="*/ 74 w 90"/>
                  <a:gd name="T25" fmla="*/ 42 h 30"/>
                  <a:gd name="T26" fmla="*/ 113 w 90"/>
                  <a:gd name="T27" fmla="*/ 58 h 30"/>
                  <a:gd name="T28" fmla="*/ 113 w 90"/>
                  <a:gd name="T29" fmla="*/ 14 h 30"/>
                  <a:gd name="T30" fmla="*/ 82 w 90"/>
                  <a:gd name="T31" fmla="*/ 0 h 30"/>
                  <a:gd name="T32" fmla="*/ 68 w 90"/>
                  <a:gd name="T33" fmla="*/ 14 h 30"/>
                  <a:gd name="T34" fmla="*/ 68 w 90"/>
                  <a:gd name="T35" fmla="*/ 0 h 30"/>
                  <a:gd name="T36" fmla="*/ 43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0039AC"/>
              </a:solidFill>
              <a:ln w="9525">
                <a:solidFill>
                  <a:srgbClr val="000000"/>
                </a:solidFill>
                <a:prstDash val="solid"/>
                <a:round/>
                <a:headEnd/>
                <a:tailEnd/>
              </a:ln>
            </p:spPr>
            <p:txBody>
              <a:bodyPr/>
              <a:lstStyle/>
              <a:p>
                <a:endParaRPr lang="en-US"/>
              </a:p>
            </p:txBody>
          </p:sp>
          <p:sp>
            <p:nvSpPr>
              <p:cNvPr id="399" name="Freeform 440"/>
              <p:cNvSpPr>
                <a:spLocks noChangeAspect="1"/>
              </p:cNvSpPr>
              <p:nvPr/>
            </p:nvSpPr>
            <p:spPr bwMode="auto">
              <a:xfrm>
                <a:off x="7085885" y="3873664"/>
                <a:ext cx="124727" cy="67585"/>
              </a:xfrm>
              <a:custGeom>
                <a:avLst/>
                <a:gdLst>
                  <a:gd name="T0" fmla="*/ 6 w 48"/>
                  <a:gd name="T1" fmla="*/ 53 h 23"/>
                  <a:gd name="T2" fmla="*/ 12 w 48"/>
                  <a:gd name="T3" fmla="*/ 53 h 23"/>
                  <a:gd name="T4" fmla="*/ 18 w 48"/>
                  <a:gd name="T5" fmla="*/ 53 h 23"/>
                  <a:gd name="T6" fmla="*/ 18 w 48"/>
                  <a:gd name="T7" fmla="*/ 53 h 23"/>
                  <a:gd name="T8" fmla="*/ 24 w 48"/>
                  <a:gd name="T9" fmla="*/ 53 h 23"/>
                  <a:gd name="T10" fmla="*/ 24 w 48"/>
                  <a:gd name="T11" fmla="*/ 53 h 23"/>
                  <a:gd name="T12" fmla="*/ 30 w 48"/>
                  <a:gd name="T13" fmla="*/ 53 h 23"/>
                  <a:gd name="T14" fmla="*/ 30 w 48"/>
                  <a:gd name="T15" fmla="*/ 53 h 23"/>
                  <a:gd name="T16" fmla="*/ 30 w 48"/>
                  <a:gd name="T17" fmla="*/ 40 h 23"/>
                  <a:gd name="T18" fmla="*/ 30 w 48"/>
                  <a:gd name="T19" fmla="*/ 40 h 23"/>
                  <a:gd name="T20" fmla="*/ 36 w 48"/>
                  <a:gd name="T21" fmla="*/ 40 h 23"/>
                  <a:gd name="T22" fmla="*/ 30 w 48"/>
                  <a:gd name="T23" fmla="*/ 29 h 23"/>
                  <a:gd name="T24" fmla="*/ 30 w 48"/>
                  <a:gd name="T25" fmla="*/ 29 h 23"/>
                  <a:gd name="T26" fmla="*/ 30 w 48"/>
                  <a:gd name="T27" fmla="*/ 29 h 23"/>
                  <a:gd name="T28" fmla="*/ 36 w 48"/>
                  <a:gd name="T29" fmla="*/ 14 h 23"/>
                  <a:gd name="T30" fmla="*/ 36 w 48"/>
                  <a:gd name="T31" fmla="*/ 14 h 23"/>
                  <a:gd name="T32" fmla="*/ 42 w 48"/>
                  <a:gd name="T33" fmla="*/ 14 h 23"/>
                  <a:gd name="T34" fmla="*/ 42 w 48"/>
                  <a:gd name="T35" fmla="*/ 14 h 23"/>
                  <a:gd name="T36" fmla="*/ 42 w 48"/>
                  <a:gd name="T37" fmla="*/ 14 h 23"/>
                  <a:gd name="T38" fmla="*/ 48 w 48"/>
                  <a:gd name="T39" fmla="*/ 0 h 23"/>
                  <a:gd name="T40" fmla="*/ 42 w 48"/>
                  <a:gd name="T41" fmla="*/ 0 h 23"/>
                  <a:gd name="T42" fmla="*/ 36 w 48"/>
                  <a:gd name="T43" fmla="*/ 0 h 23"/>
                  <a:gd name="T44" fmla="*/ 6 w 48"/>
                  <a:gd name="T45" fmla="*/ 14 h 23"/>
                  <a:gd name="T46" fmla="*/ 0 w 48"/>
                  <a:gd name="T47" fmla="*/ 14 h 23"/>
                  <a:gd name="T48" fmla="*/ 0 w 48"/>
                  <a:gd name="T49" fmla="*/ 29 h 23"/>
                  <a:gd name="T50" fmla="*/ 0 w 48"/>
                  <a:gd name="T51" fmla="*/ 53 h 23"/>
                  <a:gd name="T52" fmla="*/ 6 w 48"/>
                  <a:gd name="T53" fmla="*/ 53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0039AC"/>
              </a:solidFill>
              <a:ln w="9525">
                <a:solidFill>
                  <a:srgbClr val="000000"/>
                </a:solidFill>
                <a:prstDash val="solid"/>
                <a:round/>
                <a:headEnd/>
                <a:tailEnd/>
              </a:ln>
            </p:spPr>
            <p:txBody>
              <a:bodyPr/>
              <a:lstStyle/>
              <a:p>
                <a:endParaRPr lang="en-US"/>
              </a:p>
            </p:txBody>
          </p:sp>
          <p:sp>
            <p:nvSpPr>
              <p:cNvPr id="400" name="Freeform 441"/>
              <p:cNvSpPr>
                <a:spLocks noChangeAspect="1"/>
              </p:cNvSpPr>
              <p:nvPr/>
            </p:nvSpPr>
            <p:spPr bwMode="auto">
              <a:xfrm>
                <a:off x="6940369" y="2662339"/>
                <a:ext cx="428752" cy="717435"/>
              </a:xfrm>
              <a:custGeom>
                <a:avLst/>
                <a:gdLst>
                  <a:gd name="T0" fmla="*/ 128 w 162"/>
                  <a:gd name="T1" fmla="*/ 219 h 245"/>
                  <a:gd name="T2" fmla="*/ 110 w 162"/>
                  <a:gd name="T3" fmla="*/ 247 h 245"/>
                  <a:gd name="T4" fmla="*/ 98 w 162"/>
                  <a:gd name="T5" fmla="*/ 274 h 245"/>
                  <a:gd name="T6" fmla="*/ 89 w 162"/>
                  <a:gd name="T7" fmla="*/ 303 h 245"/>
                  <a:gd name="T8" fmla="*/ 116 w 162"/>
                  <a:gd name="T9" fmla="*/ 358 h 245"/>
                  <a:gd name="T10" fmla="*/ 110 w 162"/>
                  <a:gd name="T11" fmla="*/ 399 h 245"/>
                  <a:gd name="T12" fmla="*/ 104 w 162"/>
                  <a:gd name="T13" fmla="*/ 384 h 245"/>
                  <a:gd name="T14" fmla="*/ 116 w 162"/>
                  <a:gd name="T15" fmla="*/ 399 h 245"/>
                  <a:gd name="T16" fmla="*/ 104 w 162"/>
                  <a:gd name="T17" fmla="*/ 415 h 245"/>
                  <a:gd name="T18" fmla="*/ 89 w 162"/>
                  <a:gd name="T19" fmla="*/ 425 h 245"/>
                  <a:gd name="T20" fmla="*/ 89 w 162"/>
                  <a:gd name="T21" fmla="*/ 440 h 245"/>
                  <a:gd name="T22" fmla="*/ 98 w 162"/>
                  <a:gd name="T23" fmla="*/ 470 h 245"/>
                  <a:gd name="T24" fmla="*/ 89 w 162"/>
                  <a:gd name="T25" fmla="*/ 496 h 245"/>
                  <a:gd name="T26" fmla="*/ 55 w 162"/>
                  <a:gd name="T27" fmla="*/ 550 h 245"/>
                  <a:gd name="T28" fmla="*/ 37 w 162"/>
                  <a:gd name="T29" fmla="*/ 563 h 245"/>
                  <a:gd name="T30" fmla="*/ 24 w 162"/>
                  <a:gd name="T31" fmla="*/ 510 h 245"/>
                  <a:gd name="T32" fmla="*/ 12 w 162"/>
                  <a:gd name="T33" fmla="*/ 454 h 245"/>
                  <a:gd name="T34" fmla="*/ 6 w 162"/>
                  <a:gd name="T35" fmla="*/ 440 h 245"/>
                  <a:gd name="T36" fmla="*/ 6 w 162"/>
                  <a:gd name="T37" fmla="*/ 415 h 245"/>
                  <a:gd name="T38" fmla="*/ 12 w 162"/>
                  <a:gd name="T39" fmla="*/ 342 h 245"/>
                  <a:gd name="T40" fmla="*/ 18 w 162"/>
                  <a:gd name="T41" fmla="*/ 314 h 245"/>
                  <a:gd name="T42" fmla="*/ 6 w 162"/>
                  <a:gd name="T43" fmla="*/ 259 h 245"/>
                  <a:gd name="T44" fmla="*/ 18 w 162"/>
                  <a:gd name="T45" fmla="*/ 204 h 245"/>
                  <a:gd name="T46" fmla="*/ 24 w 162"/>
                  <a:gd name="T47" fmla="*/ 178 h 245"/>
                  <a:gd name="T48" fmla="*/ 43 w 162"/>
                  <a:gd name="T49" fmla="*/ 126 h 245"/>
                  <a:gd name="T50" fmla="*/ 61 w 162"/>
                  <a:gd name="T51" fmla="*/ 98 h 245"/>
                  <a:gd name="T52" fmla="*/ 89 w 162"/>
                  <a:gd name="T53" fmla="*/ 42 h 245"/>
                  <a:gd name="T54" fmla="*/ 116 w 162"/>
                  <a:gd name="T55" fmla="*/ 29 h 245"/>
                  <a:gd name="T56" fmla="*/ 116 w 162"/>
                  <a:gd name="T57" fmla="*/ 0 h 245"/>
                  <a:gd name="T58" fmla="*/ 177 w 162"/>
                  <a:gd name="T59" fmla="*/ 98 h 245"/>
                  <a:gd name="T60" fmla="*/ 165 w 162"/>
                  <a:gd name="T61" fmla="*/ 140 h 245"/>
                  <a:gd name="T62" fmla="*/ 159 w 162"/>
                  <a:gd name="T63" fmla="*/ 140 h 245"/>
                  <a:gd name="T64" fmla="*/ 142 w 162"/>
                  <a:gd name="T65" fmla="*/ 151 h 245"/>
                  <a:gd name="T66" fmla="*/ 142 w 162"/>
                  <a:gd name="T67" fmla="*/ 192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0039AC"/>
              </a:solidFill>
              <a:ln w="9525">
                <a:solidFill>
                  <a:srgbClr val="000000"/>
                </a:solidFill>
                <a:prstDash val="solid"/>
                <a:round/>
                <a:headEnd/>
                <a:tailEnd/>
              </a:ln>
            </p:spPr>
            <p:txBody>
              <a:bodyPr/>
              <a:lstStyle/>
              <a:p>
                <a:endParaRPr lang="en-US"/>
              </a:p>
            </p:txBody>
          </p:sp>
          <p:sp>
            <p:nvSpPr>
              <p:cNvPr id="401" name="Freeform 442"/>
              <p:cNvSpPr>
                <a:spLocks noChangeAspect="1"/>
              </p:cNvSpPr>
              <p:nvPr/>
            </p:nvSpPr>
            <p:spPr bwMode="auto">
              <a:xfrm>
                <a:off x="7210613" y="3257602"/>
                <a:ext cx="28583" cy="36393"/>
              </a:xfrm>
              <a:custGeom>
                <a:avLst/>
                <a:gdLst>
                  <a:gd name="T0" fmla="*/ 6 w 12"/>
                  <a:gd name="T1" fmla="*/ 0 h 12"/>
                  <a:gd name="T2" fmla="*/ 6 w 12"/>
                  <a:gd name="T3" fmla="*/ 0 h 12"/>
                  <a:gd name="T4" fmla="*/ 6 w 12"/>
                  <a:gd name="T5" fmla="*/ 35 h 12"/>
                  <a:gd name="T6" fmla="*/ 6 w 12"/>
                  <a:gd name="T7" fmla="*/ 35 h 12"/>
                  <a:gd name="T8" fmla="*/ 0 w 12"/>
                  <a:gd name="T9" fmla="*/ 18 h 12"/>
                  <a:gd name="T10" fmla="*/ 6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4C8FCC"/>
              </a:solidFill>
              <a:ln w="9525">
                <a:solidFill>
                  <a:srgbClr val="000000"/>
                </a:solidFill>
                <a:prstDash val="solid"/>
                <a:round/>
                <a:headEnd/>
                <a:tailEnd/>
              </a:ln>
            </p:spPr>
            <p:txBody>
              <a:bodyPr/>
              <a:lstStyle/>
              <a:p>
                <a:endParaRPr lang="en-US"/>
              </a:p>
            </p:txBody>
          </p:sp>
          <p:sp>
            <p:nvSpPr>
              <p:cNvPr id="402" name="Freeform 443"/>
              <p:cNvSpPr>
                <a:spLocks noChangeAspect="1"/>
              </p:cNvSpPr>
              <p:nvPr/>
            </p:nvSpPr>
            <p:spPr bwMode="auto">
              <a:xfrm>
                <a:off x="6771468" y="3819076"/>
                <a:ext cx="184494" cy="103978"/>
              </a:xfrm>
              <a:custGeom>
                <a:avLst/>
                <a:gdLst>
                  <a:gd name="T0" fmla="*/ 65 w 71"/>
                  <a:gd name="T1" fmla="*/ 46 h 35"/>
                  <a:gd name="T2" fmla="*/ 65 w 71"/>
                  <a:gd name="T3" fmla="*/ 61 h 35"/>
                  <a:gd name="T4" fmla="*/ 53 w 71"/>
                  <a:gd name="T5" fmla="*/ 61 h 35"/>
                  <a:gd name="T6" fmla="*/ 47 w 71"/>
                  <a:gd name="T7" fmla="*/ 91 h 35"/>
                  <a:gd name="T8" fmla="*/ 35 w 71"/>
                  <a:gd name="T9" fmla="*/ 61 h 35"/>
                  <a:gd name="T10" fmla="*/ 29 w 71"/>
                  <a:gd name="T11" fmla="*/ 75 h 35"/>
                  <a:gd name="T12" fmla="*/ 17 w 71"/>
                  <a:gd name="T13" fmla="*/ 91 h 35"/>
                  <a:gd name="T14" fmla="*/ 6 w 71"/>
                  <a:gd name="T15" fmla="*/ 61 h 35"/>
                  <a:gd name="T16" fmla="*/ 0 w 71"/>
                  <a:gd name="T17" fmla="*/ 61 h 35"/>
                  <a:gd name="T18" fmla="*/ 17 w 71"/>
                  <a:gd name="T19" fmla="*/ 15 h 35"/>
                  <a:gd name="T20" fmla="*/ 17 w 71"/>
                  <a:gd name="T21" fmla="*/ 15 h 35"/>
                  <a:gd name="T22" fmla="*/ 23 w 71"/>
                  <a:gd name="T23" fmla="*/ 0 h 35"/>
                  <a:gd name="T24" fmla="*/ 41 w 71"/>
                  <a:gd name="T25" fmla="*/ 0 h 35"/>
                  <a:gd name="T26" fmla="*/ 53 w 71"/>
                  <a:gd name="T27" fmla="*/ 0 h 35"/>
                  <a:gd name="T28" fmla="*/ 53 w 71"/>
                  <a:gd name="T29" fmla="*/ 15 h 35"/>
                  <a:gd name="T30" fmla="*/ 53 w 71"/>
                  <a:gd name="T31" fmla="*/ 31 h 35"/>
                  <a:gd name="T32" fmla="*/ 53 w 71"/>
                  <a:gd name="T33" fmla="*/ 31 h 35"/>
                  <a:gd name="T34" fmla="*/ 59 w 71"/>
                  <a:gd name="T35" fmla="*/ 31 h 35"/>
                  <a:gd name="T36" fmla="*/ 71 w 71"/>
                  <a:gd name="T37" fmla="*/ 46 h 35"/>
                  <a:gd name="T38" fmla="*/ 71 w 71"/>
                  <a:gd name="T39" fmla="*/ 46 h 35"/>
                  <a:gd name="T40" fmla="*/ 65 w 71"/>
                  <a:gd name="T41" fmla="*/ 46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003FBC"/>
              </a:solidFill>
              <a:ln w="9525">
                <a:solidFill>
                  <a:srgbClr val="000000"/>
                </a:solidFill>
                <a:prstDash val="solid"/>
                <a:round/>
                <a:headEnd/>
                <a:tailEnd/>
              </a:ln>
            </p:spPr>
            <p:txBody>
              <a:bodyPr/>
              <a:lstStyle/>
              <a:p>
                <a:endParaRPr lang="en-US"/>
              </a:p>
            </p:txBody>
          </p:sp>
          <p:sp>
            <p:nvSpPr>
              <p:cNvPr id="403" name="Freeform 444"/>
              <p:cNvSpPr>
                <a:spLocks noChangeAspect="1"/>
              </p:cNvSpPr>
              <p:nvPr/>
            </p:nvSpPr>
            <p:spPr bwMode="auto">
              <a:xfrm>
                <a:off x="7434083" y="3538340"/>
                <a:ext cx="740568" cy="454896"/>
              </a:xfrm>
              <a:custGeom>
                <a:avLst/>
                <a:gdLst>
                  <a:gd name="T0" fmla="*/ 163 w 281"/>
                  <a:gd name="T1" fmla="*/ 0 h 155"/>
                  <a:gd name="T2" fmla="*/ 151 w 281"/>
                  <a:gd name="T3" fmla="*/ 14 h 155"/>
                  <a:gd name="T4" fmla="*/ 133 w 281"/>
                  <a:gd name="T5" fmla="*/ 42 h 155"/>
                  <a:gd name="T6" fmla="*/ 133 w 281"/>
                  <a:gd name="T7" fmla="*/ 55 h 155"/>
                  <a:gd name="T8" fmla="*/ 96 w 281"/>
                  <a:gd name="T9" fmla="*/ 42 h 155"/>
                  <a:gd name="T10" fmla="*/ 73 w 281"/>
                  <a:gd name="T11" fmla="*/ 29 h 155"/>
                  <a:gd name="T12" fmla="*/ 43 w 281"/>
                  <a:gd name="T13" fmla="*/ 29 h 155"/>
                  <a:gd name="T14" fmla="*/ 12 w 281"/>
                  <a:gd name="T15" fmla="*/ 29 h 155"/>
                  <a:gd name="T16" fmla="*/ 18 w 281"/>
                  <a:gd name="T17" fmla="*/ 86 h 155"/>
                  <a:gd name="T18" fmla="*/ 18 w 281"/>
                  <a:gd name="T19" fmla="*/ 98 h 155"/>
                  <a:gd name="T20" fmla="*/ 6 w 281"/>
                  <a:gd name="T21" fmla="*/ 141 h 155"/>
                  <a:gd name="T22" fmla="*/ 0 w 281"/>
                  <a:gd name="T23" fmla="*/ 156 h 155"/>
                  <a:gd name="T24" fmla="*/ 0 w 281"/>
                  <a:gd name="T25" fmla="*/ 198 h 155"/>
                  <a:gd name="T26" fmla="*/ 12 w 281"/>
                  <a:gd name="T27" fmla="*/ 211 h 155"/>
                  <a:gd name="T28" fmla="*/ 12 w 281"/>
                  <a:gd name="T29" fmla="*/ 211 h 155"/>
                  <a:gd name="T30" fmla="*/ 49 w 281"/>
                  <a:gd name="T31" fmla="*/ 225 h 155"/>
                  <a:gd name="T32" fmla="*/ 73 w 281"/>
                  <a:gd name="T33" fmla="*/ 198 h 155"/>
                  <a:gd name="T34" fmla="*/ 85 w 281"/>
                  <a:gd name="T35" fmla="*/ 167 h 155"/>
                  <a:gd name="T36" fmla="*/ 90 w 281"/>
                  <a:gd name="T37" fmla="*/ 181 h 155"/>
                  <a:gd name="T38" fmla="*/ 102 w 281"/>
                  <a:gd name="T39" fmla="*/ 211 h 155"/>
                  <a:gd name="T40" fmla="*/ 139 w 281"/>
                  <a:gd name="T41" fmla="*/ 254 h 155"/>
                  <a:gd name="T42" fmla="*/ 151 w 281"/>
                  <a:gd name="T43" fmla="*/ 279 h 155"/>
                  <a:gd name="T44" fmla="*/ 163 w 281"/>
                  <a:gd name="T45" fmla="*/ 268 h 155"/>
                  <a:gd name="T46" fmla="*/ 169 w 281"/>
                  <a:gd name="T47" fmla="*/ 268 h 155"/>
                  <a:gd name="T48" fmla="*/ 163 w 281"/>
                  <a:gd name="T49" fmla="*/ 254 h 155"/>
                  <a:gd name="T50" fmla="*/ 169 w 281"/>
                  <a:gd name="T51" fmla="*/ 268 h 155"/>
                  <a:gd name="T52" fmla="*/ 183 w 281"/>
                  <a:gd name="T53" fmla="*/ 268 h 155"/>
                  <a:gd name="T54" fmla="*/ 163 w 281"/>
                  <a:gd name="T55" fmla="*/ 279 h 155"/>
                  <a:gd name="T56" fmla="*/ 169 w 281"/>
                  <a:gd name="T57" fmla="*/ 279 h 155"/>
                  <a:gd name="T58" fmla="*/ 183 w 281"/>
                  <a:gd name="T59" fmla="*/ 294 h 155"/>
                  <a:gd name="T60" fmla="*/ 206 w 281"/>
                  <a:gd name="T61" fmla="*/ 294 h 155"/>
                  <a:gd name="T62" fmla="*/ 183 w 281"/>
                  <a:gd name="T63" fmla="*/ 323 h 155"/>
                  <a:gd name="T64" fmla="*/ 200 w 281"/>
                  <a:gd name="T65" fmla="*/ 333 h 155"/>
                  <a:gd name="T66" fmla="*/ 206 w 281"/>
                  <a:gd name="T67" fmla="*/ 349 h 155"/>
                  <a:gd name="T68" fmla="*/ 206 w 281"/>
                  <a:gd name="T69" fmla="*/ 365 h 155"/>
                  <a:gd name="T70" fmla="*/ 230 w 281"/>
                  <a:gd name="T71" fmla="*/ 349 h 155"/>
                  <a:gd name="T72" fmla="*/ 242 w 281"/>
                  <a:gd name="T73" fmla="*/ 349 h 155"/>
                  <a:gd name="T74" fmla="*/ 256 w 281"/>
                  <a:gd name="T75" fmla="*/ 333 h 155"/>
                  <a:gd name="T76" fmla="*/ 236 w 281"/>
                  <a:gd name="T77" fmla="*/ 333 h 155"/>
                  <a:gd name="T78" fmla="*/ 224 w 281"/>
                  <a:gd name="T79" fmla="*/ 306 h 155"/>
                  <a:gd name="T80" fmla="*/ 230 w 281"/>
                  <a:gd name="T81" fmla="*/ 279 h 155"/>
                  <a:gd name="T82" fmla="*/ 224 w 281"/>
                  <a:gd name="T83" fmla="*/ 294 h 155"/>
                  <a:gd name="T84" fmla="*/ 230 w 281"/>
                  <a:gd name="T85" fmla="*/ 279 h 155"/>
                  <a:gd name="T86" fmla="*/ 256 w 281"/>
                  <a:gd name="T87" fmla="*/ 268 h 155"/>
                  <a:gd name="T88" fmla="*/ 285 w 281"/>
                  <a:gd name="T89" fmla="*/ 238 h 155"/>
                  <a:gd name="T90" fmla="*/ 291 w 281"/>
                  <a:gd name="T91" fmla="*/ 238 h 155"/>
                  <a:gd name="T92" fmla="*/ 297 w 281"/>
                  <a:gd name="T93" fmla="*/ 211 h 155"/>
                  <a:gd name="T94" fmla="*/ 309 w 281"/>
                  <a:gd name="T95" fmla="*/ 198 h 155"/>
                  <a:gd name="T96" fmla="*/ 297 w 281"/>
                  <a:gd name="T97" fmla="*/ 141 h 155"/>
                  <a:gd name="T98" fmla="*/ 279 w 281"/>
                  <a:gd name="T99" fmla="*/ 126 h 155"/>
                  <a:gd name="T100" fmla="*/ 248 w 281"/>
                  <a:gd name="T101" fmla="*/ 98 h 155"/>
                  <a:gd name="T102" fmla="*/ 236 w 281"/>
                  <a:gd name="T103" fmla="*/ 112 h 155"/>
                  <a:gd name="T104" fmla="*/ 192 w 281"/>
                  <a:gd name="T105" fmla="*/ 29 h 155"/>
                  <a:gd name="T106" fmla="*/ 192 w 281"/>
                  <a:gd name="T107" fmla="*/ 14 h 155"/>
                  <a:gd name="T108" fmla="*/ 163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003FBC"/>
              </a:solidFill>
              <a:ln w="9525">
                <a:solidFill>
                  <a:srgbClr val="000000"/>
                </a:solidFill>
                <a:prstDash val="solid"/>
                <a:round/>
                <a:headEnd/>
                <a:tailEnd/>
              </a:ln>
            </p:spPr>
            <p:txBody>
              <a:bodyPr/>
              <a:lstStyle/>
              <a:p>
                <a:endParaRPr lang="en-US"/>
              </a:p>
            </p:txBody>
          </p:sp>
          <p:sp>
            <p:nvSpPr>
              <p:cNvPr id="404" name="Freeform 445"/>
              <p:cNvSpPr>
                <a:spLocks noChangeAspect="1"/>
              </p:cNvSpPr>
              <p:nvPr/>
            </p:nvSpPr>
            <p:spPr bwMode="auto">
              <a:xfrm>
                <a:off x="1319840" y="2521972"/>
                <a:ext cx="3006449" cy="1648024"/>
              </a:xfrm>
              <a:custGeom>
                <a:avLst/>
                <a:gdLst>
                  <a:gd name="T0" fmla="*/ 296 w 1389"/>
                  <a:gd name="T1" fmla="*/ 34 h 761"/>
                  <a:gd name="T2" fmla="*/ 318 w 1389"/>
                  <a:gd name="T3" fmla="*/ 18 h 761"/>
                  <a:gd name="T4" fmla="*/ 287 w 1389"/>
                  <a:gd name="T5" fmla="*/ 29 h 761"/>
                  <a:gd name="T6" fmla="*/ 275 w 1389"/>
                  <a:gd name="T7" fmla="*/ 18 h 761"/>
                  <a:gd name="T8" fmla="*/ 275 w 1389"/>
                  <a:gd name="T9" fmla="*/ 7 h 761"/>
                  <a:gd name="T10" fmla="*/ 267 w 1389"/>
                  <a:gd name="T11" fmla="*/ 4 h 761"/>
                  <a:gd name="T12" fmla="*/ 263 w 1389"/>
                  <a:gd name="T13" fmla="*/ 18 h 761"/>
                  <a:gd name="T14" fmla="*/ 243 w 1389"/>
                  <a:gd name="T15" fmla="*/ 34 h 761"/>
                  <a:gd name="T16" fmla="*/ 252 w 1389"/>
                  <a:gd name="T17" fmla="*/ 25 h 761"/>
                  <a:gd name="T18" fmla="*/ 237 w 1389"/>
                  <a:gd name="T19" fmla="*/ 25 h 761"/>
                  <a:gd name="T20" fmla="*/ 198 w 1389"/>
                  <a:gd name="T21" fmla="*/ 25 h 761"/>
                  <a:gd name="T22" fmla="*/ 192 w 1389"/>
                  <a:gd name="T23" fmla="*/ 32 h 761"/>
                  <a:gd name="T24" fmla="*/ 172 w 1389"/>
                  <a:gd name="T25" fmla="*/ 22 h 761"/>
                  <a:gd name="T26" fmla="*/ 136 w 1389"/>
                  <a:gd name="T27" fmla="*/ 13 h 761"/>
                  <a:gd name="T28" fmla="*/ 116 w 1389"/>
                  <a:gd name="T29" fmla="*/ 13 h 761"/>
                  <a:gd name="T30" fmla="*/ 81 w 1389"/>
                  <a:gd name="T31" fmla="*/ 22 h 761"/>
                  <a:gd name="T32" fmla="*/ 15 w 1389"/>
                  <a:gd name="T33" fmla="*/ 61 h 761"/>
                  <a:gd name="T34" fmla="*/ 15 w 1389"/>
                  <a:gd name="T35" fmla="*/ 82 h 761"/>
                  <a:gd name="T36" fmla="*/ 27 w 1389"/>
                  <a:gd name="T37" fmla="*/ 111 h 761"/>
                  <a:gd name="T38" fmla="*/ 20 w 1389"/>
                  <a:gd name="T39" fmla="*/ 119 h 761"/>
                  <a:gd name="T40" fmla="*/ 20 w 1389"/>
                  <a:gd name="T41" fmla="*/ 123 h 761"/>
                  <a:gd name="T42" fmla="*/ 24 w 1389"/>
                  <a:gd name="T43" fmla="*/ 135 h 761"/>
                  <a:gd name="T44" fmla="*/ 18 w 1389"/>
                  <a:gd name="T45" fmla="*/ 140 h 761"/>
                  <a:gd name="T46" fmla="*/ 24 w 1389"/>
                  <a:gd name="T47" fmla="*/ 144 h 761"/>
                  <a:gd name="T48" fmla="*/ 24 w 1389"/>
                  <a:gd name="T49" fmla="*/ 147 h 761"/>
                  <a:gd name="T50" fmla="*/ 28 w 1389"/>
                  <a:gd name="T51" fmla="*/ 153 h 761"/>
                  <a:gd name="T52" fmla="*/ 175 w 1389"/>
                  <a:gd name="T53" fmla="*/ 157 h 761"/>
                  <a:gd name="T54" fmla="*/ 215 w 1389"/>
                  <a:gd name="T55" fmla="*/ 169 h 761"/>
                  <a:gd name="T56" fmla="*/ 227 w 1389"/>
                  <a:gd name="T57" fmla="*/ 196 h 761"/>
                  <a:gd name="T58" fmla="*/ 243 w 1389"/>
                  <a:gd name="T59" fmla="*/ 198 h 761"/>
                  <a:gd name="T60" fmla="*/ 296 w 1389"/>
                  <a:gd name="T61" fmla="*/ 178 h 761"/>
                  <a:gd name="T62" fmla="*/ 312 w 1389"/>
                  <a:gd name="T63" fmla="*/ 185 h 761"/>
                  <a:gd name="T64" fmla="*/ 332 w 1389"/>
                  <a:gd name="T65" fmla="*/ 182 h 761"/>
                  <a:gd name="T66" fmla="*/ 316 w 1389"/>
                  <a:gd name="T67" fmla="*/ 196 h 761"/>
                  <a:gd name="T68" fmla="*/ 342 w 1389"/>
                  <a:gd name="T69" fmla="*/ 182 h 761"/>
                  <a:gd name="T70" fmla="*/ 330 w 1389"/>
                  <a:gd name="T71" fmla="*/ 167 h 761"/>
                  <a:gd name="T72" fmla="*/ 334 w 1389"/>
                  <a:gd name="T73" fmla="*/ 157 h 761"/>
                  <a:gd name="T74" fmla="*/ 299 w 1389"/>
                  <a:gd name="T75" fmla="*/ 169 h 761"/>
                  <a:gd name="T76" fmla="*/ 348 w 1389"/>
                  <a:gd name="T77" fmla="*/ 149 h 761"/>
                  <a:gd name="T78" fmla="*/ 385 w 1389"/>
                  <a:gd name="T79" fmla="*/ 131 h 761"/>
                  <a:gd name="T80" fmla="*/ 376 w 1389"/>
                  <a:gd name="T81" fmla="*/ 119 h 761"/>
                  <a:gd name="T82" fmla="*/ 372 w 1389"/>
                  <a:gd name="T83" fmla="*/ 122 h 761"/>
                  <a:gd name="T84" fmla="*/ 372 w 1389"/>
                  <a:gd name="T85" fmla="*/ 112 h 761"/>
                  <a:gd name="T86" fmla="*/ 367 w 1389"/>
                  <a:gd name="T87" fmla="*/ 106 h 761"/>
                  <a:gd name="T88" fmla="*/ 365 w 1389"/>
                  <a:gd name="T89" fmla="*/ 102 h 761"/>
                  <a:gd name="T90" fmla="*/ 362 w 1389"/>
                  <a:gd name="T91" fmla="*/ 92 h 761"/>
                  <a:gd name="T92" fmla="*/ 365 w 1389"/>
                  <a:gd name="T93" fmla="*/ 82 h 761"/>
                  <a:gd name="T94" fmla="*/ 359 w 1389"/>
                  <a:gd name="T95" fmla="*/ 82 h 761"/>
                  <a:gd name="T96" fmla="*/ 342 w 1389"/>
                  <a:gd name="T97" fmla="*/ 90 h 761"/>
                  <a:gd name="T98" fmla="*/ 332 w 1389"/>
                  <a:gd name="T99" fmla="*/ 88 h 761"/>
                  <a:gd name="T100" fmla="*/ 340 w 1389"/>
                  <a:gd name="T101" fmla="*/ 74 h 761"/>
                  <a:gd name="T102" fmla="*/ 326 w 1389"/>
                  <a:gd name="T103" fmla="*/ 63 h 761"/>
                  <a:gd name="T104" fmla="*/ 302 w 1389"/>
                  <a:gd name="T105" fmla="*/ 74 h 761"/>
                  <a:gd name="T106" fmla="*/ 283 w 1389"/>
                  <a:gd name="T107" fmla="*/ 111 h 761"/>
                  <a:gd name="T108" fmla="*/ 263 w 1389"/>
                  <a:gd name="T109" fmla="*/ 137 h 761"/>
                  <a:gd name="T110" fmla="*/ 255 w 1389"/>
                  <a:gd name="T111" fmla="*/ 127 h 761"/>
                  <a:gd name="T112" fmla="*/ 233 w 1389"/>
                  <a:gd name="T113" fmla="*/ 102 h 761"/>
                  <a:gd name="T114" fmla="*/ 212 w 1389"/>
                  <a:gd name="T115" fmla="*/ 92 h 761"/>
                  <a:gd name="T116" fmla="*/ 239 w 1389"/>
                  <a:gd name="T117" fmla="*/ 63 h 761"/>
                  <a:gd name="T118" fmla="*/ 241 w 1389"/>
                  <a:gd name="T119" fmla="*/ 52 h 761"/>
                  <a:gd name="T120" fmla="*/ 265 w 1389"/>
                  <a:gd name="T121" fmla="*/ 52 h 7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494 w 10000"/>
                  <a:gd name="connsiteY434" fmla="*/ 2654 h 10000"/>
                  <a:gd name="connsiteX435" fmla="*/ 6343 w 10000"/>
                  <a:gd name="connsiteY435" fmla="*/ 2549 h 10000"/>
                  <a:gd name="connsiteX436" fmla="*/ 6393 w 10000"/>
                  <a:gd name="connsiteY436" fmla="*/ 2549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7120 w 10000"/>
                  <a:gd name="connsiteY449" fmla="*/ 2024 h 10000"/>
                  <a:gd name="connsiteX450" fmla="*/ 7421 w 10000"/>
                  <a:gd name="connsiteY450" fmla="*/ 1805 h 10000"/>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494 w 10000"/>
                  <a:gd name="connsiteY434" fmla="*/ 2654 h 10000"/>
                  <a:gd name="connsiteX435" fmla="*/ 6343 w 10000"/>
                  <a:gd name="connsiteY435" fmla="*/ 2549 h 10000"/>
                  <a:gd name="connsiteX436" fmla="*/ 6393 w 10000"/>
                  <a:gd name="connsiteY436" fmla="*/ 2549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7120 w 10000"/>
                  <a:gd name="connsiteY449" fmla="*/ 2024 h 10000"/>
                  <a:gd name="connsiteX450" fmla="*/ 7421 w 10000"/>
                  <a:gd name="connsiteY450" fmla="*/ 1805 h 10000"/>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494 w 10000"/>
                  <a:gd name="connsiteY434" fmla="*/ 2654 h 10000"/>
                  <a:gd name="connsiteX435" fmla="*/ 6343 w 10000"/>
                  <a:gd name="connsiteY435" fmla="*/ 2549 h 10000"/>
                  <a:gd name="connsiteX436" fmla="*/ 6393 w 10000"/>
                  <a:gd name="connsiteY436" fmla="*/ 2549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6848 w 10000"/>
                  <a:gd name="connsiteY449" fmla="*/ 1845 h 10000"/>
                  <a:gd name="connsiteX450" fmla="*/ 7421 w 10000"/>
                  <a:gd name="connsiteY450" fmla="*/ 1805 h 10000"/>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494 w 10000"/>
                  <a:gd name="connsiteY434" fmla="*/ 2654 h 10000"/>
                  <a:gd name="connsiteX435" fmla="*/ 6343 w 10000"/>
                  <a:gd name="connsiteY435" fmla="*/ 2549 h 10000"/>
                  <a:gd name="connsiteX436" fmla="*/ 6541 w 10000"/>
                  <a:gd name="connsiteY436" fmla="*/ 2597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6848 w 10000"/>
                  <a:gd name="connsiteY449" fmla="*/ 1845 h 10000"/>
                  <a:gd name="connsiteX450" fmla="*/ 7421 w 10000"/>
                  <a:gd name="connsiteY450" fmla="*/ 1805 h 10000"/>
                  <a:gd name="connsiteX0" fmla="*/ 7379 w 10000"/>
                  <a:gd name="connsiteY0" fmla="*/ 1813 h 10000"/>
                  <a:gd name="connsiteX1" fmla="*/ 7329 w 10000"/>
                  <a:gd name="connsiteY1" fmla="*/ 1708 h 10000"/>
                  <a:gd name="connsiteX2" fmla="*/ 7487 w 10000"/>
                  <a:gd name="connsiteY2" fmla="*/ 1708 h 10000"/>
                  <a:gd name="connsiteX3" fmla="*/ 7538 w 10000"/>
                  <a:gd name="connsiteY3" fmla="*/ 1813 h 10000"/>
                  <a:gd name="connsiteX4" fmla="*/ 7646 w 10000"/>
                  <a:gd name="connsiteY4" fmla="*/ 1708 h 10000"/>
                  <a:gd name="connsiteX5" fmla="*/ 7595 w 10000"/>
                  <a:gd name="connsiteY5" fmla="*/ 1603 h 10000"/>
                  <a:gd name="connsiteX6" fmla="*/ 7646 w 10000"/>
                  <a:gd name="connsiteY6" fmla="*/ 1603 h 10000"/>
                  <a:gd name="connsiteX7" fmla="*/ 7696 w 10000"/>
                  <a:gd name="connsiteY7" fmla="*/ 1708 h 10000"/>
                  <a:gd name="connsiteX8" fmla="*/ 8013 w 10000"/>
                  <a:gd name="connsiteY8" fmla="*/ 1498 h 10000"/>
                  <a:gd name="connsiteX9" fmla="*/ 8063 w 10000"/>
                  <a:gd name="connsiteY9" fmla="*/ 1393 h 10000"/>
                  <a:gd name="connsiteX10" fmla="*/ 8013 w 10000"/>
                  <a:gd name="connsiteY10" fmla="*/ 1170 h 10000"/>
                  <a:gd name="connsiteX11" fmla="*/ 8063 w 10000"/>
                  <a:gd name="connsiteY11" fmla="*/ 1064 h 10000"/>
                  <a:gd name="connsiteX12" fmla="*/ 8171 w 10000"/>
                  <a:gd name="connsiteY12" fmla="*/ 959 h 10000"/>
                  <a:gd name="connsiteX13" fmla="*/ 8114 w 10000"/>
                  <a:gd name="connsiteY13" fmla="*/ 959 h 10000"/>
                  <a:gd name="connsiteX14" fmla="*/ 8222 w 10000"/>
                  <a:gd name="connsiteY14" fmla="*/ 854 h 10000"/>
                  <a:gd name="connsiteX15" fmla="*/ 8013 w 10000"/>
                  <a:gd name="connsiteY15" fmla="*/ 749 h 10000"/>
                  <a:gd name="connsiteX16" fmla="*/ 8171 w 10000"/>
                  <a:gd name="connsiteY16" fmla="*/ 749 h 10000"/>
                  <a:gd name="connsiteX17" fmla="*/ 7804 w 10000"/>
                  <a:gd name="connsiteY17" fmla="*/ 749 h 10000"/>
                  <a:gd name="connsiteX18" fmla="*/ 7804 w 10000"/>
                  <a:gd name="connsiteY18" fmla="*/ 854 h 10000"/>
                  <a:gd name="connsiteX19" fmla="*/ 7804 w 10000"/>
                  <a:gd name="connsiteY19" fmla="*/ 959 h 10000"/>
                  <a:gd name="connsiteX20" fmla="*/ 7696 w 10000"/>
                  <a:gd name="connsiteY20" fmla="*/ 959 h 10000"/>
                  <a:gd name="connsiteX21" fmla="*/ 7437 w 10000"/>
                  <a:gd name="connsiteY21" fmla="*/ 1393 h 10000"/>
                  <a:gd name="connsiteX22" fmla="*/ 7329 w 10000"/>
                  <a:gd name="connsiteY22" fmla="*/ 1498 h 10000"/>
                  <a:gd name="connsiteX23" fmla="*/ 7329 w 10000"/>
                  <a:gd name="connsiteY23" fmla="*/ 1170 h 10000"/>
                  <a:gd name="connsiteX24" fmla="*/ 7437 w 10000"/>
                  <a:gd name="connsiteY24" fmla="*/ 959 h 10000"/>
                  <a:gd name="connsiteX25" fmla="*/ 7329 w 10000"/>
                  <a:gd name="connsiteY25" fmla="*/ 854 h 10000"/>
                  <a:gd name="connsiteX26" fmla="*/ 7120 w 10000"/>
                  <a:gd name="connsiteY26" fmla="*/ 1170 h 10000"/>
                  <a:gd name="connsiteX27" fmla="*/ 7171 w 10000"/>
                  <a:gd name="connsiteY27" fmla="*/ 854 h 10000"/>
                  <a:gd name="connsiteX28" fmla="*/ 7120 w 10000"/>
                  <a:gd name="connsiteY28" fmla="*/ 854 h 10000"/>
                  <a:gd name="connsiteX29" fmla="*/ 7221 w 10000"/>
                  <a:gd name="connsiteY29" fmla="*/ 749 h 10000"/>
                  <a:gd name="connsiteX30" fmla="*/ 7171 w 10000"/>
                  <a:gd name="connsiteY30" fmla="*/ 749 h 10000"/>
                  <a:gd name="connsiteX31" fmla="*/ 7012 w 10000"/>
                  <a:gd name="connsiteY31" fmla="*/ 749 h 10000"/>
                  <a:gd name="connsiteX32" fmla="*/ 7012 w 10000"/>
                  <a:gd name="connsiteY32" fmla="*/ 644 h 10000"/>
                  <a:gd name="connsiteX33" fmla="*/ 7120 w 10000"/>
                  <a:gd name="connsiteY33" fmla="*/ 539 h 10000"/>
                  <a:gd name="connsiteX34" fmla="*/ 7171 w 10000"/>
                  <a:gd name="connsiteY34" fmla="*/ 539 h 10000"/>
                  <a:gd name="connsiteX35" fmla="*/ 7120 w 10000"/>
                  <a:gd name="connsiteY35" fmla="*/ 315 h 10000"/>
                  <a:gd name="connsiteX36" fmla="*/ 7171 w 10000"/>
                  <a:gd name="connsiteY36" fmla="*/ 210 h 10000"/>
                  <a:gd name="connsiteX37" fmla="*/ 7120 w 10000"/>
                  <a:gd name="connsiteY37" fmla="*/ 105 h 10000"/>
                  <a:gd name="connsiteX38" fmla="*/ 7070 w 10000"/>
                  <a:gd name="connsiteY38" fmla="*/ 105 h 10000"/>
                  <a:gd name="connsiteX39" fmla="*/ 7120 w 10000"/>
                  <a:gd name="connsiteY39" fmla="*/ 0 h 10000"/>
                  <a:gd name="connsiteX40" fmla="*/ 7012 w 10000"/>
                  <a:gd name="connsiteY40" fmla="*/ 105 h 10000"/>
                  <a:gd name="connsiteX41" fmla="*/ 7070 w 10000"/>
                  <a:gd name="connsiteY41" fmla="*/ 105 h 10000"/>
                  <a:gd name="connsiteX42" fmla="*/ 6911 w 10000"/>
                  <a:gd name="connsiteY42" fmla="*/ 210 h 10000"/>
                  <a:gd name="connsiteX43" fmla="*/ 6811 w 10000"/>
                  <a:gd name="connsiteY43" fmla="*/ 210 h 10000"/>
                  <a:gd name="connsiteX44" fmla="*/ 6760 w 10000"/>
                  <a:gd name="connsiteY44" fmla="*/ 420 h 10000"/>
                  <a:gd name="connsiteX45" fmla="*/ 6710 w 10000"/>
                  <a:gd name="connsiteY45" fmla="*/ 539 h 10000"/>
                  <a:gd name="connsiteX46" fmla="*/ 6652 w 10000"/>
                  <a:gd name="connsiteY46" fmla="*/ 644 h 10000"/>
                  <a:gd name="connsiteX47" fmla="*/ 6911 w 10000"/>
                  <a:gd name="connsiteY47" fmla="*/ 854 h 10000"/>
                  <a:gd name="connsiteX48" fmla="*/ 6811 w 10000"/>
                  <a:gd name="connsiteY48" fmla="*/ 854 h 10000"/>
                  <a:gd name="connsiteX49" fmla="*/ 6760 w 10000"/>
                  <a:gd name="connsiteY49" fmla="*/ 854 h 10000"/>
                  <a:gd name="connsiteX50" fmla="*/ 6710 w 10000"/>
                  <a:gd name="connsiteY50" fmla="*/ 959 h 10000"/>
                  <a:gd name="connsiteX51" fmla="*/ 6811 w 10000"/>
                  <a:gd name="connsiteY51" fmla="*/ 959 h 10000"/>
                  <a:gd name="connsiteX52" fmla="*/ 6760 w 10000"/>
                  <a:gd name="connsiteY52" fmla="*/ 1064 h 10000"/>
                  <a:gd name="connsiteX53" fmla="*/ 6551 w 10000"/>
                  <a:gd name="connsiteY53" fmla="*/ 1170 h 10000"/>
                  <a:gd name="connsiteX54" fmla="*/ 6443 w 10000"/>
                  <a:gd name="connsiteY54" fmla="*/ 1393 h 10000"/>
                  <a:gd name="connsiteX55" fmla="*/ 6393 w 10000"/>
                  <a:gd name="connsiteY55" fmla="*/ 1603 h 10000"/>
                  <a:gd name="connsiteX56" fmla="*/ 6285 w 10000"/>
                  <a:gd name="connsiteY56" fmla="*/ 1603 h 10000"/>
                  <a:gd name="connsiteX57" fmla="*/ 6285 w 10000"/>
                  <a:gd name="connsiteY57" fmla="*/ 1498 h 10000"/>
                  <a:gd name="connsiteX58" fmla="*/ 6393 w 10000"/>
                  <a:gd name="connsiteY58" fmla="*/ 1498 h 10000"/>
                  <a:gd name="connsiteX59" fmla="*/ 6343 w 10000"/>
                  <a:gd name="connsiteY59" fmla="*/ 1498 h 10000"/>
                  <a:gd name="connsiteX60" fmla="*/ 6393 w 10000"/>
                  <a:gd name="connsiteY60" fmla="*/ 1393 h 10000"/>
                  <a:gd name="connsiteX61" fmla="*/ 6343 w 10000"/>
                  <a:gd name="connsiteY61" fmla="*/ 1393 h 10000"/>
                  <a:gd name="connsiteX62" fmla="*/ 6494 w 10000"/>
                  <a:gd name="connsiteY62" fmla="*/ 1170 h 10000"/>
                  <a:gd name="connsiteX63" fmla="*/ 6393 w 10000"/>
                  <a:gd name="connsiteY63" fmla="*/ 1170 h 10000"/>
                  <a:gd name="connsiteX64" fmla="*/ 6285 w 10000"/>
                  <a:gd name="connsiteY64" fmla="*/ 1064 h 10000"/>
                  <a:gd name="connsiteX65" fmla="*/ 6184 w 10000"/>
                  <a:gd name="connsiteY65" fmla="*/ 1170 h 10000"/>
                  <a:gd name="connsiteX66" fmla="*/ 6184 w 10000"/>
                  <a:gd name="connsiteY66" fmla="*/ 1275 h 10000"/>
                  <a:gd name="connsiteX67" fmla="*/ 6285 w 10000"/>
                  <a:gd name="connsiteY67" fmla="*/ 1275 h 10000"/>
                  <a:gd name="connsiteX68" fmla="*/ 6184 w 10000"/>
                  <a:gd name="connsiteY68" fmla="*/ 1275 h 10000"/>
                  <a:gd name="connsiteX69" fmla="*/ 6127 w 10000"/>
                  <a:gd name="connsiteY69" fmla="*/ 1170 h 10000"/>
                  <a:gd name="connsiteX70" fmla="*/ 6076 w 10000"/>
                  <a:gd name="connsiteY70" fmla="*/ 1275 h 10000"/>
                  <a:gd name="connsiteX71" fmla="*/ 5659 w 10000"/>
                  <a:gd name="connsiteY71" fmla="*/ 1275 h 10000"/>
                  <a:gd name="connsiteX72" fmla="*/ 5551 w 10000"/>
                  <a:gd name="connsiteY72" fmla="*/ 1170 h 10000"/>
                  <a:gd name="connsiteX73" fmla="*/ 5500 w 10000"/>
                  <a:gd name="connsiteY73" fmla="*/ 1170 h 10000"/>
                  <a:gd name="connsiteX74" fmla="*/ 5450 w 10000"/>
                  <a:gd name="connsiteY74" fmla="*/ 1064 h 10000"/>
                  <a:gd name="connsiteX75" fmla="*/ 5392 w 10000"/>
                  <a:gd name="connsiteY75" fmla="*/ 959 h 10000"/>
                  <a:gd name="connsiteX76" fmla="*/ 5025 w 10000"/>
                  <a:gd name="connsiteY76" fmla="*/ 1064 h 10000"/>
                  <a:gd name="connsiteX77" fmla="*/ 5133 w 10000"/>
                  <a:gd name="connsiteY77" fmla="*/ 1170 h 10000"/>
                  <a:gd name="connsiteX78" fmla="*/ 5392 w 10000"/>
                  <a:gd name="connsiteY78" fmla="*/ 1064 h 10000"/>
                  <a:gd name="connsiteX79" fmla="*/ 5184 w 10000"/>
                  <a:gd name="connsiteY79" fmla="*/ 1170 h 10000"/>
                  <a:gd name="connsiteX80" fmla="*/ 5076 w 10000"/>
                  <a:gd name="connsiteY80" fmla="*/ 1170 h 10000"/>
                  <a:gd name="connsiteX81" fmla="*/ 5025 w 10000"/>
                  <a:gd name="connsiteY81" fmla="*/ 1603 h 10000"/>
                  <a:gd name="connsiteX82" fmla="*/ 4975 w 10000"/>
                  <a:gd name="connsiteY82" fmla="*/ 1498 h 10000"/>
                  <a:gd name="connsiteX83" fmla="*/ 4924 w 10000"/>
                  <a:gd name="connsiteY83" fmla="*/ 1708 h 10000"/>
                  <a:gd name="connsiteX84" fmla="*/ 4867 w 10000"/>
                  <a:gd name="connsiteY84" fmla="*/ 1498 h 10000"/>
                  <a:gd name="connsiteX85" fmla="*/ 4975 w 10000"/>
                  <a:gd name="connsiteY85" fmla="*/ 1498 h 10000"/>
                  <a:gd name="connsiteX86" fmla="*/ 4924 w 10000"/>
                  <a:gd name="connsiteY86" fmla="*/ 1275 h 10000"/>
                  <a:gd name="connsiteX87" fmla="*/ 4867 w 10000"/>
                  <a:gd name="connsiteY87" fmla="*/ 1393 h 10000"/>
                  <a:gd name="connsiteX88" fmla="*/ 4867 w 10000"/>
                  <a:gd name="connsiteY88" fmla="*/ 1275 h 10000"/>
                  <a:gd name="connsiteX89" fmla="*/ 4816 w 10000"/>
                  <a:gd name="connsiteY89" fmla="*/ 1275 h 10000"/>
                  <a:gd name="connsiteX90" fmla="*/ 4341 w 10000"/>
                  <a:gd name="connsiteY90" fmla="*/ 1275 h 10000"/>
                  <a:gd name="connsiteX91" fmla="*/ 4183 w 10000"/>
                  <a:gd name="connsiteY91" fmla="*/ 1275 h 10000"/>
                  <a:gd name="connsiteX92" fmla="*/ 4399 w 10000"/>
                  <a:gd name="connsiteY92" fmla="*/ 1170 h 10000"/>
                  <a:gd name="connsiteX93" fmla="*/ 4449 w 10000"/>
                  <a:gd name="connsiteY93" fmla="*/ 1064 h 10000"/>
                  <a:gd name="connsiteX94" fmla="*/ 4341 w 10000"/>
                  <a:gd name="connsiteY94" fmla="*/ 959 h 10000"/>
                  <a:gd name="connsiteX95" fmla="*/ 4240 w 10000"/>
                  <a:gd name="connsiteY95" fmla="*/ 959 h 10000"/>
                  <a:gd name="connsiteX96" fmla="*/ 3672 w 10000"/>
                  <a:gd name="connsiteY96" fmla="*/ 644 h 10000"/>
                  <a:gd name="connsiteX97" fmla="*/ 3513 w 10000"/>
                  <a:gd name="connsiteY97" fmla="*/ 854 h 10000"/>
                  <a:gd name="connsiteX98" fmla="*/ 3456 w 10000"/>
                  <a:gd name="connsiteY98" fmla="*/ 749 h 10000"/>
                  <a:gd name="connsiteX99" fmla="*/ 3513 w 10000"/>
                  <a:gd name="connsiteY99" fmla="*/ 749 h 10000"/>
                  <a:gd name="connsiteX100" fmla="*/ 3513 w 10000"/>
                  <a:gd name="connsiteY100" fmla="*/ 539 h 10000"/>
                  <a:gd name="connsiteX101" fmla="*/ 3513 w 10000"/>
                  <a:gd name="connsiteY101" fmla="*/ 644 h 10000"/>
                  <a:gd name="connsiteX102" fmla="*/ 3456 w 10000"/>
                  <a:gd name="connsiteY102" fmla="*/ 749 h 10000"/>
                  <a:gd name="connsiteX103" fmla="*/ 3355 w 10000"/>
                  <a:gd name="connsiteY103" fmla="*/ 749 h 10000"/>
                  <a:gd name="connsiteX104" fmla="*/ 3305 w 10000"/>
                  <a:gd name="connsiteY104" fmla="*/ 854 h 10000"/>
                  <a:gd name="connsiteX105" fmla="*/ 3247 w 10000"/>
                  <a:gd name="connsiteY105" fmla="*/ 644 h 10000"/>
                  <a:gd name="connsiteX106" fmla="*/ 3197 w 10000"/>
                  <a:gd name="connsiteY106" fmla="*/ 420 h 10000"/>
                  <a:gd name="connsiteX107" fmla="*/ 3247 w 10000"/>
                  <a:gd name="connsiteY107" fmla="*/ 539 h 10000"/>
                  <a:gd name="connsiteX108" fmla="*/ 2988 w 10000"/>
                  <a:gd name="connsiteY108" fmla="*/ 749 h 10000"/>
                  <a:gd name="connsiteX109" fmla="*/ 2988 w 10000"/>
                  <a:gd name="connsiteY109" fmla="*/ 644 h 10000"/>
                  <a:gd name="connsiteX110" fmla="*/ 2721 w 10000"/>
                  <a:gd name="connsiteY110" fmla="*/ 749 h 10000"/>
                  <a:gd name="connsiteX111" fmla="*/ 2988 w 10000"/>
                  <a:gd name="connsiteY111" fmla="*/ 539 h 10000"/>
                  <a:gd name="connsiteX112" fmla="*/ 2829 w 10000"/>
                  <a:gd name="connsiteY112" fmla="*/ 644 h 10000"/>
                  <a:gd name="connsiteX113" fmla="*/ 2513 w 10000"/>
                  <a:gd name="connsiteY113" fmla="*/ 749 h 10000"/>
                  <a:gd name="connsiteX114" fmla="*/ 2253 w 10000"/>
                  <a:gd name="connsiteY114" fmla="*/ 959 h 10000"/>
                  <a:gd name="connsiteX115" fmla="*/ 2196 w 10000"/>
                  <a:gd name="connsiteY115" fmla="*/ 959 h 10000"/>
                  <a:gd name="connsiteX116" fmla="*/ 2095 w 10000"/>
                  <a:gd name="connsiteY116" fmla="*/ 959 h 10000"/>
                  <a:gd name="connsiteX117" fmla="*/ 2095 w 10000"/>
                  <a:gd name="connsiteY117" fmla="*/ 1064 h 10000"/>
                  <a:gd name="connsiteX118" fmla="*/ 1829 w 10000"/>
                  <a:gd name="connsiteY118" fmla="*/ 854 h 10000"/>
                  <a:gd name="connsiteX119" fmla="*/ 1620 w 10000"/>
                  <a:gd name="connsiteY119" fmla="*/ 749 h 10000"/>
                  <a:gd name="connsiteX120" fmla="*/ 1411 w 10000"/>
                  <a:gd name="connsiteY120" fmla="*/ 1064 h 10000"/>
                  <a:gd name="connsiteX121" fmla="*/ 1210 w 10000"/>
                  <a:gd name="connsiteY121" fmla="*/ 1393 h 10000"/>
                  <a:gd name="connsiteX122" fmla="*/ 1001 w 10000"/>
                  <a:gd name="connsiteY122" fmla="*/ 1813 h 10000"/>
                  <a:gd name="connsiteX123" fmla="*/ 785 w 10000"/>
                  <a:gd name="connsiteY123" fmla="*/ 2129 h 10000"/>
                  <a:gd name="connsiteX124" fmla="*/ 576 w 10000"/>
                  <a:gd name="connsiteY124" fmla="*/ 2549 h 10000"/>
                  <a:gd name="connsiteX125" fmla="*/ 418 w 10000"/>
                  <a:gd name="connsiteY125" fmla="*/ 2865 h 10000"/>
                  <a:gd name="connsiteX126" fmla="*/ 209 w 10000"/>
                  <a:gd name="connsiteY126" fmla="*/ 3298 h 10000"/>
                  <a:gd name="connsiteX127" fmla="*/ 0 w 10000"/>
                  <a:gd name="connsiteY127" fmla="*/ 3614 h 10000"/>
                  <a:gd name="connsiteX128" fmla="*/ 259 w 10000"/>
                  <a:gd name="connsiteY128" fmla="*/ 3614 h 10000"/>
                  <a:gd name="connsiteX129" fmla="*/ 209 w 10000"/>
                  <a:gd name="connsiteY129" fmla="*/ 3719 h 10000"/>
                  <a:gd name="connsiteX130" fmla="*/ 209 w 10000"/>
                  <a:gd name="connsiteY130" fmla="*/ 4034 h 10000"/>
                  <a:gd name="connsiteX131" fmla="*/ 317 w 10000"/>
                  <a:gd name="connsiteY131" fmla="*/ 4034 h 10000"/>
                  <a:gd name="connsiteX132" fmla="*/ 418 w 10000"/>
                  <a:gd name="connsiteY132" fmla="*/ 3929 h 10000"/>
                  <a:gd name="connsiteX133" fmla="*/ 634 w 10000"/>
                  <a:gd name="connsiteY133" fmla="*/ 3824 h 10000"/>
                  <a:gd name="connsiteX134" fmla="*/ 634 w 10000"/>
                  <a:gd name="connsiteY134" fmla="*/ 4152 h 10000"/>
                  <a:gd name="connsiteX135" fmla="*/ 576 w 10000"/>
                  <a:gd name="connsiteY135" fmla="*/ 4783 h 10000"/>
                  <a:gd name="connsiteX136" fmla="*/ 634 w 10000"/>
                  <a:gd name="connsiteY136" fmla="*/ 4888 h 10000"/>
                  <a:gd name="connsiteX137" fmla="*/ 734 w 10000"/>
                  <a:gd name="connsiteY137" fmla="*/ 5112 h 10000"/>
                  <a:gd name="connsiteX138" fmla="*/ 576 w 10000"/>
                  <a:gd name="connsiteY138" fmla="*/ 5322 h 10000"/>
                  <a:gd name="connsiteX139" fmla="*/ 684 w 10000"/>
                  <a:gd name="connsiteY139" fmla="*/ 5217 h 10000"/>
                  <a:gd name="connsiteX140" fmla="*/ 576 w 10000"/>
                  <a:gd name="connsiteY140" fmla="*/ 5322 h 10000"/>
                  <a:gd name="connsiteX141" fmla="*/ 634 w 10000"/>
                  <a:gd name="connsiteY141" fmla="*/ 5427 h 10000"/>
                  <a:gd name="connsiteX142" fmla="*/ 526 w 10000"/>
                  <a:gd name="connsiteY142" fmla="*/ 5532 h 10000"/>
                  <a:gd name="connsiteX143" fmla="*/ 475 w 10000"/>
                  <a:gd name="connsiteY143" fmla="*/ 5532 h 10000"/>
                  <a:gd name="connsiteX144" fmla="*/ 475 w 10000"/>
                  <a:gd name="connsiteY144" fmla="*/ 5637 h 10000"/>
                  <a:gd name="connsiteX145" fmla="*/ 475 w 10000"/>
                  <a:gd name="connsiteY145" fmla="*/ 5532 h 10000"/>
                  <a:gd name="connsiteX146" fmla="*/ 475 w 10000"/>
                  <a:gd name="connsiteY146" fmla="*/ 5637 h 10000"/>
                  <a:gd name="connsiteX147" fmla="*/ 526 w 10000"/>
                  <a:gd name="connsiteY147" fmla="*/ 5637 h 10000"/>
                  <a:gd name="connsiteX148" fmla="*/ 475 w 10000"/>
                  <a:gd name="connsiteY148" fmla="*/ 5637 h 10000"/>
                  <a:gd name="connsiteX149" fmla="*/ 475 w 10000"/>
                  <a:gd name="connsiteY149" fmla="*/ 5742 h 10000"/>
                  <a:gd name="connsiteX150" fmla="*/ 418 w 10000"/>
                  <a:gd name="connsiteY150" fmla="*/ 5637 h 10000"/>
                  <a:gd name="connsiteX151" fmla="*/ 475 w 10000"/>
                  <a:gd name="connsiteY151" fmla="*/ 5966 h 10000"/>
                  <a:gd name="connsiteX152" fmla="*/ 634 w 10000"/>
                  <a:gd name="connsiteY152" fmla="*/ 5742 h 10000"/>
                  <a:gd name="connsiteX153" fmla="*/ 576 w 10000"/>
                  <a:gd name="connsiteY153" fmla="*/ 5848 h 10000"/>
                  <a:gd name="connsiteX154" fmla="*/ 634 w 10000"/>
                  <a:gd name="connsiteY154" fmla="*/ 5966 h 10000"/>
                  <a:gd name="connsiteX155" fmla="*/ 526 w 10000"/>
                  <a:gd name="connsiteY155" fmla="*/ 5848 h 10000"/>
                  <a:gd name="connsiteX156" fmla="*/ 526 w 10000"/>
                  <a:gd name="connsiteY156" fmla="*/ 6071 h 10000"/>
                  <a:gd name="connsiteX157" fmla="*/ 418 w 10000"/>
                  <a:gd name="connsiteY157" fmla="*/ 6281 h 10000"/>
                  <a:gd name="connsiteX158" fmla="*/ 526 w 10000"/>
                  <a:gd name="connsiteY158" fmla="*/ 6281 h 10000"/>
                  <a:gd name="connsiteX159" fmla="*/ 475 w 10000"/>
                  <a:gd name="connsiteY159" fmla="*/ 6281 h 10000"/>
                  <a:gd name="connsiteX160" fmla="*/ 684 w 10000"/>
                  <a:gd name="connsiteY160" fmla="*/ 6071 h 10000"/>
                  <a:gd name="connsiteX161" fmla="*/ 634 w 10000"/>
                  <a:gd name="connsiteY161" fmla="*/ 6281 h 10000"/>
                  <a:gd name="connsiteX162" fmla="*/ 634 w 10000"/>
                  <a:gd name="connsiteY162" fmla="*/ 6386 h 10000"/>
                  <a:gd name="connsiteX163" fmla="*/ 576 w 10000"/>
                  <a:gd name="connsiteY163" fmla="*/ 6281 h 10000"/>
                  <a:gd name="connsiteX164" fmla="*/ 418 w 10000"/>
                  <a:gd name="connsiteY164" fmla="*/ 6491 h 10000"/>
                  <a:gd name="connsiteX165" fmla="*/ 475 w 10000"/>
                  <a:gd name="connsiteY165" fmla="*/ 6491 h 10000"/>
                  <a:gd name="connsiteX166" fmla="*/ 576 w 10000"/>
                  <a:gd name="connsiteY166" fmla="*/ 6491 h 10000"/>
                  <a:gd name="connsiteX167" fmla="*/ 418 w 10000"/>
                  <a:gd name="connsiteY167" fmla="*/ 6597 h 10000"/>
                  <a:gd name="connsiteX168" fmla="*/ 367 w 10000"/>
                  <a:gd name="connsiteY168" fmla="*/ 6597 h 10000"/>
                  <a:gd name="connsiteX169" fmla="*/ 475 w 10000"/>
                  <a:gd name="connsiteY169" fmla="*/ 6597 h 10000"/>
                  <a:gd name="connsiteX170" fmla="*/ 367 w 10000"/>
                  <a:gd name="connsiteY170" fmla="*/ 6702 h 10000"/>
                  <a:gd name="connsiteX171" fmla="*/ 475 w 10000"/>
                  <a:gd name="connsiteY171" fmla="*/ 6820 h 10000"/>
                  <a:gd name="connsiteX172" fmla="*/ 526 w 10000"/>
                  <a:gd name="connsiteY172" fmla="*/ 6702 h 10000"/>
                  <a:gd name="connsiteX173" fmla="*/ 576 w 10000"/>
                  <a:gd name="connsiteY173" fmla="*/ 6702 h 10000"/>
                  <a:gd name="connsiteX174" fmla="*/ 475 w 10000"/>
                  <a:gd name="connsiteY174" fmla="*/ 6820 h 10000"/>
                  <a:gd name="connsiteX175" fmla="*/ 576 w 10000"/>
                  <a:gd name="connsiteY175" fmla="*/ 6820 h 10000"/>
                  <a:gd name="connsiteX176" fmla="*/ 526 w 10000"/>
                  <a:gd name="connsiteY176" fmla="*/ 6820 h 10000"/>
                  <a:gd name="connsiteX177" fmla="*/ 634 w 10000"/>
                  <a:gd name="connsiteY177" fmla="*/ 6820 h 10000"/>
                  <a:gd name="connsiteX178" fmla="*/ 634 w 10000"/>
                  <a:gd name="connsiteY178" fmla="*/ 6702 h 10000"/>
                  <a:gd name="connsiteX179" fmla="*/ 576 w 10000"/>
                  <a:gd name="connsiteY179" fmla="*/ 6820 h 10000"/>
                  <a:gd name="connsiteX180" fmla="*/ 526 w 10000"/>
                  <a:gd name="connsiteY180" fmla="*/ 6820 h 10000"/>
                  <a:gd name="connsiteX181" fmla="*/ 526 w 10000"/>
                  <a:gd name="connsiteY181" fmla="*/ 6925 h 10000"/>
                  <a:gd name="connsiteX182" fmla="*/ 634 w 10000"/>
                  <a:gd name="connsiteY182" fmla="*/ 6820 h 10000"/>
                  <a:gd name="connsiteX183" fmla="*/ 634 w 10000"/>
                  <a:gd name="connsiteY183" fmla="*/ 6925 h 10000"/>
                  <a:gd name="connsiteX184" fmla="*/ 684 w 10000"/>
                  <a:gd name="connsiteY184" fmla="*/ 6820 h 10000"/>
                  <a:gd name="connsiteX185" fmla="*/ 634 w 10000"/>
                  <a:gd name="connsiteY185" fmla="*/ 6925 h 10000"/>
                  <a:gd name="connsiteX186" fmla="*/ 734 w 10000"/>
                  <a:gd name="connsiteY186" fmla="*/ 6925 h 10000"/>
                  <a:gd name="connsiteX187" fmla="*/ 634 w 10000"/>
                  <a:gd name="connsiteY187" fmla="*/ 7030 h 10000"/>
                  <a:gd name="connsiteX188" fmla="*/ 684 w 10000"/>
                  <a:gd name="connsiteY188" fmla="*/ 7135 h 10000"/>
                  <a:gd name="connsiteX189" fmla="*/ 734 w 10000"/>
                  <a:gd name="connsiteY189" fmla="*/ 7030 h 10000"/>
                  <a:gd name="connsiteX190" fmla="*/ 734 w 10000"/>
                  <a:gd name="connsiteY190" fmla="*/ 7240 h 10000"/>
                  <a:gd name="connsiteX191" fmla="*/ 684 w 10000"/>
                  <a:gd name="connsiteY191" fmla="*/ 7240 h 10000"/>
                  <a:gd name="connsiteX192" fmla="*/ 734 w 10000"/>
                  <a:gd name="connsiteY192" fmla="*/ 7240 h 10000"/>
                  <a:gd name="connsiteX193" fmla="*/ 785 w 10000"/>
                  <a:gd name="connsiteY193" fmla="*/ 7240 h 10000"/>
                  <a:gd name="connsiteX194" fmla="*/ 734 w 10000"/>
                  <a:gd name="connsiteY194" fmla="*/ 7346 h 10000"/>
                  <a:gd name="connsiteX195" fmla="*/ 785 w 10000"/>
                  <a:gd name="connsiteY195" fmla="*/ 7346 h 10000"/>
                  <a:gd name="connsiteX196" fmla="*/ 734 w 10000"/>
                  <a:gd name="connsiteY196" fmla="*/ 7346 h 10000"/>
                  <a:gd name="connsiteX197" fmla="*/ 785 w 10000"/>
                  <a:gd name="connsiteY197" fmla="*/ 7451 h 10000"/>
                  <a:gd name="connsiteX198" fmla="*/ 2621 w 10000"/>
                  <a:gd name="connsiteY198" fmla="*/ 7451 h 10000"/>
                  <a:gd name="connsiteX199" fmla="*/ 2880 w 10000"/>
                  <a:gd name="connsiteY199" fmla="*/ 7451 h 10000"/>
                  <a:gd name="connsiteX200" fmla="*/ 4500 w 10000"/>
                  <a:gd name="connsiteY200" fmla="*/ 7451 h 10000"/>
                  <a:gd name="connsiteX201" fmla="*/ 4550 w 10000"/>
                  <a:gd name="connsiteY201" fmla="*/ 7240 h 10000"/>
                  <a:gd name="connsiteX202" fmla="*/ 4550 w 10000"/>
                  <a:gd name="connsiteY202" fmla="*/ 7451 h 10000"/>
                  <a:gd name="connsiteX203" fmla="*/ 4708 w 10000"/>
                  <a:gd name="connsiteY203" fmla="*/ 7556 h 10000"/>
                  <a:gd name="connsiteX204" fmla="*/ 4867 w 10000"/>
                  <a:gd name="connsiteY204" fmla="*/ 7779 h 10000"/>
                  <a:gd name="connsiteX205" fmla="*/ 5025 w 10000"/>
                  <a:gd name="connsiteY205" fmla="*/ 7674 h 10000"/>
                  <a:gd name="connsiteX206" fmla="*/ 5133 w 10000"/>
                  <a:gd name="connsiteY206" fmla="*/ 7779 h 10000"/>
                  <a:gd name="connsiteX207" fmla="*/ 5292 w 10000"/>
                  <a:gd name="connsiteY207" fmla="*/ 7674 h 10000"/>
                  <a:gd name="connsiteX208" fmla="*/ 5551 w 10000"/>
                  <a:gd name="connsiteY208" fmla="*/ 7989 h 10000"/>
                  <a:gd name="connsiteX209" fmla="*/ 5659 w 10000"/>
                  <a:gd name="connsiteY209" fmla="*/ 8095 h 10000"/>
                  <a:gd name="connsiteX210" fmla="*/ 5760 w 10000"/>
                  <a:gd name="connsiteY210" fmla="*/ 8305 h 10000"/>
                  <a:gd name="connsiteX211" fmla="*/ 5817 w 10000"/>
                  <a:gd name="connsiteY211" fmla="*/ 8410 h 10000"/>
                  <a:gd name="connsiteX212" fmla="*/ 5817 w 10000"/>
                  <a:gd name="connsiteY212" fmla="*/ 8502 h 10000"/>
                  <a:gd name="connsiteX213" fmla="*/ 5918 w 10000"/>
                  <a:gd name="connsiteY213" fmla="*/ 8725 h 10000"/>
                  <a:gd name="connsiteX214" fmla="*/ 5918 w 10000"/>
                  <a:gd name="connsiteY214" fmla="*/ 8936 h 10000"/>
                  <a:gd name="connsiteX215" fmla="*/ 5868 w 10000"/>
                  <a:gd name="connsiteY215" fmla="*/ 9251 h 10000"/>
                  <a:gd name="connsiteX216" fmla="*/ 5817 w 10000"/>
                  <a:gd name="connsiteY216" fmla="*/ 9461 h 10000"/>
                  <a:gd name="connsiteX217" fmla="*/ 5659 w 10000"/>
                  <a:gd name="connsiteY217" fmla="*/ 9790 h 10000"/>
                  <a:gd name="connsiteX218" fmla="*/ 5659 w 10000"/>
                  <a:gd name="connsiteY218" fmla="*/ 10000 h 10000"/>
                  <a:gd name="connsiteX219" fmla="*/ 5817 w 10000"/>
                  <a:gd name="connsiteY219" fmla="*/ 9895 h 10000"/>
                  <a:gd name="connsiteX220" fmla="*/ 5976 w 10000"/>
                  <a:gd name="connsiteY220" fmla="*/ 9790 h 10000"/>
                  <a:gd name="connsiteX221" fmla="*/ 6127 w 10000"/>
                  <a:gd name="connsiteY221" fmla="*/ 9685 h 10000"/>
                  <a:gd name="connsiteX222" fmla="*/ 6285 w 10000"/>
                  <a:gd name="connsiteY222" fmla="*/ 9580 h 10000"/>
                  <a:gd name="connsiteX223" fmla="*/ 6285 w 10000"/>
                  <a:gd name="connsiteY223" fmla="*/ 9356 h 10000"/>
                  <a:gd name="connsiteX224" fmla="*/ 6443 w 10000"/>
                  <a:gd name="connsiteY224" fmla="*/ 9251 h 10000"/>
                  <a:gd name="connsiteX225" fmla="*/ 6602 w 10000"/>
                  <a:gd name="connsiteY225" fmla="*/ 9251 h 10000"/>
                  <a:gd name="connsiteX226" fmla="*/ 6760 w 10000"/>
                  <a:gd name="connsiteY226" fmla="*/ 9041 h 10000"/>
                  <a:gd name="connsiteX227" fmla="*/ 6911 w 10000"/>
                  <a:gd name="connsiteY227" fmla="*/ 8830 h 10000"/>
                  <a:gd name="connsiteX228" fmla="*/ 7171 w 10000"/>
                  <a:gd name="connsiteY228" fmla="*/ 8830 h 10000"/>
                  <a:gd name="connsiteX229" fmla="*/ 7437 w 10000"/>
                  <a:gd name="connsiteY229" fmla="*/ 8830 h 10000"/>
                  <a:gd name="connsiteX230" fmla="*/ 7538 w 10000"/>
                  <a:gd name="connsiteY230" fmla="*/ 8725 h 10000"/>
                  <a:gd name="connsiteX231" fmla="*/ 7646 w 10000"/>
                  <a:gd name="connsiteY231" fmla="*/ 8410 h 10000"/>
                  <a:gd name="connsiteX232" fmla="*/ 7747 w 10000"/>
                  <a:gd name="connsiteY232" fmla="*/ 8200 h 10000"/>
                  <a:gd name="connsiteX233" fmla="*/ 7905 w 10000"/>
                  <a:gd name="connsiteY233" fmla="*/ 7989 h 10000"/>
                  <a:gd name="connsiteX234" fmla="*/ 7963 w 10000"/>
                  <a:gd name="connsiteY234" fmla="*/ 7989 h 10000"/>
                  <a:gd name="connsiteX235" fmla="*/ 8063 w 10000"/>
                  <a:gd name="connsiteY235" fmla="*/ 8095 h 10000"/>
                  <a:gd name="connsiteX236" fmla="*/ 8013 w 10000"/>
                  <a:gd name="connsiteY236" fmla="*/ 8502 h 10000"/>
                  <a:gd name="connsiteX237" fmla="*/ 8013 w 10000"/>
                  <a:gd name="connsiteY237" fmla="*/ 8725 h 10000"/>
                  <a:gd name="connsiteX238" fmla="*/ 8063 w 10000"/>
                  <a:gd name="connsiteY238" fmla="*/ 8725 h 10000"/>
                  <a:gd name="connsiteX239" fmla="*/ 8222 w 10000"/>
                  <a:gd name="connsiteY239" fmla="*/ 8725 h 10000"/>
                  <a:gd name="connsiteX240" fmla="*/ 8171 w 10000"/>
                  <a:gd name="connsiteY240" fmla="*/ 8725 h 10000"/>
                  <a:gd name="connsiteX241" fmla="*/ 8380 w 10000"/>
                  <a:gd name="connsiteY241" fmla="*/ 8607 h 10000"/>
                  <a:gd name="connsiteX242" fmla="*/ 8431 w 10000"/>
                  <a:gd name="connsiteY242" fmla="*/ 8410 h 10000"/>
                  <a:gd name="connsiteX243" fmla="*/ 8431 w 10000"/>
                  <a:gd name="connsiteY243" fmla="*/ 8502 h 10000"/>
                  <a:gd name="connsiteX244" fmla="*/ 8488 w 10000"/>
                  <a:gd name="connsiteY244" fmla="*/ 8502 h 10000"/>
                  <a:gd name="connsiteX245" fmla="*/ 8380 w 10000"/>
                  <a:gd name="connsiteY245" fmla="*/ 8607 h 10000"/>
                  <a:gd name="connsiteX246" fmla="*/ 8589 w 10000"/>
                  <a:gd name="connsiteY246" fmla="*/ 8607 h 10000"/>
                  <a:gd name="connsiteX247" fmla="*/ 8431 w 10000"/>
                  <a:gd name="connsiteY247" fmla="*/ 8725 h 10000"/>
                  <a:gd name="connsiteX248" fmla="*/ 8222 w 10000"/>
                  <a:gd name="connsiteY248" fmla="*/ 8936 h 10000"/>
                  <a:gd name="connsiteX249" fmla="*/ 8272 w 10000"/>
                  <a:gd name="connsiteY249" fmla="*/ 8830 h 10000"/>
                  <a:gd name="connsiteX250" fmla="*/ 8114 w 10000"/>
                  <a:gd name="connsiteY250" fmla="*/ 9041 h 10000"/>
                  <a:gd name="connsiteX251" fmla="*/ 8171 w 10000"/>
                  <a:gd name="connsiteY251" fmla="*/ 8936 h 10000"/>
                  <a:gd name="connsiteX252" fmla="*/ 8114 w 10000"/>
                  <a:gd name="connsiteY252" fmla="*/ 9146 h 10000"/>
                  <a:gd name="connsiteX253" fmla="*/ 8171 w 10000"/>
                  <a:gd name="connsiteY253" fmla="*/ 9251 h 10000"/>
                  <a:gd name="connsiteX254" fmla="*/ 8222 w 10000"/>
                  <a:gd name="connsiteY254" fmla="*/ 9251 h 10000"/>
                  <a:gd name="connsiteX255" fmla="*/ 8431 w 10000"/>
                  <a:gd name="connsiteY255" fmla="*/ 8936 h 10000"/>
                  <a:gd name="connsiteX256" fmla="*/ 8488 w 10000"/>
                  <a:gd name="connsiteY256" fmla="*/ 8936 h 10000"/>
                  <a:gd name="connsiteX257" fmla="*/ 8539 w 10000"/>
                  <a:gd name="connsiteY257" fmla="*/ 8936 h 10000"/>
                  <a:gd name="connsiteX258" fmla="*/ 8906 w 10000"/>
                  <a:gd name="connsiteY258" fmla="*/ 8725 h 10000"/>
                  <a:gd name="connsiteX259" fmla="*/ 8855 w 10000"/>
                  <a:gd name="connsiteY259" fmla="*/ 8607 h 10000"/>
                  <a:gd name="connsiteX260" fmla="*/ 8798 w 10000"/>
                  <a:gd name="connsiteY260" fmla="*/ 8502 h 10000"/>
                  <a:gd name="connsiteX261" fmla="*/ 8747 w 10000"/>
                  <a:gd name="connsiteY261" fmla="*/ 8502 h 10000"/>
                  <a:gd name="connsiteX262" fmla="*/ 8639 w 10000"/>
                  <a:gd name="connsiteY262" fmla="*/ 8502 h 10000"/>
                  <a:gd name="connsiteX263" fmla="*/ 8539 w 10000"/>
                  <a:gd name="connsiteY263" fmla="*/ 8410 h 10000"/>
                  <a:gd name="connsiteX264" fmla="*/ 8488 w 10000"/>
                  <a:gd name="connsiteY264" fmla="*/ 8410 h 10000"/>
                  <a:gd name="connsiteX265" fmla="*/ 8488 w 10000"/>
                  <a:gd name="connsiteY265" fmla="*/ 8095 h 10000"/>
                  <a:gd name="connsiteX266" fmla="*/ 8431 w 10000"/>
                  <a:gd name="connsiteY266" fmla="*/ 8095 h 10000"/>
                  <a:gd name="connsiteX267" fmla="*/ 8539 w 10000"/>
                  <a:gd name="connsiteY267" fmla="*/ 7884 h 10000"/>
                  <a:gd name="connsiteX268" fmla="*/ 8380 w 10000"/>
                  <a:gd name="connsiteY268" fmla="*/ 7884 h 10000"/>
                  <a:gd name="connsiteX269" fmla="*/ 8380 w 10000"/>
                  <a:gd name="connsiteY269" fmla="*/ 7779 h 10000"/>
                  <a:gd name="connsiteX270" fmla="*/ 8272 w 10000"/>
                  <a:gd name="connsiteY270" fmla="*/ 7779 h 10000"/>
                  <a:gd name="connsiteX271" fmla="*/ 8431 w 10000"/>
                  <a:gd name="connsiteY271" fmla="*/ 7779 h 10000"/>
                  <a:gd name="connsiteX272" fmla="*/ 8639 w 10000"/>
                  <a:gd name="connsiteY272" fmla="*/ 7674 h 10000"/>
                  <a:gd name="connsiteX273" fmla="*/ 8639 w 10000"/>
                  <a:gd name="connsiteY273" fmla="*/ 7451 h 10000"/>
                  <a:gd name="connsiteX274" fmla="*/ 8488 w 10000"/>
                  <a:gd name="connsiteY274" fmla="*/ 7346 h 10000"/>
                  <a:gd name="connsiteX275" fmla="*/ 8272 w 10000"/>
                  <a:gd name="connsiteY275" fmla="*/ 7451 h 10000"/>
                  <a:gd name="connsiteX276" fmla="*/ 8114 w 10000"/>
                  <a:gd name="connsiteY276" fmla="*/ 7556 h 10000"/>
                  <a:gd name="connsiteX277" fmla="*/ 7963 w 10000"/>
                  <a:gd name="connsiteY277" fmla="*/ 7779 h 10000"/>
                  <a:gd name="connsiteX278" fmla="*/ 7804 w 10000"/>
                  <a:gd name="connsiteY278" fmla="*/ 7884 h 10000"/>
                  <a:gd name="connsiteX279" fmla="*/ 7595 w 10000"/>
                  <a:gd name="connsiteY279" fmla="*/ 8200 h 10000"/>
                  <a:gd name="connsiteX280" fmla="*/ 7747 w 10000"/>
                  <a:gd name="connsiteY280" fmla="*/ 7989 h 10000"/>
                  <a:gd name="connsiteX281" fmla="*/ 7855 w 10000"/>
                  <a:gd name="connsiteY281" fmla="*/ 7779 h 10000"/>
                  <a:gd name="connsiteX282" fmla="*/ 7696 w 10000"/>
                  <a:gd name="connsiteY282" fmla="*/ 7556 h 10000"/>
                  <a:gd name="connsiteX283" fmla="*/ 7855 w 10000"/>
                  <a:gd name="connsiteY283" fmla="*/ 7674 h 10000"/>
                  <a:gd name="connsiteX284" fmla="*/ 8063 w 10000"/>
                  <a:gd name="connsiteY284" fmla="*/ 7451 h 10000"/>
                  <a:gd name="connsiteX285" fmla="*/ 8272 w 10000"/>
                  <a:gd name="connsiteY285" fmla="*/ 7346 h 10000"/>
                  <a:gd name="connsiteX286" fmla="*/ 8431 w 10000"/>
                  <a:gd name="connsiteY286" fmla="*/ 7030 h 10000"/>
                  <a:gd name="connsiteX287" fmla="*/ 8697 w 10000"/>
                  <a:gd name="connsiteY287" fmla="*/ 7030 h 10000"/>
                  <a:gd name="connsiteX288" fmla="*/ 9014 w 10000"/>
                  <a:gd name="connsiteY288" fmla="*/ 7030 h 10000"/>
                  <a:gd name="connsiteX289" fmla="*/ 9273 w 10000"/>
                  <a:gd name="connsiteY289" fmla="*/ 7030 h 10000"/>
                  <a:gd name="connsiteX290" fmla="*/ 9482 w 10000"/>
                  <a:gd name="connsiteY290" fmla="*/ 6702 h 10000"/>
                  <a:gd name="connsiteX291" fmla="*/ 9741 w 10000"/>
                  <a:gd name="connsiteY291" fmla="*/ 6597 h 10000"/>
                  <a:gd name="connsiteX292" fmla="*/ 10000 w 10000"/>
                  <a:gd name="connsiteY292" fmla="*/ 6281 h 10000"/>
                  <a:gd name="connsiteX293" fmla="*/ 9950 w 10000"/>
                  <a:gd name="connsiteY293" fmla="*/ 6281 h 10000"/>
                  <a:gd name="connsiteX294" fmla="*/ 10000 w 10000"/>
                  <a:gd name="connsiteY294" fmla="*/ 6176 h 10000"/>
                  <a:gd name="connsiteX295" fmla="*/ 9892 w 10000"/>
                  <a:gd name="connsiteY295" fmla="*/ 6176 h 10000"/>
                  <a:gd name="connsiteX296" fmla="*/ 9950 w 10000"/>
                  <a:gd name="connsiteY296" fmla="*/ 6176 h 10000"/>
                  <a:gd name="connsiteX297" fmla="*/ 10000 w 10000"/>
                  <a:gd name="connsiteY297" fmla="*/ 6071 h 10000"/>
                  <a:gd name="connsiteX298" fmla="*/ 10000 w 10000"/>
                  <a:gd name="connsiteY298" fmla="*/ 5966 h 10000"/>
                  <a:gd name="connsiteX299" fmla="*/ 9950 w 10000"/>
                  <a:gd name="connsiteY299" fmla="*/ 5848 h 10000"/>
                  <a:gd name="connsiteX300" fmla="*/ 9842 w 10000"/>
                  <a:gd name="connsiteY300" fmla="*/ 5848 h 10000"/>
                  <a:gd name="connsiteX301" fmla="*/ 9842 w 10000"/>
                  <a:gd name="connsiteY301" fmla="*/ 5637 h 10000"/>
                  <a:gd name="connsiteX302" fmla="*/ 9741 w 10000"/>
                  <a:gd name="connsiteY302" fmla="*/ 5637 h 10000"/>
                  <a:gd name="connsiteX303" fmla="*/ 9791 w 10000"/>
                  <a:gd name="connsiteY303" fmla="*/ 5637 h 10000"/>
                  <a:gd name="connsiteX304" fmla="*/ 9590 w 10000"/>
                  <a:gd name="connsiteY304" fmla="*/ 5848 h 10000"/>
                  <a:gd name="connsiteX305" fmla="*/ 9431 w 10000"/>
                  <a:gd name="connsiteY305" fmla="*/ 5966 h 10000"/>
                  <a:gd name="connsiteX306" fmla="*/ 9482 w 10000"/>
                  <a:gd name="connsiteY306" fmla="*/ 5848 h 10000"/>
                  <a:gd name="connsiteX307" fmla="*/ 9431 w 10000"/>
                  <a:gd name="connsiteY307" fmla="*/ 5848 h 10000"/>
                  <a:gd name="connsiteX308" fmla="*/ 9482 w 10000"/>
                  <a:gd name="connsiteY308" fmla="*/ 5848 h 10000"/>
                  <a:gd name="connsiteX309" fmla="*/ 9741 w 10000"/>
                  <a:gd name="connsiteY309" fmla="*/ 5637 h 10000"/>
                  <a:gd name="connsiteX310" fmla="*/ 9590 w 10000"/>
                  <a:gd name="connsiteY310" fmla="*/ 5742 h 10000"/>
                  <a:gd name="connsiteX311" fmla="*/ 9892 w 10000"/>
                  <a:gd name="connsiteY311" fmla="*/ 5532 h 10000"/>
                  <a:gd name="connsiteX312" fmla="*/ 9690 w 10000"/>
                  <a:gd name="connsiteY312" fmla="*/ 5322 h 10000"/>
                  <a:gd name="connsiteX313" fmla="*/ 9690 w 10000"/>
                  <a:gd name="connsiteY313" fmla="*/ 5427 h 10000"/>
                  <a:gd name="connsiteX314" fmla="*/ 9690 w 10000"/>
                  <a:gd name="connsiteY314" fmla="*/ 5322 h 10000"/>
                  <a:gd name="connsiteX315" fmla="*/ 9590 w 10000"/>
                  <a:gd name="connsiteY315" fmla="*/ 5427 h 10000"/>
                  <a:gd name="connsiteX316" fmla="*/ 9640 w 10000"/>
                  <a:gd name="connsiteY316" fmla="*/ 5322 h 10000"/>
                  <a:gd name="connsiteX317" fmla="*/ 9590 w 10000"/>
                  <a:gd name="connsiteY317" fmla="*/ 5322 h 10000"/>
                  <a:gd name="connsiteX318" fmla="*/ 9482 w 10000"/>
                  <a:gd name="connsiteY318" fmla="*/ 5322 h 10000"/>
                  <a:gd name="connsiteX319" fmla="*/ 9539 w 10000"/>
                  <a:gd name="connsiteY319" fmla="*/ 5322 h 10000"/>
                  <a:gd name="connsiteX320" fmla="*/ 9590 w 10000"/>
                  <a:gd name="connsiteY320" fmla="*/ 5217 h 10000"/>
                  <a:gd name="connsiteX321" fmla="*/ 9590 w 10000"/>
                  <a:gd name="connsiteY321" fmla="*/ 5112 h 10000"/>
                  <a:gd name="connsiteX322" fmla="*/ 9539 w 10000"/>
                  <a:gd name="connsiteY322" fmla="*/ 5217 h 10000"/>
                  <a:gd name="connsiteX323" fmla="*/ 9539 w 10000"/>
                  <a:gd name="connsiteY323" fmla="*/ 5112 h 10000"/>
                  <a:gd name="connsiteX324" fmla="*/ 9482 w 10000"/>
                  <a:gd name="connsiteY324" fmla="*/ 5007 h 10000"/>
                  <a:gd name="connsiteX325" fmla="*/ 9431 w 10000"/>
                  <a:gd name="connsiteY325" fmla="*/ 5007 h 10000"/>
                  <a:gd name="connsiteX326" fmla="*/ 9482 w 10000"/>
                  <a:gd name="connsiteY326" fmla="*/ 5007 h 10000"/>
                  <a:gd name="connsiteX327" fmla="*/ 9431 w 10000"/>
                  <a:gd name="connsiteY327" fmla="*/ 4888 h 10000"/>
                  <a:gd name="connsiteX328" fmla="*/ 9482 w 10000"/>
                  <a:gd name="connsiteY328" fmla="*/ 4888 h 10000"/>
                  <a:gd name="connsiteX329" fmla="*/ 9431 w 10000"/>
                  <a:gd name="connsiteY329" fmla="*/ 4783 h 10000"/>
                  <a:gd name="connsiteX330" fmla="*/ 9381 w 10000"/>
                  <a:gd name="connsiteY330" fmla="*/ 4783 h 10000"/>
                  <a:gd name="connsiteX331" fmla="*/ 9431 w 10000"/>
                  <a:gd name="connsiteY331" fmla="*/ 4783 h 10000"/>
                  <a:gd name="connsiteX332" fmla="*/ 9482 w 10000"/>
                  <a:gd name="connsiteY332" fmla="*/ 4783 h 10000"/>
                  <a:gd name="connsiteX333" fmla="*/ 9539 w 10000"/>
                  <a:gd name="connsiteY333" fmla="*/ 4678 h 10000"/>
                  <a:gd name="connsiteX334" fmla="*/ 9482 w 10000"/>
                  <a:gd name="connsiteY334" fmla="*/ 4573 h 10000"/>
                  <a:gd name="connsiteX335" fmla="*/ 9539 w 10000"/>
                  <a:gd name="connsiteY335" fmla="*/ 4468 h 10000"/>
                  <a:gd name="connsiteX336" fmla="*/ 9482 w 10000"/>
                  <a:gd name="connsiteY336" fmla="*/ 4363 h 10000"/>
                  <a:gd name="connsiteX337" fmla="*/ 9381 w 10000"/>
                  <a:gd name="connsiteY337" fmla="*/ 4363 h 10000"/>
                  <a:gd name="connsiteX338" fmla="*/ 9482 w 10000"/>
                  <a:gd name="connsiteY338" fmla="*/ 4258 h 10000"/>
                  <a:gd name="connsiteX339" fmla="*/ 9381 w 10000"/>
                  <a:gd name="connsiteY339" fmla="*/ 4258 h 10000"/>
                  <a:gd name="connsiteX340" fmla="*/ 9482 w 10000"/>
                  <a:gd name="connsiteY340" fmla="*/ 4152 h 10000"/>
                  <a:gd name="connsiteX341" fmla="*/ 9431 w 10000"/>
                  <a:gd name="connsiteY341" fmla="*/ 4034 h 10000"/>
                  <a:gd name="connsiteX342" fmla="*/ 9381 w 10000"/>
                  <a:gd name="connsiteY342" fmla="*/ 4034 h 10000"/>
                  <a:gd name="connsiteX343" fmla="*/ 9431 w 10000"/>
                  <a:gd name="connsiteY343" fmla="*/ 3929 h 10000"/>
                  <a:gd name="connsiteX344" fmla="*/ 9381 w 10000"/>
                  <a:gd name="connsiteY344" fmla="*/ 3719 h 10000"/>
                  <a:gd name="connsiteX345" fmla="*/ 9323 w 10000"/>
                  <a:gd name="connsiteY345" fmla="*/ 3719 h 10000"/>
                  <a:gd name="connsiteX346" fmla="*/ 9381 w 10000"/>
                  <a:gd name="connsiteY346" fmla="*/ 3614 h 10000"/>
                  <a:gd name="connsiteX347" fmla="*/ 9273 w 10000"/>
                  <a:gd name="connsiteY347" fmla="*/ 3719 h 10000"/>
                  <a:gd name="connsiteX348" fmla="*/ 9273 w 10000"/>
                  <a:gd name="connsiteY348" fmla="*/ 3824 h 10000"/>
                  <a:gd name="connsiteX349" fmla="*/ 9222 w 10000"/>
                  <a:gd name="connsiteY349" fmla="*/ 3824 h 10000"/>
                  <a:gd name="connsiteX350" fmla="*/ 9273 w 10000"/>
                  <a:gd name="connsiteY350" fmla="*/ 3929 h 10000"/>
                  <a:gd name="connsiteX351" fmla="*/ 9222 w 10000"/>
                  <a:gd name="connsiteY351" fmla="*/ 3929 h 10000"/>
                  <a:gd name="connsiteX352" fmla="*/ 9165 w 10000"/>
                  <a:gd name="connsiteY352" fmla="*/ 4034 h 10000"/>
                  <a:gd name="connsiteX353" fmla="*/ 9114 w 10000"/>
                  <a:gd name="connsiteY353" fmla="*/ 4152 h 10000"/>
                  <a:gd name="connsiteX354" fmla="*/ 9064 w 10000"/>
                  <a:gd name="connsiteY354" fmla="*/ 4258 h 10000"/>
                  <a:gd name="connsiteX355" fmla="*/ 9064 w 10000"/>
                  <a:gd name="connsiteY355" fmla="*/ 4152 h 10000"/>
                  <a:gd name="connsiteX356" fmla="*/ 8906 w 10000"/>
                  <a:gd name="connsiteY356" fmla="*/ 4258 h 10000"/>
                  <a:gd name="connsiteX357" fmla="*/ 8798 w 10000"/>
                  <a:gd name="connsiteY357" fmla="*/ 4363 h 10000"/>
                  <a:gd name="connsiteX358" fmla="*/ 8855 w 10000"/>
                  <a:gd name="connsiteY358" fmla="*/ 4258 h 10000"/>
                  <a:gd name="connsiteX359" fmla="*/ 8798 w 10000"/>
                  <a:gd name="connsiteY359" fmla="*/ 4363 h 10000"/>
                  <a:gd name="connsiteX360" fmla="*/ 8798 w 10000"/>
                  <a:gd name="connsiteY360" fmla="*/ 4152 h 10000"/>
                  <a:gd name="connsiteX361" fmla="*/ 8747 w 10000"/>
                  <a:gd name="connsiteY361" fmla="*/ 4363 h 10000"/>
                  <a:gd name="connsiteX362" fmla="*/ 8589 w 10000"/>
                  <a:gd name="connsiteY362" fmla="*/ 4468 h 10000"/>
                  <a:gd name="connsiteX363" fmla="*/ 8798 w 10000"/>
                  <a:gd name="connsiteY363" fmla="*/ 4258 h 10000"/>
                  <a:gd name="connsiteX364" fmla="*/ 8747 w 10000"/>
                  <a:gd name="connsiteY364" fmla="*/ 4034 h 10000"/>
                  <a:gd name="connsiteX365" fmla="*/ 8589 w 10000"/>
                  <a:gd name="connsiteY365" fmla="*/ 4152 h 10000"/>
                  <a:gd name="connsiteX366" fmla="*/ 8639 w 10000"/>
                  <a:gd name="connsiteY366" fmla="*/ 4034 h 10000"/>
                  <a:gd name="connsiteX367" fmla="*/ 8697 w 10000"/>
                  <a:gd name="connsiteY367" fmla="*/ 4034 h 10000"/>
                  <a:gd name="connsiteX368" fmla="*/ 8697 w 10000"/>
                  <a:gd name="connsiteY368" fmla="*/ 3929 h 10000"/>
                  <a:gd name="connsiteX369" fmla="*/ 8747 w 10000"/>
                  <a:gd name="connsiteY369" fmla="*/ 3719 h 10000"/>
                  <a:gd name="connsiteX370" fmla="*/ 8589 w 10000"/>
                  <a:gd name="connsiteY370" fmla="*/ 3719 h 10000"/>
                  <a:gd name="connsiteX371" fmla="*/ 8747 w 10000"/>
                  <a:gd name="connsiteY371" fmla="*/ 3614 h 10000"/>
                  <a:gd name="connsiteX372" fmla="*/ 8798 w 10000"/>
                  <a:gd name="connsiteY372" fmla="*/ 3509 h 10000"/>
                  <a:gd name="connsiteX373" fmla="*/ 8798 w 10000"/>
                  <a:gd name="connsiteY373" fmla="*/ 3403 h 10000"/>
                  <a:gd name="connsiteX374" fmla="*/ 8747 w 10000"/>
                  <a:gd name="connsiteY374" fmla="*/ 3403 h 10000"/>
                  <a:gd name="connsiteX375" fmla="*/ 8589 w 10000"/>
                  <a:gd name="connsiteY375" fmla="*/ 3298 h 10000"/>
                  <a:gd name="connsiteX376" fmla="*/ 8639 w 10000"/>
                  <a:gd name="connsiteY376" fmla="*/ 3180 h 10000"/>
                  <a:gd name="connsiteX377" fmla="*/ 8589 w 10000"/>
                  <a:gd name="connsiteY377" fmla="*/ 3180 h 10000"/>
                  <a:gd name="connsiteX378" fmla="*/ 8539 w 10000"/>
                  <a:gd name="connsiteY378" fmla="*/ 3075 h 10000"/>
                  <a:gd name="connsiteX379" fmla="*/ 8431 w 10000"/>
                  <a:gd name="connsiteY379" fmla="*/ 2970 h 10000"/>
                  <a:gd name="connsiteX380" fmla="*/ 8272 w 10000"/>
                  <a:gd name="connsiteY380" fmla="*/ 3075 h 10000"/>
                  <a:gd name="connsiteX381" fmla="*/ 8171 w 10000"/>
                  <a:gd name="connsiteY381" fmla="*/ 3075 h 10000"/>
                  <a:gd name="connsiteX382" fmla="*/ 8222 w 10000"/>
                  <a:gd name="connsiteY382" fmla="*/ 2970 h 10000"/>
                  <a:gd name="connsiteX383" fmla="*/ 7963 w 10000"/>
                  <a:gd name="connsiteY383" fmla="*/ 2970 h 10000"/>
                  <a:gd name="connsiteX384" fmla="*/ 7855 w 10000"/>
                  <a:gd name="connsiteY384" fmla="*/ 3180 h 10000"/>
                  <a:gd name="connsiteX385" fmla="*/ 7855 w 10000"/>
                  <a:gd name="connsiteY385" fmla="*/ 3298 h 10000"/>
                  <a:gd name="connsiteX386" fmla="*/ 7804 w 10000"/>
                  <a:gd name="connsiteY386" fmla="*/ 3509 h 10000"/>
                  <a:gd name="connsiteX387" fmla="*/ 7804 w 10000"/>
                  <a:gd name="connsiteY387" fmla="*/ 3719 h 10000"/>
                  <a:gd name="connsiteX388" fmla="*/ 7747 w 10000"/>
                  <a:gd name="connsiteY388" fmla="*/ 3824 h 10000"/>
                  <a:gd name="connsiteX389" fmla="*/ 7696 w 10000"/>
                  <a:gd name="connsiteY389" fmla="*/ 3824 h 10000"/>
                  <a:gd name="connsiteX390" fmla="*/ 7487 w 10000"/>
                  <a:gd name="connsiteY390" fmla="*/ 4152 h 10000"/>
                  <a:gd name="connsiteX391" fmla="*/ 7646 w 10000"/>
                  <a:gd name="connsiteY391" fmla="*/ 4468 h 10000"/>
                  <a:gd name="connsiteX392" fmla="*/ 7595 w 10000"/>
                  <a:gd name="connsiteY392" fmla="*/ 4783 h 10000"/>
                  <a:gd name="connsiteX393" fmla="*/ 7487 w 10000"/>
                  <a:gd name="connsiteY393" fmla="*/ 5112 h 10000"/>
                  <a:gd name="connsiteX394" fmla="*/ 7329 w 10000"/>
                  <a:gd name="connsiteY394" fmla="*/ 5217 h 10000"/>
                  <a:gd name="connsiteX395" fmla="*/ 7120 w 10000"/>
                  <a:gd name="connsiteY395" fmla="*/ 5427 h 10000"/>
                  <a:gd name="connsiteX396" fmla="*/ 7012 w 10000"/>
                  <a:gd name="connsiteY396" fmla="*/ 5532 h 10000"/>
                  <a:gd name="connsiteX397" fmla="*/ 7070 w 10000"/>
                  <a:gd name="connsiteY397" fmla="*/ 5742 h 10000"/>
                  <a:gd name="connsiteX398" fmla="*/ 7012 w 10000"/>
                  <a:gd name="connsiteY398" fmla="*/ 6176 h 10000"/>
                  <a:gd name="connsiteX399" fmla="*/ 6911 w 10000"/>
                  <a:gd name="connsiteY399" fmla="*/ 6386 h 10000"/>
                  <a:gd name="connsiteX400" fmla="*/ 6868 w 10000"/>
                  <a:gd name="connsiteY400" fmla="*/ 6597 h 10000"/>
                  <a:gd name="connsiteX401" fmla="*/ 6811 w 10000"/>
                  <a:gd name="connsiteY401" fmla="*/ 6491 h 10000"/>
                  <a:gd name="connsiteX402" fmla="*/ 6760 w 10000"/>
                  <a:gd name="connsiteY402" fmla="*/ 6702 h 10000"/>
                  <a:gd name="connsiteX403" fmla="*/ 6760 w 10000"/>
                  <a:gd name="connsiteY403" fmla="*/ 6820 h 10000"/>
                  <a:gd name="connsiteX404" fmla="*/ 6652 w 10000"/>
                  <a:gd name="connsiteY404" fmla="*/ 6597 h 10000"/>
                  <a:gd name="connsiteX405" fmla="*/ 6551 w 10000"/>
                  <a:gd name="connsiteY405" fmla="*/ 6702 h 10000"/>
                  <a:gd name="connsiteX406" fmla="*/ 6652 w 10000"/>
                  <a:gd name="connsiteY406" fmla="*/ 6597 h 10000"/>
                  <a:gd name="connsiteX407" fmla="*/ 6551 w 10000"/>
                  <a:gd name="connsiteY407" fmla="*/ 6281 h 10000"/>
                  <a:gd name="connsiteX408" fmla="*/ 6602 w 10000"/>
                  <a:gd name="connsiteY408" fmla="*/ 6176 h 10000"/>
                  <a:gd name="connsiteX409" fmla="*/ 6602 w 10000"/>
                  <a:gd name="connsiteY409" fmla="*/ 5966 h 10000"/>
                  <a:gd name="connsiteX410" fmla="*/ 6652 w 10000"/>
                  <a:gd name="connsiteY410" fmla="*/ 5637 h 10000"/>
                  <a:gd name="connsiteX411" fmla="*/ 6710 w 10000"/>
                  <a:gd name="connsiteY411" fmla="*/ 5322 h 10000"/>
                  <a:gd name="connsiteX412" fmla="*/ 6393 w 10000"/>
                  <a:gd name="connsiteY412" fmla="*/ 5322 h 10000"/>
                  <a:gd name="connsiteX413" fmla="*/ 6343 w 10000"/>
                  <a:gd name="connsiteY413" fmla="*/ 5322 h 10000"/>
                  <a:gd name="connsiteX414" fmla="*/ 6393 w 10000"/>
                  <a:gd name="connsiteY414" fmla="*/ 5217 h 10000"/>
                  <a:gd name="connsiteX415" fmla="*/ 6285 w 10000"/>
                  <a:gd name="connsiteY415" fmla="*/ 5112 h 10000"/>
                  <a:gd name="connsiteX416" fmla="*/ 6127 w 10000"/>
                  <a:gd name="connsiteY416" fmla="*/ 5007 h 10000"/>
                  <a:gd name="connsiteX417" fmla="*/ 6026 w 10000"/>
                  <a:gd name="connsiteY417" fmla="*/ 4783 h 10000"/>
                  <a:gd name="connsiteX418" fmla="*/ 5817 w 10000"/>
                  <a:gd name="connsiteY418" fmla="*/ 4573 h 10000"/>
                  <a:gd name="connsiteX419" fmla="*/ 5601 w 10000"/>
                  <a:gd name="connsiteY419" fmla="*/ 4678 h 10000"/>
                  <a:gd name="connsiteX420" fmla="*/ 5709 w 10000"/>
                  <a:gd name="connsiteY420" fmla="*/ 4363 h 10000"/>
                  <a:gd name="connsiteX421" fmla="*/ 5659 w 10000"/>
                  <a:gd name="connsiteY421" fmla="*/ 4152 h 10000"/>
                  <a:gd name="connsiteX422" fmla="*/ 5551 w 10000"/>
                  <a:gd name="connsiteY422" fmla="*/ 4152 h 10000"/>
                  <a:gd name="connsiteX423" fmla="*/ 5500 w 10000"/>
                  <a:gd name="connsiteY423" fmla="*/ 4363 h 10000"/>
                  <a:gd name="connsiteX424" fmla="*/ 5551 w 10000"/>
                  <a:gd name="connsiteY424" fmla="*/ 4152 h 10000"/>
                  <a:gd name="connsiteX425" fmla="*/ 5551 w 10000"/>
                  <a:gd name="connsiteY425" fmla="*/ 4034 h 10000"/>
                  <a:gd name="connsiteX426" fmla="*/ 5709 w 10000"/>
                  <a:gd name="connsiteY426" fmla="*/ 3509 h 10000"/>
                  <a:gd name="connsiteX427" fmla="*/ 5976 w 10000"/>
                  <a:gd name="connsiteY427" fmla="*/ 3180 h 10000"/>
                  <a:gd name="connsiteX428" fmla="*/ 6026 w 10000"/>
                  <a:gd name="connsiteY428" fmla="*/ 3075 h 10000"/>
                  <a:gd name="connsiteX429" fmla="*/ 6127 w 10000"/>
                  <a:gd name="connsiteY429" fmla="*/ 2970 h 10000"/>
                  <a:gd name="connsiteX430" fmla="*/ 6184 w 10000"/>
                  <a:gd name="connsiteY430" fmla="*/ 2970 h 10000"/>
                  <a:gd name="connsiteX431" fmla="*/ 6235 w 10000"/>
                  <a:gd name="connsiteY431" fmla="*/ 2865 h 10000"/>
                  <a:gd name="connsiteX432" fmla="*/ 6285 w 10000"/>
                  <a:gd name="connsiteY432" fmla="*/ 2865 h 10000"/>
                  <a:gd name="connsiteX433" fmla="*/ 6494 w 10000"/>
                  <a:gd name="connsiteY433" fmla="*/ 2760 h 10000"/>
                  <a:gd name="connsiteX434" fmla="*/ 6519 w 10000"/>
                  <a:gd name="connsiteY434" fmla="*/ 2630 h 10000"/>
                  <a:gd name="connsiteX435" fmla="*/ 6343 w 10000"/>
                  <a:gd name="connsiteY435" fmla="*/ 2549 h 10000"/>
                  <a:gd name="connsiteX436" fmla="*/ 6541 w 10000"/>
                  <a:gd name="connsiteY436" fmla="*/ 2597 h 10000"/>
                  <a:gd name="connsiteX437" fmla="*/ 6235 w 10000"/>
                  <a:gd name="connsiteY437" fmla="*/ 2444 h 10000"/>
                  <a:gd name="connsiteX438" fmla="*/ 6443 w 10000"/>
                  <a:gd name="connsiteY438" fmla="*/ 2444 h 10000"/>
                  <a:gd name="connsiteX439" fmla="*/ 6602 w 10000"/>
                  <a:gd name="connsiteY439" fmla="*/ 2549 h 10000"/>
                  <a:gd name="connsiteX440" fmla="*/ 6652 w 10000"/>
                  <a:gd name="connsiteY440" fmla="*/ 2444 h 10000"/>
                  <a:gd name="connsiteX441" fmla="*/ 6710 w 10000"/>
                  <a:gd name="connsiteY441" fmla="*/ 2444 h 10000"/>
                  <a:gd name="connsiteX442" fmla="*/ 6760 w 10000"/>
                  <a:gd name="connsiteY442" fmla="*/ 2444 h 10000"/>
                  <a:gd name="connsiteX443" fmla="*/ 6868 w 10000"/>
                  <a:gd name="connsiteY443" fmla="*/ 2444 h 10000"/>
                  <a:gd name="connsiteX444" fmla="*/ 7120 w 10000"/>
                  <a:gd name="connsiteY444" fmla="*/ 2129 h 10000"/>
                  <a:gd name="connsiteX445" fmla="*/ 7120 w 10000"/>
                  <a:gd name="connsiteY445" fmla="*/ 2024 h 10000"/>
                  <a:gd name="connsiteX446" fmla="*/ 6911 w 10000"/>
                  <a:gd name="connsiteY446" fmla="*/ 2024 h 10000"/>
                  <a:gd name="connsiteX447" fmla="*/ 6760 w 10000"/>
                  <a:gd name="connsiteY447" fmla="*/ 1813 h 10000"/>
                  <a:gd name="connsiteX448" fmla="*/ 7012 w 10000"/>
                  <a:gd name="connsiteY448" fmla="*/ 1919 h 10000"/>
                  <a:gd name="connsiteX449" fmla="*/ 6848 w 10000"/>
                  <a:gd name="connsiteY449" fmla="*/ 1845 h 10000"/>
                  <a:gd name="connsiteX450" fmla="*/ 7421 w 10000"/>
                  <a:gd name="connsiteY450" fmla="*/ 180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Lst>
                <a:rect l="l" t="t" r="r" b="b"/>
                <a:pathLst>
                  <a:path w="10000" h="10000">
                    <a:moveTo>
                      <a:pt x="7379" y="1813"/>
                    </a:moveTo>
                    <a:cubicBezTo>
                      <a:pt x="7362" y="1778"/>
                      <a:pt x="7346" y="1743"/>
                      <a:pt x="7329" y="1708"/>
                    </a:cubicBezTo>
                    <a:lnTo>
                      <a:pt x="7487" y="1708"/>
                    </a:lnTo>
                    <a:lnTo>
                      <a:pt x="7538" y="1813"/>
                    </a:lnTo>
                    <a:lnTo>
                      <a:pt x="7646" y="1708"/>
                    </a:lnTo>
                    <a:lnTo>
                      <a:pt x="7595" y="1603"/>
                    </a:lnTo>
                    <a:lnTo>
                      <a:pt x="7646" y="1603"/>
                    </a:lnTo>
                    <a:cubicBezTo>
                      <a:pt x="7663" y="1638"/>
                      <a:pt x="7679" y="1673"/>
                      <a:pt x="7696" y="1708"/>
                    </a:cubicBezTo>
                    <a:lnTo>
                      <a:pt x="8013" y="1498"/>
                    </a:lnTo>
                    <a:cubicBezTo>
                      <a:pt x="8030" y="1463"/>
                      <a:pt x="8046" y="1428"/>
                      <a:pt x="8063" y="1393"/>
                    </a:cubicBezTo>
                    <a:cubicBezTo>
                      <a:pt x="8046" y="1319"/>
                      <a:pt x="8030" y="1244"/>
                      <a:pt x="8013" y="1170"/>
                    </a:cubicBezTo>
                    <a:cubicBezTo>
                      <a:pt x="8030" y="1135"/>
                      <a:pt x="8046" y="1099"/>
                      <a:pt x="8063" y="1064"/>
                    </a:cubicBezTo>
                    <a:lnTo>
                      <a:pt x="8171" y="959"/>
                    </a:lnTo>
                    <a:lnTo>
                      <a:pt x="8114" y="959"/>
                    </a:lnTo>
                    <a:lnTo>
                      <a:pt x="8222" y="854"/>
                    </a:lnTo>
                    <a:lnTo>
                      <a:pt x="8013" y="749"/>
                    </a:lnTo>
                    <a:lnTo>
                      <a:pt x="8171" y="749"/>
                    </a:lnTo>
                    <a:lnTo>
                      <a:pt x="7804" y="749"/>
                    </a:lnTo>
                    <a:lnTo>
                      <a:pt x="7804" y="854"/>
                    </a:lnTo>
                    <a:lnTo>
                      <a:pt x="7804" y="959"/>
                    </a:lnTo>
                    <a:lnTo>
                      <a:pt x="7696" y="959"/>
                    </a:lnTo>
                    <a:cubicBezTo>
                      <a:pt x="7610" y="1104"/>
                      <a:pt x="7523" y="1248"/>
                      <a:pt x="7437" y="1393"/>
                    </a:cubicBezTo>
                    <a:lnTo>
                      <a:pt x="7329" y="1498"/>
                    </a:lnTo>
                    <a:lnTo>
                      <a:pt x="7329" y="1170"/>
                    </a:lnTo>
                    <a:lnTo>
                      <a:pt x="7437" y="959"/>
                    </a:lnTo>
                    <a:lnTo>
                      <a:pt x="7329" y="854"/>
                    </a:lnTo>
                    <a:cubicBezTo>
                      <a:pt x="7259" y="959"/>
                      <a:pt x="7190" y="1065"/>
                      <a:pt x="7120" y="1170"/>
                    </a:cubicBezTo>
                    <a:cubicBezTo>
                      <a:pt x="7137" y="1065"/>
                      <a:pt x="7154" y="959"/>
                      <a:pt x="7171" y="854"/>
                    </a:cubicBezTo>
                    <a:lnTo>
                      <a:pt x="7120" y="854"/>
                    </a:lnTo>
                    <a:cubicBezTo>
                      <a:pt x="7154" y="819"/>
                      <a:pt x="7187" y="784"/>
                      <a:pt x="7221" y="749"/>
                    </a:cubicBezTo>
                    <a:lnTo>
                      <a:pt x="7171" y="749"/>
                    </a:lnTo>
                    <a:lnTo>
                      <a:pt x="7012" y="749"/>
                    </a:lnTo>
                    <a:lnTo>
                      <a:pt x="7012" y="644"/>
                    </a:lnTo>
                    <a:lnTo>
                      <a:pt x="7120" y="539"/>
                    </a:lnTo>
                    <a:lnTo>
                      <a:pt x="7171" y="539"/>
                    </a:lnTo>
                    <a:cubicBezTo>
                      <a:pt x="7154" y="464"/>
                      <a:pt x="7137" y="390"/>
                      <a:pt x="7120" y="315"/>
                    </a:cubicBezTo>
                    <a:lnTo>
                      <a:pt x="7171" y="210"/>
                    </a:lnTo>
                    <a:lnTo>
                      <a:pt x="7120" y="105"/>
                    </a:lnTo>
                    <a:lnTo>
                      <a:pt x="7070" y="105"/>
                    </a:lnTo>
                    <a:cubicBezTo>
                      <a:pt x="7087" y="70"/>
                      <a:pt x="7103" y="35"/>
                      <a:pt x="7120" y="0"/>
                    </a:cubicBezTo>
                    <a:lnTo>
                      <a:pt x="7012" y="105"/>
                    </a:lnTo>
                    <a:lnTo>
                      <a:pt x="7070" y="105"/>
                    </a:lnTo>
                    <a:lnTo>
                      <a:pt x="6911" y="210"/>
                    </a:lnTo>
                    <a:lnTo>
                      <a:pt x="6811" y="210"/>
                    </a:lnTo>
                    <a:lnTo>
                      <a:pt x="6760" y="420"/>
                    </a:lnTo>
                    <a:cubicBezTo>
                      <a:pt x="6743" y="460"/>
                      <a:pt x="6727" y="499"/>
                      <a:pt x="6710" y="539"/>
                    </a:cubicBezTo>
                    <a:cubicBezTo>
                      <a:pt x="6691" y="574"/>
                      <a:pt x="6671" y="609"/>
                      <a:pt x="6652" y="644"/>
                    </a:cubicBezTo>
                    <a:lnTo>
                      <a:pt x="6911" y="854"/>
                    </a:lnTo>
                    <a:lnTo>
                      <a:pt x="6811" y="854"/>
                    </a:lnTo>
                    <a:lnTo>
                      <a:pt x="6760" y="854"/>
                    </a:lnTo>
                    <a:cubicBezTo>
                      <a:pt x="6743" y="889"/>
                      <a:pt x="6727" y="924"/>
                      <a:pt x="6710" y="959"/>
                    </a:cubicBezTo>
                    <a:lnTo>
                      <a:pt x="6811" y="959"/>
                    </a:lnTo>
                    <a:lnTo>
                      <a:pt x="6760" y="1064"/>
                    </a:lnTo>
                    <a:lnTo>
                      <a:pt x="6551" y="1170"/>
                    </a:lnTo>
                    <a:lnTo>
                      <a:pt x="6443" y="1393"/>
                    </a:lnTo>
                    <a:cubicBezTo>
                      <a:pt x="6426" y="1463"/>
                      <a:pt x="6410" y="1533"/>
                      <a:pt x="6393" y="1603"/>
                    </a:cubicBezTo>
                    <a:lnTo>
                      <a:pt x="6285" y="1603"/>
                    </a:lnTo>
                    <a:lnTo>
                      <a:pt x="6285" y="1498"/>
                    </a:lnTo>
                    <a:lnTo>
                      <a:pt x="6393" y="1498"/>
                    </a:lnTo>
                    <a:lnTo>
                      <a:pt x="6343" y="1498"/>
                    </a:lnTo>
                    <a:cubicBezTo>
                      <a:pt x="6360" y="1463"/>
                      <a:pt x="6376" y="1428"/>
                      <a:pt x="6393" y="1393"/>
                    </a:cubicBezTo>
                    <a:lnTo>
                      <a:pt x="6343" y="1393"/>
                    </a:lnTo>
                    <a:lnTo>
                      <a:pt x="6494" y="1170"/>
                    </a:lnTo>
                    <a:lnTo>
                      <a:pt x="6393" y="1170"/>
                    </a:lnTo>
                    <a:lnTo>
                      <a:pt x="6285" y="1064"/>
                    </a:lnTo>
                    <a:cubicBezTo>
                      <a:pt x="6251" y="1099"/>
                      <a:pt x="6218" y="1135"/>
                      <a:pt x="6184" y="1170"/>
                    </a:cubicBezTo>
                    <a:lnTo>
                      <a:pt x="6184" y="1275"/>
                    </a:lnTo>
                    <a:lnTo>
                      <a:pt x="6285" y="1275"/>
                    </a:lnTo>
                    <a:lnTo>
                      <a:pt x="6184" y="1275"/>
                    </a:lnTo>
                    <a:lnTo>
                      <a:pt x="6127" y="1170"/>
                    </a:lnTo>
                    <a:lnTo>
                      <a:pt x="6076" y="1275"/>
                    </a:lnTo>
                    <a:lnTo>
                      <a:pt x="5659" y="1275"/>
                    </a:lnTo>
                    <a:lnTo>
                      <a:pt x="5551" y="1170"/>
                    </a:lnTo>
                    <a:lnTo>
                      <a:pt x="5500" y="1170"/>
                    </a:lnTo>
                    <a:cubicBezTo>
                      <a:pt x="5483" y="1135"/>
                      <a:pt x="5467" y="1099"/>
                      <a:pt x="5450" y="1064"/>
                    </a:cubicBezTo>
                    <a:cubicBezTo>
                      <a:pt x="5431" y="1029"/>
                      <a:pt x="5411" y="994"/>
                      <a:pt x="5392" y="959"/>
                    </a:cubicBezTo>
                    <a:lnTo>
                      <a:pt x="5025" y="1064"/>
                    </a:lnTo>
                    <a:lnTo>
                      <a:pt x="5133" y="1170"/>
                    </a:lnTo>
                    <a:lnTo>
                      <a:pt x="5392" y="1064"/>
                    </a:lnTo>
                    <a:lnTo>
                      <a:pt x="5184" y="1170"/>
                    </a:lnTo>
                    <a:lnTo>
                      <a:pt x="5076" y="1170"/>
                    </a:lnTo>
                    <a:cubicBezTo>
                      <a:pt x="5059" y="1314"/>
                      <a:pt x="5042" y="1459"/>
                      <a:pt x="5025" y="1603"/>
                    </a:cubicBezTo>
                    <a:cubicBezTo>
                      <a:pt x="5008" y="1568"/>
                      <a:pt x="4992" y="1533"/>
                      <a:pt x="4975" y="1498"/>
                    </a:cubicBezTo>
                    <a:lnTo>
                      <a:pt x="4924" y="1708"/>
                    </a:lnTo>
                    <a:lnTo>
                      <a:pt x="4867" y="1498"/>
                    </a:lnTo>
                    <a:lnTo>
                      <a:pt x="4975" y="1498"/>
                    </a:lnTo>
                    <a:cubicBezTo>
                      <a:pt x="4958" y="1424"/>
                      <a:pt x="4941" y="1349"/>
                      <a:pt x="4924" y="1275"/>
                    </a:cubicBezTo>
                    <a:cubicBezTo>
                      <a:pt x="4905" y="1314"/>
                      <a:pt x="4886" y="1354"/>
                      <a:pt x="4867" y="1393"/>
                    </a:cubicBezTo>
                    <a:lnTo>
                      <a:pt x="4867" y="1275"/>
                    </a:lnTo>
                    <a:lnTo>
                      <a:pt x="4816" y="1275"/>
                    </a:lnTo>
                    <a:lnTo>
                      <a:pt x="4341" y="1275"/>
                    </a:lnTo>
                    <a:lnTo>
                      <a:pt x="4183" y="1275"/>
                    </a:lnTo>
                    <a:lnTo>
                      <a:pt x="4399" y="1170"/>
                    </a:lnTo>
                    <a:cubicBezTo>
                      <a:pt x="4416" y="1135"/>
                      <a:pt x="4432" y="1099"/>
                      <a:pt x="4449" y="1064"/>
                    </a:cubicBezTo>
                    <a:lnTo>
                      <a:pt x="4341" y="959"/>
                    </a:lnTo>
                    <a:lnTo>
                      <a:pt x="4240" y="959"/>
                    </a:lnTo>
                    <a:lnTo>
                      <a:pt x="3672" y="644"/>
                    </a:lnTo>
                    <a:lnTo>
                      <a:pt x="3513" y="854"/>
                    </a:lnTo>
                    <a:lnTo>
                      <a:pt x="3456" y="749"/>
                    </a:lnTo>
                    <a:lnTo>
                      <a:pt x="3513" y="749"/>
                    </a:lnTo>
                    <a:lnTo>
                      <a:pt x="3513" y="539"/>
                    </a:lnTo>
                    <a:lnTo>
                      <a:pt x="3513" y="644"/>
                    </a:lnTo>
                    <a:lnTo>
                      <a:pt x="3456" y="749"/>
                    </a:lnTo>
                    <a:lnTo>
                      <a:pt x="3355" y="749"/>
                    </a:lnTo>
                    <a:cubicBezTo>
                      <a:pt x="3338" y="784"/>
                      <a:pt x="3322" y="819"/>
                      <a:pt x="3305" y="854"/>
                    </a:cubicBezTo>
                    <a:cubicBezTo>
                      <a:pt x="3286" y="784"/>
                      <a:pt x="3266" y="714"/>
                      <a:pt x="3247" y="644"/>
                    </a:cubicBezTo>
                    <a:cubicBezTo>
                      <a:pt x="3230" y="569"/>
                      <a:pt x="3214" y="495"/>
                      <a:pt x="3197" y="420"/>
                    </a:cubicBezTo>
                    <a:cubicBezTo>
                      <a:pt x="3214" y="460"/>
                      <a:pt x="3230" y="499"/>
                      <a:pt x="3247" y="539"/>
                    </a:cubicBezTo>
                    <a:lnTo>
                      <a:pt x="2988" y="749"/>
                    </a:lnTo>
                    <a:lnTo>
                      <a:pt x="2988" y="644"/>
                    </a:lnTo>
                    <a:lnTo>
                      <a:pt x="2721" y="749"/>
                    </a:lnTo>
                    <a:lnTo>
                      <a:pt x="2988" y="539"/>
                    </a:lnTo>
                    <a:lnTo>
                      <a:pt x="2829" y="644"/>
                    </a:lnTo>
                    <a:lnTo>
                      <a:pt x="2513" y="749"/>
                    </a:lnTo>
                    <a:lnTo>
                      <a:pt x="2253" y="959"/>
                    </a:lnTo>
                    <a:lnTo>
                      <a:pt x="2196" y="959"/>
                    </a:lnTo>
                    <a:lnTo>
                      <a:pt x="2095" y="959"/>
                    </a:lnTo>
                    <a:lnTo>
                      <a:pt x="2095" y="1064"/>
                    </a:lnTo>
                    <a:lnTo>
                      <a:pt x="1829" y="854"/>
                    </a:lnTo>
                    <a:lnTo>
                      <a:pt x="1620" y="749"/>
                    </a:lnTo>
                    <a:lnTo>
                      <a:pt x="1411" y="1064"/>
                    </a:lnTo>
                    <a:lnTo>
                      <a:pt x="1210" y="1393"/>
                    </a:lnTo>
                    <a:lnTo>
                      <a:pt x="1001" y="1813"/>
                    </a:lnTo>
                    <a:lnTo>
                      <a:pt x="785" y="2129"/>
                    </a:lnTo>
                    <a:lnTo>
                      <a:pt x="576" y="2549"/>
                    </a:lnTo>
                    <a:cubicBezTo>
                      <a:pt x="523" y="2654"/>
                      <a:pt x="471" y="2760"/>
                      <a:pt x="418" y="2865"/>
                    </a:cubicBezTo>
                    <a:cubicBezTo>
                      <a:pt x="348" y="3009"/>
                      <a:pt x="279" y="3154"/>
                      <a:pt x="209" y="3298"/>
                    </a:cubicBezTo>
                    <a:cubicBezTo>
                      <a:pt x="139" y="3403"/>
                      <a:pt x="70" y="3509"/>
                      <a:pt x="0" y="3614"/>
                    </a:cubicBezTo>
                    <a:lnTo>
                      <a:pt x="259" y="3614"/>
                    </a:lnTo>
                    <a:cubicBezTo>
                      <a:pt x="242" y="3649"/>
                      <a:pt x="226" y="3684"/>
                      <a:pt x="209" y="3719"/>
                    </a:cubicBezTo>
                    <a:lnTo>
                      <a:pt x="209" y="4034"/>
                    </a:lnTo>
                    <a:lnTo>
                      <a:pt x="317" y="4034"/>
                    </a:lnTo>
                    <a:cubicBezTo>
                      <a:pt x="351" y="3999"/>
                      <a:pt x="384" y="3964"/>
                      <a:pt x="418" y="3929"/>
                    </a:cubicBezTo>
                    <a:lnTo>
                      <a:pt x="634" y="3824"/>
                    </a:lnTo>
                    <a:lnTo>
                      <a:pt x="634" y="4152"/>
                    </a:lnTo>
                    <a:cubicBezTo>
                      <a:pt x="615" y="4362"/>
                      <a:pt x="595" y="4573"/>
                      <a:pt x="576" y="4783"/>
                    </a:cubicBezTo>
                    <a:cubicBezTo>
                      <a:pt x="595" y="4818"/>
                      <a:pt x="615" y="4853"/>
                      <a:pt x="634" y="4888"/>
                    </a:cubicBezTo>
                    <a:cubicBezTo>
                      <a:pt x="667" y="4963"/>
                      <a:pt x="701" y="5037"/>
                      <a:pt x="734" y="5112"/>
                    </a:cubicBezTo>
                    <a:lnTo>
                      <a:pt x="576" y="5322"/>
                    </a:lnTo>
                    <a:lnTo>
                      <a:pt x="684" y="5217"/>
                    </a:lnTo>
                    <a:lnTo>
                      <a:pt x="576" y="5322"/>
                    </a:lnTo>
                    <a:cubicBezTo>
                      <a:pt x="595" y="5357"/>
                      <a:pt x="615" y="5392"/>
                      <a:pt x="634" y="5427"/>
                    </a:cubicBezTo>
                    <a:lnTo>
                      <a:pt x="526" y="5532"/>
                    </a:lnTo>
                    <a:lnTo>
                      <a:pt x="475" y="5532"/>
                    </a:lnTo>
                    <a:lnTo>
                      <a:pt x="475" y="5637"/>
                    </a:lnTo>
                    <a:lnTo>
                      <a:pt x="475" y="5532"/>
                    </a:lnTo>
                    <a:lnTo>
                      <a:pt x="475" y="5637"/>
                    </a:lnTo>
                    <a:lnTo>
                      <a:pt x="526" y="5637"/>
                    </a:lnTo>
                    <a:lnTo>
                      <a:pt x="475" y="5637"/>
                    </a:lnTo>
                    <a:lnTo>
                      <a:pt x="475" y="5742"/>
                    </a:lnTo>
                    <a:lnTo>
                      <a:pt x="418" y="5637"/>
                    </a:lnTo>
                    <a:cubicBezTo>
                      <a:pt x="437" y="5747"/>
                      <a:pt x="456" y="5856"/>
                      <a:pt x="475" y="5966"/>
                    </a:cubicBezTo>
                    <a:lnTo>
                      <a:pt x="634" y="5742"/>
                    </a:lnTo>
                    <a:cubicBezTo>
                      <a:pt x="615" y="5777"/>
                      <a:pt x="595" y="5813"/>
                      <a:pt x="576" y="5848"/>
                    </a:cubicBezTo>
                    <a:cubicBezTo>
                      <a:pt x="595" y="5887"/>
                      <a:pt x="615" y="5927"/>
                      <a:pt x="634" y="5966"/>
                    </a:cubicBezTo>
                    <a:lnTo>
                      <a:pt x="526" y="5848"/>
                    </a:lnTo>
                    <a:lnTo>
                      <a:pt x="526" y="6071"/>
                    </a:lnTo>
                    <a:lnTo>
                      <a:pt x="418" y="6281"/>
                    </a:lnTo>
                    <a:lnTo>
                      <a:pt x="526" y="6281"/>
                    </a:lnTo>
                    <a:lnTo>
                      <a:pt x="475" y="6281"/>
                    </a:lnTo>
                    <a:lnTo>
                      <a:pt x="684" y="6071"/>
                    </a:lnTo>
                    <a:cubicBezTo>
                      <a:pt x="667" y="6141"/>
                      <a:pt x="651" y="6211"/>
                      <a:pt x="634" y="6281"/>
                    </a:cubicBezTo>
                    <a:lnTo>
                      <a:pt x="634" y="6386"/>
                    </a:lnTo>
                    <a:cubicBezTo>
                      <a:pt x="615" y="6351"/>
                      <a:pt x="595" y="6316"/>
                      <a:pt x="576" y="6281"/>
                    </a:cubicBezTo>
                    <a:lnTo>
                      <a:pt x="418" y="6491"/>
                    </a:lnTo>
                    <a:lnTo>
                      <a:pt x="475" y="6491"/>
                    </a:lnTo>
                    <a:lnTo>
                      <a:pt x="576" y="6491"/>
                    </a:lnTo>
                    <a:cubicBezTo>
                      <a:pt x="523" y="6526"/>
                      <a:pt x="471" y="6562"/>
                      <a:pt x="418" y="6597"/>
                    </a:cubicBezTo>
                    <a:lnTo>
                      <a:pt x="367" y="6597"/>
                    </a:lnTo>
                    <a:lnTo>
                      <a:pt x="475" y="6597"/>
                    </a:lnTo>
                    <a:lnTo>
                      <a:pt x="367" y="6702"/>
                    </a:lnTo>
                    <a:lnTo>
                      <a:pt x="475" y="6820"/>
                    </a:lnTo>
                    <a:cubicBezTo>
                      <a:pt x="492" y="6781"/>
                      <a:pt x="509" y="6741"/>
                      <a:pt x="526" y="6702"/>
                    </a:cubicBezTo>
                    <a:lnTo>
                      <a:pt x="576" y="6702"/>
                    </a:lnTo>
                    <a:cubicBezTo>
                      <a:pt x="542" y="6741"/>
                      <a:pt x="509" y="6781"/>
                      <a:pt x="475" y="6820"/>
                    </a:cubicBezTo>
                    <a:lnTo>
                      <a:pt x="576" y="6820"/>
                    </a:lnTo>
                    <a:lnTo>
                      <a:pt x="526" y="6820"/>
                    </a:lnTo>
                    <a:lnTo>
                      <a:pt x="634" y="6820"/>
                    </a:lnTo>
                    <a:lnTo>
                      <a:pt x="634" y="6702"/>
                    </a:lnTo>
                    <a:cubicBezTo>
                      <a:pt x="615" y="6741"/>
                      <a:pt x="595" y="6781"/>
                      <a:pt x="576" y="6820"/>
                    </a:cubicBezTo>
                    <a:lnTo>
                      <a:pt x="526" y="6820"/>
                    </a:lnTo>
                    <a:lnTo>
                      <a:pt x="526" y="6925"/>
                    </a:lnTo>
                    <a:lnTo>
                      <a:pt x="634" y="6820"/>
                    </a:lnTo>
                    <a:lnTo>
                      <a:pt x="634" y="6925"/>
                    </a:lnTo>
                    <a:cubicBezTo>
                      <a:pt x="651" y="6890"/>
                      <a:pt x="667" y="6855"/>
                      <a:pt x="684" y="6820"/>
                    </a:cubicBezTo>
                    <a:cubicBezTo>
                      <a:pt x="667" y="6855"/>
                      <a:pt x="651" y="6890"/>
                      <a:pt x="634" y="6925"/>
                    </a:cubicBezTo>
                    <a:lnTo>
                      <a:pt x="734" y="6925"/>
                    </a:lnTo>
                    <a:cubicBezTo>
                      <a:pt x="701" y="6960"/>
                      <a:pt x="667" y="6995"/>
                      <a:pt x="634" y="7030"/>
                    </a:cubicBezTo>
                    <a:cubicBezTo>
                      <a:pt x="651" y="7065"/>
                      <a:pt x="667" y="7100"/>
                      <a:pt x="684" y="7135"/>
                    </a:cubicBezTo>
                    <a:cubicBezTo>
                      <a:pt x="701" y="7100"/>
                      <a:pt x="717" y="7065"/>
                      <a:pt x="734" y="7030"/>
                    </a:cubicBezTo>
                    <a:lnTo>
                      <a:pt x="734" y="7240"/>
                    </a:lnTo>
                    <a:lnTo>
                      <a:pt x="684" y="7240"/>
                    </a:lnTo>
                    <a:lnTo>
                      <a:pt x="734" y="7240"/>
                    </a:lnTo>
                    <a:lnTo>
                      <a:pt x="785" y="7240"/>
                    </a:lnTo>
                    <a:cubicBezTo>
                      <a:pt x="768" y="7275"/>
                      <a:pt x="751" y="7311"/>
                      <a:pt x="734" y="7346"/>
                    </a:cubicBezTo>
                    <a:lnTo>
                      <a:pt x="785" y="7346"/>
                    </a:lnTo>
                    <a:lnTo>
                      <a:pt x="734" y="7346"/>
                    </a:lnTo>
                    <a:lnTo>
                      <a:pt x="785" y="7451"/>
                    </a:lnTo>
                    <a:lnTo>
                      <a:pt x="2621" y="7451"/>
                    </a:lnTo>
                    <a:lnTo>
                      <a:pt x="2880" y="7451"/>
                    </a:lnTo>
                    <a:lnTo>
                      <a:pt x="4500" y="7451"/>
                    </a:lnTo>
                    <a:cubicBezTo>
                      <a:pt x="4517" y="7381"/>
                      <a:pt x="4533" y="7310"/>
                      <a:pt x="4550" y="7240"/>
                    </a:cubicBezTo>
                    <a:lnTo>
                      <a:pt x="4550" y="7451"/>
                    </a:lnTo>
                    <a:lnTo>
                      <a:pt x="4708" y="7556"/>
                    </a:lnTo>
                    <a:lnTo>
                      <a:pt x="4867" y="7779"/>
                    </a:lnTo>
                    <a:lnTo>
                      <a:pt x="5025" y="7674"/>
                    </a:lnTo>
                    <a:lnTo>
                      <a:pt x="5133" y="7779"/>
                    </a:lnTo>
                    <a:lnTo>
                      <a:pt x="5292" y="7674"/>
                    </a:lnTo>
                    <a:lnTo>
                      <a:pt x="5551" y="7989"/>
                    </a:lnTo>
                    <a:lnTo>
                      <a:pt x="5659" y="8095"/>
                    </a:lnTo>
                    <a:cubicBezTo>
                      <a:pt x="5693" y="8165"/>
                      <a:pt x="5726" y="8235"/>
                      <a:pt x="5760" y="8305"/>
                    </a:cubicBezTo>
                    <a:lnTo>
                      <a:pt x="5817" y="8410"/>
                    </a:lnTo>
                    <a:lnTo>
                      <a:pt x="5817" y="8502"/>
                    </a:lnTo>
                    <a:cubicBezTo>
                      <a:pt x="5851" y="8576"/>
                      <a:pt x="5884" y="8651"/>
                      <a:pt x="5918" y="8725"/>
                    </a:cubicBezTo>
                    <a:lnTo>
                      <a:pt x="5918" y="8936"/>
                    </a:lnTo>
                    <a:cubicBezTo>
                      <a:pt x="5901" y="9041"/>
                      <a:pt x="5885" y="9146"/>
                      <a:pt x="5868" y="9251"/>
                    </a:cubicBezTo>
                    <a:lnTo>
                      <a:pt x="5817" y="9461"/>
                    </a:lnTo>
                    <a:lnTo>
                      <a:pt x="5659" y="9790"/>
                    </a:lnTo>
                    <a:lnTo>
                      <a:pt x="5659" y="10000"/>
                    </a:lnTo>
                    <a:lnTo>
                      <a:pt x="5817" y="9895"/>
                    </a:lnTo>
                    <a:lnTo>
                      <a:pt x="5976" y="9790"/>
                    </a:lnTo>
                    <a:lnTo>
                      <a:pt x="6127" y="9685"/>
                    </a:lnTo>
                    <a:lnTo>
                      <a:pt x="6285" y="9580"/>
                    </a:lnTo>
                    <a:lnTo>
                      <a:pt x="6285" y="9356"/>
                    </a:lnTo>
                    <a:lnTo>
                      <a:pt x="6443" y="9251"/>
                    </a:lnTo>
                    <a:lnTo>
                      <a:pt x="6602" y="9251"/>
                    </a:lnTo>
                    <a:lnTo>
                      <a:pt x="6760" y="9041"/>
                    </a:lnTo>
                    <a:lnTo>
                      <a:pt x="6911" y="8830"/>
                    </a:lnTo>
                    <a:lnTo>
                      <a:pt x="7171" y="8830"/>
                    </a:lnTo>
                    <a:lnTo>
                      <a:pt x="7437" y="8830"/>
                    </a:lnTo>
                    <a:cubicBezTo>
                      <a:pt x="7471" y="8795"/>
                      <a:pt x="7504" y="8760"/>
                      <a:pt x="7538" y="8725"/>
                    </a:cubicBezTo>
                    <a:lnTo>
                      <a:pt x="7646" y="8410"/>
                    </a:lnTo>
                    <a:cubicBezTo>
                      <a:pt x="7680" y="8340"/>
                      <a:pt x="7713" y="8270"/>
                      <a:pt x="7747" y="8200"/>
                    </a:cubicBezTo>
                    <a:cubicBezTo>
                      <a:pt x="7800" y="8130"/>
                      <a:pt x="7852" y="8059"/>
                      <a:pt x="7905" y="7989"/>
                    </a:cubicBezTo>
                    <a:lnTo>
                      <a:pt x="7963" y="7989"/>
                    </a:lnTo>
                    <a:lnTo>
                      <a:pt x="8063" y="8095"/>
                    </a:lnTo>
                    <a:cubicBezTo>
                      <a:pt x="8046" y="8231"/>
                      <a:pt x="8030" y="8366"/>
                      <a:pt x="8013" y="8502"/>
                    </a:cubicBezTo>
                    <a:lnTo>
                      <a:pt x="8013" y="8725"/>
                    </a:lnTo>
                    <a:lnTo>
                      <a:pt x="8063" y="8725"/>
                    </a:lnTo>
                    <a:lnTo>
                      <a:pt x="8222" y="8725"/>
                    </a:lnTo>
                    <a:lnTo>
                      <a:pt x="8171" y="8725"/>
                    </a:lnTo>
                    <a:lnTo>
                      <a:pt x="8380" y="8607"/>
                    </a:lnTo>
                    <a:cubicBezTo>
                      <a:pt x="8397" y="8541"/>
                      <a:pt x="8414" y="8476"/>
                      <a:pt x="8431" y="8410"/>
                    </a:cubicBezTo>
                    <a:lnTo>
                      <a:pt x="8431" y="8502"/>
                    </a:lnTo>
                    <a:lnTo>
                      <a:pt x="8488" y="8502"/>
                    </a:lnTo>
                    <a:lnTo>
                      <a:pt x="8380" y="8607"/>
                    </a:lnTo>
                    <a:lnTo>
                      <a:pt x="8589" y="8607"/>
                    </a:lnTo>
                    <a:cubicBezTo>
                      <a:pt x="8536" y="8646"/>
                      <a:pt x="8484" y="8686"/>
                      <a:pt x="8431" y="8725"/>
                    </a:cubicBezTo>
                    <a:lnTo>
                      <a:pt x="8222" y="8936"/>
                    </a:lnTo>
                    <a:cubicBezTo>
                      <a:pt x="8239" y="8901"/>
                      <a:pt x="8255" y="8865"/>
                      <a:pt x="8272" y="8830"/>
                    </a:cubicBezTo>
                    <a:cubicBezTo>
                      <a:pt x="8219" y="8900"/>
                      <a:pt x="8167" y="8971"/>
                      <a:pt x="8114" y="9041"/>
                    </a:cubicBezTo>
                    <a:lnTo>
                      <a:pt x="8171" y="8936"/>
                    </a:lnTo>
                    <a:lnTo>
                      <a:pt x="8114" y="9146"/>
                    </a:lnTo>
                    <a:lnTo>
                      <a:pt x="8171" y="9251"/>
                    </a:lnTo>
                    <a:lnTo>
                      <a:pt x="8222" y="9251"/>
                    </a:lnTo>
                    <a:lnTo>
                      <a:pt x="8431" y="8936"/>
                    </a:lnTo>
                    <a:lnTo>
                      <a:pt x="8488" y="8936"/>
                    </a:lnTo>
                    <a:lnTo>
                      <a:pt x="8539" y="8936"/>
                    </a:lnTo>
                    <a:lnTo>
                      <a:pt x="8906" y="8725"/>
                    </a:lnTo>
                    <a:cubicBezTo>
                      <a:pt x="8889" y="8686"/>
                      <a:pt x="8872" y="8646"/>
                      <a:pt x="8855" y="8607"/>
                    </a:cubicBezTo>
                    <a:lnTo>
                      <a:pt x="8798" y="8502"/>
                    </a:lnTo>
                    <a:lnTo>
                      <a:pt x="8747" y="8502"/>
                    </a:lnTo>
                    <a:lnTo>
                      <a:pt x="8639" y="8502"/>
                    </a:lnTo>
                    <a:cubicBezTo>
                      <a:pt x="8606" y="8471"/>
                      <a:pt x="8572" y="8441"/>
                      <a:pt x="8539" y="8410"/>
                    </a:cubicBezTo>
                    <a:lnTo>
                      <a:pt x="8488" y="8410"/>
                    </a:lnTo>
                    <a:lnTo>
                      <a:pt x="8488" y="8095"/>
                    </a:lnTo>
                    <a:lnTo>
                      <a:pt x="8431" y="8095"/>
                    </a:lnTo>
                    <a:lnTo>
                      <a:pt x="8539" y="7884"/>
                    </a:lnTo>
                    <a:lnTo>
                      <a:pt x="8380" y="7884"/>
                    </a:lnTo>
                    <a:lnTo>
                      <a:pt x="8380" y="7779"/>
                    </a:lnTo>
                    <a:lnTo>
                      <a:pt x="8272" y="7779"/>
                    </a:lnTo>
                    <a:lnTo>
                      <a:pt x="8431" y="7779"/>
                    </a:lnTo>
                    <a:lnTo>
                      <a:pt x="8639" y="7674"/>
                    </a:lnTo>
                    <a:lnTo>
                      <a:pt x="8639" y="7451"/>
                    </a:lnTo>
                    <a:lnTo>
                      <a:pt x="8488" y="7346"/>
                    </a:lnTo>
                    <a:lnTo>
                      <a:pt x="8272" y="7451"/>
                    </a:lnTo>
                    <a:lnTo>
                      <a:pt x="8114" y="7556"/>
                    </a:lnTo>
                    <a:lnTo>
                      <a:pt x="7963" y="7779"/>
                    </a:lnTo>
                    <a:lnTo>
                      <a:pt x="7804" y="7884"/>
                    </a:lnTo>
                    <a:cubicBezTo>
                      <a:pt x="7734" y="7989"/>
                      <a:pt x="7665" y="8095"/>
                      <a:pt x="7595" y="8200"/>
                    </a:cubicBezTo>
                    <a:cubicBezTo>
                      <a:pt x="7646" y="8130"/>
                      <a:pt x="7696" y="8059"/>
                      <a:pt x="7747" y="7989"/>
                    </a:cubicBezTo>
                    <a:lnTo>
                      <a:pt x="7855" y="7779"/>
                    </a:lnTo>
                    <a:lnTo>
                      <a:pt x="7696" y="7556"/>
                    </a:lnTo>
                    <a:lnTo>
                      <a:pt x="7855" y="7674"/>
                    </a:lnTo>
                    <a:lnTo>
                      <a:pt x="8063" y="7451"/>
                    </a:lnTo>
                    <a:lnTo>
                      <a:pt x="8272" y="7346"/>
                    </a:lnTo>
                    <a:lnTo>
                      <a:pt x="8431" y="7030"/>
                    </a:lnTo>
                    <a:lnTo>
                      <a:pt x="8697" y="7030"/>
                    </a:lnTo>
                    <a:lnTo>
                      <a:pt x="9014" y="7030"/>
                    </a:lnTo>
                    <a:lnTo>
                      <a:pt x="9273" y="7030"/>
                    </a:lnTo>
                    <a:cubicBezTo>
                      <a:pt x="9343" y="6921"/>
                      <a:pt x="9412" y="6811"/>
                      <a:pt x="9482" y="6702"/>
                    </a:cubicBezTo>
                    <a:lnTo>
                      <a:pt x="9741" y="6597"/>
                    </a:lnTo>
                    <a:lnTo>
                      <a:pt x="10000" y="6281"/>
                    </a:lnTo>
                    <a:lnTo>
                      <a:pt x="9950" y="6281"/>
                    </a:lnTo>
                    <a:cubicBezTo>
                      <a:pt x="9967" y="6246"/>
                      <a:pt x="9983" y="6211"/>
                      <a:pt x="10000" y="6176"/>
                    </a:cubicBezTo>
                    <a:lnTo>
                      <a:pt x="9892" y="6176"/>
                    </a:lnTo>
                    <a:lnTo>
                      <a:pt x="9950" y="6176"/>
                    </a:lnTo>
                    <a:cubicBezTo>
                      <a:pt x="9967" y="6141"/>
                      <a:pt x="9983" y="6106"/>
                      <a:pt x="10000" y="6071"/>
                    </a:cubicBezTo>
                    <a:lnTo>
                      <a:pt x="10000" y="5966"/>
                    </a:lnTo>
                    <a:cubicBezTo>
                      <a:pt x="9983" y="5927"/>
                      <a:pt x="9967" y="5887"/>
                      <a:pt x="9950" y="5848"/>
                    </a:cubicBezTo>
                    <a:lnTo>
                      <a:pt x="9842" y="5848"/>
                    </a:lnTo>
                    <a:lnTo>
                      <a:pt x="9842" y="5637"/>
                    </a:lnTo>
                    <a:lnTo>
                      <a:pt x="9741" y="5637"/>
                    </a:lnTo>
                    <a:lnTo>
                      <a:pt x="9791" y="5637"/>
                    </a:lnTo>
                    <a:lnTo>
                      <a:pt x="9590" y="5848"/>
                    </a:lnTo>
                    <a:lnTo>
                      <a:pt x="9431" y="5966"/>
                    </a:lnTo>
                    <a:cubicBezTo>
                      <a:pt x="9448" y="5927"/>
                      <a:pt x="9465" y="5887"/>
                      <a:pt x="9482" y="5848"/>
                    </a:cubicBezTo>
                    <a:lnTo>
                      <a:pt x="9431" y="5848"/>
                    </a:lnTo>
                    <a:lnTo>
                      <a:pt x="9482" y="5848"/>
                    </a:lnTo>
                    <a:lnTo>
                      <a:pt x="9741" y="5637"/>
                    </a:lnTo>
                    <a:lnTo>
                      <a:pt x="9590" y="5742"/>
                    </a:lnTo>
                    <a:lnTo>
                      <a:pt x="9892" y="5532"/>
                    </a:lnTo>
                    <a:lnTo>
                      <a:pt x="9690" y="5322"/>
                    </a:lnTo>
                    <a:lnTo>
                      <a:pt x="9690" y="5427"/>
                    </a:lnTo>
                    <a:lnTo>
                      <a:pt x="9690" y="5322"/>
                    </a:lnTo>
                    <a:cubicBezTo>
                      <a:pt x="9657" y="5357"/>
                      <a:pt x="9623" y="5392"/>
                      <a:pt x="9590" y="5427"/>
                    </a:cubicBezTo>
                    <a:cubicBezTo>
                      <a:pt x="9607" y="5392"/>
                      <a:pt x="9623" y="5357"/>
                      <a:pt x="9640" y="5322"/>
                    </a:cubicBezTo>
                    <a:lnTo>
                      <a:pt x="9590" y="5322"/>
                    </a:lnTo>
                    <a:lnTo>
                      <a:pt x="9482" y="5322"/>
                    </a:lnTo>
                    <a:lnTo>
                      <a:pt x="9539" y="5322"/>
                    </a:lnTo>
                    <a:lnTo>
                      <a:pt x="9590" y="5217"/>
                    </a:lnTo>
                    <a:lnTo>
                      <a:pt x="9590" y="5112"/>
                    </a:lnTo>
                    <a:lnTo>
                      <a:pt x="9539" y="5217"/>
                    </a:lnTo>
                    <a:lnTo>
                      <a:pt x="9539" y="5112"/>
                    </a:lnTo>
                    <a:lnTo>
                      <a:pt x="9482" y="5007"/>
                    </a:lnTo>
                    <a:lnTo>
                      <a:pt x="9431" y="5007"/>
                    </a:lnTo>
                    <a:lnTo>
                      <a:pt x="9482" y="5007"/>
                    </a:lnTo>
                    <a:cubicBezTo>
                      <a:pt x="9465" y="4967"/>
                      <a:pt x="9448" y="4928"/>
                      <a:pt x="9431" y="4888"/>
                    </a:cubicBezTo>
                    <a:lnTo>
                      <a:pt x="9482" y="4888"/>
                    </a:lnTo>
                    <a:lnTo>
                      <a:pt x="9431" y="4783"/>
                    </a:lnTo>
                    <a:lnTo>
                      <a:pt x="9381" y="4783"/>
                    </a:lnTo>
                    <a:lnTo>
                      <a:pt x="9431" y="4783"/>
                    </a:lnTo>
                    <a:lnTo>
                      <a:pt x="9482" y="4783"/>
                    </a:lnTo>
                    <a:lnTo>
                      <a:pt x="9539" y="4678"/>
                    </a:lnTo>
                    <a:lnTo>
                      <a:pt x="9482" y="4573"/>
                    </a:lnTo>
                    <a:lnTo>
                      <a:pt x="9539" y="4468"/>
                    </a:lnTo>
                    <a:lnTo>
                      <a:pt x="9482" y="4363"/>
                    </a:lnTo>
                    <a:lnTo>
                      <a:pt x="9381" y="4363"/>
                    </a:lnTo>
                    <a:cubicBezTo>
                      <a:pt x="9415" y="4328"/>
                      <a:pt x="9448" y="4293"/>
                      <a:pt x="9482" y="4258"/>
                    </a:cubicBezTo>
                    <a:lnTo>
                      <a:pt x="9381" y="4258"/>
                    </a:lnTo>
                    <a:cubicBezTo>
                      <a:pt x="9415" y="4223"/>
                      <a:pt x="9448" y="4187"/>
                      <a:pt x="9482" y="4152"/>
                    </a:cubicBezTo>
                    <a:cubicBezTo>
                      <a:pt x="9465" y="4113"/>
                      <a:pt x="9448" y="4073"/>
                      <a:pt x="9431" y="4034"/>
                    </a:cubicBezTo>
                    <a:lnTo>
                      <a:pt x="9381" y="4034"/>
                    </a:lnTo>
                    <a:cubicBezTo>
                      <a:pt x="9398" y="3999"/>
                      <a:pt x="9414" y="3964"/>
                      <a:pt x="9431" y="3929"/>
                    </a:cubicBezTo>
                    <a:cubicBezTo>
                      <a:pt x="9414" y="3859"/>
                      <a:pt x="9398" y="3789"/>
                      <a:pt x="9381" y="3719"/>
                    </a:cubicBezTo>
                    <a:lnTo>
                      <a:pt x="9323" y="3719"/>
                    </a:lnTo>
                    <a:cubicBezTo>
                      <a:pt x="9342" y="3684"/>
                      <a:pt x="9362" y="3649"/>
                      <a:pt x="9381" y="3614"/>
                    </a:cubicBezTo>
                    <a:lnTo>
                      <a:pt x="9273" y="3719"/>
                    </a:lnTo>
                    <a:lnTo>
                      <a:pt x="9273" y="3824"/>
                    </a:lnTo>
                    <a:lnTo>
                      <a:pt x="9222" y="3824"/>
                    </a:lnTo>
                    <a:lnTo>
                      <a:pt x="9273" y="3929"/>
                    </a:lnTo>
                    <a:lnTo>
                      <a:pt x="9222" y="3929"/>
                    </a:lnTo>
                    <a:lnTo>
                      <a:pt x="9165" y="4034"/>
                    </a:lnTo>
                    <a:cubicBezTo>
                      <a:pt x="9148" y="4073"/>
                      <a:pt x="9131" y="4113"/>
                      <a:pt x="9114" y="4152"/>
                    </a:cubicBezTo>
                    <a:cubicBezTo>
                      <a:pt x="9097" y="4187"/>
                      <a:pt x="9081" y="4223"/>
                      <a:pt x="9064" y="4258"/>
                    </a:cubicBezTo>
                    <a:lnTo>
                      <a:pt x="9064" y="4152"/>
                    </a:lnTo>
                    <a:cubicBezTo>
                      <a:pt x="9011" y="4187"/>
                      <a:pt x="8959" y="4223"/>
                      <a:pt x="8906" y="4258"/>
                    </a:cubicBezTo>
                    <a:lnTo>
                      <a:pt x="8798" y="4363"/>
                    </a:lnTo>
                    <a:lnTo>
                      <a:pt x="8855" y="4258"/>
                    </a:lnTo>
                    <a:lnTo>
                      <a:pt x="8798" y="4363"/>
                    </a:lnTo>
                    <a:lnTo>
                      <a:pt x="8798" y="4152"/>
                    </a:lnTo>
                    <a:cubicBezTo>
                      <a:pt x="8781" y="4222"/>
                      <a:pt x="8764" y="4293"/>
                      <a:pt x="8747" y="4363"/>
                    </a:cubicBezTo>
                    <a:lnTo>
                      <a:pt x="8589" y="4468"/>
                    </a:lnTo>
                    <a:lnTo>
                      <a:pt x="8798" y="4258"/>
                    </a:lnTo>
                    <a:cubicBezTo>
                      <a:pt x="8781" y="4183"/>
                      <a:pt x="8764" y="4109"/>
                      <a:pt x="8747" y="4034"/>
                    </a:cubicBezTo>
                    <a:cubicBezTo>
                      <a:pt x="8694" y="4073"/>
                      <a:pt x="8642" y="4113"/>
                      <a:pt x="8589" y="4152"/>
                    </a:cubicBezTo>
                    <a:cubicBezTo>
                      <a:pt x="8606" y="4113"/>
                      <a:pt x="8622" y="4073"/>
                      <a:pt x="8639" y="4034"/>
                    </a:cubicBezTo>
                    <a:lnTo>
                      <a:pt x="8697" y="4034"/>
                    </a:lnTo>
                    <a:lnTo>
                      <a:pt x="8697" y="3929"/>
                    </a:lnTo>
                    <a:cubicBezTo>
                      <a:pt x="8714" y="3859"/>
                      <a:pt x="8730" y="3789"/>
                      <a:pt x="8747" y="3719"/>
                    </a:cubicBezTo>
                    <a:lnTo>
                      <a:pt x="8589" y="3719"/>
                    </a:lnTo>
                    <a:lnTo>
                      <a:pt x="8747" y="3614"/>
                    </a:lnTo>
                    <a:lnTo>
                      <a:pt x="8798" y="3509"/>
                    </a:lnTo>
                    <a:lnTo>
                      <a:pt x="8798" y="3403"/>
                    </a:lnTo>
                    <a:lnTo>
                      <a:pt x="8747" y="3403"/>
                    </a:lnTo>
                    <a:lnTo>
                      <a:pt x="8589" y="3298"/>
                    </a:lnTo>
                    <a:cubicBezTo>
                      <a:pt x="8606" y="3259"/>
                      <a:pt x="8622" y="3219"/>
                      <a:pt x="8639" y="3180"/>
                    </a:cubicBezTo>
                    <a:lnTo>
                      <a:pt x="8589" y="3180"/>
                    </a:lnTo>
                    <a:cubicBezTo>
                      <a:pt x="8572" y="3145"/>
                      <a:pt x="8556" y="3110"/>
                      <a:pt x="8539" y="3075"/>
                    </a:cubicBezTo>
                    <a:lnTo>
                      <a:pt x="8431" y="2970"/>
                    </a:lnTo>
                    <a:lnTo>
                      <a:pt x="8272" y="3075"/>
                    </a:lnTo>
                    <a:lnTo>
                      <a:pt x="8171" y="3075"/>
                    </a:lnTo>
                    <a:lnTo>
                      <a:pt x="8222" y="2970"/>
                    </a:lnTo>
                    <a:lnTo>
                      <a:pt x="7963" y="2970"/>
                    </a:lnTo>
                    <a:lnTo>
                      <a:pt x="7855" y="3180"/>
                    </a:lnTo>
                    <a:lnTo>
                      <a:pt x="7855" y="3298"/>
                    </a:lnTo>
                    <a:cubicBezTo>
                      <a:pt x="7838" y="3368"/>
                      <a:pt x="7821" y="3439"/>
                      <a:pt x="7804" y="3509"/>
                    </a:cubicBezTo>
                    <a:lnTo>
                      <a:pt x="7804" y="3719"/>
                    </a:lnTo>
                    <a:lnTo>
                      <a:pt x="7747" y="3824"/>
                    </a:lnTo>
                    <a:lnTo>
                      <a:pt x="7696" y="3824"/>
                    </a:lnTo>
                    <a:cubicBezTo>
                      <a:pt x="7626" y="3933"/>
                      <a:pt x="7557" y="4043"/>
                      <a:pt x="7487" y="4152"/>
                    </a:cubicBezTo>
                    <a:lnTo>
                      <a:pt x="7646" y="4468"/>
                    </a:lnTo>
                    <a:lnTo>
                      <a:pt x="7595" y="4783"/>
                    </a:lnTo>
                    <a:lnTo>
                      <a:pt x="7487" y="5112"/>
                    </a:lnTo>
                    <a:lnTo>
                      <a:pt x="7329" y="5217"/>
                    </a:lnTo>
                    <a:lnTo>
                      <a:pt x="7120" y="5427"/>
                    </a:lnTo>
                    <a:lnTo>
                      <a:pt x="7012" y="5532"/>
                    </a:lnTo>
                    <a:cubicBezTo>
                      <a:pt x="7031" y="5602"/>
                      <a:pt x="7051" y="5672"/>
                      <a:pt x="7070" y="5742"/>
                    </a:cubicBezTo>
                    <a:cubicBezTo>
                      <a:pt x="7051" y="5887"/>
                      <a:pt x="7031" y="6031"/>
                      <a:pt x="7012" y="6176"/>
                    </a:cubicBezTo>
                    <a:cubicBezTo>
                      <a:pt x="6978" y="6246"/>
                      <a:pt x="6945" y="6316"/>
                      <a:pt x="6911" y="6386"/>
                    </a:cubicBezTo>
                    <a:cubicBezTo>
                      <a:pt x="6897" y="6456"/>
                      <a:pt x="6882" y="6527"/>
                      <a:pt x="6868" y="6597"/>
                    </a:cubicBezTo>
                    <a:cubicBezTo>
                      <a:pt x="6849" y="6562"/>
                      <a:pt x="6830" y="6526"/>
                      <a:pt x="6811" y="6491"/>
                    </a:cubicBezTo>
                    <a:cubicBezTo>
                      <a:pt x="6794" y="6561"/>
                      <a:pt x="6777" y="6632"/>
                      <a:pt x="6760" y="6702"/>
                    </a:cubicBezTo>
                    <a:lnTo>
                      <a:pt x="6760" y="6820"/>
                    </a:lnTo>
                    <a:lnTo>
                      <a:pt x="6652" y="6597"/>
                    </a:lnTo>
                    <a:cubicBezTo>
                      <a:pt x="6618" y="6632"/>
                      <a:pt x="6585" y="6667"/>
                      <a:pt x="6551" y="6702"/>
                    </a:cubicBezTo>
                    <a:cubicBezTo>
                      <a:pt x="6585" y="6667"/>
                      <a:pt x="6618" y="6632"/>
                      <a:pt x="6652" y="6597"/>
                    </a:cubicBezTo>
                    <a:cubicBezTo>
                      <a:pt x="6618" y="6492"/>
                      <a:pt x="6585" y="6386"/>
                      <a:pt x="6551" y="6281"/>
                    </a:cubicBezTo>
                    <a:lnTo>
                      <a:pt x="6602" y="6176"/>
                    </a:lnTo>
                    <a:lnTo>
                      <a:pt x="6602" y="5966"/>
                    </a:lnTo>
                    <a:cubicBezTo>
                      <a:pt x="6619" y="5856"/>
                      <a:pt x="6635" y="5747"/>
                      <a:pt x="6652" y="5637"/>
                    </a:cubicBezTo>
                    <a:cubicBezTo>
                      <a:pt x="6671" y="5532"/>
                      <a:pt x="6691" y="5427"/>
                      <a:pt x="6710" y="5322"/>
                    </a:cubicBezTo>
                    <a:lnTo>
                      <a:pt x="6393" y="5322"/>
                    </a:lnTo>
                    <a:lnTo>
                      <a:pt x="6343" y="5322"/>
                    </a:lnTo>
                    <a:cubicBezTo>
                      <a:pt x="6360" y="5287"/>
                      <a:pt x="6376" y="5252"/>
                      <a:pt x="6393" y="5217"/>
                    </a:cubicBezTo>
                    <a:lnTo>
                      <a:pt x="6285" y="5112"/>
                    </a:lnTo>
                    <a:lnTo>
                      <a:pt x="6127" y="5007"/>
                    </a:lnTo>
                    <a:cubicBezTo>
                      <a:pt x="6093" y="4932"/>
                      <a:pt x="6060" y="4858"/>
                      <a:pt x="6026" y="4783"/>
                    </a:cubicBezTo>
                    <a:lnTo>
                      <a:pt x="5817" y="4573"/>
                    </a:lnTo>
                    <a:lnTo>
                      <a:pt x="5601" y="4678"/>
                    </a:lnTo>
                    <a:lnTo>
                      <a:pt x="5709" y="4363"/>
                    </a:lnTo>
                    <a:cubicBezTo>
                      <a:pt x="5692" y="4293"/>
                      <a:pt x="5676" y="4222"/>
                      <a:pt x="5659" y="4152"/>
                    </a:cubicBezTo>
                    <a:lnTo>
                      <a:pt x="5551" y="4152"/>
                    </a:lnTo>
                    <a:cubicBezTo>
                      <a:pt x="5534" y="4222"/>
                      <a:pt x="5517" y="4293"/>
                      <a:pt x="5500" y="4363"/>
                    </a:cubicBezTo>
                    <a:cubicBezTo>
                      <a:pt x="5517" y="4293"/>
                      <a:pt x="5534" y="4222"/>
                      <a:pt x="5551" y="4152"/>
                    </a:cubicBezTo>
                    <a:lnTo>
                      <a:pt x="5551" y="4034"/>
                    </a:lnTo>
                    <a:cubicBezTo>
                      <a:pt x="5604" y="3859"/>
                      <a:pt x="5656" y="3684"/>
                      <a:pt x="5709" y="3509"/>
                    </a:cubicBezTo>
                    <a:lnTo>
                      <a:pt x="5976" y="3180"/>
                    </a:lnTo>
                    <a:cubicBezTo>
                      <a:pt x="5993" y="3145"/>
                      <a:pt x="6009" y="3110"/>
                      <a:pt x="6026" y="3075"/>
                    </a:cubicBezTo>
                    <a:cubicBezTo>
                      <a:pt x="6060" y="3040"/>
                      <a:pt x="6093" y="3005"/>
                      <a:pt x="6127" y="2970"/>
                    </a:cubicBezTo>
                    <a:lnTo>
                      <a:pt x="6184" y="2970"/>
                    </a:lnTo>
                    <a:lnTo>
                      <a:pt x="6235" y="2865"/>
                    </a:lnTo>
                    <a:lnTo>
                      <a:pt x="6285" y="2865"/>
                    </a:lnTo>
                    <a:lnTo>
                      <a:pt x="6494" y="2760"/>
                    </a:lnTo>
                    <a:cubicBezTo>
                      <a:pt x="6502" y="2717"/>
                      <a:pt x="6511" y="2673"/>
                      <a:pt x="6519" y="2630"/>
                    </a:cubicBezTo>
                    <a:lnTo>
                      <a:pt x="6343" y="2549"/>
                    </a:lnTo>
                    <a:lnTo>
                      <a:pt x="6541" y="2597"/>
                    </a:lnTo>
                    <a:lnTo>
                      <a:pt x="6235" y="2444"/>
                    </a:lnTo>
                    <a:lnTo>
                      <a:pt x="6443" y="2444"/>
                    </a:lnTo>
                    <a:lnTo>
                      <a:pt x="6602" y="2549"/>
                    </a:lnTo>
                    <a:cubicBezTo>
                      <a:pt x="6619" y="2514"/>
                      <a:pt x="6635" y="2479"/>
                      <a:pt x="6652" y="2444"/>
                    </a:cubicBezTo>
                    <a:lnTo>
                      <a:pt x="6710" y="2444"/>
                    </a:lnTo>
                    <a:lnTo>
                      <a:pt x="6760" y="2444"/>
                    </a:lnTo>
                    <a:lnTo>
                      <a:pt x="6868" y="2444"/>
                    </a:lnTo>
                    <a:lnTo>
                      <a:pt x="7120" y="2129"/>
                    </a:lnTo>
                    <a:lnTo>
                      <a:pt x="7120" y="2024"/>
                    </a:lnTo>
                    <a:lnTo>
                      <a:pt x="6911" y="2024"/>
                    </a:lnTo>
                    <a:lnTo>
                      <a:pt x="6760" y="1813"/>
                    </a:lnTo>
                    <a:lnTo>
                      <a:pt x="7012" y="1919"/>
                    </a:lnTo>
                    <a:lnTo>
                      <a:pt x="6848" y="1845"/>
                    </a:lnTo>
                    <a:cubicBezTo>
                      <a:pt x="7280" y="2406"/>
                      <a:pt x="7211" y="1734"/>
                      <a:pt x="7421" y="1805"/>
                    </a:cubicBezTo>
                  </a:path>
                </a:pathLst>
              </a:custGeom>
              <a:solidFill>
                <a:srgbClr val="003FBC"/>
              </a:solidFill>
              <a:ln w="9525">
                <a:solidFill>
                  <a:srgbClr val="000000"/>
                </a:solidFill>
                <a:prstDash val="solid"/>
                <a:round/>
                <a:headEnd/>
                <a:tailEnd/>
              </a:ln>
            </p:spPr>
            <p:txBody>
              <a:bodyPr/>
              <a:lstStyle/>
              <a:p>
                <a:endParaRPr lang="en-US"/>
              </a:p>
            </p:txBody>
          </p:sp>
          <p:sp>
            <p:nvSpPr>
              <p:cNvPr id="405" name="Freeform 446"/>
              <p:cNvSpPr>
                <a:spLocks noChangeAspect="1"/>
              </p:cNvSpPr>
              <p:nvPr/>
            </p:nvSpPr>
            <p:spPr bwMode="auto">
              <a:xfrm>
                <a:off x="3585722" y="2451788"/>
                <a:ext cx="818524" cy="577068"/>
              </a:xfrm>
              <a:custGeom>
                <a:avLst/>
                <a:gdLst>
                  <a:gd name="T0" fmla="*/ 249 w 311"/>
                  <a:gd name="T1" fmla="*/ 98 h 197"/>
                  <a:gd name="T2" fmla="*/ 237 w 311"/>
                  <a:gd name="T3" fmla="*/ 83 h 197"/>
                  <a:gd name="T4" fmla="*/ 225 w 311"/>
                  <a:gd name="T5" fmla="*/ 69 h 197"/>
                  <a:gd name="T6" fmla="*/ 194 w 311"/>
                  <a:gd name="T7" fmla="*/ 98 h 197"/>
                  <a:gd name="T8" fmla="*/ 202 w 311"/>
                  <a:gd name="T9" fmla="*/ 54 h 197"/>
                  <a:gd name="T10" fmla="*/ 211 w 311"/>
                  <a:gd name="T11" fmla="*/ 54 h 197"/>
                  <a:gd name="T12" fmla="*/ 158 w 311"/>
                  <a:gd name="T13" fmla="*/ 54 h 197"/>
                  <a:gd name="T14" fmla="*/ 158 w 311"/>
                  <a:gd name="T15" fmla="*/ 54 h 197"/>
                  <a:gd name="T16" fmla="*/ 146 w 311"/>
                  <a:gd name="T17" fmla="*/ 54 h 197"/>
                  <a:gd name="T18" fmla="*/ 134 w 311"/>
                  <a:gd name="T19" fmla="*/ 42 h 197"/>
                  <a:gd name="T20" fmla="*/ 109 w 311"/>
                  <a:gd name="T21" fmla="*/ 14 h 197"/>
                  <a:gd name="T22" fmla="*/ 85 w 311"/>
                  <a:gd name="T23" fmla="*/ 29 h 197"/>
                  <a:gd name="T24" fmla="*/ 79 w 311"/>
                  <a:gd name="T25" fmla="*/ 42 h 197"/>
                  <a:gd name="T26" fmla="*/ 73 w 311"/>
                  <a:gd name="T27" fmla="*/ 83 h 197"/>
                  <a:gd name="T28" fmla="*/ 55 w 311"/>
                  <a:gd name="T29" fmla="*/ 54 h 197"/>
                  <a:gd name="T30" fmla="*/ 24 w 311"/>
                  <a:gd name="T31" fmla="*/ 29 h 197"/>
                  <a:gd name="T32" fmla="*/ 6 w 311"/>
                  <a:gd name="T33" fmla="*/ 126 h 197"/>
                  <a:gd name="T34" fmla="*/ 36 w 311"/>
                  <a:gd name="T35" fmla="*/ 140 h 197"/>
                  <a:gd name="T36" fmla="*/ 91 w 311"/>
                  <a:gd name="T37" fmla="*/ 126 h 197"/>
                  <a:gd name="T38" fmla="*/ 140 w 311"/>
                  <a:gd name="T39" fmla="*/ 126 h 197"/>
                  <a:gd name="T40" fmla="*/ 152 w 311"/>
                  <a:gd name="T41" fmla="*/ 151 h 197"/>
                  <a:gd name="T42" fmla="*/ 146 w 311"/>
                  <a:gd name="T43" fmla="*/ 194 h 197"/>
                  <a:gd name="T44" fmla="*/ 182 w 311"/>
                  <a:gd name="T45" fmla="*/ 180 h 197"/>
                  <a:gd name="T46" fmla="*/ 170 w 311"/>
                  <a:gd name="T47" fmla="*/ 261 h 197"/>
                  <a:gd name="T48" fmla="*/ 219 w 311"/>
                  <a:gd name="T49" fmla="*/ 291 h 197"/>
                  <a:gd name="T50" fmla="*/ 164 w 311"/>
                  <a:gd name="T51" fmla="*/ 276 h 197"/>
                  <a:gd name="T52" fmla="*/ 115 w 311"/>
                  <a:gd name="T53" fmla="*/ 331 h 197"/>
                  <a:gd name="T54" fmla="*/ 73 w 311"/>
                  <a:gd name="T55" fmla="*/ 343 h 197"/>
                  <a:gd name="T56" fmla="*/ 125 w 311"/>
                  <a:gd name="T57" fmla="*/ 343 h 197"/>
                  <a:gd name="T58" fmla="*/ 140 w 311"/>
                  <a:gd name="T59" fmla="*/ 343 h 197"/>
                  <a:gd name="T60" fmla="*/ 152 w 311"/>
                  <a:gd name="T61" fmla="*/ 384 h 197"/>
                  <a:gd name="T62" fmla="*/ 176 w 311"/>
                  <a:gd name="T63" fmla="*/ 427 h 197"/>
                  <a:gd name="T64" fmla="*/ 194 w 311"/>
                  <a:gd name="T65" fmla="*/ 384 h 197"/>
                  <a:gd name="T66" fmla="*/ 231 w 311"/>
                  <a:gd name="T67" fmla="*/ 399 h 197"/>
                  <a:gd name="T68" fmla="*/ 249 w 311"/>
                  <a:gd name="T69" fmla="*/ 415 h 197"/>
                  <a:gd name="T70" fmla="*/ 261 w 311"/>
                  <a:gd name="T71" fmla="*/ 384 h 197"/>
                  <a:gd name="T72" fmla="*/ 261 w 311"/>
                  <a:gd name="T73" fmla="*/ 358 h 197"/>
                  <a:gd name="T74" fmla="*/ 243 w 311"/>
                  <a:gd name="T75" fmla="*/ 331 h 197"/>
                  <a:gd name="T76" fmla="*/ 243 w 311"/>
                  <a:gd name="T77" fmla="*/ 319 h 197"/>
                  <a:gd name="T78" fmla="*/ 237 w 311"/>
                  <a:gd name="T79" fmla="*/ 291 h 197"/>
                  <a:gd name="T80" fmla="*/ 249 w 311"/>
                  <a:gd name="T81" fmla="*/ 276 h 197"/>
                  <a:gd name="T82" fmla="*/ 267 w 311"/>
                  <a:gd name="T83" fmla="*/ 291 h 197"/>
                  <a:gd name="T84" fmla="*/ 279 w 311"/>
                  <a:gd name="T85" fmla="*/ 291 h 197"/>
                  <a:gd name="T86" fmla="*/ 279 w 311"/>
                  <a:gd name="T87" fmla="*/ 319 h 197"/>
                  <a:gd name="T88" fmla="*/ 295 w 311"/>
                  <a:gd name="T89" fmla="*/ 331 h 197"/>
                  <a:gd name="T90" fmla="*/ 309 w 311"/>
                  <a:gd name="T91" fmla="*/ 304 h 197"/>
                  <a:gd name="T92" fmla="*/ 321 w 311"/>
                  <a:gd name="T93" fmla="*/ 291 h 197"/>
                  <a:gd name="T94" fmla="*/ 333 w 311"/>
                  <a:gd name="T95" fmla="*/ 276 h 197"/>
                  <a:gd name="T96" fmla="*/ 327 w 311"/>
                  <a:gd name="T97" fmla="*/ 261 h 197"/>
                  <a:gd name="T98" fmla="*/ 309 w 311"/>
                  <a:gd name="T99" fmla="*/ 261 h 197"/>
                  <a:gd name="T100" fmla="*/ 309 w 311"/>
                  <a:gd name="T101" fmla="*/ 249 h 197"/>
                  <a:gd name="T102" fmla="*/ 309 w 311"/>
                  <a:gd name="T103" fmla="*/ 237 h 197"/>
                  <a:gd name="T104" fmla="*/ 303 w 311"/>
                  <a:gd name="T105" fmla="*/ 206 h 197"/>
                  <a:gd name="T106" fmla="*/ 287 w 311"/>
                  <a:gd name="T107" fmla="*/ 206 h 197"/>
                  <a:gd name="T108" fmla="*/ 267 w 311"/>
                  <a:gd name="T109" fmla="*/ 206 h 197"/>
                  <a:gd name="T110" fmla="*/ 261 w 311"/>
                  <a:gd name="T111" fmla="*/ 194 h 197"/>
                  <a:gd name="T112" fmla="*/ 272 w 311"/>
                  <a:gd name="T113" fmla="*/ 180 h 197"/>
                  <a:gd name="T114" fmla="*/ 267 w 311"/>
                  <a:gd name="T115" fmla="*/ 167 h 197"/>
                  <a:gd name="T116" fmla="*/ 249 w 311"/>
                  <a:gd name="T117" fmla="*/ 151 h 197"/>
                  <a:gd name="T118" fmla="*/ 249 w 311"/>
                  <a:gd name="T119" fmla="*/ 151 h 197"/>
                  <a:gd name="T120" fmla="*/ 261 w 311"/>
                  <a:gd name="T121" fmla="*/ 112 h 197"/>
                  <a:gd name="T122" fmla="*/ 231 w 311"/>
                  <a:gd name="T123" fmla="*/ 140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003FBC"/>
              </a:solidFill>
              <a:ln w="9525">
                <a:solidFill>
                  <a:srgbClr val="000000"/>
                </a:solidFill>
                <a:prstDash val="solid"/>
                <a:round/>
                <a:headEnd/>
                <a:tailEnd/>
              </a:ln>
            </p:spPr>
            <p:txBody>
              <a:bodyPr/>
              <a:lstStyle/>
              <a:p>
                <a:endParaRPr lang="en-US"/>
              </a:p>
            </p:txBody>
          </p:sp>
          <p:sp>
            <p:nvSpPr>
              <p:cNvPr id="406" name="Freeform 447"/>
              <p:cNvSpPr>
                <a:spLocks noChangeAspect="1"/>
              </p:cNvSpPr>
              <p:nvPr/>
            </p:nvSpPr>
            <p:spPr bwMode="auto">
              <a:xfrm>
                <a:off x="3822184" y="2067074"/>
                <a:ext cx="1010812" cy="262540"/>
              </a:xfrm>
              <a:custGeom>
                <a:avLst/>
                <a:gdLst>
                  <a:gd name="T0" fmla="*/ 110 w 383"/>
                  <a:gd name="T1" fmla="*/ 147 h 90"/>
                  <a:gd name="T2" fmla="*/ 79 w 383"/>
                  <a:gd name="T3" fmla="*/ 162 h 90"/>
                  <a:gd name="T4" fmla="*/ 67 w 383"/>
                  <a:gd name="T5" fmla="*/ 147 h 90"/>
                  <a:gd name="T6" fmla="*/ 79 w 383"/>
                  <a:gd name="T7" fmla="*/ 132 h 90"/>
                  <a:gd name="T8" fmla="*/ 55 w 383"/>
                  <a:gd name="T9" fmla="*/ 132 h 90"/>
                  <a:gd name="T10" fmla="*/ 122 w 383"/>
                  <a:gd name="T11" fmla="*/ 120 h 90"/>
                  <a:gd name="T12" fmla="*/ 85 w 383"/>
                  <a:gd name="T13" fmla="*/ 81 h 90"/>
                  <a:gd name="T14" fmla="*/ 128 w 383"/>
                  <a:gd name="T15" fmla="*/ 81 h 90"/>
                  <a:gd name="T16" fmla="*/ 146 w 383"/>
                  <a:gd name="T17" fmla="*/ 93 h 90"/>
                  <a:gd name="T18" fmla="*/ 134 w 383"/>
                  <a:gd name="T19" fmla="*/ 68 h 90"/>
                  <a:gd name="T20" fmla="*/ 194 w 383"/>
                  <a:gd name="T21" fmla="*/ 54 h 90"/>
                  <a:gd name="T22" fmla="*/ 224 w 383"/>
                  <a:gd name="T23" fmla="*/ 39 h 90"/>
                  <a:gd name="T24" fmla="*/ 158 w 383"/>
                  <a:gd name="T25" fmla="*/ 54 h 90"/>
                  <a:gd name="T26" fmla="*/ 98 w 383"/>
                  <a:gd name="T27" fmla="*/ 68 h 90"/>
                  <a:gd name="T28" fmla="*/ 152 w 383"/>
                  <a:gd name="T29" fmla="*/ 54 h 90"/>
                  <a:gd name="T30" fmla="*/ 85 w 383"/>
                  <a:gd name="T31" fmla="*/ 68 h 90"/>
                  <a:gd name="T32" fmla="*/ 67 w 383"/>
                  <a:gd name="T33" fmla="*/ 54 h 90"/>
                  <a:gd name="T34" fmla="*/ 128 w 383"/>
                  <a:gd name="T35" fmla="*/ 39 h 90"/>
                  <a:gd name="T36" fmla="*/ 67 w 383"/>
                  <a:gd name="T37" fmla="*/ 54 h 90"/>
                  <a:gd name="T38" fmla="*/ 110 w 383"/>
                  <a:gd name="T39" fmla="*/ 39 h 90"/>
                  <a:gd name="T40" fmla="*/ 55 w 383"/>
                  <a:gd name="T41" fmla="*/ 39 h 90"/>
                  <a:gd name="T42" fmla="*/ 122 w 383"/>
                  <a:gd name="T43" fmla="*/ 27 h 90"/>
                  <a:gd name="T44" fmla="*/ 206 w 383"/>
                  <a:gd name="T45" fmla="*/ 27 h 90"/>
                  <a:gd name="T46" fmla="*/ 194 w 383"/>
                  <a:gd name="T47" fmla="*/ 0 h 90"/>
                  <a:gd name="T48" fmla="*/ 261 w 383"/>
                  <a:gd name="T49" fmla="*/ 13 h 90"/>
                  <a:gd name="T50" fmla="*/ 248 w 383"/>
                  <a:gd name="T51" fmla="*/ 0 h 90"/>
                  <a:gd name="T52" fmla="*/ 334 w 383"/>
                  <a:gd name="T53" fmla="*/ 13 h 90"/>
                  <a:gd name="T54" fmla="*/ 426 w 383"/>
                  <a:gd name="T55" fmla="*/ 13 h 90"/>
                  <a:gd name="T56" fmla="*/ 366 w 383"/>
                  <a:gd name="T57" fmla="*/ 39 h 90"/>
                  <a:gd name="T58" fmla="*/ 306 w 383"/>
                  <a:gd name="T59" fmla="*/ 54 h 90"/>
                  <a:gd name="T60" fmla="*/ 373 w 383"/>
                  <a:gd name="T61" fmla="*/ 39 h 90"/>
                  <a:gd name="T62" fmla="*/ 314 w 383"/>
                  <a:gd name="T63" fmla="*/ 68 h 90"/>
                  <a:gd name="T64" fmla="*/ 248 w 383"/>
                  <a:gd name="T65" fmla="*/ 93 h 90"/>
                  <a:gd name="T66" fmla="*/ 188 w 383"/>
                  <a:gd name="T67" fmla="*/ 107 h 90"/>
                  <a:gd name="T68" fmla="*/ 218 w 383"/>
                  <a:gd name="T69" fmla="*/ 107 h 90"/>
                  <a:gd name="T70" fmla="*/ 175 w 383"/>
                  <a:gd name="T71" fmla="*/ 120 h 90"/>
                  <a:gd name="T72" fmla="*/ 212 w 383"/>
                  <a:gd name="T73" fmla="*/ 120 h 90"/>
                  <a:gd name="T74" fmla="*/ 152 w 383"/>
                  <a:gd name="T75" fmla="*/ 147 h 90"/>
                  <a:gd name="T76" fmla="*/ 152 w 383"/>
                  <a:gd name="T77" fmla="*/ 162 h 90"/>
                  <a:gd name="T78" fmla="*/ 110 w 383"/>
                  <a:gd name="T79" fmla="*/ 176 h 90"/>
                  <a:gd name="T80" fmla="*/ 140 w 383"/>
                  <a:gd name="T81" fmla="*/ 186 h 90"/>
                  <a:gd name="T82" fmla="*/ 98 w 383"/>
                  <a:gd name="T83" fmla="*/ 202 h 90"/>
                  <a:gd name="T84" fmla="*/ 0 w 383"/>
                  <a:gd name="T85" fmla="*/ 186 h 90"/>
                  <a:gd name="T86" fmla="*/ 30 w 383"/>
                  <a:gd name="T87" fmla="*/ 176 h 90"/>
                  <a:gd name="T88" fmla="*/ 24 w 383"/>
                  <a:gd name="T89" fmla="*/ 162 h 90"/>
                  <a:gd name="T90" fmla="*/ 79 w 383"/>
                  <a:gd name="T91" fmla="*/ 162 h 90"/>
                  <a:gd name="T92" fmla="*/ 110 w 383"/>
                  <a:gd name="T93" fmla="*/ 147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0039AC"/>
              </a:solidFill>
              <a:ln w="9525">
                <a:solidFill>
                  <a:srgbClr val="000000"/>
                </a:solidFill>
                <a:prstDash val="solid"/>
                <a:round/>
                <a:headEnd/>
                <a:tailEnd/>
              </a:ln>
            </p:spPr>
            <p:txBody>
              <a:bodyPr/>
              <a:lstStyle/>
              <a:p>
                <a:endParaRPr lang="en-US"/>
              </a:p>
            </p:txBody>
          </p:sp>
          <p:sp>
            <p:nvSpPr>
              <p:cNvPr id="407" name="Freeform 448"/>
              <p:cNvSpPr>
                <a:spLocks noChangeAspect="1"/>
              </p:cNvSpPr>
              <p:nvPr/>
            </p:nvSpPr>
            <p:spPr bwMode="auto">
              <a:xfrm>
                <a:off x="2608690" y="2469983"/>
                <a:ext cx="553479" cy="228747"/>
              </a:xfrm>
              <a:custGeom>
                <a:avLst/>
                <a:gdLst>
                  <a:gd name="T0" fmla="*/ 152 w 210"/>
                  <a:gd name="T1" fmla="*/ 167 h 78"/>
                  <a:gd name="T2" fmla="*/ 146 w 210"/>
                  <a:gd name="T3" fmla="*/ 152 h 78"/>
                  <a:gd name="T4" fmla="*/ 140 w 210"/>
                  <a:gd name="T5" fmla="*/ 152 h 78"/>
                  <a:gd name="T6" fmla="*/ 113 w 210"/>
                  <a:gd name="T7" fmla="*/ 167 h 78"/>
                  <a:gd name="T8" fmla="*/ 73 w 210"/>
                  <a:gd name="T9" fmla="*/ 167 h 78"/>
                  <a:gd name="T10" fmla="*/ 30 w 210"/>
                  <a:gd name="T11" fmla="*/ 181 h 78"/>
                  <a:gd name="T12" fmla="*/ 43 w 210"/>
                  <a:gd name="T13" fmla="*/ 167 h 78"/>
                  <a:gd name="T14" fmla="*/ 0 w 210"/>
                  <a:gd name="T15" fmla="*/ 141 h 78"/>
                  <a:gd name="T16" fmla="*/ 6 w 210"/>
                  <a:gd name="T17" fmla="*/ 112 h 78"/>
                  <a:gd name="T18" fmla="*/ 55 w 210"/>
                  <a:gd name="T19" fmla="*/ 112 h 78"/>
                  <a:gd name="T20" fmla="*/ 91 w 210"/>
                  <a:gd name="T21" fmla="*/ 112 h 78"/>
                  <a:gd name="T22" fmla="*/ 55 w 210"/>
                  <a:gd name="T23" fmla="*/ 98 h 78"/>
                  <a:gd name="T24" fmla="*/ 12 w 210"/>
                  <a:gd name="T25" fmla="*/ 98 h 78"/>
                  <a:gd name="T26" fmla="*/ 6 w 210"/>
                  <a:gd name="T27" fmla="*/ 86 h 78"/>
                  <a:gd name="T28" fmla="*/ 61 w 210"/>
                  <a:gd name="T29" fmla="*/ 70 h 78"/>
                  <a:gd name="T30" fmla="*/ 18 w 210"/>
                  <a:gd name="T31" fmla="*/ 70 h 78"/>
                  <a:gd name="T32" fmla="*/ 30 w 210"/>
                  <a:gd name="T33" fmla="*/ 55 h 78"/>
                  <a:gd name="T34" fmla="*/ 12 w 210"/>
                  <a:gd name="T35" fmla="*/ 55 h 78"/>
                  <a:gd name="T36" fmla="*/ 43 w 210"/>
                  <a:gd name="T37" fmla="*/ 29 h 78"/>
                  <a:gd name="T38" fmla="*/ 43 w 210"/>
                  <a:gd name="T39" fmla="*/ 29 h 78"/>
                  <a:gd name="T40" fmla="*/ 113 w 210"/>
                  <a:gd name="T41" fmla="*/ 0 h 78"/>
                  <a:gd name="T42" fmla="*/ 113 w 210"/>
                  <a:gd name="T43" fmla="*/ 0 h 78"/>
                  <a:gd name="T44" fmla="*/ 91 w 210"/>
                  <a:gd name="T45" fmla="*/ 29 h 78"/>
                  <a:gd name="T46" fmla="*/ 113 w 210"/>
                  <a:gd name="T47" fmla="*/ 14 h 78"/>
                  <a:gd name="T48" fmla="*/ 128 w 210"/>
                  <a:gd name="T49" fmla="*/ 14 h 78"/>
                  <a:gd name="T50" fmla="*/ 140 w 210"/>
                  <a:gd name="T51" fmla="*/ 29 h 78"/>
                  <a:gd name="T52" fmla="*/ 128 w 210"/>
                  <a:gd name="T53" fmla="*/ 42 h 78"/>
                  <a:gd name="T54" fmla="*/ 134 w 210"/>
                  <a:gd name="T55" fmla="*/ 29 h 78"/>
                  <a:gd name="T56" fmla="*/ 152 w 210"/>
                  <a:gd name="T57" fmla="*/ 29 h 78"/>
                  <a:gd name="T58" fmla="*/ 158 w 210"/>
                  <a:gd name="T59" fmla="*/ 14 h 78"/>
                  <a:gd name="T60" fmla="*/ 158 w 210"/>
                  <a:gd name="T61" fmla="*/ 14 h 78"/>
                  <a:gd name="T62" fmla="*/ 170 w 210"/>
                  <a:gd name="T63" fmla="*/ 29 h 78"/>
                  <a:gd name="T64" fmla="*/ 164 w 210"/>
                  <a:gd name="T65" fmla="*/ 55 h 78"/>
                  <a:gd name="T66" fmla="*/ 176 w 210"/>
                  <a:gd name="T67" fmla="*/ 42 h 78"/>
                  <a:gd name="T68" fmla="*/ 194 w 210"/>
                  <a:gd name="T69" fmla="*/ 0 h 78"/>
                  <a:gd name="T70" fmla="*/ 213 w 210"/>
                  <a:gd name="T71" fmla="*/ 0 h 78"/>
                  <a:gd name="T72" fmla="*/ 219 w 210"/>
                  <a:gd name="T73" fmla="*/ 29 h 78"/>
                  <a:gd name="T74" fmla="*/ 207 w 210"/>
                  <a:gd name="T75" fmla="*/ 70 h 78"/>
                  <a:gd name="T76" fmla="*/ 207 w 210"/>
                  <a:gd name="T77" fmla="*/ 98 h 78"/>
                  <a:gd name="T78" fmla="*/ 213 w 210"/>
                  <a:gd name="T79" fmla="*/ 98 h 78"/>
                  <a:gd name="T80" fmla="*/ 231 w 210"/>
                  <a:gd name="T81" fmla="*/ 112 h 78"/>
                  <a:gd name="T82" fmla="*/ 231 w 210"/>
                  <a:gd name="T83" fmla="*/ 126 h 78"/>
                  <a:gd name="T84" fmla="*/ 219 w 210"/>
                  <a:gd name="T85" fmla="*/ 141 h 78"/>
                  <a:gd name="T86" fmla="*/ 225 w 210"/>
                  <a:gd name="T87" fmla="*/ 126 h 78"/>
                  <a:gd name="T88" fmla="*/ 213 w 210"/>
                  <a:gd name="T89" fmla="*/ 126 h 78"/>
                  <a:gd name="T90" fmla="*/ 207 w 210"/>
                  <a:gd name="T91" fmla="*/ 126 h 78"/>
                  <a:gd name="T92" fmla="*/ 201 w 210"/>
                  <a:gd name="T93" fmla="*/ 141 h 78"/>
                  <a:gd name="T94" fmla="*/ 194 w 210"/>
                  <a:gd name="T95" fmla="*/ 141 h 78"/>
                  <a:gd name="T96" fmla="*/ 185 w 210"/>
                  <a:gd name="T97" fmla="*/ 152 h 78"/>
                  <a:gd name="T98" fmla="*/ 207 w 210"/>
                  <a:gd name="T99" fmla="*/ 141 h 78"/>
                  <a:gd name="T100" fmla="*/ 207 w 210"/>
                  <a:gd name="T101" fmla="*/ 152 h 78"/>
                  <a:gd name="T102" fmla="*/ 201 w 210"/>
                  <a:gd name="T103" fmla="*/ 167 h 78"/>
                  <a:gd name="T104" fmla="*/ 152 w 210"/>
                  <a:gd name="T105" fmla="*/ 167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0041C4"/>
              </a:solidFill>
              <a:ln w="9525">
                <a:solidFill>
                  <a:srgbClr val="000000"/>
                </a:solidFill>
                <a:prstDash val="solid"/>
                <a:round/>
                <a:headEnd/>
                <a:tailEnd/>
              </a:ln>
            </p:spPr>
            <p:txBody>
              <a:bodyPr/>
              <a:lstStyle/>
              <a:p>
                <a:endParaRPr lang="en-US"/>
              </a:p>
            </p:txBody>
          </p:sp>
          <p:sp>
            <p:nvSpPr>
              <p:cNvPr id="408" name="Freeform 449"/>
              <p:cNvSpPr>
                <a:spLocks noChangeAspect="1"/>
              </p:cNvSpPr>
              <p:nvPr/>
            </p:nvSpPr>
            <p:spPr bwMode="auto">
              <a:xfrm>
                <a:off x="2455380" y="2417996"/>
                <a:ext cx="389772" cy="158566"/>
              </a:xfrm>
              <a:custGeom>
                <a:avLst/>
                <a:gdLst>
                  <a:gd name="T0" fmla="*/ 65 w 149"/>
                  <a:gd name="T1" fmla="*/ 86 h 54"/>
                  <a:gd name="T2" fmla="*/ 41 w 149"/>
                  <a:gd name="T3" fmla="*/ 112 h 54"/>
                  <a:gd name="T4" fmla="*/ 12 w 149"/>
                  <a:gd name="T5" fmla="*/ 127 h 54"/>
                  <a:gd name="T6" fmla="*/ 6 w 149"/>
                  <a:gd name="T7" fmla="*/ 98 h 54"/>
                  <a:gd name="T8" fmla="*/ 0 w 149"/>
                  <a:gd name="T9" fmla="*/ 86 h 54"/>
                  <a:gd name="T10" fmla="*/ 18 w 149"/>
                  <a:gd name="T11" fmla="*/ 55 h 54"/>
                  <a:gd name="T12" fmla="*/ 30 w 149"/>
                  <a:gd name="T13" fmla="*/ 42 h 54"/>
                  <a:gd name="T14" fmla="*/ 53 w 149"/>
                  <a:gd name="T15" fmla="*/ 14 h 54"/>
                  <a:gd name="T16" fmla="*/ 53 w 149"/>
                  <a:gd name="T17" fmla="*/ 0 h 54"/>
                  <a:gd name="T18" fmla="*/ 108 w 149"/>
                  <a:gd name="T19" fmla="*/ 0 h 54"/>
                  <a:gd name="T20" fmla="*/ 120 w 149"/>
                  <a:gd name="T21" fmla="*/ 14 h 54"/>
                  <a:gd name="T22" fmla="*/ 120 w 149"/>
                  <a:gd name="T23" fmla="*/ 14 h 54"/>
                  <a:gd name="T24" fmla="*/ 150 w 149"/>
                  <a:gd name="T25" fmla="*/ 0 h 54"/>
                  <a:gd name="T26" fmla="*/ 156 w 149"/>
                  <a:gd name="T27" fmla="*/ 29 h 54"/>
                  <a:gd name="T28" fmla="*/ 126 w 149"/>
                  <a:gd name="T29" fmla="*/ 55 h 54"/>
                  <a:gd name="T30" fmla="*/ 90 w 149"/>
                  <a:gd name="T31" fmla="*/ 70 h 54"/>
                  <a:gd name="T32" fmla="*/ 65 w 149"/>
                  <a:gd name="T33" fmla="*/ 86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0041C4"/>
              </a:solidFill>
              <a:ln w="9525">
                <a:solidFill>
                  <a:srgbClr val="000000"/>
                </a:solidFill>
                <a:prstDash val="solid"/>
                <a:round/>
                <a:headEnd/>
                <a:tailEnd/>
              </a:ln>
            </p:spPr>
            <p:txBody>
              <a:bodyPr/>
              <a:lstStyle/>
              <a:p>
                <a:endParaRPr lang="en-US"/>
              </a:p>
            </p:txBody>
          </p:sp>
          <p:sp>
            <p:nvSpPr>
              <p:cNvPr id="409" name="Freeform 450"/>
              <p:cNvSpPr>
                <a:spLocks noChangeAspect="1"/>
              </p:cNvSpPr>
              <p:nvPr/>
            </p:nvSpPr>
            <p:spPr bwMode="auto">
              <a:xfrm>
                <a:off x="4105421" y="3608524"/>
                <a:ext cx="270242" cy="265140"/>
              </a:xfrm>
              <a:custGeom>
                <a:avLst/>
                <a:gdLst>
                  <a:gd name="T0" fmla="*/ 67 w 101"/>
                  <a:gd name="T1" fmla="*/ 173 h 90"/>
                  <a:gd name="T2" fmla="*/ 67 w 101"/>
                  <a:gd name="T3" fmla="*/ 173 h 90"/>
                  <a:gd name="T4" fmla="*/ 31 w 101"/>
                  <a:gd name="T5" fmla="*/ 173 h 90"/>
                  <a:gd name="T6" fmla="*/ 0 w 101"/>
                  <a:gd name="T7" fmla="*/ 173 h 90"/>
                  <a:gd name="T8" fmla="*/ 6 w 101"/>
                  <a:gd name="T9" fmla="*/ 160 h 90"/>
                  <a:gd name="T10" fmla="*/ 25 w 101"/>
                  <a:gd name="T11" fmla="*/ 128 h 90"/>
                  <a:gd name="T12" fmla="*/ 6 w 101"/>
                  <a:gd name="T13" fmla="*/ 128 h 90"/>
                  <a:gd name="T14" fmla="*/ 12 w 101"/>
                  <a:gd name="T15" fmla="*/ 128 h 90"/>
                  <a:gd name="T16" fmla="*/ 31 w 101"/>
                  <a:gd name="T17" fmla="*/ 100 h 90"/>
                  <a:gd name="T18" fmla="*/ 31 w 101"/>
                  <a:gd name="T19" fmla="*/ 113 h 90"/>
                  <a:gd name="T20" fmla="*/ 37 w 101"/>
                  <a:gd name="T21" fmla="*/ 100 h 90"/>
                  <a:gd name="T22" fmla="*/ 31 w 101"/>
                  <a:gd name="T23" fmla="*/ 86 h 90"/>
                  <a:gd name="T24" fmla="*/ 37 w 101"/>
                  <a:gd name="T25" fmla="*/ 86 h 90"/>
                  <a:gd name="T26" fmla="*/ 59 w 101"/>
                  <a:gd name="T27" fmla="*/ 29 h 90"/>
                  <a:gd name="T28" fmla="*/ 79 w 101"/>
                  <a:gd name="T29" fmla="*/ 0 h 90"/>
                  <a:gd name="T30" fmla="*/ 85 w 101"/>
                  <a:gd name="T31" fmla="*/ 0 h 90"/>
                  <a:gd name="T32" fmla="*/ 94 w 101"/>
                  <a:gd name="T33" fmla="*/ 0 h 90"/>
                  <a:gd name="T34" fmla="*/ 85 w 101"/>
                  <a:gd name="T35" fmla="*/ 0 h 90"/>
                  <a:gd name="T36" fmla="*/ 85 w 101"/>
                  <a:gd name="T37" fmla="*/ 14 h 90"/>
                  <a:gd name="T38" fmla="*/ 79 w 101"/>
                  <a:gd name="T39" fmla="*/ 29 h 90"/>
                  <a:gd name="T40" fmla="*/ 59 w 101"/>
                  <a:gd name="T41" fmla="*/ 86 h 90"/>
                  <a:gd name="T42" fmla="*/ 73 w 101"/>
                  <a:gd name="T43" fmla="*/ 58 h 90"/>
                  <a:gd name="T44" fmla="*/ 73 w 101"/>
                  <a:gd name="T45" fmla="*/ 74 h 90"/>
                  <a:gd name="T46" fmla="*/ 85 w 101"/>
                  <a:gd name="T47" fmla="*/ 74 h 90"/>
                  <a:gd name="T48" fmla="*/ 73 w 101"/>
                  <a:gd name="T49" fmla="*/ 86 h 90"/>
                  <a:gd name="T50" fmla="*/ 73 w 101"/>
                  <a:gd name="T51" fmla="*/ 86 h 90"/>
                  <a:gd name="T52" fmla="*/ 85 w 101"/>
                  <a:gd name="T53" fmla="*/ 86 h 90"/>
                  <a:gd name="T54" fmla="*/ 79 w 101"/>
                  <a:gd name="T55" fmla="*/ 100 h 90"/>
                  <a:gd name="T56" fmla="*/ 103 w 101"/>
                  <a:gd name="T57" fmla="*/ 86 h 90"/>
                  <a:gd name="T58" fmla="*/ 103 w 101"/>
                  <a:gd name="T59" fmla="*/ 100 h 90"/>
                  <a:gd name="T60" fmla="*/ 116 w 101"/>
                  <a:gd name="T61" fmla="*/ 100 h 90"/>
                  <a:gd name="T62" fmla="*/ 103 w 101"/>
                  <a:gd name="T63" fmla="*/ 113 h 90"/>
                  <a:gd name="T64" fmla="*/ 110 w 101"/>
                  <a:gd name="T65" fmla="*/ 128 h 90"/>
                  <a:gd name="T66" fmla="*/ 103 w 101"/>
                  <a:gd name="T67" fmla="*/ 144 h 90"/>
                  <a:gd name="T68" fmla="*/ 123 w 101"/>
                  <a:gd name="T69" fmla="*/ 128 h 90"/>
                  <a:gd name="T70" fmla="*/ 103 w 101"/>
                  <a:gd name="T71" fmla="*/ 160 h 90"/>
                  <a:gd name="T72" fmla="*/ 103 w 101"/>
                  <a:gd name="T73" fmla="*/ 160 h 90"/>
                  <a:gd name="T74" fmla="*/ 103 w 101"/>
                  <a:gd name="T75" fmla="*/ 160 h 90"/>
                  <a:gd name="T76" fmla="*/ 103 w 101"/>
                  <a:gd name="T77" fmla="*/ 173 h 90"/>
                  <a:gd name="T78" fmla="*/ 123 w 101"/>
                  <a:gd name="T79" fmla="*/ 144 h 90"/>
                  <a:gd name="T80" fmla="*/ 116 w 101"/>
                  <a:gd name="T81" fmla="*/ 173 h 90"/>
                  <a:gd name="T82" fmla="*/ 123 w 101"/>
                  <a:gd name="T83" fmla="*/ 173 h 90"/>
                  <a:gd name="T84" fmla="*/ 123 w 101"/>
                  <a:gd name="T85" fmla="*/ 173 h 90"/>
                  <a:gd name="T86" fmla="*/ 110 w 101"/>
                  <a:gd name="T87" fmla="*/ 215 h 90"/>
                  <a:gd name="T88" fmla="*/ 103 w 101"/>
                  <a:gd name="T89" fmla="*/ 215 h 90"/>
                  <a:gd name="T90" fmla="*/ 103 w 101"/>
                  <a:gd name="T91" fmla="*/ 201 h 90"/>
                  <a:gd name="T92" fmla="*/ 85 w 101"/>
                  <a:gd name="T93" fmla="*/ 215 h 90"/>
                  <a:gd name="T94" fmla="*/ 103 w 101"/>
                  <a:gd name="T95" fmla="*/ 173 h 90"/>
                  <a:gd name="T96" fmla="*/ 94 w 101"/>
                  <a:gd name="T97" fmla="*/ 160 h 90"/>
                  <a:gd name="T98" fmla="*/ 85 w 101"/>
                  <a:gd name="T99" fmla="*/ 186 h 90"/>
                  <a:gd name="T100" fmla="*/ 85 w 101"/>
                  <a:gd name="T101" fmla="*/ 173 h 90"/>
                  <a:gd name="T102" fmla="*/ 59 w 101"/>
                  <a:gd name="T103" fmla="*/ 215 h 90"/>
                  <a:gd name="T104" fmla="*/ 59 w 101"/>
                  <a:gd name="T105" fmla="*/ 201 h 90"/>
                  <a:gd name="T106" fmla="*/ 79 w 101"/>
                  <a:gd name="T107" fmla="*/ 173 h 90"/>
                  <a:gd name="T108" fmla="*/ 79 w 101"/>
                  <a:gd name="T109" fmla="*/ 173 h 90"/>
                  <a:gd name="T110" fmla="*/ 79 w 101"/>
                  <a:gd name="T111" fmla="*/ 173 h 90"/>
                  <a:gd name="T112" fmla="*/ 73 w 101"/>
                  <a:gd name="T113" fmla="*/ 173 h 90"/>
                  <a:gd name="T114" fmla="*/ 67 w 101"/>
                  <a:gd name="T115" fmla="*/ 186 h 90"/>
                  <a:gd name="T116" fmla="*/ 59 w 101"/>
                  <a:gd name="T117" fmla="*/ 186 h 90"/>
                  <a:gd name="T118" fmla="*/ 67 w 101"/>
                  <a:gd name="T119" fmla="*/ 173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003FBC"/>
              </a:solidFill>
              <a:ln w="9525">
                <a:solidFill>
                  <a:srgbClr val="000000"/>
                </a:solidFill>
                <a:prstDash val="solid"/>
                <a:round/>
                <a:headEnd/>
                <a:tailEnd/>
              </a:ln>
            </p:spPr>
            <p:txBody>
              <a:bodyPr/>
              <a:lstStyle/>
              <a:p>
                <a:endParaRPr lang="en-US"/>
              </a:p>
            </p:txBody>
          </p:sp>
          <p:sp>
            <p:nvSpPr>
              <p:cNvPr id="410" name="Freeform 451"/>
              <p:cNvSpPr>
                <a:spLocks noChangeAspect="1"/>
              </p:cNvSpPr>
              <p:nvPr/>
            </p:nvSpPr>
            <p:spPr bwMode="auto">
              <a:xfrm>
                <a:off x="3585722" y="2311419"/>
                <a:ext cx="475524" cy="88378"/>
              </a:xfrm>
              <a:custGeom>
                <a:avLst/>
                <a:gdLst>
                  <a:gd name="T0" fmla="*/ 79 w 180"/>
                  <a:gd name="T1" fmla="*/ 29 h 30"/>
                  <a:gd name="T2" fmla="*/ 61 w 180"/>
                  <a:gd name="T3" fmla="*/ 14 h 30"/>
                  <a:gd name="T4" fmla="*/ 85 w 180"/>
                  <a:gd name="T5" fmla="*/ 14 h 30"/>
                  <a:gd name="T6" fmla="*/ 37 w 180"/>
                  <a:gd name="T7" fmla="*/ 14 h 30"/>
                  <a:gd name="T8" fmla="*/ 49 w 180"/>
                  <a:gd name="T9" fmla="*/ 0 h 30"/>
                  <a:gd name="T10" fmla="*/ 0 w 180"/>
                  <a:gd name="T11" fmla="*/ 0 h 30"/>
                  <a:gd name="T12" fmla="*/ 43 w 180"/>
                  <a:gd name="T13" fmla="*/ 14 h 30"/>
                  <a:gd name="T14" fmla="*/ 37 w 180"/>
                  <a:gd name="T15" fmla="*/ 42 h 30"/>
                  <a:gd name="T16" fmla="*/ 24 w 180"/>
                  <a:gd name="T17" fmla="*/ 74 h 30"/>
                  <a:gd name="T18" fmla="*/ 67 w 180"/>
                  <a:gd name="T19" fmla="*/ 74 h 30"/>
                  <a:gd name="T20" fmla="*/ 110 w 180"/>
                  <a:gd name="T21" fmla="*/ 74 h 30"/>
                  <a:gd name="T22" fmla="*/ 153 w 180"/>
                  <a:gd name="T23" fmla="*/ 74 h 30"/>
                  <a:gd name="T24" fmla="*/ 195 w 180"/>
                  <a:gd name="T25" fmla="*/ 74 h 30"/>
                  <a:gd name="T26" fmla="*/ 201 w 180"/>
                  <a:gd name="T27" fmla="*/ 42 h 30"/>
                  <a:gd name="T28" fmla="*/ 171 w 180"/>
                  <a:gd name="T29" fmla="*/ 29 h 30"/>
                  <a:gd name="T30" fmla="*/ 79 w 180"/>
                  <a:gd name="T31" fmla="*/ 29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003FBC"/>
              </a:solidFill>
              <a:ln w="9525">
                <a:solidFill>
                  <a:srgbClr val="000000"/>
                </a:solidFill>
                <a:prstDash val="solid"/>
                <a:round/>
                <a:headEnd/>
                <a:tailEnd/>
              </a:ln>
            </p:spPr>
            <p:txBody>
              <a:bodyPr/>
              <a:lstStyle/>
              <a:p>
                <a:endParaRPr lang="en-US"/>
              </a:p>
            </p:txBody>
          </p:sp>
          <p:sp>
            <p:nvSpPr>
              <p:cNvPr id="411" name="Freeform 452"/>
              <p:cNvSpPr>
                <a:spLocks noChangeAspect="1"/>
              </p:cNvSpPr>
              <p:nvPr/>
            </p:nvSpPr>
            <p:spPr bwMode="auto">
              <a:xfrm>
                <a:off x="3746827" y="2137260"/>
                <a:ext cx="298825" cy="103978"/>
              </a:xfrm>
              <a:custGeom>
                <a:avLst/>
                <a:gdLst>
                  <a:gd name="T0" fmla="*/ 24 w 114"/>
                  <a:gd name="T1" fmla="*/ 24 h 36"/>
                  <a:gd name="T2" fmla="*/ 18 w 114"/>
                  <a:gd name="T3" fmla="*/ 13 h 36"/>
                  <a:gd name="T4" fmla="*/ 54 w 114"/>
                  <a:gd name="T5" fmla="*/ 0 h 36"/>
                  <a:gd name="T6" fmla="*/ 109 w 114"/>
                  <a:gd name="T7" fmla="*/ 13 h 36"/>
                  <a:gd name="T8" fmla="*/ 97 w 114"/>
                  <a:gd name="T9" fmla="*/ 37 h 36"/>
                  <a:gd name="T10" fmla="*/ 121 w 114"/>
                  <a:gd name="T11" fmla="*/ 51 h 36"/>
                  <a:gd name="T12" fmla="*/ 79 w 114"/>
                  <a:gd name="T13" fmla="*/ 63 h 36"/>
                  <a:gd name="T14" fmla="*/ 54 w 114"/>
                  <a:gd name="T15" fmla="*/ 74 h 36"/>
                  <a:gd name="T16" fmla="*/ 48 w 114"/>
                  <a:gd name="T17" fmla="*/ 63 h 36"/>
                  <a:gd name="T18" fmla="*/ 48 w 114"/>
                  <a:gd name="T19" fmla="*/ 74 h 36"/>
                  <a:gd name="T20" fmla="*/ 6 w 114"/>
                  <a:gd name="T21" fmla="*/ 63 h 36"/>
                  <a:gd name="T22" fmla="*/ 54 w 114"/>
                  <a:gd name="T23" fmla="*/ 51 h 36"/>
                  <a:gd name="T24" fmla="*/ 0 w 114"/>
                  <a:gd name="T25" fmla="*/ 37 h 36"/>
                  <a:gd name="T26" fmla="*/ 24 w 114"/>
                  <a:gd name="T27" fmla="*/ 2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003FBC"/>
              </a:solidFill>
              <a:ln w="9525">
                <a:solidFill>
                  <a:srgbClr val="000000"/>
                </a:solidFill>
                <a:prstDash val="solid"/>
                <a:round/>
                <a:headEnd/>
                <a:tailEnd/>
              </a:ln>
            </p:spPr>
            <p:txBody>
              <a:bodyPr/>
              <a:lstStyle/>
              <a:p>
                <a:endParaRPr lang="en-US"/>
              </a:p>
            </p:txBody>
          </p:sp>
          <p:sp>
            <p:nvSpPr>
              <p:cNvPr id="412" name="Freeform 453"/>
              <p:cNvSpPr>
                <a:spLocks noChangeAspect="1"/>
              </p:cNvSpPr>
              <p:nvPr/>
            </p:nvSpPr>
            <p:spPr bwMode="auto">
              <a:xfrm>
                <a:off x="2863342" y="2311419"/>
                <a:ext cx="407963" cy="106575"/>
              </a:xfrm>
              <a:custGeom>
                <a:avLst/>
                <a:gdLst>
                  <a:gd name="T0" fmla="*/ 42 w 156"/>
                  <a:gd name="T1" fmla="*/ 92 h 36"/>
                  <a:gd name="T2" fmla="*/ 30 w 156"/>
                  <a:gd name="T3" fmla="*/ 74 h 36"/>
                  <a:gd name="T4" fmla="*/ 85 w 156"/>
                  <a:gd name="T5" fmla="*/ 59 h 36"/>
                  <a:gd name="T6" fmla="*/ 42 w 156"/>
                  <a:gd name="T7" fmla="*/ 59 h 36"/>
                  <a:gd name="T8" fmla="*/ 0 w 156"/>
                  <a:gd name="T9" fmla="*/ 59 h 36"/>
                  <a:gd name="T10" fmla="*/ 42 w 156"/>
                  <a:gd name="T11" fmla="*/ 46 h 36"/>
                  <a:gd name="T12" fmla="*/ 24 w 156"/>
                  <a:gd name="T13" fmla="*/ 31 h 36"/>
                  <a:gd name="T14" fmla="*/ 48 w 156"/>
                  <a:gd name="T15" fmla="*/ 31 h 36"/>
                  <a:gd name="T16" fmla="*/ 36 w 156"/>
                  <a:gd name="T17" fmla="*/ 15 h 36"/>
                  <a:gd name="T18" fmla="*/ 85 w 156"/>
                  <a:gd name="T19" fmla="*/ 31 h 36"/>
                  <a:gd name="T20" fmla="*/ 115 w 156"/>
                  <a:gd name="T21" fmla="*/ 46 h 36"/>
                  <a:gd name="T22" fmla="*/ 121 w 156"/>
                  <a:gd name="T23" fmla="*/ 15 h 36"/>
                  <a:gd name="T24" fmla="*/ 145 w 156"/>
                  <a:gd name="T25" fmla="*/ 0 h 36"/>
                  <a:gd name="T26" fmla="*/ 133 w 156"/>
                  <a:gd name="T27" fmla="*/ 31 h 36"/>
                  <a:gd name="T28" fmla="*/ 163 w 156"/>
                  <a:gd name="T29" fmla="*/ 31 h 36"/>
                  <a:gd name="T30" fmla="*/ 139 w 156"/>
                  <a:gd name="T31" fmla="*/ 59 h 36"/>
                  <a:gd name="T32" fmla="*/ 121 w 156"/>
                  <a:gd name="T33" fmla="*/ 59 h 36"/>
                  <a:gd name="T34" fmla="*/ 42 w 156"/>
                  <a:gd name="T35" fmla="*/ 92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0039AC"/>
              </a:solidFill>
              <a:ln w="9525">
                <a:solidFill>
                  <a:srgbClr val="000000"/>
                </a:solidFill>
                <a:prstDash val="solid"/>
                <a:round/>
                <a:headEnd/>
                <a:tailEnd/>
              </a:ln>
            </p:spPr>
            <p:txBody>
              <a:bodyPr/>
              <a:lstStyle/>
              <a:p>
                <a:endParaRPr lang="en-US"/>
              </a:p>
            </p:txBody>
          </p:sp>
          <p:sp>
            <p:nvSpPr>
              <p:cNvPr id="413" name="Freeform 454"/>
              <p:cNvSpPr>
                <a:spLocks noChangeAspect="1"/>
              </p:cNvSpPr>
              <p:nvPr/>
            </p:nvSpPr>
            <p:spPr bwMode="auto">
              <a:xfrm>
                <a:off x="3414221" y="2839099"/>
                <a:ext cx="249455" cy="137768"/>
              </a:xfrm>
              <a:custGeom>
                <a:avLst/>
                <a:gdLst>
                  <a:gd name="T0" fmla="*/ 66 w 96"/>
                  <a:gd name="T1" fmla="*/ 80 h 47"/>
                  <a:gd name="T2" fmla="*/ 60 w 96"/>
                  <a:gd name="T3" fmla="*/ 68 h 47"/>
                  <a:gd name="T4" fmla="*/ 60 w 96"/>
                  <a:gd name="T5" fmla="*/ 68 h 47"/>
                  <a:gd name="T6" fmla="*/ 54 w 96"/>
                  <a:gd name="T7" fmla="*/ 68 h 47"/>
                  <a:gd name="T8" fmla="*/ 18 w 96"/>
                  <a:gd name="T9" fmla="*/ 111 h 47"/>
                  <a:gd name="T10" fmla="*/ 18 w 96"/>
                  <a:gd name="T11" fmla="*/ 80 h 47"/>
                  <a:gd name="T12" fmla="*/ 0 w 96"/>
                  <a:gd name="T13" fmla="*/ 80 h 47"/>
                  <a:gd name="T14" fmla="*/ 18 w 96"/>
                  <a:gd name="T15" fmla="*/ 53 h 47"/>
                  <a:gd name="T16" fmla="*/ 30 w 96"/>
                  <a:gd name="T17" fmla="*/ 29 h 47"/>
                  <a:gd name="T18" fmla="*/ 42 w 96"/>
                  <a:gd name="T19" fmla="*/ 0 h 47"/>
                  <a:gd name="T20" fmla="*/ 54 w 96"/>
                  <a:gd name="T21" fmla="*/ 0 h 47"/>
                  <a:gd name="T22" fmla="*/ 48 w 96"/>
                  <a:gd name="T23" fmla="*/ 14 h 47"/>
                  <a:gd name="T24" fmla="*/ 60 w 96"/>
                  <a:gd name="T25" fmla="*/ 14 h 47"/>
                  <a:gd name="T26" fmla="*/ 84 w 96"/>
                  <a:gd name="T27" fmla="*/ 53 h 47"/>
                  <a:gd name="T28" fmla="*/ 72 w 96"/>
                  <a:gd name="T29" fmla="*/ 68 h 47"/>
                  <a:gd name="T30" fmla="*/ 96 w 96"/>
                  <a:gd name="T31" fmla="*/ 68 h 47"/>
                  <a:gd name="T32" fmla="*/ 96 w 96"/>
                  <a:gd name="T33" fmla="*/ 80 h 47"/>
                  <a:gd name="T34" fmla="*/ 78 w 96"/>
                  <a:gd name="T35" fmla="*/ 97 h 47"/>
                  <a:gd name="T36" fmla="*/ 66 w 96"/>
                  <a:gd name="T37" fmla="*/ 80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0039AC"/>
              </a:solidFill>
              <a:ln w="9525">
                <a:solidFill>
                  <a:srgbClr val="000000"/>
                </a:solidFill>
                <a:prstDash val="solid"/>
                <a:round/>
                <a:headEnd/>
                <a:tailEnd/>
              </a:ln>
            </p:spPr>
            <p:txBody>
              <a:bodyPr/>
              <a:lstStyle/>
              <a:p>
                <a:endParaRPr lang="en-US"/>
              </a:p>
            </p:txBody>
          </p:sp>
          <p:sp>
            <p:nvSpPr>
              <p:cNvPr id="414" name="Freeform 455"/>
              <p:cNvSpPr>
                <a:spLocks noChangeAspect="1"/>
              </p:cNvSpPr>
              <p:nvPr/>
            </p:nvSpPr>
            <p:spPr bwMode="auto">
              <a:xfrm>
                <a:off x="3224531" y="2451788"/>
                <a:ext cx="218273" cy="106575"/>
              </a:xfrm>
              <a:custGeom>
                <a:avLst/>
                <a:gdLst>
                  <a:gd name="T0" fmla="*/ 90 w 83"/>
                  <a:gd name="T1" fmla="*/ 0 h 36"/>
                  <a:gd name="T2" fmla="*/ 36 w 83"/>
                  <a:gd name="T3" fmla="*/ 0 h 36"/>
                  <a:gd name="T4" fmla="*/ 49 w 83"/>
                  <a:gd name="T5" fmla="*/ 15 h 36"/>
                  <a:gd name="T6" fmla="*/ 30 w 83"/>
                  <a:gd name="T7" fmla="*/ 31 h 36"/>
                  <a:gd name="T8" fmla="*/ 0 w 83"/>
                  <a:gd name="T9" fmla="*/ 31 h 36"/>
                  <a:gd name="T10" fmla="*/ 18 w 83"/>
                  <a:gd name="T11" fmla="*/ 59 h 36"/>
                  <a:gd name="T12" fmla="*/ 36 w 83"/>
                  <a:gd name="T13" fmla="*/ 92 h 36"/>
                  <a:gd name="T14" fmla="*/ 36 w 83"/>
                  <a:gd name="T15" fmla="*/ 74 h 36"/>
                  <a:gd name="T16" fmla="*/ 67 w 83"/>
                  <a:gd name="T17" fmla="*/ 74 h 36"/>
                  <a:gd name="T18" fmla="*/ 78 w 83"/>
                  <a:gd name="T19" fmla="*/ 31 h 36"/>
                  <a:gd name="T20" fmla="*/ 90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0041C4"/>
              </a:solidFill>
              <a:ln w="9525">
                <a:solidFill>
                  <a:srgbClr val="000000"/>
                </a:solidFill>
                <a:prstDash val="solid"/>
                <a:round/>
                <a:headEnd/>
                <a:tailEnd/>
              </a:ln>
            </p:spPr>
            <p:txBody>
              <a:bodyPr/>
              <a:lstStyle/>
              <a:p>
                <a:endParaRPr lang="en-US"/>
              </a:p>
            </p:txBody>
          </p:sp>
          <p:sp>
            <p:nvSpPr>
              <p:cNvPr id="415" name="Freeform 456"/>
              <p:cNvSpPr>
                <a:spLocks noChangeAspect="1"/>
              </p:cNvSpPr>
              <p:nvPr/>
            </p:nvSpPr>
            <p:spPr bwMode="auto">
              <a:xfrm>
                <a:off x="3429813" y="2436193"/>
                <a:ext cx="233865" cy="85779"/>
              </a:xfrm>
              <a:custGeom>
                <a:avLst/>
                <a:gdLst>
                  <a:gd name="T0" fmla="*/ 54 w 90"/>
                  <a:gd name="T1" fmla="*/ 35 h 30"/>
                  <a:gd name="T2" fmla="*/ 24 w 90"/>
                  <a:gd name="T3" fmla="*/ 35 h 30"/>
                  <a:gd name="T4" fmla="*/ 30 w 90"/>
                  <a:gd name="T5" fmla="*/ 47 h 30"/>
                  <a:gd name="T6" fmla="*/ 18 w 90"/>
                  <a:gd name="T7" fmla="*/ 58 h 30"/>
                  <a:gd name="T8" fmla="*/ 0 w 90"/>
                  <a:gd name="T9" fmla="*/ 58 h 30"/>
                  <a:gd name="T10" fmla="*/ 6 w 90"/>
                  <a:gd name="T11" fmla="*/ 58 h 30"/>
                  <a:gd name="T12" fmla="*/ 18 w 90"/>
                  <a:gd name="T13" fmla="*/ 13 h 30"/>
                  <a:gd name="T14" fmla="*/ 30 w 90"/>
                  <a:gd name="T15" fmla="*/ 13 h 30"/>
                  <a:gd name="T16" fmla="*/ 30 w 90"/>
                  <a:gd name="T17" fmla="*/ 0 h 30"/>
                  <a:gd name="T18" fmla="*/ 42 w 90"/>
                  <a:gd name="T19" fmla="*/ 0 h 30"/>
                  <a:gd name="T20" fmla="*/ 90 w 90"/>
                  <a:gd name="T21" fmla="*/ 0 h 30"/>
                  <a:gd name="T22" fmla="*/ 78 w 90"/>
                  <a:gd name="T23" fmla="*/ 13 h 30"/>
                  <a:gd name="T24" fmla="*/ 54 w 90"/>
                  <a:gd name="T25" fmla="*/ 3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003FBC"/>
              </a:solidFill>
              <a:ln w="9525">
                <a:solidFill>
                  <a:srgbClr val="000000"/>
                </a:solidFill>
                <a:prstDash val="solid"/>
                <a:round/>
                <a:headEnd/>
                <a:tailEnd/>
              </a:ln>
            </p:spPr>
            <p:txBody>
              <a:bodyPr/>
              <a:lstStyle/>
              <a:p>
                <a:endParaRPr lang="en-US"/>
              </a:p>
            </p:txBody>
          </p:sp>
          <p:sp>
            <p:nvSpPr>
              <p:cNvPr id="416" name="Freeform 457"/>
              <p:cNvSpPr>
                <a:spLocks noChangeAspect="1"/>
              </p:cNvSpPr>
              <p:nvPr/>
            </p:nvSpPr>
            <p:spPr bwMode="auto">
              <a:xfrm>
                <a:off x="1382203" y="3644915"/>
                <a:ext cx="124727" cy="140369"/>
              </a:xfrm>
              <a:custGeom>
                <a:avLst/>
                <a:gdLst>
                  <a:gd name="T0" fmla="*/ 36 w 48"/>
                  <a:gd name="T1" fmla="*/ 69 h 48"/>
                  <a:gd name="T2" fmla="*/ 30 w 48"/>
                  <a:gd name="T3" fmla="*/ 83 h 48"/>
                  <a:gd name="T4" fmla="*/ 18 w 48"/>
                  <a:gd name="T5" fmla="*/ 69 h 48"/>
                  <a:gd name="T6" fmla="*/ 24 w 48"/>
                  <a:gd name="T7" fmla="*/ 69 h 48"/>
                  <a:gd name="T8" fmla="*/ 18 w 48"/>
                  <a:gd name="T9" fmla="*/ 69 h 48"/>
                  <a:gd name="T10" fmla="*/ 12 w 48"/>
                  <a:gd name="T11" fmla="*/ 54 h 48"/>
                  <a:gd name="T12" fmla="*/ 24 w 48"/>
                  <a:gd name="T13" fmla="*/ 54 h 48"/>
                  <a:gd name="T14" fmla="*/ 12 w 48"/>
                  <a:gd name="T15" fmla="*/ 42 h 48"/>
                  <a:gd name="T16" fmla="*/ 12 w 48"/>
                  <a:gd name="T17" fmla="*/ 29 h 48"/>
                  <a:gd name="T18" fmla="*/ 6 w 48"/>
                  <a:gd name="T19" fmla="*/ 29 h 48"/>
                  <a:gd name="T20" fmla="*/ 6 w 48"/>
                  <a:gd name="T21" fmla="*/ 14 h 48"/>
                  <a:gd name="T22" fmla="*/ 12 w 48"/>
                  <a:gd name="T23" fmla="*/ 14 h 48"/>
                  <a:gd name="T24" fmla="*/ 6 w 48"/>
                  <a:gd name="T25" fmla="*/ 14 h 48"/>
                  <a:gd name="T26" fmla="*/ 0 w 48"/>
                  <a:gd name="T27" fmla="*/ 0 h 48"/>
                  <a:gd name="T28" fmla="*/ 36 w 48"/>
                  <a:gd name="T29" fmla="*/ 14 h 48"/>
                  <a:gd name="T30" fmla="*/ 42 w 48"/>
                  <a:gd name="T31" fmla="*/ 42 h 48"/>
                  <a:gd name="T32" fmla="*/ 48 w 48"/>
                  <a:gd name="T33" fmla="*/ 69 h 48"/>
                  <a:gd name="T34" fmla="*/ 48 w 48"/>
                  <a:gd name="T35" fmla="*/ 98 h 48"/>
                  <a:gd name="T36" fmla="*/ 48 w 48"/>
                  <a:gd name="T37" fmla="*/ 111 h 48"/>
                  <a:gd name="T38" fmla="*/ 24 w 48"/>
                  <a:gd name="T39" fmla="*/ 83 h 48"/>
                  <a:gd name="T40" fmla="*/ 36 w 48"/>
                  <a:gd name="T41" fmla="*/ 69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4C8FCC"/>
              </a:solidFill>
              <a:ln w="9525">
                <a:solidFill>
                  <a:srgbClr val="000000"/>
                </a:solidFill>
                <a:prstDash val="solid"/>
                <a:round/>
                <a:headEnd/>
                <a:tailEnd/>
              </a:ln>
            </p:spPr>
            <p:txBody>
              <a:bodyPr/>
              <a:lstStyle/>
              <a:p>
                <a:endParaRPr lang="en-US"/>
              </a:p>
            </p:txBody>
          </p:sp>
          <p:sp>
            <p:nvSpPr>
              <p:cNvPr id="417" name="Freeform 458"/>
              <p:cNvSpPr>
                <a:spLocks noChangeAspect="1"/>
              </p:cNvSpPr>
              <p:nvPr/>
            </p:nvSpPr>
            <p:spPr bwMode="auto">
              <a:xfrm>
                <a:off x="2751606" y="2277627"/>
                <a:ext cx="298825" cy="70184"/>
              </a:xfrm>
              <a:custGeom>
                <a:avLst/>
                <a:gdLst>
                  <a:gd name="T0" fmla="*/ 79 w 114"/>
                  <a:gd name="T1" fmla="*/ 29 h 24"/>
                  <a:gd name="T2" fmla="*/ 79 w 114"/>
                  <a:gd name="T3" fmla="*/ 29 h 24"/>
                  <a:gd name="T4" fmla="*/ 67 w 114"/>
                  <a:gd name="T5" fmla="*/ 42 h 24"/>
                  <a:gd name="T6" fmla="*/ 42 w 114"/>
                  <a:gd name="T7" fmla="*/ 42 h 24"/>
                  <a:gd name="T8" fmla="*/ 42 w 114"/>
                  <a:gd name="T9" fmla="*/ 42 h 24"/>
                  <a:gd name="T10" fmla="*/ 36 w 114"/>
                  <a:gd name="T11" fmla="*/ 54 h 24"/>
                  <a:gd name="T12" fmla="*/ 24 w 114"/>
                  <a:gd name="T13" fmla="*/ 54 h 24"/>
                  <a:gd name="T14" fmla="*/ 24 w 114"/>
                  <a:gd name="T15" fmla="*/ 42 h 24"/>
                  <a:gd name="T16" fmla="*/ 12 w 114"/>
                  <a:gd name="T17" fmla="*/ 54 h 24"/>
                  <a:gd name="T18" fmla="*/ 0 w 114"/>
                  <a:gd name="T19" fmla="*/ 54 h 24"/>
                  <a:gd name="T20" fmla="*/ 12 w 114"/>
                  <a:gd name="T21" fmla="*/ 42 h 24"/>
                  <a:gd name="T22" fmla="*/ 48 w 114"/>
                  <a:gd name="T23" fmla="*/ 29 h 24"/>
                  <a:gd name="T24" fmla="*/ 85 w 114"/>
                  <a:gd name="T25" fmla="*/ 0 h 24"/>
                  <a:gd name="T26" fmla="*/ 103 w 114"/>
                  <a:gd name="T27" fmla="*/ 0 h 24"/>
                  <a:gd name="T28" fmla="*/ 121 w 114"/>
                  <a:gd name="T29" fmla="*/ 14 h 24"/>
                  <a:gd name="T30" fmla="*/ 109 w 114"/>
                  <a:gd name="T31" fmla="*/ 14 h 24"/>
                  <a:gd name="T32" fmla="*/ 109 w 114"/>
                  <a:gd name="T33" fmla="*/ 29 h 24"/>
                  <a:gd name="T34" fmla="*/ 103 w 114"/>
                  <a:gd name="T35" fmla="*/ 29 h 24"/>
                  <a:gd name="T36" fmla="*/ 85 w 114"/>
                  <a:gd name="T37" fmla="*/ 42 h 24"/>
                  <a:gd name="T38" fmla="*/ 79 w 114"/>
                  <a:gd name="T39" fmla="*/ 42 h 24"/>
                  <a:gd name="T40" fmla="*/ 79 w 114"/>
                  <a:gd name="T41" fmla="*/ 29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0041C4"/>
              </a:solidFill>
              <a:ln w="9525">
                <a:solidFill>
                  <a:srgbClr val="000000"/>
                </a:solidFill>
                <a:prstDash val="solid"/>
                <a:round/>
                <a:headEnd/>
                <a:tailEnd/>
              </a:ln>
            </p:spPr>
            <p:txBody>
              <a:bodyPr/>
              <a:lstStyle/>
              <a:p>
                <a:endParaRPr lang="en-US"/>
              </a:p>
            </p:txBody>
          </p:sp>
          <p:sp>
            <p:nvSpPr>
              <p:cNvPr id="418" name="Freeform 459"/>
              <p:cNvSpPr>
                <a:spLocks noChangeAspect="1"/>
              </p:cNvSpPr>
              <p:nvPr/>
            </p:nvSpPr>
            <p:spPr bwMode="auto">
              <a:xfrm>
                <a:off x="3351857" y="2311419"/>
                <a:ext cx="187091" cy="70184"/>
              </a:xfrm>
              <a:custGeom>
                <a:avLst/>
                <a:gdLst>
                  <a:gd name="T0" fmla="*/ 35 w 71"/>
                  <a:gd name="T1" fmla="*/ 14 h 24"/>
                  <a:gd name="T2" fmla="*/ 23 w 71"/>
                  <a:gd name="T3" fmla="*/ 14 h 24"/>
                  <a:gd name="T4" fmla="*/ 29 w 71"/>
                  <a:gd name="T5" fmla="*/ 14 h 24"/>
                  <a:gd name="T6" fmla="*/ 17 w 71"/>
                  <a:gd name="T7" fmla="*/ 29 h 24"/>
                  <a:gd name="T8" fmla="*/ 17 w 71"/>
                  <a:gd name="T9" fmla="*/ 29 h 24"/>
                  <a:gd name="T10" fmla="*/ 17 w 71"/>
                  <a:gd name="T11" fmla="*/ 29 h 24"/>
                  <a:gd name="T12" fmla="*/ 0 w 71"/>
                  <a:gd name="T13" fmla="*/ 42 h 24"/>
                  <a:gd name="T14" fmla="*/ 54 w 71"/>
                  <a:gd name="T15" fmla="*/ 42 h 24"/>
                  <a:gd name="T16" fmla="*/ 17 w 71"/>
                  <a:gd name="T17" fmla="*/ 42 h 24"/>
                  <a:gd name="T18" fmla="*/ 17 w 71"/>
                  <a:gd name="T19" fmla="*/ 54 h 24"/>
                  <a:gd name="T20" fmla="*/ 48 w 71"/>
                  <a:gd name="T21" fmla="*/ 54 h 24"/>
                  <a:gd name="T22" fmla="*/ 54 w 71"/>
                  <a:gd name="T23" fmla="*/ 54 h 24"/>
                  <a:gd name="T24" fmla="*/ 54 w 71"/>
                  <a:gd name="T25" fmla="*/ 42 h 24"/>
                  <a:gd name="T26" fmla="*/ 66 w 71"/>
                  <a:gd name="T27" fmla="*/ 42 h 24"/>
                  <a:gd name="T28" fmla="*/ 72 w 71"/>
                  <a:gd name="T29" fmla="*/ 42 h 24"/>
                  <a:gd name="T30" fmla="*/ 66 w 71"/>
                  <a:gd name="T31" fmla="*/ 29 h 24"/>
                  <a:gd name="T32" fmla="*/ 78 w 71"/>
                  <a:gd name="T33" fmla="*/ 14 h 24"/>
                  <a:gd name="T34" fmla="*/ 72 w 71"/>
                  <a:gd name="T35" fmla="*/ 0 h 24"/>
                  <a:gd name="T36" fmla="*/ 60 w 71"/>
                  <a:gd name="T37" fmla="*/ 14 h 24"/>
                  <a:gd name="T38" fmla="*/ 35 w 71"/>
                  <a:gd name="T39" fmla="*/ 14 h 24"/>
                  <a:gd name="T40" fmla="*/ 48 w 71"/>
                  <a:gd name="T41" fmla="*/ 14 h 24"/>
                  <a:gd name="T42" fmla="*/ 35 w 71"/>
                  <a:gd name="T43" fmla="*/ 29 h 24"/>
                  <a:gd name="T44" fmla="*/ 35 w 71"/>
                  <a:gd name="T45" fmla="*/ 14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4C8FCC"/>
              </a:solidFill>
              <a:ln w="9525">
                <a:solidFill>
                  <a:srgbClr val="000000"/>
                </a:solidFill>
                <a:prstDash val="solid"/>
                <a:round/>
                <a:headEnd/>
                <a:tailEnd/>
              </a:ln>
            </p:spPr>
            <p:txBody>
              <a:bodyPr/>
              <a:lstStyle/>
              <a:p>
                <a:endParaRPr lang="en-US"/>
              </a:p>
            </p:txBody>
          </p:sp>
          <p:sp>
            <p:nvSpPr>
              <p:cNvPr id="419" name="Freeform 460"/>
              <p:cNvSpPr>
                <a:spLocks noChangeAspect="1"/>
              </p:cNvSpPr>
              <p:nvPr/>
            </p:nvSpPr>
            <p:spPr bwMode="auto">
              <a:xfrm>
                <a:off x="3429813" y="2207443"/>
                <a:ext cx="155909" cy="51987"/>
              </a:xfrm>
              <a:custGeom>
                <a:avLst/>
                <a:gdLst>
                  <a:gd name="T0" fmla="*/ 36 w 60"/>
                  <a:gd name="T1" fmla="*/ 13 h 18"/>
                  <a:gd name="T2" fmla="*/ 36 w 60"/>
                  <a:gd name="T3" fmla="*/ 0 h 18"/>
                  <a:gd name="T4" fmla="*/ 54 w 60"/>
                  <a:gd name="T5" fmla="*/ 13 h 18"/>
                  <a:gd name="T6" fmla="*/ 54 w 60"/>
                  <a:gd name="T7" fmla="*/ 13 h 18"/>
                  <a:gd name="T8" fmla="*/ 54 w 60"/>
                  <a:gd name="T9" fmla="*/ 24 h 18"/>
                  <a:gd name="T10" fmla="*/ 60 w 60"/>
                  <a:gd name="T11" fmla="*/ 37 h 18"/>
                  <a:gd name="T12" fmla="*/ 42 w 60"/>
                  <a:gd name="T13" fmla="*/ 37 h 18"/>
                  <a:gd name="T14" fmla="*/ 24 w 60"/>
                  <a:gd name="T15" fmla="*/ 24 h 18"/>
                  <a:gd name="T16" fmla="*/ 0 w 60"/>
                  <a:gd name="T17" fmla="*/ 24 h 18"/>
                  <a:gd name="T18" fmla="*/ 6 w 60"/>
                  <a:gd name="T19" fmla="*/ 13 h 18"/>
                  <a:gd name="T20" fmla="*/ 18 w 60"/>
                  <a:gd name="T21" fmla="*/ 13 h 18"/>
                  <a:gd name="T22" fmla="*/ 18 w 60"/>
                  <a:gd name="T23" fmla="*/ 13 h 18"/>
                  <a:gd name="T24" fmla="*/ 6 w 60"/>
                  <a:gd name="T25" fmla="*/ 13 h 18"/>
                  <a:gd name="T26" fmla="*/ 6 w 60"/>
                  <a:gd name="T27" fmla="*/ 0 h 18"/>
                  <a:gd name="T28" fmla="*/ 36 w 60"/>
                  <a:gd name="T29" fmla="*/ 0 h 18"/>
                  <a:gd name="T30" fmla="*/ 36 w 60"/>
                  <a:gd name="T31" fmla="*/ 13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0039AC"/>
              </a:solidFill>
              <a:ln w="9525">
                <a:solidFill>
                  <a:srgbClr val="000000"/>
                </a:solidFill>
                <a:prstDash val="solid"/>
                <a:round/>
                <a:headEnd/>
                <a:tailEnd/>
              </a:ln>
            </p:spPr>
            <p:txBody>
              <a:bodyPr/>
              <a:lstStyle/>
              <a:p>
                <a:endParaRPr lang="en-US"/>
              </a:p>
            </p:txBody>
          </p:sp>
          <p:sp>
            <p:nvSpPr>
              <p:cNvPr id="420" name="Freeform 461"/>
              <p:cNvSpPr>
                <a:spLocks noChangeAspect="1"/>
              </p:cNvSpPr>
              <p:nvPr/>
            </p:nvSpPr>
            <p:spPr bwMode="auto">
              <a:xfrm>
                <a:off x="3162167" y="2628549"/>
                <a:ext cx="161107" cy="70184"/>
              </a:xfrm>
              <a:custGeom>
                <a:avLst/>
                <a:gdLst>
                  <a:gd name="T0" fmla="*/ 62 w 60"/>
                  <a:gd name="T1" fmla="*/ 29 h 24"/>
                  <a:gd name="T2" fmla="*/ 62 w 60"/>
                  <a:gd name="T3" fmla="*/ 29 h 24"/>
                  <a:gd name="T4" fmla="*/ 43 w 60"/>
                  <a:gd name="T5" fmla="*/ 0 h 24"/>
                  <a:gd name="T6" fmla="*/ 37 w 60"/>
                  <a:gd name="T7" fmla="*/ 14 h 24"/>
                  <a:gd name="T8" fmla="*/ 31 w 60"/>
                  <a:gd name="T9" fmla="*/ 14 h 24"/>
                  <a:gd name="T10" fmla="*/ 31 w 60"/>
                  <a:gd name="T11" fmla="*/ 29 h 24"/>
                  <a:gd name="T12" fmla="*/ 0 w 60"/>
                  <a:gd name="T13" fmla="*/ 42 h 24"/>
                  <a:gd name="T14" fmla="*/ 43 w 60"/>
                  <a:gd name="T15" fmla="*/ 54 h 24"/>
                  <a:gd name="T16" fmla="*/ 74 w 60"/>
                  <a:gd name="T17" fmla="*/ 42 h 24"/>
                  <a:gd name="T18" fmla="*/ 62 w 60"/>
                  <a:gd name="T19" fmla="*/ 42 h 24"/>
                  <a:gd name="T20" fmla="*/ 62 w 60"/>
                  <a:gd name="T21" fmla="*/ 29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0039AC"/>
              </a:solidFill>
              <a:ln w="9525">
                <a:solidFill>
                  <a:srgbClr val="000000"/>
                </a:solidFill>
                <a:prstDash val="solid"/>
                <a:round/>
                <a:headEnd/>
                <a:tailEnd/>
              </a:ln>
            </p:spPr>
            <p:txBody>
              <a:bodyPr/>
              <a:lstStyle/>
              <a:p>
                <a:endParaRPr lang="en-US"/>
              </a:p>
            </p:txBody>
          </p:sp>
          <p:sp>
            <p:nvSpPr>
              <p:cNvPr id="421" name="Freeform 462"/>
              <p:cNvSpPr>
                <a:spLocks noChangeAspect="1"/>
              </p:cNvSpPr>
              <p:nvPr/>
            </p:nvSpPr>
            <p:spPr bwMode="auto">
              <a:xfrm>
                <a:off x="3952108" y="2451788"/>
                <a:ext cx="140319" cy="36393"/>
              </a:xfrm>
              <a:custGeom>
                <a:avLst/>
                <a:gdLst>
                  <a:gd name="T0" fmla="*/ 36 w 54"/>
                  <a:gd name="T1" fmla="*/ 0 h 12"/>
                  <a:gd name="T2" fmla="*/ 0 w 54"/>
                  <a:gd name="T3" fmla="*/ 0 h 12"/>
                  <a:gd name="T4" fmla="*/ 0 w 54"/>
                  <a:gd name="T5" fmla="*/ 18 h 12"/>
                  <a:gd name="T6" fmla="*/ 0 w 54"/>
                  <a:gd name="T7" fmla="*/ 35 h 12"/>
                  <a:gd name="T8" fmla="*/ 6 w 54"/>
                  <a:gd name="T9" fmla="*/ 35 h 12"/>
                  <a:gd name="T10" fmla="*/ 54 w 54"/>
                  <a:gd name="T11" fmla="*/ 35 h 12"/>
                  <a:gd name="T12" fmla="*/ 36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003FBC"/>
              </a:solidFill>
              <a:ln w="9525">
                <a:solidFill>
                  <a:srgbClr val="000000"/>
                </a:solidFill>
                <a:prstDash val="solid"/>
                <a:round/>
                <a:headEnd/>
                <a:tailEnd/>
              </a:ln>
            </p:spPr>
            <p:txBody>
              <a:bodyPr/>
              <a:lstStyle/>
              <a:p>
                <a:endParaRPr lang="en-US"/>
              </a:p>
            </p:txBody>
          </p:sp>
          <p:sp>
            <p:nvSpPr>
              <p:cNvPr id="422" name="Freeform 463"/>
              <p:cNvSpPr>
                <a:spLocks noChangeAspect="1"/>
              </p:cNvSpPr>
              <p:nvPr/>
            </p:nvSpPr>
            <p:spPr bwMode="auto">
              <a:xfrm>
                <a:off x="3887148" y="2716927"/>
                <a:ext cx="75357" cy="51987"/>
              </a:xfrm>
              <a:custGeom>
                <a:avLst/>
                <a:gdLst>
                  <a:gd name="T0" fmla="*/ 23 w 30"/>
                  <a:gd name="T1" fmla="*/ 24 h 18"/>
                  <a:gd name="T2" fmla="*/ 0 w 30"/>
                  <a:gd name="T3" fmla="*/ 37 h 18"/>
                  <a:gd name="T4" fmla="*/ 0 w 30"/>
                  <a:gd name="T5" fmla="*/ 13 h 18"/>
                  <a:gd name="T6" fmla="*/ 15 w 30"/>
                  <a:gd name="T7" fmla="*/ 0 h 18"/>
                  <a:gd name="T8" fmla="*/ 23 w 30"/>
                  <a:gd name="T9" fmla="*/ 0 h 18"/>
                  <a:gd name="T10" fmla="*/ 23 w 30"/>
                  <a:gd name="T11" fmla="*/ 24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4C8FCC"/>
              </a:solidFill>
              <a:ln w="9525">
                <a:solidFill>
                  <a:srgbClr val="000000"/>
                </a:solidFill>
                <a:prstDash val="solid"/>
                <a:round/>
                <a:headEnd/>
                <a:tailEnd/>
              </a:ln>
            </p:spPr>
            <p:txBody>
              <a:bodyPr/>
              <a:lstStyle/>
              <a:p>
                <a:endParaRPr lang="en-US"/>
              </a:p>
            </p:txBody>
          </p:sp>
          <p:sp>
            <p:nvSpPr>
              <p:cNvPr id="423" name="Freeform 464"/>
              <p:cNvSpPr>
                <a:spLocks noChangeAspect="1"/>
              </p:cNvSpPr>
              <p:nvPr/>
            </p:nvSpPr>
            <p:spPr bwMode="auto">
              <a:xfrm>
                <a:off x="3616902" y="2223041"/>
                <a:ext cx="96144" cy="36393"/>
              </a:xfrm>
              <a:custGeom>
                <a:avLst/>
                <a:gdLst>
                  <a:gd name="T0" fmla="*/ 0 w 36"/>
                  <a:gd name="T1" fmla="*/ 18 h 12"/>
                  <a:gd name="T2" fmla="*/ 6 w 36"/>
                  <a:gd name="T3" fmla="*/ 0 h 12"/>
                  <a:gd name="T4" fmla="*/ 43 w 36"/>
                  <a:gd name="T5" fmla="*/ 18 h 12"/>
                  <a:gd name="T6" fmla="*/ 43 w 36"/>
                  <a:gd name="T7" fmla="*/ 35 h 12"/>
                  <a:gd name="T8" fmla="*/ 6 w 36"/>
                  <a:gd name="T9" fmla="*/ 35 h 12"/>
                  <a:gd name="T10" fmla="*/ 0 w 36"/>
                  <a:gd name="T11" fmla="*/ 35 h 12"/>
                  <a:gd name="T12" fmla="*/ 0 w 36"/>
                  <a:gd name="T13" fmla="*/ 18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0041C4"/>
              </a:solidFill>
              <a:ln w="9525">
                <a:solidFill>
                  <a:srgbClr val="000000"/>
                </a:solidFill>
                <a:prstDash val="solid"/>
                <a:round/>
                <a:headEnd/>
                <a:tailEnd/>
              </a:ln>
            </p:spPr>
            <p:txBody>
              <a:bodyPr/>
              <a:lstStyle/>
              <a:p>
                <a:endParaRPr lang="en-US"/>
              </a:p>
            </p:txBody>
          </p:sp>
          <p:sp>
            <p:nvSpPr>
              <p:cNvPr id="424" name="Freeform 465"/>
              <p:cNvSpPr>
                <a:spLocks noChangeAspect="1"/>
              </p:cNvSpPr>
              <p:nvPr/>
            </p:nvSpPr>
            <p:spPr bwMode="auto">
              <a:xfrm>
                <a:off x="3507766" y="2366009"/>
                <a:ext cx="96144" cy="33790"/>
              </a:xfrm>
              <a:custGeom>
                <a:avLst/>
                <a:gdLst>
                  <a:gd name="T0" fmla="*/ 12 w 36"/>
                  <a:gd name="T1" fmla="*/ 20 h 12"/>
                  <a:gd name="T2" fmla="*/ 0 w 36"/>
                  <a:gd name="T3" fmla="*/ 13 h 12"/>
                  <a:gd name="T4" fmla="*/ 37 w 36"/>
                  <a:gd name="T5" fmla="*/ 0 h 12"/>
                  <a:gd name="T6" fmla="*/ 43 w 36"/>
                  <a:gd name="T7" fmla="*/ 13 h 12"/>
                  <a:gd name="T8" fmla="*/ 43 w 36"/>
                  <a:gd name="T9" fmla="*/ 20 h 12"/>
                  <a:gd name="T10" fmla="*/ 12 w 36"/>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4C8FCC"/>
              </a:solidFill>
              <a:ln w="9525">
                <a:solidFill>
                  <a:srgbClr val="000000"/>
                </a:solidFill>
                <a:prstDash val="solid"/>
                <a:round/>
                <a:headEnd/>
                <a:tailEnd/>
              </a:ln>
            </p:spPr>
            <p:txBody>
              <a:bodyPr/>
              <a:lstStyle/>
              <a:p>
                <a:endParaRPr lang="en-US"/>
              </a:p>
            </p:txBody>
          </p:sp>
          <p:sp>
            <p:nvSpPr>
              <p:cNvPr id="425" name="Freeform 466"/>
              <p:cNvSpPr>
                <a:spLocks noChangeAspect="1"/>
              </p:cNvSpPr>
              <p:nvPr/>
            </p:nvSpPr>
            <p:spPr bwMode="auto">
              <a:xfrm>
                <a:off x="3117994" y="2451788"/>
                <a:ext cx="75357" cy="36393"/>
              </a:xfrm>
              <a:custGeom>
                <a:avLst/>
                <a:gdLst>
                  <a:gd name="T0" fmla="*/ 12 w 30"/>
                  <a:gd name="T1" fmla="*/ 35 h 12"/>
                  <a:gd name="T2" fmla="*/ 0 w 30"/>
                  <a:gd name="T3" fmla="*/ 0 h 12"/>
                  <a:gd name="T4" fmla="*/ 23 w 30"/>
                  <a:gd name="T5" fmla="*/ 0 h 12"/>
                  <a:gd name="T6" fmla="*/ 23 w 30"/>
                  <a:gd name="T7" fmla="*/ 0 h 12"/>
                  <a:gd name="T8" fmla="*/ 12 w 30"/>
                  <a:gd name="T9" fmla="*/ 3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4C8FCC"/>
              </a:solidFill>
              <a:ln w="9525">
                <a:solidFill>
                  <a:srgbClr val="000000"/>
                </a:solidFill>
                <a:prstDash val="solid"/>
                <a:round/>
                <a:headEnd/>
                <a:tailEnd/>
              </a:ln>
            </p:spPr>
            <p:txBody>
              <a:bodyPr/>
              <a:lstStyle/>
              <a:p>
                <a:endParaRPr lang="en-US"/>
              </a:p>
            </p:txBody>
          </p:sp>
          <p:sp>
            <p:nvSpPr>
              <p:cNvPr id="426" name="Freeform 467"/>
              <p:cNvSpPr>
                <a:spLocks noChangeAspect="1"/>
              </p:cNvSpPr>
              <p:nvPr/>
            </p:nvSpPr>
            <p:spPr bwMode="auto">
              <a:xfrm>
                <a:off x="4357474" y="2048882"/>
                <a:ext cx="1826738" cy="1086552"/>
              </a:xfrm>
              <a:custGeom>
                <a:avLst/>
                <a:gdLst>
                  <a:gd name="T0" fmla="*/ 134 w 694"/>
                  <a:gd name="T1" fmla="*/ 675 h 371"/>
                  <a:gd name="T2" fmla="*/ 158 w 694"/>
                  <a:gd name="T3" fmla="*/ 661 h 371"/>
                  <a:gd name="T4" fmla="*/ 140 w 694"/>
                  <a:gd name="T5" fmla="*/ 703 h 371"/>
                  <a:gd name="T6" fmla="*/ 152 w 694"/>
                  <a:gd name="T7" fmla="*/ 730 h 371"/>
                  <a:gd name="T8" fmla="*/ 164 w 694"/>
                  <a:gd name="T9" fmla="*/ 772 h 371"/>
                  <a:gd name="T10" fmla="*/ 164 w 694"/>
                  <a:gd name="T11" fmla="*/ 801 h 371"/>
                  <a:gd name="T12" fmla="*/ 182 w 694"/>
                  <a:gd name="T13" fmla="*/ 813 h 371"/>
                  <a:gd name="T14" fmla="*/ 212 w 694"/>
                  <a:gd name="T15" fmla="*/ 826 h 371"/>
                  <a:gd name="T16" fmla="*/ 225 w 694"/>
                  <a:gd name="T17" fmla="*/ 841 h 371"/>
                  <a:gd name="T18" fmla="*/ 243 w 694"/>
                  <a:gd name="T19" fmla="*/ 826 h 371"/>
                  <a:gd name="T20" fmla="*/ 255 w 694"/>
                  <a:gd name="T21" fmla="*/ 801 h 371"/>
                  <a:gd name="T22" fmla="*/ 261 w 694"/>
                  <a:gd name="T23" fmla="*/ 759 h 371"/>
                  <a:gd name="T24" fmla="*/ 282 w 694"/>
                  <a:gd name="T25" fmla="*/ 714 h 371"/>
                  <a:gd name="T26" fmla="*/ 298 w 694"/>
                  <a:gd name="T27" fmla="*/ 690 h 371"/>
                  <a:gd name="T28" fmla="*/ 333 w 694"/>
                  <a:gd name="T29" fmla="*/ 622 h 371"/>
                  <a:gd name="T30" fmla="*/ 388 w 694"/>
                  <a:gd name="T31" fmla="*/ 608 h 371"/>
                  <a:gd name="T32" fmla="*/ 445 w 694"/>
                  <a:gd name="T33" fmla="*/ 527 h 371"/>
                  <a:gd name="T34" fmla="*/ 545 w 694"/>
                  <a:gd name="T35" fmla="*/ 498 h 371"/>
                  <a:gd name="T36" fmla="*/ 510 w 694"/>
                  <a:gd name="T37" fmla="*/ 442 h 371"/>
                  <a:gd name="T38" fmla="*/ 552 w 694"/>
                  <a:gd name="T39" fmla="*/ 402 h 371"/>
                  <a:gd name="T40" fmla="*/ 576 w 694"/>
                  <a:gd name="T41" fmla="*/ 442 h 371"/>
                  <a:gd name="T42" fmla="*/ 596 w 694"/>
                  <a:gd name="T43" fmla="*/ 402 h 371"/>
                  <a:gd name="T44" fmla="*/ 558 w 694"/>
                  <a:gd name="T45" fmla="*/ 359 h 371"/>
                  <a:gd name="T46" fmla="*/ 538 w 694"/>
                  <a:gd name="T47" fmla="*/ 345 h 371"/>
                  <a:gd name="T48" fmla="*/ 576 w 694"/>
                  <a:gd name="T49" fmla="*/ 318 h 371"/>
                  <a:gd name="T50" fmla="*/ 616 w 694"/>
                  <a:gd name="T51" fmla="*/ 304 h 371"/>
                  <a:gd name="T52" fmla="*/ 630 w 694"/>
                  <a:gd name="T53" fmla="*/ 261 h 371"/>
                  <a:gd name="T54" fmla="*/ 623 w 694"/>
                  <a:gd name="T55" fmla="*/ 234 h 371"/>
                  <a:gd name="T56" fmla="*/ 667 w 694"/>
                  <a:gd name="T57" fmla="*/ 206 h 371"/>
                  <a:gd name="T58" fmla="*/ 630 w 694"/>
                  <a:gd name="T59" fmla="*/ 167 h 371"/>
                  <a:gd name="T60" fmla="*/ 687 w 694"/>
                  <a:gd name="T61" fmla="*/ 98 h 371"/>
                  <a:gd name="T62" fmla="*/ 727 w 694"/>
                  <a:gd name="T63" fmla="*/ 69 h 371"/>
                  <a:gd name="T64" fmla="*/ 637 w 694"/>
                  <a:gd name="T65" fmla="*/ 54 h 371"/>
                  <a:gd name="T66" fmla="*/ 524 w 694"/>
                  <a:gd name="T67" fmla="*/ 54 h 371"/>
                  <a:gd name="T68" fmla="*/ 517 w 694"/>
                  <a:gd name="T69" fmla="*/ 14 h 371"/>
                  <a:gd name="T70" fmla="*/ 431 w 694"/>
                  <a:gd name="T71" fmla="*/ 14 h 371"/>
                  <a:gd name="T72" fmla="*/ 418 w 694"/>
                  <a:gd name="T73" fmla="*/ 29 h 371"/>
                  <a:gd name="T74" fmla="*/ 315 w 694"/>
                  <a:gd name="T75" fmla="*/ 42 h 371"/>
                  <a:gd name="T76" fmla="*/ 237 w 694"/>
                  <a:gd name="T77" fmla="*/ 54 h 371"/>
                  <a:gd name="T78" fmla="*/ 152 w 694"/>
                  <a:gd name="T79" fmla="*/ 69 h 371"/>
                  <a:gd name="T80" fmla="*/ 6 w 694"/>
                  <a:gd name="T81" fmla="*/ 151 h 371"/>
                  <a:gd name="T82" fmla="*/ 73 w 694"/>
                  <a:gd name="T83" fmla="*/ 180 h 371"/>
                  <a:gd name="T84" fmla="*/ 30 w 694"/>
                  <a:gd name="T85" fmla="*/ 206 h 371"/>
                  <a:gd name="T86" fmla="*/ 91 w 694"/>
                  <a:gd name="T87" fmla="*/ 221 h 371"/>
                  <a:gd name="T88" fmla="*/ 164 w 694"/>
                  <a:gd name="T89" fmla="*/ 291 h 371"/>
                  <a:gd name="T90" fmla="*/ 152 w 694"/>
                  <a:gd name="T91" fmla="*/ 373 h 371"/>
                  <a:gd name="T92" fmla="*/ 188 w 694"/>
                  <a:gd name="T93" fmla="*/ 373 h 371"/>
                  <a:gd name="T94" fmla="*/ 188 w 694"/>
                  <a:gd name="T95" fmla="*/ 402 h 371"/>
                  <a:gd name="T96" fmla="*/ 158 w 694"/>
                  <a:gd name="T97" fmla="*/ 417 h 371"/>
                  <a:gd name="T98" fmla="*/ 194 w 694"/>
                  <a:gd name="T99" fmla="*/ 484 h 371"/>
                  <a:gd name="T100" fmla="*/ 176 w 694"/>
                  <a:gd name="T101" fmla="*/ 512 h 371"/>
                  <a:gd name="T102" fmla="*/ 146 w 694"/>
                  <a:gd name="T103" fmla="*/ 527 h 371"/>
                  <a:gd name="T104" fmla="*/ 176 w 694"/>
                  <a:gd name="T105" fmla="*/ 540 h 371"/>
                  <a:gd name="T106" fmla="*/ 176 w 694"/>
                  <a:gd name="T107" fmla="*/ 568 h 371"/>
                  <a:gd name="T108" fmla="*/ 140 w 694"/>
                  <a:gd name="T109" fmla="*/ 582 h 371"/>
                  <a:gd name="T110" fmla="*/ 126 w 694"/>
                  <a:gd name="T111" fmla="*/ 608 h 371"/>
                  <a:gd name="T112" fmla="*/ 164 w 694"/>
                  <a:gd name="T113" fmla="*/ 622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9AC"/>
              </a:solidFill>
              <a:ln w="9525">
                <a:solidFill>
                  <a:srgbClr val="000000"/>
                </a:solidFill>
                <a:prstDash val="solid"/>
                <a:round/>
                <a:headEnd/>
                <a:tailEnd/>
              </a:ln>
            </p:spPr>
            <p:txBody>
              <a:bodyPr/>
              <a:lstStyle/>
              <a:p>
                <a:endParaRPr lang="en-US"/>
              </a:p>
            </p:txBody>
          </p:sp>
          <p:sp>
            <p:nvSpPr>
              <p:cNvPr id="427" name="Freeform 468"/>
              <p:cNvSpPr>
                <a:spLocks noChangeAspect="1"/>
              </p:cNvSpPr>
              <p:nvPr/>
            </p:nvSpPr>
            <p:spPr bwMode="auto">
              <a:xfrm>
                <a:off x="4703071" y="2610352"/>
                <a:ext cx="83153" cy="51987"/>
              </a:xfrm>
              <a:custGeom>
                <a:avLst/>
                <a:gdLst>
                  <a:gd name="T0" fmla="*/ 47 w 30"/>
                  <a:gd name="T1" fmla="*/ 24 h 18"/>
                  <a:gd name="T2" fmla="*/ 6 w 30"/>
                  <a:gd name="T3" fmla="*/ 0 h 18"/>
                  <a:gd name="T4" fmla="*/ 0 w 30"/>
                  <a:gd name="T5" fmla="*/ 13 h 18"/>
                  <a:gd name="T6" fmla="*/ 0 w 30"/>
                  <a:gd name="T7" fmla="*/ 13 h 18"/>
                  <a:gd name="T8" fmla="*/ 0 w 30"/>
                  <a:gd name="T9" fmla="*/ 13 h 18"/>
                  <a:gd name="T10" fmla="*/ 0 w 30"/>
                  <a:gd name="T11" fmla="*/ 24 h 18"/>
                  <a:gd name="T12" fmla="*/ 6 w 30"/>
                  <a:gd name="T13" fmla="*/ 24 h 18"/>
                  <a:gd name="T14" fmla="*/ 6 w 30"/>
                  <a:gd name="T15" fmla="*/ 37 h 18"/>
                  <a:gd name="T16" fmla="*/ 47 w 30"/>
                  <a:gd name="T17" fmla="*/ 24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0041C4"/>
              </a:solidFill>
              <a:ln w="9525">
                <a:solidFill>
                  <a:srgbClr val="000000"/>
                </a:solidFill>
                <a:prstDash val="solid"/>
                <a:round/>
                <a:headEnd/>
                <a:tailEnd/>
              </a:ln>
            </p:spPr>
            <p:txBody>
              <a:bodyPr/>
              <a:lstStyle/>
              <a:p>
                <a:endParaRPr lang="en-US"/>
              </a:p>
            </p:txBody>
          </p:sp>
          <p:sp>
            <p:nvSpPr>
              <p:cNvPr id="428" name="Freeform 469"/>
              <p:cNvSpPr>
                <a:spLocks noChangeAspect="1"/>
              </p:cNvSpPr>
              <p:nvPr/>
            </p:nvSpPr>
            <p:spPr bwMode="auto">
              <a:xfrm>
                <a:off x="5667110" y="2805307"/>
                <a:ext cx="376781" cy="153364"/>
              </a:xfrm>
              <a:custGeom>
                <a:avLst/>
                <a:gdLst>
                  <a:gd name="T0" fmla="*/ 127 w 143"/>
                  <a:gd name="T1" fmla="*/ 0 h 53"/>
                  <a:gd name="T2" fmla="*/ 120 w 143"/>
                  <a:gd name="T3" fmla="*/ 0 h 53"/>
                  <a:gd name="T4" fmla="*/ 103 w 143"/>
                  <a:gd name="T5" fmla="*/ 13 h 53"/>
                  <a:gd name="T6" fmla="*/ 97 w 143"/>
                  <a:gd name="T7" fmla="*/ 13 h 53"/>
                  <a:gd name="T8" fmla="*/ 91 w 143"/>
                  <a:gd name="T9" fmla="*/ 24 h 53"/>
                  <a:gd name="T10" fmla="*/ 91 w 143"/>
                  <a:gd name="T11" fmla="*/ 24 h 53"/>
                  <a:gd name="T12" fmla="*/ 79 w 143"/>
                  <a:gd name="T13" fmla="*/ 13 h 53"/>
                  <a:gd name="T14" fmla="*/ 79 w 143"/>
                  <a:gd name="T15" fmla="*/ 24 h 53"/>
                  <a:gd name="T16" fmla="*/ 67 w 143"/>
                  <a:gd name="T17" fmla="*/ 13 h 53"/>
                  <a:gd name="T18" fmla="*/ 61 w 143"/>
                  <a:gd name="T19" fmla="*/ 24 h 53"/>
                  <a:gd name="T20" fmla="*/ 55 w 143"/>
                  <a:gd name="T21" fmla="*/ 37 h 53"/>
                  <a:gd name="T22" fmla="*/ 49 w 143"/>
                  <a:gd name="T23" fmla="*/ 24 h 53"/>
                  <a:gd name="T24" fmla="*/ 49 w 143"/>
                  <a:gd name="T25" fmla="*/ 24 h 53"/>
                  <a:gd name="T26" fmla="*/ 24 w 143"/>
                  <a:gd name="T27" fmla="*/ 0 h 53"/>
                  <a:gd name="T28" fmla="*/ 30 w 143"/>
                  <a:gd name="T29" fmla="*/ 13 h 53"/>
                  <a:gd name="T30" fmla="*/ 30 w 143"/>
                  <a:gd name="T31" fmla="*/ 13 h 53"/>
                  <a:gd name="T32" fmla="*/ 18 w 143"/>
                  <a:gd name="T33" fmla="*/ 13 h 53"/>
                  <a:gd name="T34" fmla="*/ 18 w 143"/>
                  <a:gd name="T35" fmla="*/ 13 h 53"/>
                  <a:gd name="T36" fmla="*/ 12 w 143"/>
                  <a:gd name="T37" fmla="*/ 24 h 53"/>
                  <a:gd name="T38" fmla="*/ 18 w 143"/>
                  <a:gd name="T39" fmla="*/ 24 h 53"/>
                  <a:gd name="T40" fmla="*/ 18 w 143"/>
                  <a:gd name="T41" fmla="*/ 24 h 53"/>
                  <a:gd name="T42" fmla="*/ 6 w 143"/>
                  <a:gd name="T43" fmla="*/ 24 h 53"/>
                  <a:gd name="T44" fmla="*/ 12 w 143"/>
                  <a:gd name="T45" fmla="*/ 24 h 53"/>
                  <a:gd name="T46" fmla="*/ 0 w 143"/>
                  <a:gd name="T47" fmla="*/ 24 h 53"/>
                  <a:gd name="T48" fmla="*/ 30 w 143"/>
                  <a:gd name="T49" fmla="*/ 37 h 53"/>
                  <a:gd name="T50" fmla="*/ 30 w 143"/>
                  <a:gd name="T51" fmla="*/ 37 h 53"/>
                  <a:gd name="T52" fmla="*/ 30 w 143"/>
                  <a:gd name="T53" fmla="*/ 51 h 53"/>
                  <a:gd name="T54" fmla="*/ 6 w 143"/>
                  <a:gd name="T55" fmla="*/ 51 h 53"/>
                  <a:gd name="T56" fmla="*/ 24 w 143"/>
                  <a:gd name="T57" fmla="*/ 62 h 53"/>
                  <a:gd name="T58" fmla="*/ 30 w 143"/>
                  <a:gd name="T59" fmla="*/ 62 h 53"/>
                  <a:gd name="T60" fmla="*/ 30 w 143"/>
                  <a:gd name="T61" fmla="*/ 73 h 53"/>
                  <a:gd name="T62" fmla="*/ 43 w 143"/>
                  <a:gd name="T63" fmla="*/ 73 h 53"/>
                  <a:gd name="T64" fmla="*/ 30 w 143"/>
                  <a:gd name="T65" fmla="*/ 73 h 53"/>
                  <a:gd name="T66" fmla="*/ 18 w 143"/>
                  <a:gd name="T67" fmla="*/ 87 h 53"/>
                  <a:gd name="T68" fmla="*/ 30 w 143"/>
                  <a:gd name="T69" fmla="*/ 99 h 53"/>
                  <a:gd name="T70" fmla="*/ 55 w 143"/>
                  <a:gd name="T71" fmla="*/ 99 h 53"/>
                  <a:gd name="T72" fmla="*/ 85 w 143"/>
                  <a:gd name="T73" fmla="*/ 111 h 53"/>
                  <a:gd name="T74" fmla="*/ 110 w 143"/>
                  <a:gd name="T75" fmla="*/ 87 h 53"/>
                  <a:gd name="T76" fmla="*/ 133 w 143"/>
                  <a:gd name="T77" fmla="*/ 73 h 53"/>
                  <a:gd name="T78" fmla="*/ 145 w 143"/>
                  <a:gd name="T79" fmla="*/ 62 h 53"/>
                  <a:gd name="T80" fmla="*/ 151 w 143"/>
                  <a:gd name="T81" fmla="*/ 51 h 53"/>
                  <a:gd name="T82" fmla="*/ 157 w 143"/>
                  <a:gd name="T83" fmla="*/ 51 h 53"/>
                  <a:gd name="T84" fmla="*/ 151 w 143"/>
                  <a:gd name="T85" fmla="*/ 37 h 53"/>
                  <a:gd name="T86" fmla="*/ 157 w 143"/>
                  <a:gd name="T87" fmla="*/ 37 h 53"/>
                  <a:gd name="T88" fmla="*/ 157 w 143"/>
                  <a:gd name="T89" fmla="*/ 37 h 53"/>
                  <a:gd name="T90" fmla="*/ 145 w 143"/>
                  <a:gd name="T91" fmla="*/ 37 h 53"/>
                  <a:gd name="T92" fmla="*/ 151 w 143"/>
                  <a:gd name="T93" fmla="*/ 24 h 53"/>
                  <a:gd name="T94" fmla="*/ 145 w 143"/>
                  <a:gd name="T95" fmla="*/ 24 h 53"/>
                  <a:gd name="T96" fmla="*/ 139 w 143"/>
                  <a:gd name="T97" fmla="*/ 13 h 53"/>
                  <a:gd name="T98" fmla="*/ 145 w 143"/>
                  <a:gd name="T99" fmla="*/ 0 h 53"/>
                  <a:gd name="T100" fmla="*/ 139 w 143"/>
                  <a:gd name="T101" fmla="*/ 0 h 53"/>
                  <a:gd name="T102" fmla="*/ 127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0041C4"/>
              </a:solidFill>
              <a:ln w="9525">
                <a:solidFill>
                  <a:srgbClr val="000000"/>
                </a:solidFill>
                <a:prstDash val="solid"/>
                <a:round/>
                <a:headEnd/>
                <a:tailEnd/>
              </a:ln>
            </p:spPr>
            <p:txBody>
              <a:bodyPr/>
              <a:lstStyle/>
              <a:p>
                <a:endParaRPr lang="en-US"/>
              </a:p>
            </p:txBody>
          </p:sp>
          <p:sp>
            <p:nvSpPr>
              <p:cNvPr id="429" name="Freeform 470"/>
              <p:cNvSpPr>
                <a:spLocks noChangeAspect="1"/>
              </p:cNvSpPr>
              <p:nvPr/>
            </p:nvSpPr>
            <p:spPr bwMode="auto">
              <a:xfrm>
                <a:off x="6121845" y="3397971"/>
                <a:ext cx="158508" cy="194955"/>
              </a:xfrm>
              <a:custGeom>
                <a:avLst/>
                <a:gdLst>
                  <a:gd name="T0" fmla="*/ 67 w 60"/>
                  <a:gd name="T1" fmla="*/ 120 h 66"/>
                  <a:gd name="T2" fmla="*/ 67 w 60"/>
                  <a:gd name="T3" fmla="*/ 44 h 66"/>
                  <a:gd name="T4" fmla="*/ 55 w 60"/>
                  <a:gd name="T5" fmla="*/ 44 h 66"/>
                  <a:gd name="T6" fmla="*/ 55 w 60"/>
                  <a:gd name="T7" fmla="*/ 44 h 66"/>
                  <a:gd name="T8" fmla="*/ 43 w 60"/>
                  <a:gd name="T9" fmla="*/ 44 h 66"/>
                  <a:gd name="T10" fmla="*/ 55 w 60"/>
                  <a:gd name="T11" fmla="*/ 0 h 66"/>
                  <a:gd name="T12" fmla="*/ 55 w 60"/>
                  <a:gd name="T13" fmla="*/ 0 h 66"/>
                  <a:gd name="T14" fmla="*/ 49 w 60"/>
                  <a:gd name="T15" fmla="*/ 0 h 66"/>
                  <a:gd name="T16" fmla="*/ 43 w 60"/>
                  <a:gd name="T17" fmla="*/ 0 h 66"/>
                  <a:gd name="T18" fmla="*/ 24 w 60"/>
                  <a:gd name="T19" fmla="*/ 15 h 66"/>
                  <a:gd name="T20" fmla="*/ 37 w 60"/>
                  <a:gd name="T21" fmla="*/ 30 h 66"/>
                  <a:gd name="T22" fmla="*/ 24 w 60"/>
                  <a:gd name="T23" fmla="*/ 44 h 66"/>
                  <a:gd name="T24" fmla="*/ 6 w 60"/>
                  <a:gd name="T25" fmla="*/ 44 h 66"/>
                  <a:gd name="T26" fmla="*/ 6 w 60"/>
                  <a:gd name="T27" fmla="*/ 58 h 66"/>
                  <a:gd name="T28" fmla="*/ 0 w 60"/>
                  <a:gd name="T29" fmla="*/ 74 h 66"/>
                  <a:gd name="T30" fmla="*/ 18 w 60"/>
                  <a:gd name="T31" fmla="*/ 88 h 66"/>
                  <a:gd name="T32" fmla="*/ 6 w 60"/>
                  <a:gd name="T33" fmla="*/ 120 h 66"/>
                  <a:gd name="T34" fmla="*/ 18 w 60"/>
                  <a:gd name="T35" fmla="*/ 120 h 66"/>
                  <a:gd name="T36" fmla="*/ 6 w 60"/>
                  <a:gd name="T37" fmla="*/ 131 h 66"/>
                  <a:gd name="T38" fmla="*/ 0 w 60"/>
                  <a:gd name="T39" fmla="*/ 131 h 66"/>
                  <a:gd name="T40" fmla="*/ 0 w 60"/>
                  <a:gd name="T41" fmla="*/ 148 h 66"/>
                  <a:gd name="T42" fmla="*/ 0 w 60"/>
                  <a:gd name="T43" fmla="*/ 148 h 66"/>
                  <a:gd name="T44" fmla="*/ 6 w 60"/>
                  <a:gd name="T45" fmla="*/ 161 h 66"/>
                  <a:gd name="T46" fmla="*/ 0 w 60"/>
                  <a:gd name="T47" fmla="*/ 161 h 66"/>
                  <a:gd name="T48" fmla="*/ 6 w 60"/>
                  <a:gd name="T49" fmla="*/ 161 h 66"/>
                  <a:gd name="T50" fmla="*/ 6 w 60"/>
                  <a:gd name="T51" fmla="*/ 161 h 66"/>
                  <a:gd name="T52" fmla="*/ 24 w 60"/>
                  <a:gd name="T53" fmla="*/ 161 h 66"/>
                  <a:gd name="T54" fmla="*/ 43 w 60"/>
                  <a:gd name="T55" fmla="*/ 148 h 66"/>
                  <a:gd name="T56" fmla="*/ 61 w 60"/>
                  <a:gd name="T57" fmla="*/ 148 h 66"/>
                  <a:gd name="T58" fmla="*/ 67 w 60"/>
                  <a:gd name="T59" fmla="*/ 120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003FBC"/>
              </a:solidFill>
              <a:ln w="9525">
                <a:solidFill>
                  <a:srgbClr val="000000"/>
                </a:solidFill>
                <a:prstDash val="solid"/>
                <a:round/>
                <a:headEnd/>
                <a:tailEnd/>
              </a:ln>
            </p:spPr>
            <p:txBody>
              <a:bodyPr/>
              <a:lstStyle/>
              <a:p>
                <a:endParaRPr lang="en-US"/>
              </a:p>
            </p:txBody>
          </p:sp>
          <p:sp>
            <p:nvSpPr>
              <p:cNvPr id="430" name="Freeform 471"/>
              <p:cNvSpPr>
                <a:spLocks noChangeAspect="1"/>
              </p:cNvSpPr>
              <p:nvPr/>
            </p:nvSpPr>
            <p:spPr bwMode="auto">
              <a:xfrm>
                <a:off x="6295944" y="3205615"/>
                <a:ext cx="301424" cy="473092"/>
              </a:xfrm>
              <a:custGeom>
                <a:avLst/>
                <a:gdLst>
                  <a:gd name="T0" fmla="*/ 12 w 114"/>
                  <a:gd name="T1" fmla="*/ 111 h 162"/>
                  <a:gd name="T2" fmla="*/ 18 w 114"/>
                  <a:gd name="T3" fmla="*/ 125 h 162"/>
                  <a:gd name="T4" fmla="*/ 12 w 114"/>
                  <a:gd name="T5" fmla="*/ 147 h 162"/>
                  <a:gd name="T6" fmla="*/ 24 w 114"/>
                  <a:gd name="T7" fmla="*/ 163 h 162"/>
                  <a:gd name="T8" fmla="*/ 43 w 114"/>
                  <a:gd name="T9" fmla="*/ 176 h 162"/>
                  <a:gd name="T10" fmla="*/ 49 w 114"/>
                  <a:gd name="T11" fmla="*/ 231 h 162"/>
                  <a:gd name="T12" fmla="*/ 18 w 114"/>
                  <a:gd name="T13" fmla="*/ 244 h 162"/>
                  <a:gd name="T14" fmla="*/ 24 w 114"/>
                  <a:gd name="T15" fmla="*/ 257 h 162"/>
                  <a:gd name="T16" fmla="*/ 12 w 114"/>
                  <a:gd name="T17" fmla="*/ 297 h 162"/>
                  <a:gd name="T18" fmla="*/ 37 w 114"/>
                  <a:gd name="T19" fmla="*/ 310 h 162"/>
                  <a:gd name="T20" fmla="*/ 49 w 114"/>
                  <a:gd name="T21" fmla="*/ 310 h 162"/>
                  <a:gd name="T22" fmla="*/ 12 w 114"/>
                  <a:gd name="T23" fmla="*/ 339 h 162"/>
                  <a:gd name="T24" fmla="*/ 6 w 114"/>
                  <a:gd name="T25" fmla="*/ 365 h 162"/>
                  <a:gd name="T26" fmla="*/ 37 w 114"/>
                  <a:gd name="T27" fmla="*/ 365 h 162"/>
                  <a:gd name="T28" fmla="*/ 55 w 114"/>
                  <a:gd name="T29" fmla="*/ 339 h 162"/>
                  <a:gd name="T30" fmla="*/ 104 w 114"/>
                  <a:gd name="T31" fmla="*/ 339 h 162"/>
                  <a:gd name="T32" fmla="*/ 110 w 114"/>
                  <a:gd name="T33" fmla="*/ 310 h 162"/>
                  <a:gd name="T34" fmla="*/ 128 w 114"/>
                  <a:gd name="T35" fmla="*/ 257 h 162"/>
                  <a:gd name="T36" fmla="*/ 104 w 114"/>
                  <a:gd name="T37" fmla="*/ 244 h 162"/>
                  <a:gd name="T38" fmla="*/ 85 w 114"/>
                  <a:gd name="T39" fmla="*/ 217 h 162"/>
                  <a:gd name="T40" fmla="*/ 96 w 114"/>
                  <a:gd name="T41" fmla="*/ 203 h 162"/>
                  <a:gd name="T42" fmla="*/ 61 w 114"/>
                  <a:gd name="T43" fmla="*/ 125 h 162"/>
                  <a:gd name="T44" fmla="*/ 55 w 114"/>
                  <a:gd name="T45" fmla="*/ 111 h 162"/>
                  <a:gd name="T46" fmla="*/ 49 w 114"/>
                  <a:gd name="T47" fmla="*/ 94 h 162"/>
                  <a:gd name="T48" fmla="*/ 37 w 114"/>
                  <a:gd name="T49" fmla="*/ 39 h 162"/>
                  <a:gd name="T50" fmla="*/ 37 w 114"/>
                  <a:gd name="T51" fmla="*/ 39 h 162"/>
                  <a:gd name="T52" fmla="*/ 18 w 114"/>
                  <a:gd name="T53" fmla="*/ 0 h 162"/>
                  <a:gd name="T54" fmla="*/ 12 w 114"/>
                  <a:gd name="T55" fmla="*/ 27 h 162"/>
                  <a:gd name="T56" fmla="*/ 6 w 114"/>
                  <a:gd name="T57" fmla="*/ 54 h 162"/>
                  <a:gd name="T58" fmla="*/ 6 w 114"/>
                  <a:gd name="T59" fmla="*/ 69 h 162"/>
                  <a:gd name="T60" fmla="*/ 0 w 114"/>
                  <a:gd name="T61" fmla="*/ 81 h 162"/>
                  <a:gd name="T62" fmla="*/ 12 w 114"/>
                  <a:gd name="T63" fmla="*/ 81 h 162"/>
                  <a:gd name="T64" fmla="*/ 0 w 114"/>
                  <a:gd name="T65" fmla="*/ 1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0039AC"/>
              </a:solidFill>
              <a:ln w="9525">
                <a:solidFill>
                  <a:srgbClr val="000000"/>
                </a:solidFill>
                <a:prstDash val="solid"/>
                <a:round/>
                <a:headEnd/>
                <a:tailEnd/>
              </a:ln>
            </p:spPr>
            <p:txBody>
              <a:bodyPr/>
              <a:lstStyle/>
              <a:p>
                <a:endParaRPr lang="en-US"/>
              </a:p>
            </p:txBody>
          </p:sp>
          <p:sp>
            <p:nvSpPr>
              <p:cNvPr id="431" name="Freeform 472"/>
              <p:cNvSpPr>
                <a:spLocks noChangeAspect="1"/>
              </p:cNvSpPr>
              <p:nvPr/>
            </p:nvSpPr>
            <p:spPr bwMode="auto">
              <a:xfrm>
                <a:off x="6215392" y="3397971"/>
                <a:ext cx="96144" cy="54588"/>
              </a:xfrm>
              <a:custGeom>
                <a:avLst/>
                <a:gdLst>
                  <a:gd name="T0" fmla="*/ 43 w 36"/>
                  <a:gd name="T1" fmla="*/ 35 h 18"/>
                  <a:gd name="T2" fmla="*/ 37 w 36"/>
                  <a:gd name="T3" fmla="*/ 18 h 18"/>
                  <a:gd name="T4" fmla="*/ 31 w 36"/>
                  <a:gd name="T5" fmla="*/ 0 h 18"/>
                  <a:gd name="T6" fmla="*/ 12 w 36"/>
                  <a:gd name="T7" fmla="*/ 0 h 18"/>
                  <a:gd name="T8" fmla="*/ 0 w 36"/>
                  <a:gd name="T9" fmla="*/ 55 h 18"/>
                  <a:gd name="T10" fmla="*/ 12 w 36"/>
                  <a:gd name="T11" fmla="*/ 55 h 18"/>
                  <a:gd name="T12" fmla="*/ 12 w 36"/>
                  <a:gd name="T13" fmla="*/ 55 h 18"/>
                  <a:gd name="T14" fmla="*/ 31 w 36"/>
                  <a:gd name="T15" fmla="*/ 55 h 18"/>
                  <a:gd name="T16" fmla="*/ 43 w 36"/>
                  <a:gd name="T17" fmla="*/ 35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003FBC"/>
              </a:solidFill>
              <a:ln w="9525">
                <a:solidFill>
                  <a:srgbClr val="000000"/>
                </a:solidFill>
                <a:prstDash val="solid"/>
                <a:round/>
                <a:headEnd/>
                <a:tailEnd/>
              </a:ln>
            </p:spPr>
            <p:txBody>
              <a:bodyPr/>
              <a:lstStyle/>
              <a:p>
                <a:endParaRPr lang="en-US"/>
              </a:p>
            </p:txBody>
          </p:sp>
          <p:sp>
            <p:nvSpPr>
              <p:cNvPr id="432" name="Freeform 473"/>
              <p:cNvSpPr>
                <a:spLocks noChangeAspect="1"/>
              </p:cNvSpPr>
              <p:nvPr/>
            </p:nvSpPr>
            <p:spPr bwMode="auto">
              <a:xfrm>
                <a:off x="6264763" y="3275801"/>
                <a:ext cx="46774" cy="18195"/>
              </a:xfrm>
              <a:custGeom>
                <a:avLst/>
                <a:gdLst>
                  <a:gd name="T0" fmla="*/ 12 w 18"/>
                  <a:gd name="T1" fmla="*/ 0 h 6"/>
                  <a:gd name="T2" fmla="*/ 6 w 18"/>
                  <a:gd name="T3" fmla="*/ 0 h 6"/>
                  <a:gd name="T4" fmla="*/ 0 w 18"/>
                  <a:gd name="T5" fmla="*/ 0 h 6"/>
                  <a:gd name="T6" fmla="*/ 12 w 18"/>
                  <a:gd name="T7" fmla="*/ 18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4C8FCC"/>
              </a:solidFill>
              <a:ln w="9525">
                <a:solidFill>
                  <a:srgbClr val="000000"/>
                </a:solidFill>
                <a:prstDash val="solid"/>
                <a:round/>
                <a:headEnd/>
                <a:tailEnd/>
              </a:ln>
            </p:spPr>
            <p:txBody>
              <a:bodyPr/>
              <a:lstStyle/>
              <a:p>
                <a:endParaRPr lang="en-US"/>
              </a:p>
            </p:txBody>
          </p:sp>
          <p:sp>
            <p:nvSpPr>
              <p:cNvPr id="433" name="Freeform 474"/>
              <p:cNvSpPr>
                <a:spLocks noChangeAspect="1"/>
              </p:cNvSpPr>
              <p:nvPr/>
            </p:nvSpPr>
            <p:spPr bwMode="auto">
              <a:xfrm>
                <a:off x="6264763" y="3223812"/>
                <a:ext cx="31184" cy="33790"/>
              </a:xfrm>
              <a:custGeom>
                <a:avLst/>
                <a:gdLst>
                  <a:gd name="T0" fmla="*/ 12 w 12"/>
                  <a:gd name="T1" fmla="*/ 13 h 12"/>
                  <a:gd name="T2" fmla="*/ 12 w 12"/>
                  <a:gd name="T3" fmla="*/ 0 h 12"/>
                  <a:gd name="T4" fmla="*/ 0 w 12"/>
                  <a:gd name="T5" fmla="*/ 13 h 12"/>
                  <a:gd name="T6" fmla="*/ 0 w 12"/>
                  <a:gd name="T7" fmla="*/ 20 h 12"/>
                  <a:gd name="T8" fmla="*/ 12 w 12"/>
                  <a:gd name="T9" fmla="*/ 13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4C8FCC"/>
              </a:solidFill>
              <a:ln w="9525">
                <a:solidFill>
                  <a:srgbClr val="000000"/>
                </a:solidFill>
                <a:prstDash val="solid"/>
                <a:round/>
                <a:headEnd/>
                <a:tailEnd/>
              </a:ln>
            </p:spPr>
            <p:txBody>
              <a:bodyPr/>
              <a:lstStyle/>
              <a:p>
                <a:endParaRPr lang="en-US"/>
              </a:p>
            </p:txBody>
          </p:sp>
          <p:sp>
            <p:nvSpPr>
              <p:cNvPr id="434" name="Freeform 475"/>
              <p:cNvSpPr>
                <a:spLocks noChangeAspect="1"/>
              </p:cNvSpPr>
              <p:nvPr/>
            </p:nvSpPr>
            <p:spPr bwMode="auto">
              <a:xfrm>
                <a:off x="6470044" y="3117237"/>
                <a:ext cx="18189" cy="18195"/>
              </a:xfrm>
              <a:custGeom>
                <a:avLst/>
                <a:gdLst>
                  <a:gd name="T0" fmla="*/ 0 w 6"/>
                  <a:gd name="T1" fmla="*/ 0 h 6"/>
                  <a:gd name="T2" fmla="*/ 0 w 6"/>
                  <a:gd name="T3" fmla="*/ 0 h 6"/>
                  <a:gd name="T4" fmla="*/ 0 w 6"/>
                  <a:gd name="T5" fmla="*/ 18 h 6"/>
                  <a:gd name="T6" fmla="*/ 0 w 6"/>
                  <a:gd name="T7" fmla="*/ 18 h 6"/>
                  <a:gd name="T8" fmla="*/ 18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4C8FCC"/>
              </a:solidFill>
              <a:ln w="9525">
                <a:solidFill>
                  <a:srgbClr val="000000"/>
                </a:solidFill>
                <a:prstDash val="solid"/>
                <a:round/>
                <a:headEnd/>
                <a:tailEnd/>
              </a:ln>
            </p:spPr>
            <p:txBody>
              <a:bodyPr/>
              <a:lstStyle/>
              <a:p>
                <a:endParaRPr lang="en-US"/>
              </a:p>
            </p:txBody>
          </p:sp>
          <p:sp>
            <p:nvSpPr>
              <p:cNvPr id="435" name="Freeform 476"/>
              <p:cNvSpPr>
                <a:spLocks noChangeAspect="1"/>
              </p:cNvSpPr>
              <p:nvPr/>
            </p:nvSpPr>
            <p:spPr bwMode="auto">
              <a:xfrm>
                <a:off x="6295944" y="3327790"/>
                <a:ext cx="15592" cy="18195"/>
              </a:xfrm>
              <a:custGeom>
                <a:avLst/>
                <a:gdLst>
                  <a:gd name="T0" fmla="*/ 0 w 6"/>
                  <a:gd name="T1" fmla="*/ 18 h 6"/>
                  <a:gd name="T2" fmla="*/ 6 w 6"/>
                  <a:gd name="T3" fmla="*/ 0 h 6"/>
                  <a:gd name="T4" fmla="*/ 0 w 6"/>
                  <a:gd name="T5" fmla="*/ 0 h 6"/>
                  <a:gd name="T6" fmla="*/ 0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436" name="Freeform 477"/>
              <p:cNvSpPr>
                <a:spLocks noChangeAspect="1"/>
              </p:cNvSpPr>
              <p:nvPr/>
            </p:nvSpPr>
            <p:spPr bwMode="auto">
              <a:xfrm>
                <a:off x="6345317" y="3486351"/>
                <a:ext cx="12993" cy="18195"/>
              </a:xfrm>
              <a:custGeom>
                <a:avLst/>
                <a:gdLst>
                  <a:gd name="T0" fmla="*/ 3 w 6"/>
                  <a:gd name="T1" fmla="*/ 18 h 6"/>
                  <a:gd name="T2" fmla="*/ 3 w 6"/>
                  <a:gd name="T3" fmla="*/ 0 h 6"/>
                  <a:gd name="T4" fmla="*/ 0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437" name="Freeform 478"/>
              <p:cNvSpPr>
                <a:spLocks noChangeAspect="1"/>
              </p:cNvSpPr>
              <p:nvPr/>
            </p:nvSpPr>
            <p:spPr bwMode="auto">
              <a:xfrm>
                <a:off x="6581780" y="4099811"/>
                <a:ext cx="15592" cy="15598"/>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438" name="Freeform 479"/>
              <p:cNvSpPr>
                <a:spLocks noChangeAspect="1"/>
              </p:cNvSpPr>
              <p:nvPr/>
            </p:nvSpPr>
            <p:spPr bwMode="auto">
              <a:xfrm>
                <a:off x="5415057" y="4380547"/>
                <a:ext cx="28583" cy="15598"/>
              </a:xfrm>
              <a:custGeom>
                <a:avLst/>
                <a:gdLst>
                  <a:gd name="T0" fmla="*/ 0 w 12"/>
                  <a:gd name="T1" fmla="*/ 6 h 6"/>
                  <a:gd name="T2" fmla="*/ 0 w 12"/>
                  <a:gd name="T3" fmla="*/ 0 h 6"/>
                  <a:gd name="T4" fmla="*/ 6 w 12"/>
                  <a:gd name="T5" fmla="*/ 0 h 6"/>
                  <a:gd name="T6" fmla="*/ 0 w 12"/>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4C8FCC"/>
              </a:solidFill>
              <a:ln w="9525">
                <a:solidFill>
                  <a:srgbClr val="000000"/>
                </a:solidFill>
                <a:prstDash val="solid"/>
                <a:round/>
                <a:headEnd/>
                <a:tailEnd/>
              </a:ln>
            </p:spPr>
            <p:txBody>
              <a:bodyPr/>
              <a:lstStyle/>
              <a:p>
                <a:endParaRPr lang="en-US"/>
              </a:p>
            </p:txBody>
          </p:sp>
          <p:sp>
            <p:nvSpPr>
              <p:cNvPr id="439" name="Freeform 480"/>
              <p:cNvSpPr>
                <a:spLocks noChangeAspect="1"/>
              </p:cNvSpPr>
              <p:nvPr/>
            </p:nvSpPr>
            <p:spPr bwMode="auto">
              <a:xfrm>
                <a:off x="5303323" y="4344156"/>
                <a:ext cx="18189" cy="2599"/>
              </a:xfrm>
              <a:custGeom>
                <a:avLst/>
                <a:gdLst>
                  <a:gd name="T0" fmla="*/ 0 w 6"/>
                  <a:gd name="T1" fmla="*/ 0 h 1"/>
                  <a:gd name="T2" fmla="*/ 0 w 6"/>
                  <a:gd name="T3" fmla="*/ 0 h 1"/>
                  <a:gd name="T4" fmla="*/ 18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440" name="Rectangle 481"/>
              <p:cNvSpPr>
                <a:spLocks noChangeAspect="1" noChangeArrowheads="1"/>
              </p:cNvSpPr>
              <p:nvPr/>
            </p:nvSpPr>
            <p:spPr bwMode="auto">
              <a:xfrm>
                <a:off x="5350096" y="4325959"/>
                <a:ext cx="18189"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441" name="Freeform 482"/>
              <p:cNvSpPr>
                <a:spLocks noChangeAspect="1"/>
              </p:cNvSpPr>
              <p:nvPr/>
            </p:nvSpPr>
            <p:spPr bwMode="auto">
              <a:xfrm>
                <a:off x="3663676" y="4695076"/>
                <a:ext cx="2599" cy="18195"/>
              </a:xfrm>
              <a:custGeom>
                <a:avLst/>
                <a:gdLst>
                  <a:gd name="T0" fmla="*/ 0 w 1"/>
                  <a:gd name="T1" fmla="*/ 0 h 6"/>
                  <a:gd name="T2" fmla="*/ 0 w 1"/>
                  <a:gd name="T3" fmla="*/ 0 h 6"/>
                  <a:gd name="T4" fmla="*/ 0 w 1"/>
                  <a:gd name="T5" fmla="*/ 18 h 6"/>
                  <a:gd name="T6" fmla="*/ 0 w 1"/>
                  <a:gd name="T7" fmla="*/ 18 h 6"/>
                  <a:gd name="T8" fmla="*/ 0 w 1"/>
                  <a:gd name="T9" fmla="*/ 18 h 6"/>
                  <a:gd name="T10" fmla="*/ 0 w 1"/>
                  <a:gd name="T11" fmla="*/ 18 h 6"/>
                  <a:gd name="T12" fmla="*/ 0 w 1"/>
                  <a:gd name="T13" fmla="*/ 18 h 6"/>
                  <a:gd name="T14" fmla="*/ 0 w 1"/>
                  <a:gd name="T15" fmla="*/ 18 h 6"/>
                  <a:gd name="T16" fmla="*/ 0 w 1"/>
                  <a:gd name="T17" fmla="*/ 18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442" name="Freeform 483"/>
              <p:cNvSpPr>
                <a:spLocks noChangeAspect="1"/>
              </p:cNvSpPr>
              <p:nvPr/>
            </p:nvSpPr>
            <p:spPr bwMode="auto">
              <a:xfrm>
                <a:off x="6121845" y="4133603"/>
                <a:ext cx="127326" cy="298931"/>
              </a:xfrm>
              <a:custGeom>
                <a:avLst/>
                <a:gdLst>
                  <a:gd name="T0" fmla="*/ 31 w 48"/>
                  <a:gd name="T1" fmla="*/ 0 h 102"/>
                  <a:gd name="T2" fmla="*/ 12 w 48"/>
                  <a:gd name="T3" fmla="*/ 14 h 102"/>
                  <a:gd name="T4" fmla="*/ 12 w 48"/>
                  <a:gd name="T5" fmla="*/ 54 h 102"/>
                  <a:gd name="T6" fmla="*/ 0 w 48"/>
                  <a:gd name="T7" fmla="*/ 126 h 102"/>
                  <a:gd name="T8" fmla="*/ 0 w 48"/>
                  <a:gd name="T9" fmla="*/ 152 h 102"/>
                  <a:gd name="T10" fmla="*/ 6 w 48"/>
                  <a:gd name="T11" fmla="*/ 167 h 102"/>
                  <a:gd name="T12" fmla="*/ 6 w 48"/>
                  <a:gd name="T13" fmla="*/ 167 h 102"/>
                  <a:gd name="T14" fmla="*/ 6 w 48"/>
                  <a:gd name="T15" fmla="*/ 238 h 102"/>
                  <a:gd name="T16" fmla="*/ 37 w 48"/>
                  <a:gd name="T17" fmla="*/ 223 h 102"/>
                  <a:gd name="T18" fmla="*/ 37 w 48"/>
                  <a:gd name="T19" fmla="*/ 223 h 102"/>
                  <a:gd name="T20" fmla="*/ 43 w 48"/>
                  <a:gd name="T21" fmla="*/ 195 h 102"/>
                  <a:gd name="T22" fmla="*/ 43 w 48"/>
                  <a:gd name="T23" fmla="*/ 180 h 102"/>
                  <a:gd name="T24" fmla="*/ 43 w 48"/>
                  <a:gd name="T25" fmla="*/ 152 h 102"/>
                  <a:gd name="T26" fmla="*/ 37 w 48"/>
                  <a:gd name="T27" fmla="*/ 112 h 102"/>
                  <a:gd name="T28" fmla="*/ 43 w 48"/>
                  <a:gd name="T29" fmla="*/ 112 h 102"/>
                  <a:gd name="T30" fmla="*/ 49 w 48"/>
                  <a:gd name="T31" fmla="*/ 54 h 102"/>
                  <a:gd name="T32" fmla="*/ 55 w 48"/>
                  <a:gd name="T33" fmla="*/ 42 h 102"/>
                  <a:gd name="T34" fmla="*/ 55 w 48"/>
                  <a:gd name="T35" fmla="*/ 14 h 102"/>
                  <a:gd name="T36" fmla="*/ 31 w 48"/>
                  <a:gd name="T37" fmla="*/ 14 h 102"/>
                  <a:gd name="T38" fmla="*/ 31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0039AC"/>
              </a:solidFill>
              <a:ln w="9525">
                <a:solidFill>
                  <a:srgbClr val="000000"/>
                </a:solidFill>
                <a:prstDash val="solid"/>
                <a:round/>
                <a:headEnd/>
                <a:tailEnd/>
              </a:ln>
            </p:spPr>
            <p:txBody>
              <a:bodyPr/>
              <a:lstStyle/>
              <a:p>
                <a:endParaRPr lang="en-US"/>
              </a:p>
            </p:txBody>
          </p:sp>
          <p:sp>
            <p:nvSpPr>
              <p:cNvPr id="443" name="Freeform 484"/>
              <p:cNvSpPr>
                <a:spLocks noChangeAspect="1"/>
              </p:cNvSpPr>
              <p:nvPr/>
            </p:nvSpPr>
            <p:spPr bwMode="auto">
              <a:xfrm>
                <a:off x="6140035" y="4045223"/>
                <a:ext cx="519699" cy="439300"/>
              </a:xfrm>
              <a:custGeom>
                <a:avLst/>
                <a:gdLst>
                  <a:gd name="T0" fmla="*/ 42 w 198"/>
                  <a:gd name="T1" fmla="*/ 83 h 150"/>
                  <a:gd name="T2" fmla="*/ 18 w 198"/>
                  <a:gd name="T3" fmla="*/ 83 h 150"/>
                  <a:gd name="T4" fmla="*/ 18 w 198"/>
                  <a:gd name="T5" fmla="*/ 69 h 150"/>
                  <a:gd name="T6" fmla="*/ 6 w 198"/>
                  <a:gd name="T7" fmla="*/ 83 h 150"/>
                  <a:gd name="T8" fmla="*/ 6 w 198"/>
                  <a:gd name="T9" fmla="*/ 69 h 150"/>
                  <a:gd name="T10" fmla="*/ 6 w 198"/>
                  <a:gd name="T11" fmla="*/ 54 h 150"/>
                  <a:gd name="T12" fmla="*/ 6 w 198"/>
                  <a:gd name="T13" fmla="*/ 54 h 150"/>
                  <a:gd name="T14" fmla="*/ 0 w 198"/>
                  <a:gd name="T15" fmla="*/ 42 h 150"/>
                  <a:gd name="T16" fmla="*/ 0 w 198"/>
                  <a:gd name="T17" fmla="*/ 29 h 150"/>
                  <a:gd name="T18" fmla="*/ 24 w 198"/>
                  <a:gd name="T19" fmla="*/ 0 h 150"/>
                  <a:gd name="T20" fmla="*/ 48 w 198"/>
                  <a:gd name="T21" fmla="*/ 0 h 150"/>
                  <a:gd name="T22" fmla="*/ 73 w 198"/>
                  <a:gd name="T23" fmla="*/ 0 h 150"/>
                  <a:gd name="T24" fmla="*/ 91 w 198"/>
                  <a:gd name="T25" fmla="*/ 14 h 150"/>
                  <a:gd name="T26" fmla="*/ 109 w 198"/>
                  <a:gd name="T27" fmla="*/ 14 h 150"/>
                  <a:gd name="T28" fmla="*/ 127 w 198"/>
                  <a:gd name="T29" fmla="*/ 14 h 150"/>
                  <a:gd name="T30" fmla="*/ 133 w 198"/>
                  <a:gd name="T31" fmla="*/ 29 h 150"/>
                  <a:gd name="T32" fmla="*/ 182 w 198"/>
                  <a:gd name="T33" fmla="*/ 54 h 150"/>
                  <a:gd name="T34" fmla="*/ 182 w 198"/>
                  <a:gd name="T35" fmla="*/ 54 h 150"/>
                  <a:gd name="T36" fmla="*/ 188 w 198"/>
                  <a:gd name="T37" fmla="*/ 54 h 150"/>
                  <a:gd name="T38" fmla="*/ 212 w 198"/>
                  <a:gd name="T39" fmla="*/ 54 h 150"/>
                  <a:gd name="T40" fmla="*/ 206 w 198"/>
                  <a:gd name="T41" fmla="*/ 83 h 150"/>
                  <a:gd name="T42" fmla="*/ 194 w 198"/>
                  <a:gd name="T43" fmla="*/ 112 h 150"/>
                  <a:gd name="T44" fmla="*/ 176 w 198"/>
                  <a:gd name="T45" fmla="*/ 126 h 150"/>
                  <a:gd name="T46" fmla="*/ 164 w 198"/>
                  <a:gd name="T47" fmla="*/ 167 h 150"/>
                  <a:gd name="T48" fmla="*/ 153 w 198"/>
                  <a:gd name="T49" fmla="*/ 194 h 150"/>
                  <a:gd name="T50" fmla="*/ 164 w 198"/>
                  <a:gd name="T51" fmla="*/ 234 h 150"/>
                  <a:gd name="T52" fmla="*/ 139 w 198"/>
                  <a:gd name="T53" fmla="*/ 261 h 150"/>
                  <a:gd name="T54" fmla="*/ 139 w 198"/>
                  <a:gd name="T55" fmla="*/ 275 h 150"/>
                  <a:gd name="T56" fmla="*/ 127 w 198"/>
                  <a:gd name="T57" fmla="*/ 291 h 150"/>
                  <a:gd name="T58" fmla="*/ 115 w 198"/>
                  <a:gd name="T59" fmla="*/ 318 h 150"/>
                  <a:gd name="T60" fmla="*/ 97 w 198"/>
                  <a:gd name="T61" fmla="*/ 318 h 150"/>
                  <a:gd name="T62" fmla="*/ 79 w 198"/>
                  <a:gd name="T63" fmla="*/ 318 h 150"/>
                  <a:gd name="T64" fmla="*/ 67 w 198"/>
                  <a:gd name="T65" fmla="*/ 345 h 150"/>
                  <a:gd name="T66" fmla="*/ 48 w 198"/>
                  <a:gd name="T67" fmla="*/ 345 h 150"/>
                  <a:gd name="T68" fmla="*/ 42 w 198"/>
                  <a:gd name="T69" fmla="*/ 304 h 150"/>
                  <a:gd name="T70" fmla="*/ 30 w 198"/>
                  <a:gd name="T71" fmla="*/ 291 h 150"/>
                  <a:gd name="T72" fmla="*/ 24 w 198"/>
                  <a:gd name="T73" fmla="*/ 291 h 150"/>
                  <a:gd name="T74" fmla="*/ 24 w 198"/>
                  <a:gd name="T75" fmla="*/ 291 h 150"/>
                  <a:gd name="T76" fmla="*/ 30 w 198"/>
                  <a:gd name="T77" fmla="*/ 261 h 150"/>
                  <a:gd name="T78" fmla="*/ 30 w 198"/>
                  <a:gd name="T79" fmla="*/ 249 h 150"/>
                  <a:gd name="T80" fmla="*/ 30 w 198"/>
                  <a:gd name="T81" fmla="*/ 221 h 150"/>
                  <a:gd name="T82" fmla="*/ 24 w 198"/>
                  <a:gd name="T83" fmla="*/ 180 h 150"/>
                  <a:gd name="T84" fmla="*/ 30 w 198"/>
                  <a:gd name="T85" fmla="*/ 180 h 150"/>
                  <a:gd name="T86" fmla="*/ 36 w 198"/>
                  <a:gd name="T87" fmla="*/ 126 h 150"/>
                  <a:gd name="T88" fmla="*/ 42 w 198"/>
                  <a:gd name="T89" fmla="*/ 112 h 150"/>
                  <a:gd name="T90" fmla="*/ 42 w 198"/>
                  <a:gd name="T91" fmla="*/ 83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0041C4"/>
              </a:solidFill>
              <a:ln w="9525">
                <a:solidFill>
                  <a:srgbClr val="000000"/>
                </a:solidFill>
                <a:prstDash val="solid"/>
                <a:round/>
                <a:headEnd/>
                <a:tailEnd/>
              </a:ln>
            </p:spPr>
            <p:txBody>
              <a:bodyPr/>
              <a:lstStyle/>
              <a:p>
                <a:endParaRPr lang="en-US"/>
              </a:p>
            </p:txBody>
          </p:sp>
          <p:sp>
            <p:nvSpPr>
              <p:cNvPr id="444" name="Freeform 485"/>
              <p:cNvSpPr>
                <a:spLocks noChangeAspect="1"/>
              </p:cNvSpPr>
              <p:nvPr/>
            </p:nvSpPr>
            <p:spPr bwMode="auto">
              <a:xfrm>
                <a:off x="6628552" y="4273972"/>
                <a:ext cx="46774" cy="18195"/>
              </a:xfrm>
              <a:custGeom>
                <a:avLst/>
                <a:gdLst>
                  <a:gd name="T0" fmla="*/ 18 w 18"/>
                  <a:gd name="T1" fmla="*/ 0 h 6"/>
                  <a:gd name="T2" fmla="*/ 12 w 18"/>
                  <a:gd name="T3" fmla="*/ 18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4C8FCC"/>
              </a:solidFill>
              <a:ln w="9525">
                <a:solidFill>
                  <a:srgbClr val="000000"/>
                </a:solidFill>
                <a:prstDash val="solid"/>
                <a:round/>
                <a:headEnd/>
                <a:tailEnd/>
              </a:ln>
            </p:spPr>
            <p:txBody>
              <a:bodyPr/>
              <a:lstStyle/>
              <a:p>
                <a:endParaRPr lang="en-US"/>
              </a:p>
            </p:txBody>
          </p:sp>
          <p:sp>
            <p:nvSpPr>
              <p:cNvPr id="445" name="Freeform 486"/>
              <p:cNvSpPr>
                <a:spLocks noChangeAspect="1"/>
              </p:cNvSpPr>
              <p:nvPr/>
            </p:nvSpPr>
            <p:spPr bwMode="auto">
              <a:xfrm>
                <a:off x="1223695" y="3715098"/>
                <a:ext cx="2523131" cy="1398480"/>
              </a:xfrm>
              <a:custGeom>
                <a:avLst/>
                <a:gdLst>
                  <a:gd name="T0" fmla="*/ 1046 w 957"/>
                  <a:gd name="T1" fmla="*/ 98 h 478"/>
                  <a:gd name="T2" fmla="*/ 993 w 957"/>
                  <a:gd name="T3" fmla="*/ 190 h 478"/>
                  <a:gd name="T4" fmla="*/ 875 w 957"/>
                  <a:gd name="T5" fmla="*/ 259 h 478"/>
                  <a:gd name="T6" fmla="*/ 795 w 957"/>
                  <a:gd name="T7" fmla="*/ 329 h 478"/>
                  <a:gd name="T8" fmla="*/ 781 w 957"/>
                  <a:gd name="T9" fmla="*/ 259 h 478"/>
                  <a:gd name="T10" fmla="*/ 775 w 957"/>
                  <a:gd name="T11" fmla="*/ 150 h 478"/>
                  <a:gd name="T12" fmla="*/ 688 w 957"/>
                  <a:gd name="T13" fmla="*/ 69 h 478"/>
                  <a:gd name="T14" fmla="*/ 615 w 957"/>
                  <a:gd name="T15" fmla="*/ 0 h 478"/>
                  <a:gd name="T16" fmla="*/ 134 w 957"/>
                  <a:gd name="T17" fmla="*/ 54 h 478"/>
                  <a:gd name="T18" fmla="*/ 128 w 957"/>
                  <a:gd name="T19" fmla="*/ 69 h 478"/>
                  <a:gd name="T20" fmla="*/ 97 w 957"/>
                  <a:gd name="T21" fmla="*/ 54 h 478"/>
                  <a:gd name="T22" fmla="*/ 85 w 957"/>
                  <a:gd name="T23" fmla="*/ 125 h 478"/>
                  <a:gd name="T24" fmla="*/ 55 w 957"/>
                  <a:gd name="T25" fmla="*/ 231 h 478"/>
                  <a:gd name="T26" fmla="*/ 0 w 957"/>
                  <a:gd name="T27" fmla="*/ 422 h 478"/>
                  <a:gd name="T28" fmla="*/ 0 w 957"/>
                  <a:gd name="T29" fmla="*/ 519 h 478"/>
                  <a:gd name="T30" fmla="*/ 6 w 957"/>
                  <a:gd name="T31" fmla="*/ 533 h 478"/>
                  <a:gd name="T32" fmla="*/ 6 w 957"/>
                  <a:gd name="T33" fmla="*/ 670 h 478"/>
                  <a:gd name="T34" fmla="*/ 97 w 957"/>
                  <a:gd name="T35" fmla="*/ 765 h 478"/>
                  <a:gd name="T36" fmla="*/ 218 w 957"/>
                  <a:gd name="T37" fmla="*/ 795 h 478"/>
                  <a:gd name="T38" fmla="*/ 291 w 957"/>
                  <a:gd name="T39" fmla="*/ 931 h 478"/>
                  <a:gd name="T40" fmla="*/ 358 w 957"/>
                  <a:gd name="T41" fmla="*/ 1038 h 478"/>
                  <a:gd name="T42" fmla="*/ 383 w 957"/>
                  <a:gd name="T43" fmla="*/ 998 h 478"/>
                  <a:gd name="T44" fmla="*/ 419 w 957"/>
                  <a:gd name="T45" fmla="*/ 945 h 478"/>
                  <a:gd name="T46" fmla="*/ 431 w 957"/>
                  <a:gd name="T47" fmla="*/ 945 h 478"/>
                  <a:gd name="T48" fmla="*/ 470 w 957"/>
                  <a:gd name="T49" fmla="*/ 890 h 478"/>
                  <a:gd name="T50" fmla="*/ 516 w 957"/>
                  <a:gd name="T51" fmla="*/ 906 h 478"/>
                  <a:gd name="T52" fmla="*/ 550 w 957"/>
                  <a:gd name="T53" fmla="*/ 931 h 478"/>
                  <a:gd name="T54" fmla="*/ 550 w 957"/>
                  <a:gd name="T55" fmla="*/ 877 h 478"/>
                  <a:gd name="T56" fmla="*/ 582 w 957"/>
                  <a:gd name="T57" fmla="*/ 861 h 478"/>
                  <a:gd name="T58" fmla="*/ 609 w 957"/>
                  <a:gd name="T59" fmla="*/ 861 h 478"/>
                  <a:gd name="T60" fmla="*/ 629 w 957"/>
                  <a:gd name="T61" fmla="*/ 890 h 478"/>
                  <a:gd name="T62" fmla="*/ 668 w 957"/>
                  <a:gd name="T63" fmla="*/ 985 h 478"/>
                  <a:gd name="T64" fmla="*/ 682 w 957"/>
                  <a:gd name="T65" fmla="*/ 1023 h 478"/>
                  <a:gd name="T66" fmla="*/ 695 w 957"/>
                  <a:gd name="T67" fmla="*/ 1094 h 478"/>
                  <a:gd name="T68" fmla="*/ 715 w 957"/>
                  <a:gd name="T69" fmla="*/ 972 h 478"/>
                  <a:gd name="T70" fmla="*/ 715 w 957"/>
                  <a:gd name="T71" fmla="*/ 821 h 478"/>
                  <a:gd name="T72" fmla="*/ 735 w 957"/>
                  <a:gd name="T73" fmla="*/ 765 h 478"/>
                  <a:gd name="T74" fmla="*/ 802 w 957"/>
                  <a:gd name="T75" fmla="*/ 670 h 478"/>
                  <a:gd name="T76" fmla="*/ 815 w 957"/>
                  <a:gd name="T77" fmla="*/ 629 h 478"/>
                  <a:gd name="T78" fmla="*/ 828 w 957"/>
                  <a:gd name="T79" fmla="*/ 602 h 478"/>
                  <a:gd name="T80" fmla="*/ 841 w 957"/>
                  <a:gd name="T81" fmla="*/ 576 h 478"/>
                  <a:gd name="T82" fmla="*/ 841 w 957"/>
                  <a:gd name="T83" fmla="*/ 562 h 478"/>
                  <a:gd name="T84" fmla="*/ 835 w 957"/>
                  <a:gd name="T85" fmla="*/ 491 h 478"/>
                  <a:gd name="T86" fmla="*/ 841 w 957"/>
                  <a:gd name="T87" fmla="*/ 476 h 478"/>
                  <a:gd name="T88" fmla="*/ 854 w 957"/>
                  <a:gd name="T89" fmla="*/ 491 h 478"/>
                  <a:gd name="T90" fmla="*/ 848 w 957"/>
                  <a:gd name="T91" fmla="*/ 533 h 478"/>
                  <a:gd name="T92" fmla="*/ 868 w 957"/>
                  <a:gd name="T93" fmla="*/ 436 h 478"/>
                  <a:gd name="T94" fmla="*/ 901 w 957"/>
                  <a:gd name="T95" fmla="*/ 407 h 478"/>
                  <a:gd name="T96" fmla="*/ 954 w 957"/>
                  <a:gd name="T97" fmla="*/ 370 h 478"/>
                  <a:gd name="T98" fmla="*/ 973 w 957"/>
                  <a:gd name="T99" fmla="*/ 355 h 478"/>
                  <a:gd name="T100" fmla="*/ 973 w 957"/>
                  <a:gd name="T101" fmla="*/ 312 h 478"/>
                  <a:gd name="T102" fmla="*/ 1019 w 957"/>
                  <a:gd name="T103" fmla="*/ 216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003FBC"/>
              </a:solidFill>
              <a:ln w="9525">
                <a:solidFill>
                  <a:srgbClr val="000000"/>
                </a:solidFill>
                <a:prstDash val="solid"/>
                <a:round/>
                <a:headEnd/>
                <a:tailEnd/>
              </a:ln>
            </p:spPr>
            <p:txBody>
              <a:bodyPr/>
              <a:lstStyle/>
              <a:p>
                <a:endParaRPr lang="en-US"/>
              </a:p>
            </p:txBody>
          </p:sp>
          <p:sp>
            <p:nvSpPr>
              <p:cNvPr id="446" name="Freeform 487"/>
              <p:cNvSpPr>
                <a:spLocks noChangeAspect="1"/>
              </p:cNvSpPr>
              <p:nvPr/>
            </p:nvSpPr>
            <p:spPr bwMode="auto">
              <a:xfrm>
                <a:off x="659823" y="3239407"/>
                <a:ext cx="111734" cy="70184"/>
              </a:xfrm>
              <a:custGeom>
                <a:avLst/>
                <a:gdLst>
                  <a:gd name="T0" fmla="*/ 49 w 42"/>
                  <a:gd name="T1" fmla="*/ 14 h 24"/>
                  <a:gd name="T2" fmla="*/ 43 w 42"/>
                  <a:gd name="T3" fmla="*/ 14 h 24"/>
                  <a:gd name="T4" fmla="*/ 49 w 42"/>
                  <a:gd name="T5" fmla="*/ 14 h 24"/>
                  <a:gd name="T6" fmla="*/ 43 w 42"/>
                  <a:gd name="T7" fmla="*/ 14 h 24"/>
                  <a:gd name="T8" fmla="*/ 43 w 42"/>
                  <a:gd name="T9" fmla="*/ 0 h 24"/>
                  <a:gd name="T10" fmla="*/ 37 w 42"/>
                  <a:gd name="T11" fmla="*/ 14 h 24"/>
                  <a:gd name="T12" fmla="*/ 31 w 42"/>
                  <a:gd name="T13" fmla="*/ 14 h 24"/>
                  <a:gd name="T14" fmla="*/ 18 w 42"/>
                  <a:gd name="T15" fmla="*/ 14 h 24"/>
                  <a:gd name="T16" fmla="*/ 12 w 42"/>
                  <a:gd name="T17" fmla="*/ 29 h 24"/>
                  <a:gd name="T18" fmla="*/ 12 w 42"/>
                  <a:gd name="T19" fmla="*/ 14 h 24"/>
                  <a:gd name="T20" fmla="*/ 0 w 42"/>
                  <a:gd name="T21" fmla="*/ 29 h 24"/>
                  <a:gd name="T22" fmla="*/ 0 w 42"/>
                  <a:gd name="T23" fmla="*/ 42 h 24"/>
                  <a:gd name="T24" fmla="*/ 0 w 42"/>
                  <a:gd name="T25" fmla="*/ 42 h 24"/>
                  <a:gd name="T26" fmla="*/ 6 w 42"/>
                  <a:gd name="T27" fmla="*/ 42 h 24"/>
                  <a:gd name="T28" fmla="*/ 0 w 42"/>
                  <a:gd name="T29" fmla="*/ 54 h 24"/>
                  <a:gd name="T30" fmla="*/ 6 w 42"/>
                  <a:gd name="T31" fmla="*/ 42 h 24"/>
                  <a:gd name="T32" fmla="*/ 37 w 42"/>
                  <a:gd name="T33" fmla="*/ 29 h 24"/>
                  <a:gd name="T34" fmla="*/ 37 w 42"/>
                  <a:gd name="T35" fmla="*/ 29 h 24"/>
                  <a:gd name="T36" fmla="*/ 49 w 42"/>
                  <a:gd name="T37" fmla="*/ 1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4C8FCC"/>
              </a:solidFill>
              <a:ln w="9525">
                <a:solidFill>
                  <a:srgbClr val="000000"/>
                </a:solidFill>
                <a:prstDash val="solid"/>
                <a:round/>
                <a:headEnd/>
                <a:tailEnd/>
              </a:ln>
            </p:spPr>
            <p:txBody>
              <a:bodyPr/>
              <a:lstStyle/>
              <a:p>
                <a:endParaRPr lang="en-US"/>
              </a:p>
            </p:txBody>
          </p:sp>
          <p:sp>
            <p:nvSpPr>
              <p:cNvPr id="447" name="Freeform 488"/>
              <p:cNvSpPr>
                <a:spLocks noChangeAspect="1"/>
              </p:cNvSpPr>
              <p:nvPr/>
            </p:nvSpPr>
            <p:spPr bwMode="auto">
              <a:xfrm>
                <a:off x="386983" y="2940477"/>
                <a:ext cx="96144" cy="36393"/>
              </a:xfrm>
              <a:custGeom>
                <a:avLst/>
                <a:gdLst>
                  <a:gd name="T0" fmla="*/ 43 w 36"/>
                  <a:gd name="T1" fmla="*/ 18 h 12"/>
                  <a:gd name="T2" fmla="*/ 25 w 36"/>
                  <a:gd name="T3" fmla="*/ 35 h 12"/>
                  <a:gd name="T4" fmla="*/ 12 w 36"/>
                  <a:gd name="T5" fmla="*/ 18 h 12"/>
                  <a:gd name="T6" fmla="*/ 12 w 36"/>
                  <a:gd name="T7" fmla="*/ 18 h 12"/>
                  <a:gd name="T8" fmla="*/ 0 w 36"/>
                  <a:gd name="T9" fmla="*/ 18 h 12"/>
                  <a:gd name="T10" fmla="*/ 0 w 36"/>
                  <a:gd name="T11" fmla="*/ 0 h 12"/>
                  <a:gd name="T12" fmla="*/ 25 w 36"/>
                  <a:gd name="T13" fmla="*/ 0 h 12"/>
                  <a:gd name="T14" fmla="*/ 43 w 36"/>
                  <a:gd name="T15" fmla="*/ 18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4C8FCC"/>
              </a:solidFill>
              <a:ln w="9525">
                <a:solidFill>
                  <a:srgbClr val="000000"/>
                </a:solidFill>
                <a:prstDash val="solid"/>
                <a:round/>
                <a:headEnd/>
                <a:tailEnd/>
              </a:ln>
            </p:spPr>
            <p:txBody>
              <a:bodyPr/>
              <a:lstStyle/>
              <a:p>
                <a:endParaRPr lang="en-US"/>
              </a:p>
            </p:txBody>
          </p:sp>
          <p:sp>
            <p:nvSpPr>
              <p:cNvPr id="448" name="Freeform 489"/>
              <p:cNvSpPr>
                <a:spLocks noChangeAspect="1"/>
              </p:cNvSpPr>
              <p:nvPr/>
            </p:nvSpPr>
            <p:spPr bwMode="auto">
              <a:xfrm>
                <a:off x="1382203" y="3327790"/>
                <a:ext cx="49372" cy="88378"/>
              </a:xfrm>
              <a:custGeom>
                <a:avLst/>
                <a:gdLst>
                  <a:gd name="T0" fmla="*/ 19 w 18"/>
                  <a:gd name="T1" fmla="*/ 74 h 30"/>
                  <a:gd name="T2" fmla="*/ 6 w 18"/>
                  <a:gd name="T3" fmla="*/ 74 h 30"/>
                  <a:gd name="T4" fmla="*/ 6 w 18"/>
                  <a:gd name="T5" fmla="*/ 58 h 30"/>
                  <a:gd name="T6" fmla="*/ 0 w 18"/>
                  <a:gd name="T7" fmla="*/ 58 h 30"/>
                  <a:gd name="T8" fmla="*/ 6 w 18"/>
                  <a:gd name="T9" fmla="*/ 42 h 30"/>
                  <a:gd name="T10" fmla="*/ 19 w 18"/>
                  <a:gd name="T11" fmla="*/ 42 h 30"/>
                  <a:gd name="T12" fmla="*/ 6 w 18"/>
                  <a:gd name="T13" fmla="*/ 42 h 30"/>
                  <a:gd name="T14" fmla="*/ 19 w 18"/>
                  <a:gd name="T15" fmla="*/ 29 h 30"/>
                  <a:gd name="T16" fmla="*/ 19 w 18"/>
                  <a:gd name="T17" fmla="*/ 14 h 30"/>
                  <a:gd name="T18" fmla="*/ 25 w 18"/>
                  <a:gd name="T19" fmla="*/ 0 h 30"/>
                  <a:gd name="T20" fmla="*/ 25 w 18"/>
                  <a:gd name="T21" fmla="*/ 42 h 30"/>
                  <a:gd name="T22" fmla="*/ 25 w 18"/>
                  <a:gd name="T23" fmla="*/ 42 h 30"/>
                  <a:gd name="T24" fmla="*/ 19 w 18"/>
                  <a:gd name="T25" fmla="*/ 42 h 30"/>
                  <a:gd name="T26" fmla="*/ 19 w 18"/>
                  <a:gd name="T27" fmla="*/ 74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4C8FCC"/>
              </a:solidFill>
              <a:ln w="9525">
                <a:solidFill>
                  <a:srgbClr val="000000"/>
                </a:solidFill>
                <a:prstDash val="solid"/>
                <a:round/>
                <a:headEnd/>
                <a:tailEnd/>
              </a:ln>
            </p:spPr>
            <p:txBody>
              <a:bodyPr/>
              <a:lstStyle/>
              <a:p>
                <a:endParaRPr lang="en-US"/>
              </a:p>
            </p:txBody>
          </p:sp>
          <p:sp>
            <p:nvSpPr>
              <p:cNvPr id="449" name="Freeform 490"/>
              <p:cNvSpPr>
                <a:spLocks noChangeAspect="1"/>
              </p:cNvSpPr>
              <p:nvPr/>
            </p:nvSpPr>
            <p:spPr bwMode="auto">
              <a:xfrm>
                <a:off x="1413385" y="3223812"/>
                <a:ext cx="46774" cy="70184"/>
              </a:xfrm>
              <a:custGeom>
                <a:avLst/>
                <a:gdLst>
                  <a:gd name="T0" fmla="*/ 18 w 18"/>
                  <a:gd name="T1" fmla="*/ 29 h 24"/>
                  <a:gd name="T2" fmla="*/ 12 w 18"/>
                  <a:gd name="T3" fmla="*/ 42 h 24"/>
                  <a:gd name="T4" fmla="*/ 0 w 18"/>
                  <a:gd name="T5" fmla="*/ 54 h 24"/>
                  <a:gd name="T6" fmla="*/ 6 w 18"/>
                  <a:gd name="T7" fmla="*/ 42 h 24"/>
                  <a:gd name="T8" fmla="*/ 12 w 18"/>
                  <a:gd name="T9" fmla="*/ 0 h 24"/>
                  <a:gd name="T10" fmla="*/ 18 w 18"/>
                  <a:gd name="T11" fmla="*/ 14 h 24"/>
                  <a:gd name="T12" fmla="*/ 18 w 18"/>
                  <a:gd name="T13" fmla="*/ 29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4C8FCC"/>
              </a:solidFill>
              <a:ln w="9525">
                <a:solidFill>
                  <a:srgbClr val="000000"/>
                </a:solidFill>
                <a:prstDash val="solid"/>
                <a:round/>
                <a:headEnd/>
                <a:tailEnd/>
              </a:ln>
            </p:spPr>
            <p:txBody>
              <a:bodyPr/>
              <a:lstStyle/>
              <a:p>
                <a:endParaRPr lang="en-US"/>
              </a:p>
            </p:txBody>
          </p:sp>
          <p:sp>
            <p:nvSpPr>
              <p:cNvPr id="450" name="Freeform 491"/>
              <p:cNvSpPr>
                <a:spLocks noChangeAspect="1"/>
              </p:cNvSpPr>
              <p:nvPr/>
            </p:nvSpPr>
            <p:spPr bwMode="auto">
              <a:xfrm>
                <a:off x="342808" y="3117237"/>
                <a:ext cx="62364" cy="18195"/>
              </a:xfrm>
              <a:custGeom>
                <a:avLst/>
                <a:gdLst>
                  <a:gd name="T0" fmla="*/ 18 w 24"/>
                  <a:gd name="T1" fmla="*/ 18 h 6"/>
                  <a:gd name="T2" fmla="*/ 12 w 24"/>
                  <a:gd name="T3" fmla="*/ 18 h 6"/>
                  <a:gd name="T4" fmla="*/ 0 w 24"/>
                  <a:gd name="T5" fmla="*/ 18 h 6"/>
                  <a:gd name="T6" fmla="*/ 24 w 24"/>
                  <a:gd name="T7" fmla="*/ 0 h 6"/>
                  <a:gd name="T8" fmla="*/ 18 w 24"/>
                  <a:gd name="T9" fmla="*/ 18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p>
            </p:txBody>
          </p:sp>
          <p:sp>
            <p:nvSpPr>
              <p:cNvPr id="451" name="Freeform 492"/>
              <p:cNvSpPr>
                <a:spLocks noChangeAspect="1"/>
              </p:cNvSpPr>
              <p:nvPr/>
            </p:nvSpPr>
            <p:spPr bwMode="auto">
              <a:xfrm>
                <a:off x="1382203" y="3223812"/>
                <a:ext cx="49372" cy="51987"/>
              </a:xfrm>
              <a:custGeom>
                <a:avLst/>
                <a:gdLst>
                  <a:gd name="T0" fmla="*/ 19 w 18"/>
                  <a:gd name="T1" fmla="*/ 37 h 18"/>
                  <a:gd name="T2" fmla="*/ 19 w 18"/>
                  <a:gd name="T3" fmla="*/ 24 h 18"/>
                  <a:gd name="T4" fmla="*/ 6 w 18"/>
                  <a:gd name="T5" fmla="*/ 13 h 18"/>
                  <a:gd name="T6" fmla="*/ 25 w 18"/>
                  <a:gd name="T7" fmla="*/ 24 h 18"/>
                  <a:gd name="T8" fmla="*/ 25 w 18"/>
                  <a:gd name="T9" fmla="*/ 13 h 18"/>
                  <a:gd name="T10" fmla="*/ 19 w 18"/>
                  <a:gd name="T11" fmla="*/ 13 h 18"/>
                  <a:gd name="T12" fmla="*/ 19 w 18"/>
                  <a:gd name="T13" fmla="*/ 0 h 18"/>
                  <a:gd name="T14" fmla="*/ 6 w 18"/>
                  <a:gd name="T15" fmla="*/ 13 h 18"/>
                  <a:gd name="T16" fmla="*/ 6 w 18"/>
                  <a:gd name="T17" fmla="*/ 24 h 18"/>
                  <a:gd name="T18" fmla="*/ 0 w 18"/>
                  <a:gd name="T19" fmla="*/ 24 h 18"/>
                  <a:gd name="T20" fmla="*/ 0 w 18"/>
                  <a:gd name="T21" fmla="*/ 37 h 18"/>
                  <a:gd name="T22" fmla="*/ 6 w 18"/>
                  <a:gd name="T23" fmla="*/ 24 h 18"/>
                  <a:gd name="T24" fmla="*/ 19 w 18"/>
                  <a:gd name="T25" fmla="*/ 3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4C8FCC"/>
              </a:solidFill>
              <a:ln w="9525">
                <a:solidFill>
                  <a:srgbClr val="000000"/>
                </a:solidFill>
                <a:prstDash val="solid"/>
                <a:round/>
                <a:headEnd/>
                <a:tailEnd/>
              </a:ln>
            </p:spPr>
            <p:txBody>
              <a:bodyPr/>
              <a:lstStyle/>
              <a:p>
                <a:endParaRPr lang="en-US"/>
              </a:p>
            </p:txBody>
          </p:sp>
          <p:sp>
            <p:nvSpPr>
              <p:cNvPr id="452" name="Freeform 493"/>
              <p:cNvSpPr>
                <a:spLocks noChangeAspect="1"/>
              </p:cNvSpPr>
              <p:nvPr/>
            </p:nvSpPr>
            <p:spPr bwMode="auto">
              <a:xfrm>
                <a:off x="1366613" y="3275801"/>
                <a:ext cx="46774" cy="70184"/>
              </a:xfrm>
              <a:custGeom>
                <a:avLst/>
                <a:gdLst>
                  <a:gd name="T0" fmla="*/ 0 w 18"/>
                  <a:gd name="T1" fmla="*/ 54 h 24"/>
                  <a:gd name="T2" fmla="*/ 18 w 18"/>
                  <a:gd name="T3" fmla="*/ 0 h 24"/>
                  <a:gd name="T4" fmla="*/ 6 w 18"/>
                  <a:gd name="T5" fmla="*/ 0 h 24"/>
                  <a:gd name="T6" fmla="*/ 0 w 18"/>
                  <a:gd name="T7" fmla="*/ 54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4C8FCC"/>
              </a:solidFill>
              <a:ln w="9525">
                <a:solidFill>
                  <a:srgbClr val="000000"/>
                </a:solidFill>
                <a:prstDash val="solid"/>
                <a:round/>
                <a:headEnd/>
                <a:tailEnd/>
              </a:ln>
            </p:spPr>
            <p:txBody>
              <a:bodyPr/>
              <a:lstStyle/>
              <a:p>
                <a:endParaRPr lang="en-US"/>
              </a:p>
            </p:txBody>
          </p:sp>
          <p:sp>
            <p:nvSpPr>
              <p:cNvPr id="453" name="Freeform 494"/>
              <p:cNvSpPr>
                <a:spLocks noChangeAspect="1"/>
              </p:cNvSpPr>
              <p:nvPr/>
            </p:nvSpPr>
            <p:spPr bwMode="auto">
              <a:xfrm>
                <a:off x="1431576" y="3293995"/>
                <a:ext cx="28583" cy="33790"/>
              </a:xfrm>
              <a:custGeom>
                <a:avLst/>
                <a:gdLst>
                  <a:gd name="T0" fmla="*/ 6 w 12"/>
                  <a:gd name="T1" fmla="*/ 13 h 12"/>
                  <a:gd name="T2" fmla="*/ 6 w 12"/>
                  <a:gd name="T3" fmla="*/ 13 h 12"/>
                  <a:gd name="T4" fmla="*/ 0 w 12"/>
                  <a:gd name="T5" fmla="*/ 0 h 12"/>
                  <a:gd name="T6" fmla="*/ 0 w 12"/>
                  <a:gd name="T7" fmla="*/ 13 h 12"/>
                  <a:gd name="T8" fmla="*/ 0 w 12"/>
                  <a:gd name="T9" fmla="*/ 20 h 12"/>
                  <a:gd name="T10" fmla="*/ 6 w 12"/>
                  <a:gd name="T11" fmla="*/ 13 h 12"/>
                  <a:gd name="T12" fmla="*/ 6 w 12"/>
                  <a:gd name="T13" fmla="*/ 13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4C8FCC"/>
              </a:solidFill>
              <a:ln w="9525">
                <a:solidFill>
                  <a:srgbClr val="000000"/>
                </a:solidFill>
                <a:prstDash val="solid"/>
                <a:round/>
                <a:headEnd/>
                <a:tailEnd/>
              </a:ln>
            </p:spPr>
            <p:txBody>
              <a:bodyPr/>
              <a:lstStyle/>
              <a:p>
                <a:endParaRPr lang="en-US"/>
              </a:p>
            </p:txBody>
          </p:sp>
          <p:sp>
            <p:nvSpPr>
              <p:cNvPr id="454" name="Freeform 495"/>
              <p:cNvSpPr>
                <a:spLocks noChangeAspect="1"/>
              </p:cNvSpPr>
              <p:nvPr/>
            </p:nvSpPr>
            <p:spPr bwMode="auto">
              <a:xfrm>
                <a:off x="1382203" y="3309593"/>
                <a:ext cx="49372" cy="36393"/>
              </a:xfrm>
              <a:custGeom>
                <a:avLst/>
                <a:gdLst>
                  <a:gd name="T0" fmla="*/ 25 w 18"/>
                  <a:gd name="T1" fmla="*/ 0 h 12"/>
                  <a:gd name="T2" fmla="*/ 0 w 18"/>
                  <a:gd name="T3" fmla="*/ 35 h 12"/>
                  <a:gd name="T4" fmla="*/ 19 w 18"/>
                  <a:gd name="T5" fmla="*/ 0 h 12"/>
                  <a:gd name="T6" fmla="*/ 25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p>
            </p:txBody>
          </p:sp>
          <p:sp>
            <p:nvSpPr>
              <p:cNvPr id="455" name="Freeform 496"/>
              <p:cNvSpPr>
                <a:spLocks noChangeAspect="1"/>
              </p:cNvSpPr>
              <p:nvPr/>
            </p:nvSpPr>
            <p:spPr bwMode="auto">
              <a:xfrm>
                <a:off x="3364851" y="4185592"/>
                <a:ext cx="109135" cy="36393"/>
              </a:xfrm>
              <a:custGeom>
                <a:avLst/>
                <a:gdLst>
                  <a:gd name="T0" fmla="*/ 48 w 41"/>
                  <a:gd name="T1" fmla="*/ 18 h 12"/>
                  <a:gd name="T2" fmla="*/ 36 w 41"/>
                  <a:gd name="T3" fmla="*/ 18 h 12"/>
                  <a:gd name="T4" fmla="*/ 36 w 41"/>
                  <a:gd name="T5" fmla="*/ 0 h 12"/>
                  <a:gd name="T6" fmla="*/ 0 w 41"/>
                  <a:gd name="T7" fmla="*/ 35 h 12"/>
                  <a:gd name="T8" fmla="*/ 30 w 41"/>
                  <a:gd name="T9" fmla="*/ 18 h 12"/>
                  <a:gd name="T10" fmla="*/ 48 w 41"/>
                  <a:gd name="T11" fmla="*/ 1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p>
            </p:txBody>
          </p:sp>
          <p:sp>
            <p:nvSpPr>
              <p:cNvPr id="456" name="Freeform 497"/>
              <p:cNvSpPr>
                <a:spLocks noChangeAspect="1"/>
              </p:cNvSpPr>
              <p:nvPr/>
            </p:nvSpPr>
            <p:spPr bwMode="auto">
              <a:xfrm>
                <a:off x="5747664" y="4973213"/>
                <a:ext cx="392373" cy="402909"/>
              </a:xfrm>
              <a:custGeom>
                <a:avLst/>
                <a:gdLst>
                  <a:gd name="T0" fmla="*/ 6 w 149"/>
                  <a:gd name="T1" fmla="*/ 285 h 138"/>
                  <a:gd name="T2" fmla="*/ 0 w 149"/>
                  <a:gd name="T3" fmla="*/ 310 h 138"/>
                  <a:gd name="T4" fmla="*/ 0 w 149"/>
                  <a:gd name="T5" fmla="*/ 285 h 138"/>
                  <a:gd name="T6" fmla="*/ 12 w 149"/>
                  <a:gd name="T7" fmla="*/ 231 h 138"/>
                  <a:gd name="T8" fmla="*/ 24 w 149"/>
                  <a:gd name="T9" fmla="*/ 176 h 138"/>
                  <a:gd name="T10" fmla="*/ 24 w 149"/>
                  <a:gd name="T11" fmla="*/ 176 h 138"/>
                  <a:gd name="T12" fmla="*/ 36 w 149"/>
                  <a:gd name="T13" fmla="*/ 147 h 138"/>
                  <a:gd name="T14" fmla="*/ 49 w 149"/>
                  <a:gd name="T15" fmla="*/ 111 h 138"/>
                  <a:gd name="T16" fmla="*/ 55 w 149"/>
                  <a:gd name="T17" fmla="*/ 81 h 138"/>
                  <a:gd name="T18" fmla="*/ 67 w 149"/>
                  <a:gd name="T19" fmla="*/ 54 h 138"/>
                  <a:gd name="T20" fmla="*/ 79 w 149"/>
                  <a:gd name="T21" fmla="*/ 0 h 138"/>
                  <a:gd name="T22" fmla="*/ 163 w 149"/>
                  <a:gd name="T23" fmla="*/ 0 h 138"/>
                  <a:gd name="T24" fmla="*/ 163 w 149"/>
                  <a:gd name="T25" fmla="*/ 13 h 138"/>
                  <a:gd name="T26" fmla="*/ 163 w 149"/>
                  <a:gd name="T27" fmla="*/ 81 h 138"/>
                  <a:gd name="T28" fmla="*/ 96 w 149"/>
                  <a:gd name="T29" fmla="*/ 81 h 138"/>
                  <a:gd name="T30" fmla="*/ 96 w 149"/>
                  <a:gd name="T31" fmla="*/ 134 h 138"/>
                  <a:gd name="T32" fmla="*/ 96 w 149"/>
                  <a:gd name="T33" fmla="*/ 191 h 138"/>
                  <a:gd name="T34" fmla="*/ 79 w 149"/>
                  <a:gd name="T35" fmla="*/ 217 h 138"/>
                  <a:gd name="T36" fmla="*/ 79 w 149"/>
                  <a:gd name="T37" fmla="*/ 244 h 138"/>
                  <a:gd name="T38" fmla="*/ 79 w 149"/>
                  <a:gd name="T39" fmla="*/ 285 h 138"/>
                  <a:gd name="T40" fmla="*/ 6 w 149"/>
                  <a:gd name="T41" fmla="*/ 285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p>
            </p:txBody>
          </p:sp>
          <p:sp>
            <p:nvSpPr>
              <p:cNvPr id="457" name="Freeform 498"/>
              <p:cNvSpPr>
                <a:spLocks noChangeAspect="1"/>
              </p:cNvSpPr>
              <p:nvPr/>
            </p:nvSpPr>
            <p:spPr bwMode="auto">
              <a:xfrm>
                <a:off x="5604746" y="1890316"/>
                <a:ext cx="3778201" cy="2599"/>
              </a:xfrm>
              <a:custGeom>
                <a:avLst/>
                <a:gdLst>
                  <a:gd name="T0" fmla="*/ 0 w 1435"/>
                  <a:gd name="T1" fmla="*/ 0 h 1"/>
                  <a:gd name="T2" fmla="*/ 1574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8" name="Freeform 502"/>
              <p:cNvSpPr>
                <a:spLocks noChangeAspect="1"/>
              </p:cNvSpPr>
              <p:nvPr/>
            </p:nvSpPr>
            <p:spPr bwMode="auto">
              <a:xfrm>
                <a:off x="7309356" y="4050422"/>
                <a:ext cx="80552" cy="90979"/>
              </a:xfrm>
              <a:custGeom>
                <a:avLst/>
                <a:gdLst>
                  <a:gd name="T0" fmla="*/ 13 w 27"/>
                  <a:gd name="T1" fmla="*/ 1 h 35"/>
                  <a:gd name="T2" fmla="*/ 13 w 27"/>
                  <a:gd name="T3" fmla="*/ 8 h 35"/>
                  <a:gd name="T4" fmla="*/ 13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30 w 27"/>
                  <a:gd name="T17" fmla="*/ 28 h 35"/>
                  <a:gd name="T18" fmla="*/ 30 w 27"/>
                  <a:gd name="T19" fmla="*/ 35 h 35"/>
                  <a:gd name="T20" fmla="*/ 42 w 27"/>
                  <a:gd name="T21" fmla="*/ 21 h 35"/>
                  <a:gd name="T22" fmla="*/ 52 w 27"/>
                  <a:gd name="T23" fmla="*/ 16 h 35"/>
                  <a:gd name="T24" fmla="*/ 71 w 27"/>
                  <a:gd name="T25" fmla="*/ 21 h 35"/>
                  <a:gd name="T26" fmla="*/ 45 w 27"/>
                  <a:gd name="T27" fmla="*/ 12 h 35"/>
                  <a:gd name="T28" fmla="*/ 32 w 27"/>
                  <a:gd name="T29" fmla="*/ 6 h 35"/>
                  <a:gd name="T30" fmla="*/ 30 w 27"/>
                  <a:gd name="T31" fmla="*/ 0 h 35"/>
                  <a:gd name="T32" fmla="*/ 13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0041C4"/>
              </a:solidFill>
              <a:ln w="9525">
                <a:solidFill>
                  <a:srgbClr val="000000"/>
                </a:solidFill>
                <a:prstDash val="solid"/>
                <a:round/>
                <a:headEnd/>
                <a:tailEnd/>
              </a:ln>
            </p:spPr>
            <p:txBody>
              <a:bodyPr/>
              <a:lstStyle/>
              <a:p>
                <a:endParaRPr lang="en-US"/>
              </a:p>
            </p:txBody>
          </p:sp>
          <p:sp>
            <p:nvSpPr>
              <p:cNvPr id="459" name="Freeform 503"/>
              <p:cNvSpPr>
                <a:spLocks noChangeAspect="1"/>
              </p:cNvSpPr>
              <p:nvPr/>
            </p:nvSpPr>
            <p:spPr bwMode="auto">
              <a:xfrm>
                <a:off x="7302856" y="3906949"/>
                <a:ext cx="189690" cy="226147"/>
              </a:xfrm>
              <a:custGeom>
                <a:avLst/>
                <a:gdLst>
                  <a:gd name="T0" fmla="*/ 24 w 65"/>
                  <a:gd name="T1" fmla="*/ 19 h 87"/>
                  <a:gd name="T2" fmla="*/ 24 w 65"/>
                  <a:gd name="T3" fmla="*/ 19 h 87"/>
                  <a:gd name="T4" fmla="*/ 12 w 65"/>
                  <a:gd name="T5" fmla="*/ 19 h 87"/>
                  <a:gd name="T6" fmla="*/ 12 w 65"/>
                  <a:gd name="T7" fmla="*/ 26 h 87"/>
                  <a:gd name="T8" fmla="*/ 24 w 65"/>
                  <a:gd name="T9" fmla="*/ 26 h 87"/>
                  <a:gd name="T10" fmla="*/ 24 w 65"/>
                  <a:gd name="T11" fmla="*/ 26 h 87"/>
                  <a:gd name="T12" fmla="*/ 12 w 65"/>
                  <a:gd name="T13" fmla="*/ 33 h 87"/>
                  <a:gd name="T14" fmla="*/ 12 w 65"/>
                  <a:gd name="T15" fmla="*/ 33 h 87"/>
                  <a:gd name="T16" fmla="*/ 12 w 65"/>
                  <a:gd name="T17" fmla="*/ 40 h 87"/>
                  <a:gd name="T18" fmla="*/ 24 w 65"/>
                  <a:gd name="T19" fmla="*/ 40 h 87"/>
                  <a:gd name="T20" fmla="*/ 35 w 65"/>
                  <a:gd name="T21" fmla="*/ 46 h 87"/>
                  <a:gd name="T22" fmla="*/ 24 w 65"/>
                  <a:gd name="T23" fmla="*/ 46 h 87"/>
                  <a:gd name="T24" fmla="*/ 24 w 65"/>
                  <a:gd name="T25" fmla="*/ 53 h 87"/>
                  <a:gd name="T26" fmla="*/ 24 w 65"/>
                  <a:gd name="T27" fmla="*/ 53 h 87"/>
                  <a:gd name="T28" fmla="*/ 30 w 65"/>
                  <a:gd name="T29" fmla="*/ 64 h 87"/>
                  <a:gd name="T30" fmla="*/ 38 w 65"/>
                  <a:gd name="T31" fmla="*/ 69 h 87"/>
                  <a:gd name="T32" fmla="*/ 44 w 65"/>
                  <a:gd name="T33" fmla="*/ 70 h 87"/>
                  <a:gd name="T34" fmla="*/ 49 w 65"/>
                  <a:gd name="T35" fmla="*/ 73 h 87"/>
                  <a:gd name="T36" fmla="*/ 49 w 65"/>
                  <a:gd name="T37" fmla="*/ 78 h 87"/>
                  <a:gd name="T38" fmla="*/ 44 w 65"/>
                  <a:gd name="T39" fmla="*/ 73 h 87"/>
                  <a:gd name="T40" fmla="*/ 61 w 65"/>
                  <a:gd name="T41" fmla="*/ 80 h 87"/>
                  <a:gd name="T42" fmla="*/ 75 w 65"/>
                  <a:gd name="T43" fmla="*/ 87 h 87"/>
                  <a:gd name="T44" fmla="*/ 86 w 65"/>
                  <a:gd name="T45" fmla="*/ 87 h 87"/>
                  <a:gd name="T46" fmla="*/ 86 w 65"/>
                  <a:gd name="T47" fmla="*/ 87 h 87"/>
                  <a:gd name="T48" fmla="*/ 97 w 65"/>
                  <a:gd name="T49" fmla="*/ 87 h 87"/>
                  <a:gd name="T50" fmla="*/ 97 w 65"/>
                  <a:gd name="T51" fmla="*/ 87 h 87"/>
                  <a:gd name="T52" fmla="*/ 112 w 65"/>
                  <a:gd name="T53" fmla="*/ 87 h 87"/>
                  <a:gd name="T54" fmla="*/ 112 w 65"/>
                  <a:gd name="T55" fmla="*/ 87 h 87"/>
                  <a:gd name="T56" fmla="*/ 122 w 65"/>
                  <a:gd name="T57" fmla="*/ 80 h 87"/>
                  <a:gd name="T58" fmla="*/ 122 w 65"/>
                  <a:gd name="T59" fmla="*/ 80 h 87"/>
                  <a:gd name="T60" fmla="*/ 146 w 65"/>
                  <a:gd name="T61" fmla="*/ 67 h 87"/>
                  <a:gd name="T62" fmla="*/ 122 w 65"/>
                  <a:gd name="T63" fmla="*/ 53 h 87"/>
                  <a:gd name="T64" fmla="*/ 134 w 65"/>
                  <a:gd name="T65" fmla="*/ 40 h 87"/>
                  <a:gd name="T66" fmla="*/ 122 w 65"/>
                  <a:gd name="T67" fmla="*/ 33 h 87"/>
                  <a:gd name="T68" fmla="*/ 112 w 65"/>
                  <a:gd name="T69" fmla="*/ 33 h 87"/>
                  <a:gd name="T70" fmla="*/ 112 w 65"/>
                  <a:gd name="T71" fmla="*/ 33 h 87"/>
                  <a:gd name="T72" fmla="*/ 86 w 65"/>
                  <a:gd name="T73" fmla="*/ 26 h 87"/>
                  <a:gd name="T74" fmla="*/ 49 w 65"/>
                  <a:gd name="T75" fmla="*/ 0 h 87"/>
                  <a:gd name="T76" fmla="*/ 0 w 65"/>
                  <a:gd name="T77" fmla="*/ 6 h 87"/>
                  <a:gd name="T78" fmla="*/ 0 w 65"/>
                  <a:gd name="T79" fmla="*/ 12 h 87"/>
                  <a:gd name="T80" fmla="*/ 12 w 65"/>
                  <a:gd name="T81" fmla="*/ 12 h 87"/>
                  <a:gd name="T82" fmla="*/ 0 w 65"/>
                  <a:gd name="T83" fmla="*/ 12 h 87"/>
                  <a:gd name="T84" fmla="*/ 12 w 65"/>
                  <a:gd name="T85" fmla="*/ 19 h 87"/>
                  <a:gd name="T86" fmla="*/ 24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460" name="Freeform 504"/>
              <p:cNvSpPr>
                <a:spLocks noChangeAspect="1"/>
              </p:cNvSpPr>
              <p:nvPr/>
            </p:nvSpPr>
            <p:spPr bwMode="auto">
              <a:xfrm>
                <a:off x="7521378" y="5262432"/>
                <a:ext cx="750963" cy="848430"/>
              </a:xfrm>
              <a:custGeom>
                <a:avLst/>
                <a:gdLst>
                  <a:gd name="T0" fmla="*/ 36 w 290"/>
                  <a:gd name="T1" fmla="*/ 128 h 322"/>
                  <a:gd name="T2" fmla="*/ 54 w 290"/>
                  <a:gd name="T3" fmla="*/ 81 h 322"/>
                  <a:gd name="T4" fmla="*/ 156 w 290"/>
                  <a:gd name="T5" fmla="*/ 46 h 322"/>
                  <a:gd name="T6" fmla="*/ 156 w 290"/>
                  <a:gd name="T7" fmla="*/ 46 h 322"/>
                  <a:gd name="T8" fmla="*/ 198 w 290"/>
                  <a:gd name="T9" fmla="*/ 58 h 322"/>
                  <a:gd name="T10" fmla="*/ 210 w 290"/>
                  <a:gd name="T11" fmla="*/ 35 h 322"/>
                  <a:gd name="T12" fmla="*/ 222 w 290"/>
                  <a:gd name="T13" fmla="*/ 14 h 322"/>
                  <a:gd name="T14" fmla="*/ 241 w 290"/>
                  <a:gd name="T15" fmla="*/ 21 h 322"/>
                  <a:gd name="T16" fmla="*/ 259 w 290"/>
                  <a:gd name="T17" fmla="*/ 81 h 322"/>
                  <a:gd name="T18" fmla="*/ 265 w 290"/>
                  <a:gd name="T19" fmla="*/ 174 h 322"/>
                  <a:gd name="T20" fmla="*/ 271 w 290"/>
                  <a:gd name="T21" fmla="*/ 219 h 322"/>
                  <a:gd name="T22" fmla="*/ 253 w 290"/>
                  <a:gd name="T23" fmla="*/ 291 h 322"/>
                  <a:gd name="T24" fmla="*/ 247 w 290"/>
                  <a:gd name="T25" fmla="*/ 371 h 322"/>
                  <a:gd name="T26" fmla="*/ 228 w 290"/>
                  <a:gd name="T27" fmla="*/ 474 h 322"/>
                  <a:gd name="T28" fmla="*/ 216 w 290"/>
                  <a:gd name="T29" fmla="*/ 519 h 322"/>
                  <a:gd name="T30" fmla="*/ 169 w 290"/>
                  <a:gd name="T31" fmla="*/ 471 h 322"/>
                  <a:gd name="T32" fmla="*/ 151 w 290"/>
                  <a:gd name="T33" fmla="*/ 494 h 322"/>
                  <a:gd name="T34" fmla="*/ 148 w 290"/>
                  <a:gd name="T35" fmla="*/ 497 h 322"/>
                  <a:gd name="T36" fmla="*/ 145 w 290"/>
                  <a:gd name="T37" fmla="*/ 494 h 322"/>
                  <a:gd name="T38" fmla="*/ 140 w 290"/>
                  <a:gd name="T39" fmla="*/ 500 h 322"/>
                  <a:gd name="T40" fmla="*/ 137 w 290"/>
                  <a:gd name="T41" fmla="*/ 510 h 322"/>
                  <a:gd name="T42" fmla="*/ 134 w 290"/>
                  <a:gd name="T43" fmla="*/ 511 h 322"/>
                  <a:gd name="T44" fmla="*/ 120 w 290"/>
                  <a:gd name="T45" fmla="*/ 514 h 322"/>
                  <a:gd name="T46" fmla="*/ 62 w 290"/>
                  <a:gd name="T47" fmla="*/ 519 h 322"/>
                  <a:gd name="T48" fmla="*/ 51 w 290"/>
                  <a:gd name="T49" fmla="*/ 536 h 322"/>
                  <a:gd name="T50" fmla="*/ 59 w 290"/>
                  <a:gd name="T51" fmla="*/ 519 h 322"/>
                  <a:gd name="T52" fmla="*/ 128 w 290"/>
                  <a:gd name="T53" fmla="*/ 518 h 322"/>
                  <a:gd name="T54" fmla="*/ 162 w 290"/>
                  <a:gd name="T55" fmla="*/ 482 h 322"/>
                  <a:gd name="T56" fmla="*/ 210 w 290"/>
                  <a:gd name="T57" fmla="*/ 518 h 322"/>
                  <a:gd name="T58" fmla="*/ 181 w 290"/>
                  <a:gd name="T59" fmla="*/ 450 h 322"/>
                  <a:gd name="T60" fmla="*/ 118 w 290"/>
                  <a:gd name="T61" fmla="*/ 525 h 322"/>
                  <a:gd name="T62" fmla="*/ 59 w 290"/>
                  <a:gd name="T63" fmla="*/ 519 h 322"/>
                  <a:gd name="T64" fmla="*/ 30 w 290"/>
                  <a:gd name="T65" fmla="*/ 553 h 322"/>
                  <a:gd name="T66" fmla="*/ 30 w 290"/>
                  <a:gd name="T67" fmla="*/ 496 h 322"/>
                  <a:gd name="T68" fmla="*/ 18 w 290"/>
                  <a:gd name="T69" fmla="*/ 452 h 322"/>
                  <a:gd name="T70" fmla="*/ 6 w 290"/>
                  <a:gd name="T71" fmla="*/ 406 h 322"/>
                  <a:gd name="T72" fmla="*/ 6 w 290"/>
                  <a:gd name="T73" fmla="*/ 371 h 322"/>
                  <a:gd name="T74" fmla="*/ 12 w 290"/>
                  <a:gd name="T75" fmla="*/ 348 h 322"/>
                  <a:gd name="T76" fmla="*/ 18 w 290"/>
                  <a:gd name="T77" fmla="*/ 300 h 322"/>
                  <a:gd name="T78" fmla="*/ 36 w 290"/>
                  <a:gd name="T79" fmla="*/ 291 h 322"/>
                  <a:gd name="T80" fmla="*/ 36 w 290"/>
                  <a:gd name="T81" fmla="*/ 219 h 322"/>
                  <a:gd name="T82" fmla="*/ 36 w 290"/>
                  <a:gd name="T83" fmla="*/ 140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690 w 10000"/>
                  <a:gd name="connsiteY12" fmla="*/ 217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069 w 10000"/>
                  <a:gd name="connsiteY9" fmla="*/ 1056 h 10000"/>
                  <a:gd name="connsiteX10" fmla="*/ 7276 w 10000"/>
                  <a:gd name="connsiteY10" fmla="*/ 621 h 10000"/>
                  <a:gd name="connsiteX11" fmla="*/ 7483 w 10000"/>
                  <a:gd name="connsiteY11" fmla="*/ 621 h 10000"/>
                  <a:gd name="connsiteX12" fmla="*/ 7785 w 10000"/>
                  <a:gd name="connsiteY12" fmla="*/ 901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069 w 10000"/>
                  <a:gd name="connsiteY9" fmla="*/ 1056 h 10000"/>
                  <a:gd name="connsiteX10" fmla="*/ 7276 w 10000"/>
                  <a:gd name="connsiteY10" fmla="*/ 621 h 10000"/>
                  <a:gd name="connsiteX11" fmla="*/ 7578 w 10000"/>
                  <a:gd name="connsiteY11" fmla="*/ 937 h 10000"/>
                  <a:gd name="connsiteX12" fmla="*/ 7785 w 10000"/>
                  <a:gd name="connsiteY12" fmla="*/ 901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228 w 10000"/>
                  <a:gd name="connsiteY9" fmla="*/ 924 h 10000"/>
                  <a:gd name="connsiteX10" fmla="*/ 7276 w 10000"/>
                  <a:gd name="connsiteY10" fmla="*/ 621 h 10000"/>
                  <a:gd name="connsiteX11" fmla="*/ 7578 w 10000"/>
                  <a:gd name="connsiteY11" fmla="*/ 937 h 10000"/>
                  <a:gd name="connsiteX12" fmla="*/ 7785 w 10000"/>
                  <a:gd name="connsiteY12" fmla="*/ 901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516 h 10000"/>
                  <a:gd name="connsiteX1" fmla="*/ 1241 w 10000"/>
                  <a:gd name="connsiteY1" fmla="*/ 2298 h 10000"/>
                  <a:gd name="connsiteX2" fmla="*/ 1862 w 10000"/>
                  <a:gd name="connsiteY2" fmla="*/ 2298 h 10000"/>
                  <a:gd name="connsiteX3" fmla="*/ 1862 w 10000"/>
                  <a:gd name="connsiteY3" fmla="*/ 1460 h 10000"/>
                  <a:gd name="connsiteX4" fmla="*/ 1621 w 10000"/>
                  <a:gd name="connsiteY4" fmla="*/ 839 h 10000"/>
                  <a:gd name="connsiteX5" fmla="*/ 5621 w 10000"/>
                  <a:gd name="connsiteY5" fmla="*/ 839 h 10000"/>
                  <a:gd name="connsiteX6" fmla="*/ 5621 w 10000"/>
                  <a:gd name="connsiteY6" fmla="*/ 621 h 10000"/>
                  <a:gd name="connsiteX7" fmla="*/ 5621 w 10000"/>
                  <a:gd name="connsiteY7" fmla="*/ 839 h 10000"/>
                  <a:gd name="connsiteX8" fmla="*/ 6448 w 10000"/>
                  <a:gd name="connsiteY8" fmla="*/ 839 h 10000"/>
                  <a:gd name="connsiteX9" fmla="*/ 7228 w 10000"/>
                  <a:gd name="connsiteY9" fmla="*/ 924 h 10000"/>
                  <a:gd name="connsiteX10" fmla="*/ 7371 w 10000"/>
                  <a:gd name="connsiteY10" fmla="*/ 884 h 10000"/>
                  <a:gd name="connsiteX11" fmla="*/ 7578 w 10000"/>
                  <a:gd name="connsiteY11" fmla="*/ 937 h 10000"/>
                  <a:gd name="connsiteX12" fmla="*/ 7785 w 10000"/>
                  <a:gd name="connsiteY12" fmla="*/ 901 h 10000"/>
                  <a:gd name="connsiteX13" fmla="*/ 8119 w 10000"/>
                  <a:gd name="connsiteY13" fmla="*/ 1086 h 10000"/>
                  <a:gd name="connsiteX14" fmla="*/ 8103 w 10000"/>
                  <a:gd name="connsiteY14" fmla="*/ 0 h 10000"/>
                  <a:gd name="connsiteX15" fmla="*/ 8552 w 10000"/>
                  <a:gd name="connsiteY15" fmla="*/ 404 h 10000"/>
                  <a:gd name="connsiteX16" fmla="*/ 8966 w 10000"/>
                  <a:gd name="connsiteY16" fmla="*/ 1056 h 10000"/>
                  <a:gd name="connsiteX17" fmla="*/ 9172 w 10000"/>
                  <a:gd name="connsiteY17" fmla="*/ 1460 h 10000"/>
                  <a:gd name="connsiteX18" fmla="*/ 9172 w 10000"/>
                  <a:gd name="connsiteY18" fmla="*/ 2298 h 10000"/>
                  <a:gd name="connsiteX19" fmla="*/ 9379 w 10000"/>
                  <a:gd name="connsiteY19" fmla="*/ 3137 h 10000"/>
                  <a:gd name="connsiteX20" fmla="*/ 10000 w 10000"/>
                  <a:gd name="connsiteY20" fmla="*/ 3758 h 10000"/>
                  <a:gd name="connsiteX21" fmla="*/ 9586 w 10000"/>
                  <a:gd name="connsiteY21" fmla="*/ 3975 h 10000"/>
                  <a:gd name="connsiteX22" fmla="*/ 9172 w 10000"/>
                  <a:gd name="connsiteY22" fmla="*/ 4379 h 10000"/>
                  <a:gd name="connsiteX23" fmla="*/ 8966 w 10000"/>
                  <a:gd name="connsiteY23" fmla="*/ 5217 h 10000"/>
                  <a:gd name="connsiteX24" fmla="*/ 8966 w 10000"/>
                  <a:gd name="connsiteY24" fmla="*/ 6056 h 10000"/>
                  <a:gd name="connsiteX25" fmla="*/ 8759 w 10000"/>
                  <a:gd name="connsiteY25" fmla="*/ 6677 h 10000"/>
                  <a:gd name="connsiteX26" fmla="*/ 8310 w 10000"/>
                  <a:gd name="connsiteY26" fmla="*/ 7733 h 10000"/>
                  <a:gd name="connsiteX27" fmla="*/ 8103 w 10000"/>
                  <a:gd name="connsiteY27" fmla="*/ 8571 h 10000"/>
                  <a:gd name="connsiteX28" fmla="*/ 7690 w 10000"/>
                  <a:gd name="connsiteY28" fmla="*/ 8571 h 10000"/>
                  <a:gd name="connsiteX29" fmla="*/ 7690 w 10000"/>
                  <a:gd name="connsiteY29" fmla="*/ 9379 h 10000"/>
                  <a:gd name="connsiteX30" fmla="*/ 6310 w 10000"/>
                  <a:gd name="connsiteY30" fmla="*/ 8012 h 10000"/>
                  <a:gd name="connsiteX31" fmla="*/ 6069 w 10000"/>
                  <a:gd name="connsiteY31" fmla="*/ 8478 h 10000"/>
                  <a:gd name="connsiteX32" fmla="*/ 5552 w 10000"/>
                  <a:gd name="connsiteY32" fmla="*/ 8820 h 10000"/>
                  <a:gd name="connsiteX33" fmla="*/ 5448 w 10000"/>
                  <a:gd name="connsiteY33" fmla="*/ 8913 h 10000"/>
                  <a:gd name="connsiteX34" fmla="*/ 5276 w 10000"/>
                  <a:gd name="connsiteY34" fmla="*/ 8913 h 10000"/>
                  <a:gd name="connsiteX35" fmla="*/ 5345 w 10000"/>
                  <a:gd name="connsiteY35" fmla="*/ 9006 h 10000"/>
                  <a:gd name="connsiteX36" fmla="*/ 5276 w 10000"/>
                  <a:gd name="connsiteY36" fmla="*/ 9006 h 10000"/>
                  <a:gd name="connsiteX37" fmla="*/ 5138 w 10000"/>
                  <a:gd name="connsiteY37" fmla="*/ 8913 h 10000"/>
                  <a:gd name="connsiteX38" fmla="*/ 4862 w 10000"/>
                  <a:gd name="connsiteY38" fmla="*/ 9099 h 10000"/>
                  <a:gd name="connsiteX39" fmla="*/ 4828 w 10000"/>
                  <a:gd name="connsiteY39" fmla="*/ 9037 h 10000"/>
                  <a:gd name="connsiteX40" fmla="*/ 4759 w 10000"/>
                  <a:gd name="connsiteY40" fmla="*/ 9099 h 10000"/>
                  <a:gd name="connsiteX41" fmla="*/ 4724 w 10000"/>
                  <a:gd name="connsiteY41" fmla="*/ 9193 h 10000"/>
                  <a:gd name="connsiteX42" fmla="*/ 4655 w 10000"/>
                  <a:gd name="connsiteY42" fmla="*/ 9193 h 10000"/>
                  <a:gd name="connsiteX43" fmla="*/ 4621 w 10000"/>
                  <a:gd name="connsiteY43" fmla="*/ 9224 h 10000"/>
                  <a:gd name="connsiteX44" fmla="*/ 4517 w 10000"/>
                  <a:gd name="connsiteY44" fmla="*/ 9224 h 10000"/>
                  <a:gd name="connsiteX45" fmla="*/ 4138 w 10000"/>
                  <a:gd name="connsiteY45" fmla="*/ 9286 h 10000"/>
                  <a:gd name="connsiteX46" fmla="*/ 2448 w 10000"/>
                  <a:gd name="connsiteY46" fmla="*/ 9317 h 10000"/>
                  <a:gd name="connsiteX47" fmla="*/ 2138 w 10000"/>
                  <a:gd name="connsiteY47" fmla="*/ 9379 h 10000"/>
                  <a:gd name="connsiteX48" fmla="*/ 1931 w 10000"/>
                  <a:gd name="connsiteY48" fmla="*/ 9410 h 10000"/>
                  <a:gd name="connsiteX49" fmla="*/ 1759 w 10000"/>
                  <a:gd name="connsiteY49" fmla="*/ 9689 h 10000"/>
                  <a:gd name="connsiteX50" fmla="*/ 1655 w 10000"/>
                  <a:gd name="connsiteY50" fmla="*/ 9689 h 10000"/>
                  <a:gd name="connsiteX51" fmla="*/ 2034 w 10000"/>
                  <a:gd name="connsiteY51" fmla="*/ 9379 h 10000"/>
                  <a:gd name="connsiteX52" fmla="*/ 2207 w 10000"/>
                  <a:gd name="connsiteY52" fmla="*/ 9348 h 10000"/>
                  <a:gd name="connsiteX53" fmla="*/ 4414 w 10000"/>
                  <a:gd name="connsiteY53" fmla="*/ 9348 h 10000"/>
                  <a:gd name="connsiteX54" fmla="*/ 5103 w 10000"/>
                  <a:gd name="connsiteY54" fmla="*/ 9099 h 10000"/>
                  <a:gd name="connsiteX55" fmla="*/ 5828 w 10000"/>
                  <a:gd name="connsiteY55" fmla="*/ 8696 h 10000"/>
                  <a:gd name="connsiteX56" fmla="*/ 6552 w 10000"/>
                  <a:gd name="connsiteY56" fmla="*/ 8137 h 10000"/>
                  <a:gd name="connsiteX57" fmla="*/ 7483 w 10000"/>
                  <a:gd name="connsiteY57" fmla="*/ 9348 h 10000"/>
                  <a:gd name="connsiteX58" fmla="*/ 7172 w 10000"/>
                  <a:gd name="connsiteY58" fmla="*/ 8975 h 10000"/>
                  <a:gd name="connsiteX59" fmla="*/ 6483 w 10000"/>
                  <a:gd name="connsiteY59" fmla="*/ 8075 h 10000"/>
                  <a:gd name="connsiteX60" fmla="*/ 5621 w 10000"/>
                  <a:gd name="connsiteY60" fmla="*/ 8913 h 10000"/>
                  <a:gd name="connsiteX61" fmla="*/ 4069 w 10000"/>
                  <a:gd name="connsiteY61" fmla="*/ 9441 h 10000"/>
                  <a:gd name="connsiteX62" fmla="*/ 3655 w 10000"/>
                  <a:gd name="connsiteY62" fmla="*/ 9472 h 10000"/>
                  <a:gd name="connsiteX63" fmla="*/ 2034 w 10000"/>
                  <a:gd name="connsiteY63" fmla="*/ 9379 h 10000"/>
                  <a:gd name="connsiteX64" fmla="*/ 1621 w 10000"/>
                  <a:gd name="connsiteY64" fmla="*/ 9938 h 10000"/>
                  <a:gd name="connsiteX65" fmla="*/ 1034 w 10000"/>
                  <a:gd name="connsiteY65" fmla="*/ 10000 h 10000"/>
                  <a:gd name="connsiteX66" fmla="*/ 1241 w 10000"/>
                  <a:gd name="connsiteY66" fmla="*/ 9379 h 10000"/>
                  <a:gd name="connsiteX67" fmla="*/ 1034 w 10000"/>
                  <a:gd name="connsiteY67" fmla="*/ 8975 h 10000"/>
                  <a:gd name="connsiteX68" fmla="*/ 621 w 10000"/>
                  <a:gd name="connsiteY68" fmla="*/ 8571 h 10000"/>
                  <a:gd name="connsiteX69" fmla="*/ 621 w 10000"/>
                  <a:gd name="connsiteY69" fmla="*/ 8137 h 10000"/>
                  <a:gd name="connsiteX70" fmla="*/ 621 w 10000"/>
                  <a:gd name="connsiteY70" fmla="*/ 7733 h 10000"/>
                  <a:gd name="connsiteX71" fmla="*/ 207 w 10000"/>
                  <a:gd name="connsiteY71" fmla="*/ 7329 h 10000"/>
                  <a:gd name="connsiteX72" fmla="*/ 0 w 10000"/>
                  <a:gd name="connsiteY72" fmla="*/ 7329 h 10000"/>
                  <a:gd name="connsiteX73" fmla="*/ 207 w 10000"/>
                  <a:gd name="connsiteY73" fmla="*/ 6677 h 10000"/>
                  <a:gd name="connsiteX74" fmla="*/ 414 w 10000"/>
                  <a:gd name="connsiteY74" fmla="*/ 6491 h 10000"/>
                  <a:gd name="connsiteX75" fmla="*/ 414 w 10000"/>
                  <a:gd name="connsiteY75" fmla="*/ 6273 h 10000"/>
                  <a:gd name="connsiteX76" fmla="*/ 414 w 10000"/>
                  <a:gd name="connsiteY76" fmla="*/ 5839 h 10000"/>
                  <a:gd name="connsiteX77" fmla="*/ 621 w 10000"/>
                  <a:gd name="connsiteY77" fmla="*/ 5435 h 10000"/>
                  <a:gd name="connsiteX78" fmla="*/ 828 w 10000"/>
                  <a:gd name="connsiteY78" fmla="*/ 5217 h 10000"/>
                  <a:gd name="connsiteX79" fmla="*/ 1241 w 10000"/>
                  <a:gd name="connsiteY79" fmla="*/ 5217 h 10000"/>
                  <a:gd name="connsiteX80" fmla="*/ 1241 w 10000"/>
                  <a:gd name="connsiteY80" fmla="*/ 4596 h 10000"/>
                  <a:gd name="connsiteX81" fmla="*/ 1241 w 10000"/>
                  <a:gd name="connsiteY81" fmla="*/ 3975 h 10000"/>
                  <a:gd name="connsiteX82" fmla="*/ 1241 w 10000"/>
                  <a:gd name="connsiteY82" fmla="*/ 3137 h 10000"/>
                  <a:gd name="connsiteX83" fmla="*/ 1241 w 10000"/>
                  <a:gd name="connsiteY83" fmla="*/ 2516 h 10000"/>
                  <a:gd name="connsiteX0" fmla="*/ 1241 w 10000"/>
                  <a:gd name="connsiteY0" fmla="*/ 2112 h 9596"/>
                  <a:gd name="connsiteX1" fmla="*/ 1241 w 10000"/>
                  <a:gd name="connsiteY1" fmla="*/ 1894 h 9596"/>
                  <a:gd name="connsiteX2" fmla="*/ 1862 w 10000"/>
                  <a:gd name="connsiteY2" fmla="*/ 1894 h 9596"/>
                  <a:gd name="connsiteX3" fmla="*/ 1862 w 10000"/>
                  <a:gd name="connsiteY3" fmla="*/ 1056 h 9596"/>
                  <a:gd name="connsiteX4" fmla="*/ 1621 w 10000"/>
                  <a:gd name="connsiteY4" fmla="*/ 435 h 9596"/>
                  <a:gd name="connsiteX5" fmla="*/ 5621 w 10000"/>
                  <a:gd name="connsiteY5" fmla="*/ 435 h 9596"/>
                  <a:gd name="connsiteX6" fmla="*/ 5621 w 10000"/>
                  <a:gd name="connsiteY6" fmla="*/ 217 h 9596"/>
                  <a:gd name="connsiteX7" fmla="*/ 5621 w 10000"/>
                  <a:gd name="connsiteY7" fmla="*/ 435 h 9596"/>
                  <a:gd name="connsiteX8" fmla="*/ 6448 w 10000"/>
                  <a:gd name="connsiteY8" fmla="*/ 435 h 9596"/>
                  <a:gd name="connsiteX9" fmla="*/ 7228 w 10000"/>
                  <a:gd name="connsiteY9" fmla="*/ 520 h 9596"/>
                  <a:gd name="connsiteX10" fmla="*/ 7371 w 10000"/>
                  <a:gd name="connsiteY10" fmla="*/ 480 h 9596"/>
                  <a:gd name="connsiteX11" fmla="*/ 7578 w 10000"/>
                  <a:gd name="connsiteY11" fmla="*/ 533 h 9596"/>
                  <a:gd name="connsiteX12" fmla="*/ 7785 w 10000"/>
                  <a:gd name="connsiteY12" fmla="*/ 497 h 9596"/>
                  <a:gd name="connsiteX13" fmla="*/ 8119 w 10000"/>
                  <a:gd name="connsiteY13" fmla="*/ 682 h 9596"/>
                  <a:gd name="connsiteX14" fmla="*/ 8388 w 10000"/>
                  <a:gd name="connsiteY14" fmla="*/ 307 h 9596"/>
                  <a:gd name="connsiteX15" fmla="*/ 8552 w 10000"/>
                  <a:gd name="connsiteY15" fmla="*/ 0 h 9596"/>
                  <a:gd name="connsiteX16" fmla="*/ 8966 w 10000"/>
                  <a:gd name="connsiteY16" fmla="*/ 652 h 9596"/>
                  <a:gd name="connsiteX17" fmla="*/ 9172 w 10000"/>
                  <a:gd name="connsiteY17" fmla="*/ 1056 h 9596"/>
                  <a:gd name="connsiteX18" fmla="*/ 9172 w 10000"/>
                  <a:gd name="connsiteY18" fmla="*/ 1894 h 9596"/>
                  <a:gd name="connsiteX19" fmla="*/ 9379 w 10000"/>
                  <a:gd name="connsiteY19" fmla="*/ 2733 h 9596"/>
                  <a:gd name="connsiteX20" fmla="*/ 10000 w 10000"/>
                  <a:gd name="connsiteY20" fmla="*/ 3354 h 9596"/>
                  <a:gd name="connsiteX21" fmla="*/ 9586 w 10000"/>
                  <a:gd name="connsiteY21" fmla="*/ 3571 h 9596"/>
                  <a:gd name="connsiteX22" fmla="*/ 9172 w 10000"/>
                  <a:gd name="connsiteY22" fmla="*/ 3975 h 9596"/>
                  <a:gd name="connsiteX23" fmla="*/ 8966 w 10000"/>
                  <a:gd name="connsiteY23" fmla="*/ 4813 h 9596"/>
                  <a:gd name="connsiteX24" fmla="*/ 8966 w 10000"/>
                  <a:gd name="connsiteY24" fmla="*/ 5652 h 9596"/>
                  <a:gd name="connsiteX25" fmla="*/ 8759 w 10000"/>
                  <a:gd name="connsiteY25" fmla="*/ 6273 h 9596"/>
                  <a:gd name="connsiteX26" fmla="*/ 8310 w 10000"/>
                  <a:gd name="connsiteY26" fmla="*/ 7329 h 9596"/>
                  <a:gd name="connsiteX27" fmla="*/ 8103 w 10000"/>
                  <a:gd name="connsiteY27" fmla="*/ 8167 h 9596"/>
                  <a:gd name="connsiteX28" fmla="*/ 7690 w 10000"/>
                  <a:gd name="connsiteY28" fmla="*/ 8167 h 9596"/>
                  <a:gd name="connsiteX29" fmla="*/ 7690 w 10000"/>
                  <a:gd name="connsiteY29" fmla="*/ 8975 h 9596"/>
                  <a:gd name="connsiteX30" fmla="*/ 6310 w 10000"/>
                  <a:gd name="connsiteY30" fmla="*/ 7608 h 9596"/>
                  <a:gd name="connsiteX31" fmla="*/ 6069 w 10000"/>
                  <a:gd name="connsiteY31" fmla="*/ 8074 h 9596"/>
                  <a:gd name="connsiteX32" fmla="*/ 5552 w 10000"/>
                  <a:gd name="connsiteY32" fmla="*/ 8416 h 9596"/>
                  <a:gd name="connsiteX33" fmla="*/ 5448 w 10000"/>
                  <a:gd name="connsiteY33" fmla="*/ 8509 h 9596"/>
                  <a:gd name="connsiteX34" fmla="*/ 5276 w 10000"/>
                  <a:gd name="connsiteY34" fmla="*/ 8509 h 9596"/>
                  <a:gd name="connsiteX35" fmla="*/ 5345 w 10000"/>
                  <a:gd name="connsiteY35" fmla="*/ 8602 h 9596"/>
                  <a:gd name="connsiteX36" fmla="*/ 5276 w 10000"/>
                  <a:gd name="connsiteY36" fmla="*/ 8602 h 9596"/>
                  <a:gd name="connsiteX37" fmla="*/ 5138 w 10000"/>
                  <a:gd name="connsiteY37" fmla="*/ 8509 h 9596"/>
                  <a:gd name="connsiteX38" fmla="*/ 4862 w 10000"/>
                  <a:gd name="connsiteY38" fmla="*/ 8695 h 9596"/>
                  <a:gd name="connsiteX39" fmla="*/ 4828 w 10000"/>
                  <a:gd name="connsiteY39" fmla="*/ 8633 h 9596"/>
                  <a:gd name="connsiteX40" fmla="*/ 4759 w 10000"/>
                  <a:gd name="connsiteY40" fmla="*/ 8695 h 9596"/>
                  <a:gd name="connsiteX41" fmla="*/ 4724 w 10000"/>
                  <a:gd name="connsiteY41" fmla="*/ 8789 h 9596"/>
                  <a:gd name="connsiteX42" fmla="*/ 4655 w 10000"/>
                  <a:gd name="connsiteY42" fmla="*/ 8789 h 9596"/>
                  <a:gd name="connsiteX43" fmla="*/ 4621 w 10000"/>
                  <a:gd name="connsiteY43" fmla="*/ 8820 h 9596"/>
                  <a:gd name="connsiteX44" fmla="*/ 4517 w 10000"/>
                  <a:gd name="connsiteY44" fmla="*/ 8820 h 9596"/>
                  <a:gd name="connsiteX45" fmla="*/ 4138 w 10000"/>
                  <a:gd name="connsiteY45" fmla="*/ 8882 h 9596"/>
                  <a:gd name="connsiteX46" fmla="*/ 2448 w 10000"/>
                  <a:gd name="connsiteY46" fmla="*/ 8913 h 9596"/>
                  <a:gd name="connsiteX47" fmla="*/ 2138 w 10000"/>
                  <a:gd name="connsiteY47" fmla="*/ 8975 h 9596"/>
                  <a:gd name="connsiteX48" fmla="*/ 1931 w 10000"/>
                  <a:gd name="connsiteY48" fmla="*/ 9006 h 9596"/>
                  <a:gd name="connsiteX49" fmla="*/ 1759 w 10000"/>
                  <a:gd name="connsiteY49" fmla="*/ 9285 h 9596"/>
                  <a:gd name="connsiteX50" fmla="*/ 1655 w 10000"/>
                  <a:gd name="connsiteY50" fmla="*/ 9285 h 9596"/>
                  <a:gd name="connsiteX51" fmla="*/ 2034 w 10000"/>
                  <a:gd name="connsiteY51" fmla="*/ 8975 h 9596"/>
                  <a:gd name="connsiteX52" fmla="*/ 2207 w 10000"/>
                  <a:gd name="connsiteY52" fmla="*/ 8944 h 9596"/>
                  <a:gd name="connsiteX53" fmla="*/ 4414 w 10000"/>
                  <a:gd name="connsiteY53" fmla="*/ 8944 h 9596"/>
                  <a:gd name="connsiteX54" fmla="*/ 5103 w 10000"/>
                  <a:gd name="connsiteY54" fmla="*/ 8695 h 9596"/>
                  <a:gd name="connsiteX55" fmla="*/ 5828 w 10000"/>
                  <a:gd name="connsiteY55" fmla="*/ 8292 h 9596"/>
                  <a:gd name="connsiteX56" fmla="*/ 6552 w 10000"/>
                  <a:gd name="connsiteY56" fmla="*/ 7733 h 9596"/>
                  <a:gd name="connsiteX57" fmla="*/ 7483 w 10000"/>
                  <a:gd name="connsiteY57" fmla="*/ 8944 h 9596"/>
                  <a:gd name="connsiteX58" fmla="*/ 7172 w 10000"/>
                  <a:gd name="connsiteY58" fmla="*/ 8571 h 9596"/>
                  <a:gd name="connsiteX59" fmla="*/ 6483 w 10000"/>
                  <a:gd name="connsiteY59" fmla="*/ 7671 h 9596"/>
                  <a:gd name="connsiteX60" fmla="*/ 5621 w 10000"/>
                  <a:gd name="connsiteY60" fmla="*/ 8509 h 9596"/>
                  <a:gd name="connsiteX61" fmla="*/ 4069 w 10000"/>
                  <a:gd name="connsiteY61" fmla="*/ 9037 h 9596"/>
                  <a:gd name="connsiteX62" fmla="*/ 3655 w 10000"/>
                  <a:gd name="connsiteY62" fmla="*/ 9068 h 9596"/>
                  <a:gd name="connsiteX63" fmla="*/ 2034 w 10000"/>
                  <a:gd name="connsiteY63" fmla="*/ 8975 h 9596"/>
                  <a:gd name="connsiteX64" fmla="*/ 1621 w 10000"/>
                  <a:gd name="connsiteY64" fmla="*/ 9534 h 9596"/>
                  <a:gd name="connsiteX65" fmla="*/ 1034 w 10000"/>
                  <a:gd name="connsiteY65" fmla="*/ 9596 h 9596"/>
                  <a:gd name="connsiteX66" fmla="*/ 1241 w 10000"/>
                  <a:gd name="connsiteY66" fmla="*/ 8975 h 9596"/>
                  <a:gd name="connsiteX67" fmla="*/ 1034 w 10000"/>
                  <a:gd name="connsiteY67" fmla="*/ 8571 h 9596"/>
                  <a:gd name="connsiteX68" fmla="*/ 621 w 10000"/>
                  <a:gd name="connsiteY68" fmla="*/ 8167 h 9596"/>
                  <a:gd name="connsiteX69" fmla="*/ 621 w 10000"/>
                  <a:gd name="connsiteY69" fmla="*/ 7733 h 9596"/>
                  <a:gd name="connsiteX70" fmla="*/ 621 w 10000"/>
                  <a:gd name="connsiteY70" fmla="*/ 7329 h 9596"/>
                  <a:gd name="connsiteX71" fmla="*/ 207 w 10000"/>
                  <a:gd name="connsiteY71" fmla="*/ 6925 h 9596"/>
                  <a:gd name="connsiteX72" fmla="*/ 0 w 10000"/>
                  <a:gd name="connsiteY72" fmla="*/ 6925 h 9596"/>
                  <a:gd name="connsiteX73" fmla="*/ 207 w 10000"/>
                  <a:gd name="connsiteY73" fmla="*/ 6273 h 9596"/>
                  <a:gd name="connsiteX74" fmla="*/ 414 w 10000"/>
                  <a:gd name="connsiteY74" fmla="*/ 6087 h 9596"/>
                  <a:gd name="connsiteX75" fmla="*/ 414 w 10000"/>
                  <a:gd name="connsiteY75" fmla="*/ 5869 h 9596"/>
                  <a:gd name="connsiteX76" fmla="*/ 414 w 10000"/>
                  <a:gd name="connsiteY76" fmla="*/ 5435 h 9596"/>
                  <a:gd name="connsiteX77" fmla="*/ 621 w 10000"/>
                  <a:gd name="connsiteY77" fmla="*/ 5031 h 9596"/>
                  <a:gd name="connsiteX78" fmla="*/ 828 w 10000"/>
                  <a:gd name="connsiteY78" fmla="*/ 4813 h 9596"/>
                  <a:gd name="connsiteX79" fmla="*/ 1241 w 10000"/>
                  <a:gd name="connsiteY79" fmla="*/ 4813 h 9596"/>
                  <a:gd name="connsiteX80" fmla="*/ 1241 w 10000"/>
                  <a:gd name="connsiteY80" fmla="*/ 4192 h 9596"/>
                  <a:gd name="connsiteX81" fmla="*/ 1241 w 10000"/>
                  <a:gd name="connsiteY81" fmla="*/ 3571 h 9596"/>
                  <a:gd name="connsiteX82" fmla="*/ 1241 w 10000"/>
                  <a:gd name="connsiteY82" fmla="*/ 2733 h 9596"/>
                  <a:gd name="connsiteX83" fmla="*/ 1241 w 10000"/>
                  <a:gd name="connsiteY83" fmla="*/ 2112 h 9596"/>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542 h 10000"/>
                  <a:gd name="connsiteX10" fmla="*/ 7371 w 10000"/>
                  <a:gd name="connsiteY10" fmla="*/ 500 h 10000"/>
                  <a:gd name="connsiteX11" fmla="*/ 7578 w 10000"/>
                  <a:gd name="connsiteY11" fmla="*/ 555 h 10000"/>
                  <a:gd name="connsiteX12" fmla="*/ 7785 w 10000"/>
                  <a:gd name="connsiteY12" fmla="*/ 518 h 10000"/>
                  <a:gd name="connsiteX13" fmla="*/ 8246 w 10000"/>
                  <a:gd name="connsiteY13" fmla="*/ 76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542 h 10000"/>
                  <a:gd name="connsiteX10" fmla="*/ 7371 w 10000"/>
                  <a:gd name="connsiteY10" fmla="*/ 500 h 10000"/>
                  <a:gd name="connsiteX11" fmla="*/ 7578 w 10000"/>
                  <a:gd name="connsiteY11" fmla="*/ 555 h 10000"/>
                  <a:gd name="connsiteX12" fmla="*/ 7785 w 10000"/>
                  <a:gd name="connsiteY12" fmla="*/ 518 h 10000"/>
                  <a:gd name="connsiteX13" fmla="*/ 8214 w 10000"/>
                  <a:gd name="connsiteY13" fmla="*/ 65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542 h 10000"/>
                  <a:gd name="connsiteX10" fmla="*/ 7371 w 10000"/>
                  <a:gd name="connsiteY10" fmla="*/ 500 h 10000"/>
                  <a:gd name="connsiteX11" fmla="*/ 7578 w 10000"/>
                  <a:gd name="connsiteY11" fmla="*/ 555 h 10000"/>
                  <a:gd name="connsiteX12" fmla="*/ 7785 w 10000"/>
                  <a:gd name="connsiteY12" fmla="*/ 518 h 10000"/>
                  <a:gd name="connsiteX13" fmla="*/ 8214 w 10000"/>
                  <a:gd name="connsiteY13" fmla="*/ 65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542 h 10000"/>
                  <a:gd name="connsiteX10" fmla="*/ 7371 w 10000"/>
                  <a:gd name="connsiteY10" fmla="*/ 500 h 10000"/>
                  <a:gd name="connsiteX11" fmla="*/ 7610 w 10000"/>
                  <a:gd name="connsiteY11" fmla="*/ 473 h 10000"/>
                  <a:gd name="connsiteX12" fmla="*/ 7785 w 10000"/>
                  <a:gd name="connsiteY12" fmla="*/ 518 h 10000"/>
                  <a:gd name="connsiteX13" fmla="*/ 8214 w 10000"/>
                  <a:gd name="connsiteY13" fmla="*/ 65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487 h 10000"/>
                  <a:gd name="connsiteX10" fmla="*/ 7371 w 10000"/>
                  <a:gd name="connsiteY10" fmla="*/ 500 h 10000"/>
                  <a:gd name="connsiteX11" fmla="*/ 7610 w 10000"/>
                  <a:gd name="connsiteY11" fmla="*/ 473 h 10000"/>
                  <a:gd name="connsiteX12" fmla="*/ 7785 w 10000"/>
                  <a:gd name="connsiteY12" fmla="*/ 518 h 10000"/>
                  <a:gd name="connsiteX13" fmla="*/ 8214 w 10000"/>
                  <a:gd name="connsiteY13" fmla="*/ 656 h 10000"/>
                  <a:gd name="connsiteX14" fmla="*/ 8388 w 10000"/>
                  <a:gd name="connsiteY14" fmla="*/ 320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2201 h 10000"/>
                  <a:gd name="connsiteX1" fmla="*/ 1241 w 10000"/>
                  <a:gd name="connsiteY1" fmla="*/ 1974 h 10000"/>
                  <a:gd name="connsiteX2" fmla="*/ 1862 w 10000"/>
                  <a:gd name="connsiteY2" fmla="*/ 1974 h 10000"/>
                  <a:gd name="connsiteX3" fmla="*/ 1862 w 10000"/>
                  <a:gd name="connsiteY3" fmla="*/ 1100 h 10000"/>
                  <a:gd name="connsiteX4" fmla="*/ 1621 w 10000"/>
                  <a:gd name="connsiteY4" fmla="*/ 453 h 10000"/>
                  <a:gd name="connsiteX5" fmla="*/ 5621 w 10000"/>
                  <a:gd name="connsiteY5" fmla="*/ 453 h 10000"/>
                  <a:gd name="connsiteX6" fmla="*/ 5621 w 10000"/>
                  <a:gd name="connsiteY6" fmla="*/ 226 h 10000"/>
                  <a:gd name="connsiteX7" fmla="*/ 5621 w 10000"/>
                  <a:gd name="connsiteY7" fmla="*/ 453 h 10000"/>
                  <a:gd name="connsiteX8" fmla="*/ 6448 w 10000"/>
                  <a:gd name="connsiteY8" fmla="*/ 453 h 10000"/>
                  <a:gd name="connsiteX9" fmla="*/ 7228 w 10000"/>
                  <a:gd name="connsiteY9" fmla="*/ 487 h 10000"/>
                  <a:gd name="connsiteX10" fmla="*/ 7371 w 10000"/>
                  <a:gd name="connsiteY10" fmla="*/ 500 h 10000"/>
                  <a:gd name="connsiteX11" fmla="*/ 7610 w 10000"/>
                  <a:gd name="connsiteY11" fmla="*/ 473 h 10000"/>
                  <a:gd name="connsiteX12" fmla="*/ 7785 w 10000"/>
                  <a:gd name="connsiteY12" fmla="*/ 518 h 10000"/>
                  <a:gd name="connsiteX13" fmla="*/ 8214 w 10000"/>
                  <a:gd name="connsiteY13" fmla="*/ 656 h 10000"/>
                  <a:gd name="connsiteX14" fmla="*/ 8451 w 10000"/>
                  <a:gd name="connsiteY14" fmla="*/ 567 h 10000"/>
                  <a:gd name="connsiteX15" fmla="*/ 8552 w 10000"/>
                  <a:gd name="connsiteY15" fmla="*/ 0 h 10000"/>
                  <a:gd name="connsiteX16" fmla="*/ 8966 w 10000"/>
                  <a:gd name="connsiteY16" fmla="*/ 679 h 10000"/>
                  <a:gd name="connsiteX17" fmla="*/ 9172 w 10000"/>
                  <a:gd name="connsiteY17" fmla="*/ 1100 h 10000"/>
                  <a:gd name="connsiteX18" fmla="*/ 9172 w 10000"/>
                  <a:gd name="connsiteY18" fmla="*/ 1974 h 10000"/>
                  <a:gd name="connsiteX19" fmla="*/ 9379 w 10000"/>
                  <a:gd name="connsiteY19" fmla="*/ 2848 h 10000"/>
                  <a:gd name="connsiteX20" fmla="*/ 10000 w 10000"/>
                  <a:gd name="connsiteY20" fmla="*/ 3495 h 10000"/>
                  <a:gd name="connsiteX21" fmla="*/ 9586 w 10000"/>
                  <a:gd name="connsiteY21" fmla="*/ 3721 h 10000"/>
                  <a:gd name="connsiteX22" fmla="*/ 9172 w 10000"/>
                  <a:gd name="connsiteY22" fmla="*/ 4142 h 10000"/>
                  <a:gd name="connsiteX23" fmla="*/ 8966 w 10000"/>
                  <a:gd name="connsiteY23" fmla="*/ 5016 h 10000"/>
                  <a:gd name="connsiteX24" fmla="*/ 8966 w 10000"/>
                  <a:gd name="connsiteY24" fmla="*/ 5890 h 10000"/>
                  <a:gd name="connsiteX25" fmla="*/ 8759 w 10000"/>
                  <a:gd name="connsiteY25" fmla="*/ 6537 h 10000"/>
                  <a:gd name="connsiteX26" fmla="*/ 8310 w 10000"/>
                  <a:gd name="connsiteY26" fmla="*/ 7638 h 10000"/>
                  <a:gd name="connsiteX27" fmla="*/ 8103 w 10000"/>
                  <a:gd name="connsiteY27" fmla="*/ 8511 h 10000"/>
                  <a:gd name="connsiteX28" fmla="*/ 7690 w 10000"/>
                  <a:gd name="connsiteY28" fmla="*/ 8511 h 10000"/>
                  <a:gd name="connsiteX29" fmla="*/ 7690 w 10000"/>
                  <a:gd name="connsiteY29" fmla="*/ 9353 h 10000"/>
                  <a:gd name="connsiteX30" fmla="*/ 6310 w 10000"/>
                  <a:gd name="connsiteY30" fmla="*/ 7928 h 10000"/>
                  <a:gd name="connsiteX31" fmla="*/ 6069 w 10000"/>
                  <a:gd name="connsiteY31" fmla="*/ 8414 h 10000"/>
                  <a:gd name="connsiteX32" fmla="*/ 5552 w 10000"/>
                  <a:gd name="connsiteY32" fmla="*/ 8770 h 10000"/>
                  <a:gd name="connsiteX33" fmla="*/ 5448 w 10000"/>
                  <a:gd name="connsiteY33" fmla="*/ 8867 h 10000"/>
                  <a:gd name="connsiteX34" fmla="*/ 5276 w 10000"/>
                  <a:gd name="connsiteY34" fmla="*/ 8867 h 10000"/>
                  <a:gd name="connsiteX35" fmla="*/ 5345 w 10000"/>
                  <a:gd name="connsiteY35" fmla="*/ 8964 h 10000"/>
                  <a:gd name="connsiteX36" fmla="*/ 5276 w 10000"/>
                  <a:gd name="connsiteY36" fmla="*/ 8964 h 10000"/>
                  <a:gd name="connsiteX37" fmla="*/ 5138 w 10000"/>
                  <a:gd name="connsiteY37" fmla="*/ 8867 h 10000"/>
                  <a:gd name="connsiteX38" fmla="*/ 4862 w 10000"/>
                  <a:gd name="connsiteY38" fmla="*/ 9061 h 10000"/>
                  <a:gd name="connsiteX39" fmla="*/ 4828 w 10000"/>
                  <a:gd name="connsiteY39" fmla="*/ 8996 h 10000"/>
                  <a:gd name="connsiteX40" fmla="*/ 4759 w 10000"/>
                  <a:gd name="connsiteY40" fmla="*/ 9061 h 10000"/>
                  <a:gd name="connsiteX41" fmla="*/ 4724 w 10000"/>
                  <a:gd name="connsiteY41" fmla="*/ 9159 h 10000"/>
                  <a:gd name="connsiteX42" fmla="*/ 4655 w 10000"/>
                  <a:gd name="connsiteY42" fmla="*/ 9159 h 10000"/>
                  <a:gd name="connsiteX43" fmla="*/ 4621 w 10000"/>
                  <a:gd name="connsiteY43" fmla="*/ 9191 h 10000"/>
                  <a:gd name="connsiteX44" fmla="*/ 4517 w 10000"/>
                  <a:gd name="connsiteY44" fmla="*/ 9191 h 10000"/>
                  <a:gd name="connsiteX45" fmla="*/ 4138 w 10000"/>
                  <a:gd name="connsiteY45" fmla="*/ 9256 h 10000"/>
                  <a:gd name="connsiteX46" fmla="*/ 2448 w 10000"/>
                  <a:gd name="connsiteY46" fmla="*/ 9288 h 10000"/>
                  <a:gd name="connsiteX47" fmla="*/ 2138 w 10000"/>
                  <a:gd name="connsiteY47" fmla="*/ 9353 h 10000"/>
                  <a:gd name="connsiteX48" fmla="*/ 1931 w 10000"/>
                  <a:gd name="connsiteY48" fmla="*/ 9385 h 10000"/>
                  <a:gd name="connsiteX49" fmla="*/ 1759 w 10000"/>
                  <a:gd name="connsiteY49" fmla="*/ 9676 h 10000"/>
                  <a:gd name="connsiteX50" fmla="*/ 1655 w 10000"/>
                  <a:gd name="connsiteY50" fmla="*/ 9676 h 10000"/>
                  <a:gd name="connsiteX51" fmla="*/ 2034 w 10000"/>
                  <a:gd name="connsiteY51" fmla="*/ 9353 h 10000"/>
                  <a:gd name="connsiteX52" fmla="*/ 2207 w 10000"/>
                  <a:gd name="connsiteY52" fmla="*/ 9321 h 10000"/>
                  <a:gd name="connsiteX53" fmla="*/ 4414 w 10000"/>
                  <a:gd name="connsiteY53" fmla="*/ 9321 h 10000"/>
                  <a:gd name="connsiteX54" fmla="*/ 5103 w 10000"/>
                  <a:gd name="connsiteY54" fmla="*/ 9061 h 10000"/>
                  <a:gd name="connsiteX55" fmla="*/ 5828 w 10000"/>
                  <a:gd name="connsiteY55" fmla="*/ 8641 h 10000"/>
                  <a:gd name="connsiteX56" fmla="*/ 6552 w 10000"/>
                  <a:gd name="connsiteY56" fmla="*/ 8059 h 10000"/>
                  <a:gd name="connsiteX57" fmla="*/ 7483 w 10000"/>
                  <a:gd name="connsiteY57" fmla="*/ 9321 h 10000"/>
                  <a:gd name="connsiteX58" fmla="*/ 7172 w 10000"/>
                  <a:gd name="connsiteY58" fmla="*/ 8932 h 10000"/>
                  <a:gd name="connsiteX59" fmla="*/ 6483 w 10000"/>
                  <a:gd name="connsiteY59" fmla="*/ 7994 h 10000"/>
                  <a:gd name="connsiteX60" fmla="*/ 5621 w 10000"/>
                  <a:gd name="connsiteY60" fmla="*/ 8867 h 10000"/>
                  <a:gd name="connsiteX61" fmla="*/ 4069 w 10000"/>
                  <a:gd name="connsiteY61" fmla="*/ 9417 h 10000"/>
                  <a:gd name="connsiteX62" fmla="*/ 3655 w 10000"/>
                  <a:gd name="connsiteY62" fmla="*/ 9450 h 10000"/>
                  <a:gd name="connsiteX63" fmla="*/ 2034 w 10000"/>
                  <a:gd name="connsiteY63" fmla="*/ 9353 h 10000"/>
                  <a:gd name="connsiteX64" fmla="*/ 1621 w 10000"/>
                  <a:gd name="connsiteY64" fmla="*/ 9935 h 10000"/>
                  <a:gd name="connsiteX65" fmla="*/ 1034 w 10000"/>
                  <a:gd name="connsiteY65" fmla="*/ 10000 h 10000"/>
                  <a:gd name="connsiteX66" fmla="*/ 1241 w 10000"/>
                  <a:gd name="connsiteY66" fmla="*/ 9353 h 10000"/>
                  <a:gd name="connsiteX67" fmla="*/ 1034 w 10000"/>
                  <a:gd name="connsiteY67" fmla="*/ 8932 h 10000"/>
                  <a:gd name="connsiteX68" fmla="*/ 621 w 10000"/>
                  <a:gd name="connsiteY68" fmla="*/ 8511 h 10000"/>
                  <a:gd name="connsiteX69" fmla="*/ 621 w 10000"/>
                  <a:gd name="connsiteY69" fmla="*/ 8059 h 10000"/>
                  <a:gd name="connsiteX70" fmla="*/ 621 w 10000"/>
                  <a:gd name="connsiteY70" fmla="*/ 7638 h 10000"/>
                  <a:gd name="connsiteX71" fmla="*/ 207 w 10000"/>
                  <a:gd name="connsiteY71" fmla="*/ 7217 h 10000"/>
                  <a:gd name="connsiteX72" fmla="*/ 0 w 10000"/>
                  <a:gd name="connsiteY72" fmla="*/ 7217 h 10000"/>
                  <a:gd name="connsiteX73" fmla="*/ 207 w 10000"/>
                  <a:gd name="connsiteY73" fmla="*/ 6537 h 10000"/>
                  <a:gd name="connsiteX74" fmla="*/ 414 w 10000"/>
                  <a:gd name="connsiteY74" fmla="*/ 6343 h 10000"/>
                  <a:gd name="connsiteX75" fmla="*/ 414 w 10000"/>
                  <a:gd name="connsiteY75" fmla="*/ 6116 h 10000"/>
                  <a:gd name="connsiteX76" fmla="*/ 414 w 10000"/>
                  <a:gd name="connsiteY76" fmla="*/ 5664 h 10000"/>
                  <a:gd name="connsiteX77" fmla="*/ 621 w 10000"/>
                  <a:gd name="connsiteY77" fmla="*/ 5243 h 10000"/>
                  <a:gd name="connsiteX78" fmla="*/ 828 w 10000"/>
                  <a:gd name="connsiteY78" fmla="*/ 5016 h 10000"/>
                  <a:gd name="connsiteX79" fmla="*/ 1241 w 10000"/>
                  <a:gd name="connsiteY79" fmla="*/ 5016 h 10000"/>
                  <a:gd name="connsiteX80" fmla="*/ 1241 w 10000"/>
                  <a:gd name="connsiteY80" fmla="*/ 4368 h 10000"/>
                  <a:gd name="connsiteX81" fmla="*/ 1241 w 10000"/>
                  <a:gd name="connsiteY81" fmla="*/ 3721 h 10000"/>
                  <a:gd name="connsiteX82" fmla="*/ 1241 w 10000"/>
                  <a:gd name="connsiteY82" fmla="*/ 2848 h 10000"/>
                  <a:gd name="connsiteX83" fmla="*/ 1241 w 10000"/>
                  <a:gd name="connsiteY83" fmla="*/ 2201 h 10000"/>
                  <a:gd name="connsiteX0" fmla="*/ 1241 w 10000"/>
                  <a:gd name="connsiteY0" fmla="*/ 1975 h 9774"/>
                  <a:gd name="connsiteX1" fmla="*/ 1241 w 10000"/>
                  <a:gd name="connsiteY1" fmla="*/ 1748 h 9774"/>
                  <a:gd name="connsiteX2" fmla="*/ 1862 w 10000"/>
                  <a:gd name="connsiteY2" fmla="*/ 1748 h 9774"/>
                  <a:gd name="connsiteX3" fmla="*/ 1862 w 10000"/>
                  <a:gd name="connsiteY3" fmla="*/ 874 h 9774"/>
                  <a:gd name="connsiteX4" fmla="*/ 1621 w 10000"/>
                  <a:gd name="connsiteY4" fmla="*/ 227 h 9774"/>
                  <a:gd name="connsiteX5" fmla="*/ 5621 w 10000"/>
                  <a:gd name="connsiteY5" fmla="*/ 227 h 9774"/>
                  <a:gd name="connsiteX6" fmla="*/ 5621 w 10000"/>
                  <a:gd name="connsiteY6" fmla="*/ 0 h 9774"/>
                  <a:gd name="connsiteX7" fmla="*/ 5621 w 10000"/>
                  <a:gd name="connsiteY7" fmla="*/ 227 h 9774"/>
                  <a:gd name="connsiteX8" fmla="*/ 6448 w 10000"/>
                  <a:gd name="connsiteY8" fmla="*/ 227 h 9774"/>
                  <a:gd name="connsiteX9" fmla="*/ 7228 w 10000"/>
                  <a:gd name="connsiteY9" fmla="*/ 261 h 9774"/>
                  <a:gd name="connsiteX10" fmla="*/ 7371 w 10000"/>
                  <a:gd name="connsiteY10" fmla="*/ 274 h 9774"/>
                  <a:gd name="connsiteX11" fmla="*/ 7610 w 10000"/>
                  <a:gd name="connsiteY11" fmla="*/ 247 h 9774"/>
                  <a:gd name="connsiteX12" fmla="*/ 7785 w 10000"/>
                  <a:gd name="connsiteY12" fmla="*/ 292 h 9774"/>
                  <a:gd name="connsiteX13" fmla="*/ 8214 w 10000"/>
                  <a:gd name="connsiteY13" fmla="*/ 430 h 9774"/>
                  <a:gd name="connsiteX14" fmla="*/ 8451 w 10000"/>
                  <a:gd name="connsiteY14" fmla="*/ 341 h 9774"/>
                  <a:gd name="connsiteX15" fmla="*/ 8647 w 10000"/>
                  <a:gd name="connsiteY15" fmla="*/ 268 h 9774"/>
                  <a:gd name="connsiteX16" fmla="*/ 8966 w 10000"/>
                  <a:gd name="connsiteY16" fmla="*/ 453 h 9774"/>
                  <a:gd name="connsiteX17" fmla="*/ 9172 w 10000"/>
                  <a:gd name="connsiteY17" fmla="*/ 874 h 9774"/>
                  <a:gd name="connsiteX18" fmla="*/ 9172 w 10000"/>
                  <a:gd name="connsiteY18" fmla="*/ 1748 h 9774"/>
                  <a:gd name="connsiteX19" fmla="*/ 9379 w 10000"/>
                  <a:gd name="connsiteY19" fmla="*/ 2622 h 9774"/>
                  <a:gd name="connsiteX20" fmla="*/ 10000 w 10000"/>
                  <a:gd name="connsiteY20" fmla="*/ 3269 h 9774"/>
                  <a:gd name="connsiteX21" fmla="*/ 9586 w 10000"/>
                  <a:gd name="connsiteY21" fmla="*/ 3495 h 9774"/>
                  <a:gd name="connsiteX22" fmla="*/ 9172 w 10000"/>
                  <a:gd name="connsiteY22" fmla="*/ 3916 h 9774"/>
                  <a:gd name="connsiteX23" fmla="*/ 8966 w 10000"/>
                  <a:gd name="connsiteY23" fmla="*/ 4790 h 9774"/>
                  <a:gd name="connsiteX24" fmla="*/ 8966 w 10000"/>
                  <a:gd name="connsiteY24" fmla="*/ 5664 h 9774"/>
                  <a:gd name="connsiteX25" fmla="*/ 8759 w 10000"/>
                  <a:gd name="connsiteY25" fmla="*/ 6311 h 9774"/>
                  <a:gd name="connsiteX26" fmla="*/ 8310 w 10000"/>
                  <a:gd name="connsiteY26" fmla="*/ 7412 h 9774"/>
                  <a:gd name="connsiteX27" fmla="*/ 8103 w 10000"/>
                  <a:gd name="connsiteY27" fmla="*/ 8285 h 9774"/>
                  <a:gd name="connsiteX28" fmla="*/ 7690 w 10000"/>
                  <a:gd name="connsiteY28" fmla="*/ 8285 h 9774"/>
                  <a:gd name="connsiteX29" fmla="*/ 7690 w 10000"/>
                  <a:gd name="connsiteY29" fmla="*/ 9127 h 9774"/>
                  <a:gd name="connsiteX30" fmla="*/ 6310 w 10000"/>
                  <a:gd name="connsiteY30" fmla="*/ 7702 h 9774"/>
                  <a:gd name="connsiteX31" fmla="*/ 6069 w 10000"/>
                  <a:gd name="connsiteY31" fmla="*/ 8188 h 9774"/>
                  <a:gd name="connsiteX32" fmla="*/ 5552 w 10000"/>
                  <a:gd name="connsiteY32" fmla="*/ 8544 h 9774"/>
                  <a:gd name="connsiteX33" fmla="*/ 5448 w 10000"/>
                  <a:gd name="connsiteY33" fmla="*/ 8641 h 9774"/>
                  <a:gd name="connsiteX34" fmla="*/ 5276 w 10000"/>
                  <a:gd name="connsiteY34" fmla="*/ 8641 h 9774"/>
                  <a:gd name="connsiteX35" fmla="*/ 5345 w 10000"/>
                  <a:gd name="connsiteY35" fmla="*/ 8738 h 9774"/>
                  <a:gd name="connsiteX36" fmla="*/ 5276 w 10000"/>
                  <a:gd name="connsiteY36" fmla="*/ 8738 h 9774"/>
                  <a:gd name="connsiteX37" fmla="*/ 5138 w 10000"/>
                  <a:gd name="connsiteY37" fmla="*/ 8641 h 9774"/>
                  <a:gd name="connsiteX38" fmla="*/ 4862 w 10000"/>
                  <a:gd name="connsiteY38" fmla="*/ 8835 h 9774"/>
                  <a:gd name="connsiteX39" fmla="*/ 4828 w 10000"/>
                  <a:gd name="connsiteY39" fmla="*/ 8770 h 9774"/>
                  <a:gd name="connsiteX40" fmla="*/ 4759 w 10000"/>
                  <a:gd name="connsiteY40" fmla="*/ 8835 h 9774"/>
                  <a:gd name="connsiteX41" fmla="*/ 4724 w 10000"/>
                  <a:gd name="connsiteY41" fmla="*/ 8933 h 9774"/>
                  <a:gd name="connsiteX42" fmla="*/ 4655 w 10000"/>
                  <a:gd name="connsiteY42" fmla="*/ 8933 h 9774"/>
                  <a:gd name="connsiteX43" fmla="*/ 4621 w 10000"/>
                  <a:gd name="connsiteY43" fmla="*/ 8965 h 9774"/>
                  <a:gd name="connsiteX44" fmla="*/ 4517 w 10000"/>
                  <a:gd name="connsiteY44" fmla="*/ 8965 h 9774"/>
                  <a:gd name="connsiteX45" fmla="*/ 4138 w 10000"/>
                  <a:gd name="connsiteY45" fmla="*/ 9030 h 9774"/>
                  <a:gd name="connsiteX46" fmla="*/ 2448 w 10000"/>
                  <a:gd name="connsiteY46" fmla="*/ 9062 h 9774"/>
                  <a:gd name="connsiteX47" fmla="*/ 2138 w 10000"/>
                  <a:gd name="connsiteY47" fmla="*/ 9127 h 9774"/>
                  <a:gd name="connsiteX48" fmla="*/ 1931 w 10000"/>
                  <a:gd name="connsiteY48" fmla="*/ 9159 h 9774"/>
                  <a:gd name="connsiteX49" fmla="*/ 1759 w 10000"/>
                  <a:gd name="connsiteY49" fmla="*/ 9450 h 9774"/>
                  <a:gd name="connsiteX50" fmla="*/ 1655 w 10000"/>
                  <a:gd name="connsiteY50" fmla="*/ 9450 h 9774"/>
                  <a:gd name="connsiteX51" fmla="*/ 2034 w 10000"/>
                  <a:gd name="connsiteY51" fmla="*/ 9127 h 9774"/>
                  <a:gd name="connsiteX52" fmla="*/ 2207 w 10000"/>
                  <a:gd name="connsiteY52" fmla="*/ 9095 h 9774"/>
                  <a:gd name="connsiteX53" fmla="*/ 4414 w 10000"/>
                  <a:gd name="connsiteY53" fmla="*/ 9095 h 9774"/>
                  <a:gd name="connsiteX54" fmla="*/ 5103 w 10000"/>
                  <a:gd name="connsiteY54" fmla="*/ 8835 h 9774"/>
                  <a:gd name="connsiteX55" fmla="*/ 5828 w 10000"/>
                  <a:gd name="connsiteY55" fmla="*/ 8415 h 9774"/>
                  <a:gd name="connsiteX56" fmla="*/ 6552 w 10000"/>
                  <a:gd name="connsiteY56" fmla="*/ 7833 h 9774"/>
                  <a:gd name="connsiteX57" fmla="*/ 7483 w 10000"/>
                  <a:gd name="connsiteY57" fmla="*/ 9095 h 9774"/>
                  <a:gd name="connsiteX58" fmla="*/ 7172 w 10000"/>
                  <a:gd name="connsiteY58" fmla="*/ 8706 h 9774"/>
                  <a:gd name="connsiteX59" fmla="*/ 6483 w 10000"/>
                  <a:gd name="connsiteY59" fmla="*/ 7768 h 9774"/>
                  <a:gd name="connsiteX60" fmla="*/ 5621 w 10000"/>
                  <a:gd name="connsiteY60" fmla="*/ 8641 h 9774"/>
                  <a:gd name="connsiteX61" fmla="*/ 4069 w 10000"/>
                  <a:gd name="connsiteY61" fmla="*/ 9191 h 9774"/>
                  <a:gd name="connsiteX62" fmla="*/ 3655 w 10000"/>
                  <a:gd name="connsiteY62" fmla="*/ 9224 h 9774"/>
                  <a:gd name="connsiteX63" fmla="*/ 2034 w 10000"/>
                  <a:gd name="connsiteY63" fmla="*/ 9127 h 9774"/>
                  <a:gd name="connsiteX64" fmla="*/ 1621 w 10000"/>
                  <a:gd name="connsiteY64" fmla="*/ 9709 h 9774"/>
                  <a:gd name="connsiteX65" fmla="*/ 1034 w 10000"/>
                  <a:gd name="connsiteY65" fmla="*/ 9774 h 9774"/>
                  <a:gd name="connsiteX66" fmla="*/ 1241 w 10000"/>
                  <a:gd name="connsiteY66" fmla="*/ 9127 h 9774"/>
                  <a:gd name="connsiteX67" fmla="*/ 1034 w 10000"/>
                  <a:gd name="connsiteY67" fmla="*/ 8706 h 9774"/>
                  <a:gd name="connsiteX68" fmla="*/ 621 w 10000"/>
                  <a:gd name="connsiteY68" fmla="*/ 8285 h 9774"/>
                  <a:gd name="connsiteX69" fmla="*/ 621 w 10000"/>
                  <a:gd name="connsiteY69" fmla="*/ 7833 h 9774"/>
                  <a:gd name="connsiteX70" fmla="*/ 621 w 10000"/>
                  <a:gd name="connsiteY70" fmla="*/ 7412 h 9774"/>
                  <a:gd name="connsiteX71" fmla="*/ 207 w 10000"/>
                  <a:gd name="connsiteY71" fmla="*/ 6991 h 9774"/>
                  <a:gd name="connsiteX72" fmla="*/ 0 w 10000"/>
                  <a:gd name="connsiteY72" fmla="*/ 6991 h 9774"/>
                  <a:gd name="connsiteX73" fmla="*/ 207 w 10000"/>
                  <a:gd name="connsiteY73" fmla="*/ 6311 h 9774"/>
                  <a:gd name="connsiteX74" fmla="*/ 414 w 10000"/>
                  <a:gd name="connsiteY74" fmla="*/ 6117 h 9774"/>
                  <a:gd name="connsiteX75" fmla="*/ 414 w 10000"/>
                  <a:gd name="connsiteY75" fmla="*/ 5890 h 9774"/>
                  <a:gd name="connsiteX76" fmla="*/ 414 w 10000"/>
                  <a:gd name="connsiteY76" fmla="*/ 5438 h 9774"/>
                  <a:gd name="connsiteX77" fmla="*/ 621 w 10000"/>
                  <a:gd name="connsiteY77" fmla="*/ 5017 h 9774"/>
                  <a:gd name="connsiteX78" fmla="*/ 828 w 10000"/>
                  <a:gd name="connsiteY78" fmla="*/ 4790 h 9774"/>
                  <a:gd name="connsiteX79" fmla="*/ 1241 w 10000"/>
                  <a:gd name="connsiteY79" fmla="*/ 4790 h 9774"/>
                  <a:gd name="connsiteX80" fmla="*/ 1241 w 10000"/>
                  <a:gd name="connsiteY80" fmla="*/ 4142 h 9774"/>
                  <a:gd name="connsiteX81" fmla="*/ 1241 w 10000"/>
                  <a:gd name="connsiteY81" fmla="*/ 3495 h 9774"/>
                  <a:gd name="connsiteX82" fmla="*/ 1241 w 10000"/>
                  <a:gd name="connsiteY82" fmla="*/ 2622 h 9774"/>
                  <a:gd name="connsiteX83" fmla="*/ 1241 w 10000"/>
                  <a:gd name="connsiteY83" fmla="*/ 1975 h 9774"/>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14 w 10000"/>
                  <a:gd name="connsiteY13" fmla="*/ 328 h 10000"/>
                  <a:gd name="connsiteX14" fmla="*/ 8451 w 10000"/>
                  <a:gd name="connsiteY14" fmla="*/ 349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14 w 10000"/>
                  <a:gd name="connsiteY13" fmla="*/ 328 h 10000"/>
                  <a:gd name="connsiteX14" fmla="*/ 8451 w 10000"/>
                  <a:gd name="connsiteY14" fmla="*/ 265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14 w 10000"/>
                  <a:gd name="connsiteY13" fmla="*/ 328 h 10000"/>
                  <a:gd name="connsiteX14" fmla="*/ 8451 w 10000"/>
                  <a:gd name="connsiteY14" fmla="*/ 265 h 10000"/>
                  <a:gd name="connsiteX15" fmla="*/ 8679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14 w 10000"/>
                  <a:gd name="connsiteY13" fmla="*/ 328 h 10000"/>
                  <a:gd name="connsiteX14" fmla="*/ 8451 w 10000"/>
                  <a:gd name="connsiteY14" fmla="*/ 265 h 10000"/>
                  <a:gd name="connsiteX15" fmla="*/ 8679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46 w 10000"/>
                  <a:gd name="connsiteY13" fmla="*/ 300 h 10000"/>
                  <a:gd name="connsiteX14" fmla="*/ 8451 w 10000"/>
                  <a:gd name="connsiteY14" fmla="*/ 265 h 10000"/>
                  <a:gd name="connsiteX15" fmla="*/ 8679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46 w 10000"/>
                  <a:gd name="connsiteY13" fmla="*/ 300 h 10000"/>
                  <a:gd name="connsiteX14" fmla="*/ 8451 w 10000"/>
                  <a:gd name="connsiteY14" fmla="*/ 265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46 w 10000"/>
                  <a:gd name="connsiteY13" fmla="*/ 300 h 10000"/>
                  <a:gd name="connsiteX14" fmla="*/ 8451 w 10000"/>
                  <a:gd name="connsiteY14" fmla="*/ 209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278 w 10000"/>
                  <a:gd name="connsiteY13" fmla="*/ 244 h 10000"/>
                  <a:gd name="connsiteX14" fmla="*/ 8451 w 10000"/>
                  <a:gd name="connsiteY14" fmla="*/ 209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10 w 10000"/>
                  <a:gd name="connsiteY13" fmla="*/ 328 h 10000"/>
                  <a:gd name="connsiteX14" fmla="*/ 8451 w 10000"/>
                  <a:gd name="connsiteY14" fmla="*/ 209 h 10000"/>
                  <a:gd name="connsiteX15" fmla="*/ 8647 w 10000"/>
                  <a:gd name="connsiteY15" fmla="*/ 274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10 w 10000"/>
                  <a:gd name="connsiteY13" fmla="*/ 328 h 10000"/>
                  <a:gd name="connsiteX14" fmla="*/ 8451 w 10000"/>
                  <a:gd name="connsiteY14" fmla="*/ 209 h 10000"/>
                  <a:gd name="connsiteX15" fmla="*/ 8710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10 w 10000"/>
                  <a:gd name="connsiteY13" fmla="*/ 328 h 10000"/>
                  <a:gd name="connsiteX14" fmla="*/ 8578 w 10000"/>
                  <a:gd name="connsiteY14" fmla="*/ 321 h 10000"/>
                  <a:gd name="connsiteX15" fmla="*/ 8710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10 w 10000"/>
                  <a:gd name="connsiteY13" fmla="*/ 412 h 10000"/>
                  <a:gd name="connsiteX14" fmla="*/ 8578 w 10000"/>
                  <a:gd name="connsiteY14" fmla="*/ 321 h 10000"/>
                  <a:gd name="connsiteX15" fmla="*/ 8710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42 w 10000"/>
                  <a:gd name="connsiteY13" fmla="*/ 272 h 10000"/>
                  <a:gd name="connsiteX14" fmla="*/ 8578 w 10000"/>
                  <a:gd name="connsiteY14" fmla="*/ 321 h 10000"/>
                  <a:gd name="connsiteX15" fmla="*/ 8710 w 10000"/>
                  <a:gd name="connsiteY15" fmla="*/ 302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42 w 10000"/>
                  <a:gd name="connsiteY13" fmla="*/ 272 h 10000"/>
                  <a:gd name="connsiteX14" fmla="*/ 8578 w 10000"/>
                  <a:gd name="connsiteY14" fmla="*/ 321 h 10000"/>
                  <a:gd name="connsiteX15" fmla="*/ 8773 w 10000"/>
                  <a:gd name="connsiteY15" fmla="*/ 218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42 w 10000"/>
                  <a:gd name="connsiteY13" fmla="*/ 272 h 10000"/>
                  <a:gd name="connsiteX14" fmla="*/ 8578 w 10000"/>
                  <a:gd name="connsiteY14" fmla="*/ 265 h 10000"/>
                  <a:gd name="connsiteX15" fmla="*/ 8773 w 10000"/>
                  <a:gd name="connsiteY15" fmla="*/ 218 h 10000"/>
                  <a:gd name="connsiteX16" fmla="*/ 8966 w 10000"/>
                  <a:gd name="connsiteY16" fmla="*/ 463 h 10000"/>
                  <a:gd name="connsiteX17" fmla="*/ 9172 w 10000"/>
                  <a:gd name="connsiteY17" fmla="*/ 894 h 10000"/>
                  <a:gd name="connsiteX18" fmla="*/ 9172 w 10000"/>
                  <a:gd name="connsiteY18" fmla="*/ 1788 h 10000"/>
                  <a:gd name="connsiteX19" fmla="*/ 9379 w 10000"/>
                  <a:gd name="connsiteY19" fmla="*/ 2683 h 10000"/>
                  <a:gd name="connsiteX20" fmla="*/ 10000 w 10000"/>
                  <a:gd name="connsiteY20" fmla="*/ 3345 h 10000"/>
                  <a:gd name="connsiteX21" fmla="*/ 9586 w 10000"/>
                  <a:gd name="connsiteY21" fmla="*/ 3576 h 10000"/>
                  <a:gd name="connsiteX22" fmla="*/ 9172 w 10000"/>
                  <a:gd name="connsiteY22" fmla="*/ 4007 h 10000"/>
                  <a:gd name="connsiteX23" fmla="*/ 8966 w 10000"/>
                  <a:gd name="connsiteY23" fmla="*/ 4901 h 10000"/>
                  <a:gd name="connsiteX24" fmla="*/ 8966 w 10000"/>
                  <a:gd name="connsiteY24" fmla="*/ 5795 h 10000"/>
                  <a:gd name="connsiteX25" fmla="*/ 8759 w 10000"/>
                  <a:gd name="connsiteY25" fmla="*/ 6457 h 10000"/>
                  <a:gd name="connsiteX26" fmla="*/ 8310 w 10000"/>
                  <a:gd name="connsiteY26" fmla="*/ 7583 h 10000"/>
                  <a:gd name="connsiteX27" fmla="*/ 8103 w 10000"/>
                  <a:gd name="connsiteY27" fmla="*/ 8477 h 10000"/>
                  <a:gd name="connsiteX28" fmla="*/ 7690 w 10000"/>
                  <a:gd name="connsiteY28" fmla="*/ 8477 h 10000"/>
                  <a:gd name="connsiteX29" fmla="*/ 7690 w 10000"/>
                  <a:gd name="connsiteY29" fmla="*/ 9338 h 10000"/>
                  <a:gd name="connsiteX30" fmla="*/ 6310 w 10000"/>
                  <a:gd name="connsiteY30" fmla="*/ 7880 h 10000"/>
                  <a:gd name="connsiteX31" fmla="*/ 6069 w 10000"/>
                  <a:gd name="connsiteY31" fmla="*/ 8377 h 10000"/>
                  <a:gd name="connsiteX32" fmla="*/ 5552 w 10000"/>
                  <a:gd name="connsiteY32" fmla="*/ 8742 h 10000"/>
                  <a:gd name="connsiteX33" fmla="*/ 5448 w 10000"/>
                  <a:gd name="connsiteY33" fmla="*/ 8841 h 10000"/>
                  <a:gd name="connsiteX34" fmla="*/ 5276 w 10000"/>
                  <a:gd name="connsiteY34" fmla="*/ 8841 h 10000"/>
                  <a:gd name="connsiteX35" fmla="*/ 5345 w 10000"/>
                  <a:gd name="connsiteY35" fmla="*/ 8940 h 10000"/>
                  <a:gd name="connsiteX36" fmla="*/ 5276 w 10000"/>
                  <a:gd name="connsiteY36" fmla="*/ 8940 h 10000"/>
                  <a:gd name="connsiteX37" fmla="*/ 5138 w 10000"/>
                  <a:gd name="connsiteY37" fmla="*/ 8841 h 10000"/>
                  <a:gd name="connsiteX38" fmla="*/ 4862 w 10000"/>
                  <a:gd name="connsiteY38" fmla="*/ 9039 h 10000"/>
                  <a:gd name="connsiteX39" fmla="*/ 4828 w 10000"/>
                  <a:gd name="connsiteY39" fmla="*/ 8973 h 10000"/>
                  <a:gd name="connsiteX40" fmla="*/ 4759 w 10000"/>
                  <a:gd name="connsiteY40" fmla="*/ 9039 h 10000"/>
                  <a:gd name="connsiteX41" fmla="*/ 4724 w 10000"/>
                  <a:gd name="connsiteY41" fmla="*/ 9140 h 10000"/>
                  <a:gd name="connsiteX42" fmla="*/ 4655 w 10000"/>
                  <a:gd name="connsiteY42" fmla="*/ 9140 h 10000"/>
                  <a:gd name="connsiteX43" fmla="*/ 4621 w 10000"/>
                  <a:gd name="connsiteY43" fmla="*/ 9172 h 10000"/>
                  <a:gd name="connsiteX44" fmla="*/ 4517 w 10000"/>
                  <a:gd name="connsiteY44" fmla="*/ 9172 h 10000"/>
                  <a:gd name="connsiteX45" fmla="*/ 4138 w 10000"/>
                  <a:gd name="connsiteY45" fmla="*/ 9239 h 10000"/>
                  <a:gd name="connsiteX46" fmla="*/ 2448 w 10000"/>
                  <a:gd name="connsiteY46" fmla="*/ 9272 h 10000"/>
                  <a:gd name="connsiteX47" fmla="*/ 2138 w 10000"/>
                  <a:gd name="connsiteY47" fmla="*/ 9338 h 10000"/>
                  <a:gd name="connsiteX48" fmla="*/ 1931 w 10000"/>
                  <a:gd name="connsiteY48" fmla="*/ 9371 h 10000"/>
                  <a:gd name="connsiteX49" fmla="*/ 1759 w 10000"/>
                  <a:gd name="connsiteY49" fmla="*/ 9669 h 10000"/>
                  <a:gd name="connsiteX50" fmla="*/ 1655 w 10000"/>
                  <a:gd name="connsiteY50" fmla="*/ 9669 h 10000"/>
                  <a:gd name="connsiteX51" fmla="*/ 2034 w 10000"/>
                  <a:gd name="connsiteY51" fmla="*/ 9338 h 10000"/>
                  <a:gd name="connsiteX52" fmla="*/ 2207 w 10000"/>
                  <a:gd name="connsiteY52" fmla="*/ 9305 h 10000"/>
                  <a:gd name="connsiteX53" fmla="*/ 4414 w 10000"/>
                  <a:gd name="connsiteY53" fmla="*/ 9305 h 10000"/>
                  <a:gd name="connsiteX54" fmla="*/ 5103 w 10000"/>
                  <a:gd name="connsiteY54" fmla="*/ 9039 h 10000"/>
                  <a:gd name="connsiteX55" fmla="*/ 5828 w 10000"/>
                  <a:gd name="connsiteY55" fmla="*/ 8610 h 10000"/>
                  <a:gd name="connsiteX56" fmla="*/ 6552 w 10000"/>
                  <a:gd name="connsiteY56" fmla="*/ 8014 h 10000"/>
                  <a:gd name="connsiteX57" fmla="*/ 7483 w 10000"/>
                  <a:gd name="connsiteY57" fmla="*/ 9305 h 10000"/>
                  <a:gd name="connsiteX58" fmla="*/ 7172 w 10000"/>
                  <a:gd name="connsiteY58" fmla="*/ 8907 h 10000"/>
                  <a:gd name="connsiteX59" fmla="*/ 6483 w 10000"/>
                  <a:gd name="connsiteY59" fmla="*/ 7948 h 10000"/>
                  <a:gd name="connsiteX60" fmla="*/ 5621 w 10000"/>
                  <a:gd name="connsiteY60" fmla="*/ 8841 h 10000"/>
                  <a:gd name="connsiteX61" fmla="*/ 4069 w 10000"/>
                  <a:gd name="connsiteY61" fmla="*/ 9404 h 10000"/>
                  <a:gd name="connsiteX62" fmla="*/ 3655 w 10000"/>
                  <a:gd name="connsiteY62" fmla="*/ 9437 h 10000"/>
                  <a:gd name="connsiteX63" fmla="*/ 2034 w 10000"/>
                  <a:gd name="connsiteY63" fmla="*/ 9338 h 10000"/>
                  <a:gd name="connsiteX64" fmla="*/ 1621 w 10000"/>
                  <a:gd name="connsiteY64" fmla="*/ 9933 h 10000"/>
                  <a:gd name="connsiteX65" fmla="*/ 1034 w 10000"/>
                  <a:gd name="connsiteY65" fmla="*/ 10000 h 10000"/>
                  <a:gd name="connsiteX66" fmla="*/ 1241 w 10000"/>
                  <a:gd name="connsiteY66" fmla="*/ 9338 h 10000"/>
                  <a:gd name="connsiteX67" fmla="*/ 1034 w 10000"/>
                  <a:gd name="connsiteY67" fmla="*/ 8907 h 10000"/>
                  <a:gd name="connsiteX68" fmla="*/ 621 w 10000"/>
                  <a:gd name="connsiteY68" fmla="*/ 8477 h 10000"/>
                  <a:gd name="connsiteX69" fmla="*/ 621 w 10000"/>
                  <a:gd name="connsiteY69" fmla="*/ 8014 h 10000"/>
                  <a:gd name="connsiteX70" fmla="*/ 621 w 10000"/>
                  <a:gd name="connsiteY70" fmla="*/ 7583 h 10000"/>
                  <a:gd name="connsiteX71" fmla="*/ 207 w 10000"/>
                  <a:gd name="connsiteY71" fmla="*/ 7153 h 10000"/>
                  <a:gd name="connsiteX72" fmla="*/ 0 w 10000"/>
                  <a:gd name="connsiteY72" fmla="*/ 7153 h 10000"/>
                  <a:gd name="connsiteX73" fmla="*/ 207 w 10000"/>
                  <a:gd name="connsiteY73" fmla="*/ 6457 h 10000"/>
                  <a:gd name="connsiteX74" fmla="*/ 414 w 10000"/>
                  <a:gd name="connsiteY74" fmla="*/ 6258 h 10000"/>
                  <a:gd name="connsiteX75" fmla="*/ 414 w 10000"/>
                  <a:gd name="connsiteY75" fmla="*/ 6026 h 10000"/>
                  <a:gd name="connsiteX76" fmla="*/ 414 w 10000"/>
                  <a:gd name="connsiteY76" fmla="*/ 5564 h 10000"/>
                  <a:gd name="connsiteX77" fmla="*/ 621 w 10000"/>
                  <a:gd name="connsiteY77" fmla="*/ 5133 h 10000"/>
                  <a:gd name="connsiteX78" fmla="*/ 828 w 10000"/>
                  <a:gd name="connsiteY78" fmla="*/ 4901 h 10000"/>
                  <a:gd name="connsiteX79" fmla="*/ 1241 w 10000"/>
                  <a:gd name="connsiteY79" fmla="*/ 4901 h 10000"/>
                  <a:gd name="connsiteX80" fmla="*/ 1241 w 10000"/>
                  <a:gd name="connsiteY80" fmla="*/ 4238 h 10000"/>
                  <a:gd name="connsiteX81" fmla="*/ 1241 w 10000"/>
                  <a:gd name="connsiteY81" fmla="*/ 3576 h 10000"/>
                  <a:gd name="connsiteX82" fmla="*/ 1241 w 10000"/>
                  <a:gd name="connsiteY82" fmla="*/ 2683 h 10000"/>
                  <a:gd name="connsiteX83" fmla="*/ 1241 w 10000"/>
                  <a:gd name="connsiteY83" fmla="*/ 2021 h 10000"/>
                  <a:gd name="connsiteX0" fmla="*/ 1241 w 10000"/>
                  <a:gd name="connsiteY0" fmla="*/ 2021 h 10000"/>
                  <a:gd name="connsiteX1" fmla="*/ 1241 w 10000"/>
                  <a:gd name="connsiteY1" fmla="*/ 1788 h 10000"/>
                  <a:gd name="connsiteX2" fmla="*/ 1862 w 10000"/>
                  <a:gd name="connsiteY2" fmla="*/ 1788 h 10000"/>
                  <a:gd name="connsiteX3" fmla="*/ 1862 w 10000"/>
                  <a:gd name="connsiteY3" fmla="*/ 894 h 10000"/>
                  <a:gd name="connsiteX4" fmla="*/ 1621 w 10000"/>
                  <a:gd name="connsiteY4" fmla="*/ 232 h 10000"/>
                  <a:gd name="connsiteX5" fmla="*/ 5621 w 10000"/>
                  <a:gd name="connsiteY5" fmla="*/ 232 h 10000"/>
                  <a:gd name="connsiteX6" fmla="*/ 5621 w 10000"/>
                  <a:gd name="connsiteY6" fmla="*/ 0 h 10000"/>
                  <a:gd name="connsiteX7" fmla="*/ 5621 w 10000"/>
                  <a:gd name="connsiteY7" fmla="*/ 232 h 10000"/>
                  <a:gd name="connsiteX8" fmla="*/ 6448 w 10000"/>
                  <a:gd name="connsiteY8" fmla="*/ 232 h 10000"/>
                  <a:gd name="connsiteX9" fmla="*/ 7228 w 10000"/>
                  <a:gd name="connsiteY9" fmla="*/ 267 h 10000"/>
                  <a:gd name="connsiteX10" fmla="*/ 7371 w 10000"/>
                  <a:gd name="connsiteY10" fmla="*/ 280 h 10000"/>
                  <a:gd name="connsiteX11" fmla="*/ 7610 w 10000"/>
                  <a:gd name="connsiteY11" fmla="*/ 253 h 10000"/>
                  <a:gd name="connsiteX12" fmla="*/ 7785 w 10000"/>
                  <a:gd name="connsiteY12" fmla="*/ 299 h 10000"/>
                  <a:gd name="connsiteX13" fmla="*/ 8342 w 10000"/>
                  <a:gd name="connsiteY13" fmla="*/ 272 h 10000"/>
                  <a:gd name="connsiteX14" fmla="*/ 8773 w 10000"/>
                  <a:gd name="connsiteY14" fmla="*/ 218 h 10000"/>
                  <a:gd name="connsiteX15" fmla="*/ 8966 w 10000"/>
                  <a:gd name="connsiteY15" fmla="*/ 463 h 10000"/>
                  <a:gd name="connsiteX16" fmla="*/ 9172 w 10000"/>
                  <a:gd name="connsiteY16" fmla="*/ 894 h 10000"/>
                  <a:gd name="connsiteX17" fmla="*/ 9172 w 10000"/>
                  <a:gd name="connsiteY17" fmla="*/ 1788 h 10000"/>
                  <a:gd name="connsiteX18" fmla="*/ 9379 w 10000"/>
                  <a:gd name="connsiteY18" fmla="*/ 2683 h 10000"/>
                  <a:gd name="connsiteX19" fmla="*/ 10000 w 10000"/>
                  <a:gd name="connsiteY19" fmla="*/ 3345 h 10000"/>
                  <a:gd name="connsiteX20" fmla="*/ 9586 w 10000"/>
                  <a:gd name="connsiteY20" fmla="*/ 3576 h 10000"/>
                  <a:gd name="connsiteX21" fmla="*/ 9172 w 10000"/>
                  <a:gd name="connsiteY21" fmla="*/ 4007 h 10000"/>
                  <a:gd name="connsiteX22" fmla="*/ 8966 w 10000"/>
                  <a:gd name="connsiteY22" fmla="*/ 4901 h 10000"/>
                  <a:gd name="connsiteX23" fmla="*/ 8966 w 10000"/>
                  <a:gd name="connsiteY23" fmla="*/ 5795 h 10000"/>
                  <a:gd name="connsiteX24" fmla="*/ 8759 w 10000"/>
                  <a:gd name="connsiteY24" fmla="*/ 6457 h 10000"/>
                  <a:gd name="connsiteX25" fmla="*/ 8310 w 10000"/>
                  <a:gd name="connsiteY25" fmla="*/ 7583 h 10000"/>
                  <a:gd name="connsiteX26" fmla="*/ 8103 w 10000"/>
                  <a:gd name="connsiteY26" fmla="*/ 8477 h 10000"/>
                  <a:gd name="connsiteX27" fmla="*/ 7690 w 10000"/>
                  <a:gd name="connsiteY27" fmla="*/ 8477 h 10000"/>
                  <a:gd name="connsiteX28" fmla="*/ 7690 w 10000"/>
                  <a:gd name="connsiteY28" fmla="*/ 9338 h 10000"/>
                  <a:gd name="connsiteX29" fmla="*/ 6310 w 10000"/>
                  <a:gd name="connsiteY29" fmla="*/ 7880 h 10000"/>
                  <a:gd name="connsiteX30" fmla="*/ 6069 w 10000"/>
                  <a:gd name="connsiteY30" fmla="*/ 8377 h 10000"/>
                  <a:gd name="connsiteX31" fmla="*/ 5552 w 10000"/>
                  <a:gd name="connsiteY31" fmla="*/ 8742 h 10000"/>
                  <a:gd name="connsiteX32" fmla="*/ 5448 w 10000"/>
                  <a:gd name="connsiteY32" fmla="*/ 8841 h 10000"/>
                  <a:gd name="connsiteX33" fmla="*/ 5276 w 10000"/>
                  <a:gd name="connsiteY33" fmla="*/ 8841 h 10000"/>
                  <a:gd name="connsiteX34" fmla="*/ 5345 w 10000"/>
                  <a:gd name="connsiteY34" fmla="*/ 8940 h 10000"/>
                  <a:gd name="connsiteX35" fmla="*/ 5276 w 10000"/>
                  <a:gd name="connsiteY35" fmla="*/ 8940 h 10000"/>
                  <a:gd name="connsiteX36" fmla="*/ 5138 w 10000"/>
                  <a:gd name="connsiteY36" fmla="*/ 8841 h 10000"/>
                  <a:gd name="connsiteX37" fmla="*/ 4862 w 10000"/>
                  <a:gd name="connsiteY37" fmla="*/ 9039 h 10000"/>
                  <a:gd name="connsiteX38" fmla="*/ 4828 w 10000"/>
                  <a:gd name="connsiteY38" fmla="*/ 8973 h 10000"/>
                  <a:gd name="connsiteX39" fmla="*/ 4759 w 10000"/>
                  <a:gd name="connsiteY39" fmla="*/ 9039 h 10000"/>
                  <a:gd name="connsiteX40" fmla="*/ 4724 w 10000"/>
                  <a:gd name="connsiteY40" fmla="*/ 9140 h 10000"/>
                  <a:gd name="connsiteX41" fmla="*/ 4655 w 10000"/>
                  <a:gd name="connsiteY41" fmla="*/ 9140 h 10000"/>
                  <a:gd name="connsiteX42" fmla="*/ 4621 w 10000"/>
                  <a:gd name="connsiteY42" fmla="*/ 9172 h 10000"/>
                  <a:gd name="connsiteX43" fmla="*/ 4517 w 10000"/>
                  <a:gd name="connsiteY43" fmla="*/ 9172 h 10000"/>
                  <a:gd name="connsiteX44" fmla="*/ 4138 w 10000"/>
                  <a:gd name="connsiteY44" fmla="*/ 9239 h 10000"/>
                  <a:gd name="connsiteX45" fmla="*/ 2448 w 10000"/>
                  <a:gd name="connsiteY45" fmla="*/ 9272 h 10000"/>
                  <a:gd name="connsiteX46" fmla="*/ 2138 w 10000"/>
                  <a:gd name="connsiteY46" fmla="*/ 9338 h 10000"/>
                  <a:gd name="connsiteX47" fmla="*/ 1931 w 10000"/>
                  <a:gd name="connsiteY47" fmla="*/ 9371 h 10000"/>
                  <a:gd name="connsiteX48" fmla="*/ 1759 w 10000"/>
                  <a:gd name="connsiteY48" fmla="*/ 9669 h 10000"/>
                  <a:gd name="connsiteX49" fmla="*/ 1655 w 10000"/>
                  <a:gd name="connsiteY49" fmla="*/ 9669 h 10000"/>
                  <a:gd name="connsiteX50" fmla="*/ 2034 w 10000"/>
                  <a:gd name="connsiteY50" fmla="*/ 9338 h 10000"/>
                  <a:gd name="connsiteX51" fmla="*/ 2207 w 10000"/>
                  <a:gd name="connsiteY51" fmla="*/ 9305 h 10000"/>
                  <a:gd name="connsiteX52" fmla="*/ 4414 w 10000"/>
                  <a:gd name="connsiteY52" fmla="*/ 9305 h 10000"/>
                  <a:gd name="connsiteX53" fmla="*/ 5103 w 10000"/>
                  <a:gd name="connsiteY53" fmla="*/ 9039 h 10000"/>
                  <a:gd name="connsiteX54" fmla="*/ 5828 w 10000"/>
                  <a:gd name="connsiteY54" fmla="*/ 8610 h 10000"/>
                  <a:gd name="connsiteX55" fmla="*/ 6552 w 10000"/>
                  <a:gd name="connsiteY55" fmla="*/ 8014 h 10000"/>
                  <a:gd name="connsiteX56" fmla="*/ 7483 w 10000"/>
                  <a:gd name="connsiteY56" fmla="*/ 9305 h 10000"/>
                  <a:gd name="connsiteX57" fmla="*/ 7172 w 10000"/>
                  <a:gd name="connsiteY57" fmla="*/ 8907 h 10000"/>
                  <a:gd name="connsiteX58" fmla="*/ 6483 w 10000"/>
                  <a:gd name="connsiteY58" fmla="*/ 7948 h 10000"/>
                  <a:gd name="connsiteX59" fmla="*/ 5621 w 10000"/>
                  <a:gd name="connsiteY59" fmla="*/ 8841 h 10000"/>
                  <a:gd name="connsiteX60" fmla="*/ 4069 w 10000"/>
                  <a:gd name="connsiteY60" fmla="*/ 9404 h 10000"/>
                  <a:gd name="connsiteX61" fmla="*/ 3655 w 10000"/>
                  <a:gd name="connsiteY61" fmla="*/ 9437 h 10000"/>
                  <a:gd name="connsiteX62" fmla="*/ 2034 w 10000"/>
                  <a:gd name="connsiteY62" fmla="*/ 9338 h 10000"/>
                  <a:gd name="connsiteX63" fmla="*/ 1621 w 10000"/>
                  <a:gd name="connsiteY63" fmla="*/ 9933 h 10000"/>
                  <a:gd name="connsiteX64" fmla="*/ 1034 w 10000"/>
                  <a:gd name="connsiteY64" fmla="*/ 10000 h 10000"/>
                  <a:gd name="connsiteX65" fmla="*/ 1241 w 10000"/>
                  <a:gd name="connsiteY65" fmla="*/ 9338 h 10000"/>
                  <a:gd name="connsiteX66" fmla="*/ 1034 w 10000"/>
                  <a:gd name="connsiteY66" fmla="*/ 8907 h 10000"/>
                  <a:gd name="connsiteX67" fmla="*/ 621 w 10000"/>
                  <a:gd name="connsiteY67" fmla="*/ 8477 h 10000"/>
                  <a:gd name="connsiteX68" fmla="*/ 621 w 10000"/>
                  <a:gd name="connsiteY68" fmla="*/ 8014 h 10000"/>
                  <a:gd name="connsiteX69" fmla="*/ 621 w 10000"/>
                  <a:gd name="connsiteY69" fmla="*/ 7583 h 10000"/>
                  <a:gd name="connsiteX70" fmla="*/ 207 w 10000"/>
                  <a:gd name="connsiteY70" fmla="*/ 7153 h 10000"/>
                  <a:gd name="connsiteX71" fmla="*/ 0 w 10000"/>
                  <a:gd name="connsiteY71" fmla="*/ 7153 h 10000"/>
                  <a:gd name="connsiteX72" fmla="*/ 207 w 10000"/>
                  <a:gd name="connsiteY72" fmla="*/ 6457 h 10000"/>
                  <a:gd name="connsiteX73" fmla="*/ 414 w 10000"/>
                  <a:gd name="connsiteY73" fmla="*/ 6258 h 10000"/>
                  <a:gd name="connsiteX74" fmla="*/ 414 w 10000"/>
                  <a:gd name="connsiteY74" fmla="*/ 6026 h 10000"/>
                  <a:gd name="connsiteX75" fmla="*/ 414 w 10000"/>
                  <a:gd name="connsiteY75" fmla="*/ 5564 h 10000"/>
                  <a:gd name="connsiteX76" fmla="*/ 621 w 10000"/>
                  <a:gd name="connsiteY76" fmla="*/ 5133 h 10000"/>
                  <a:gd name="connsiteX77" fmla="*/ 828 w 10000"/>
                  <a:gd name="connsiteY77" fmla="*/ 4901 h 10000"/>
                  <a:gd name="connsiteX78" fmla="*/ 1241 w 10000"/>
                  <a:gd name="connsiteY78" fmla="*/ 4901 h 10000"/>
                  <a:gd name="connsiteX79" fmla="*/ 1241 w 10000"/>
                  <a:gd name="connsiteY79" fmla="*/ 4238 h 10000"/>
                  <a:gd name="connsiteX80" fmla="*/ 1241 w 10000"/>
                  <a:gd name="connsiteY80" fmla="*/ 3576 h 10000"/>
                  <a:gd name="connsiteX81" fmla="*/ 1241 w 10000"/>
                  <a:gd name="connsiteY81" fmla="*/ 2683 h 10000"/>
                  <a:gd name="connsiteX82" fmla="*/ 1241 w 10000"/>
                  <a:gd name="connsiteY82" fmla="*/ 202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000" h="10000">
                    <a:moveTo>
                      <a:pt x="1241" y="2021"/>
                    </a:moveTo>
                    <a:lnTo>
                      <a:pt x="1241" y="1788"/>
                    </a:lnTo>
                    <a:lnTo>
                      <a:pt x="1862" y="1788"/>
                    </a:lnTo>
                    <a:lnTo>
                      <a:pt x="1862" y="894"/>
                    </a:lnTo>
                    <a:cubicBezTo>
                      <a:pt x="1782" y="673"/>
                      <a:pt x="1701" y="453"/>
                      <a:pt x="1621" y="232"/>
                    </a:cubicBezTo>
                    <a:lnTo>
                      <a:pt x="5621" y="232"/>
                    </a:lnTo>
                    <a:lnTo>
                      <a:pt x="5621" y="0"/>
                    </a:lnTo>
                    <a:lnTo>
                      <a:pt x="5621" y="232"/>
                    </a:lnTo>
                    <a:lnTo>
                      <a:pt x="6448" y="232"/>
                    </a:lnTo>
                    <a:lnTo>
                      <a:pt x="7228" y="267"/>
                    </a:lnTo>
                    <a:lnTo>
                      <a:pt x="7371" y="280"/>
                    </a:lnTo>
                    <a:lnTo>
                      <a:pt x="7610" y="253"/>
                    </a:lnTo>
                    <a:lnTo>
                      <a:pt x="7785" y="299"/>
                    </a:lnTo>
                    <a:lnTo>
                      <a:pt x="8342" y="272"/>
                    </a:lnTo>
                    <a:cubicBezTo>
                      <a:pt x="8507" y="259"/>
                      <a:pt x="8669" y="186"/>
                      <a:pt x="8773" y="218"/>
                    </a:cubicBezTo>
                    <a:cubicBezTo>
                      <a:pt x="8837" y="300"/>
                      <a:pt x="8902" y="381"/>
                      <a:pt x="8966" y="463"/>
                    </a:cubicBezTo>
                    <a:lnTo>
                      <a:pt x="9172" y="894"/>
                    </a:lnTo>
                    <a:lnTo>
                      <a:pt x="9172" y="1788"/>
                    </a:lnTo>
                    <a:lnTo>
                      <a:pt x="9379" y="2683"/>
                    </a:lnTo>
                    <a:lnTo>
                      <a:pt x="10000" y="3345"/>
                    </a:lnTo>
                    <a:lnTo>
                      <a:pt x="9586" y="3576"/>
                    </a:lnTo>
                    <a:lnTo>
                      <a:pt x="9172" y="4007"/>
                    </a:lnTo>
                    <a:cubicBezTo>
                      <a:pt x="9103" y="4304"/>
                      <a:pt x="9035" y="4603"/>
                      <a:pt x="8966" y="4901"/>
                    </a:cubicBezTo>
                    <a:lnTo>
                      <a:pt x="8966" y="5795"/>
                    </a:lnTo>
                    <a:lnTo>
                      <a:pt x="8759" y="6457"/>
                    </a:lnTo>
                    <a:lnTo>
                      <a:pt x="8310" y="7583"/>
                    </a:lnTo>
                    <a:lnTo>
                      <a:pt x="8103" y="8477"/>
                    </a:lnTo>
                    <a:lnTo>
                      <a:pt x="7690" y="8477"/>
                    </a:lnTo>
                    <a:lnTo>
                      <a:pt x="7690" y="9338"/>
                    </a:lnTo>
                    <a:lnTo>
                      <a:pt x="6310" y="7880"/>
                    </a:lnTo>
                    <a:cubicBezTo>
                      <a:pt x="6230" y="8046"/>
                      <a:pt x="6149" y="8211"/>
                      <a:pt x="6069" y="8377"/>
                    </a:cubicBezTo>
                    <a:lnTo>
                      <a:pt x="5552" y="8742"/>
                    </a:lnTo>
                    <a:cubicBezTo>
                      <a:pt x="5517" y="8774"/>
                      <a:pt x="5483" y="8808"/>
                      <a:pt x="5448" y="8841"/>
                    </a:cubicBezTo>
                    <a:lnTo>
                      <a:pt x="5276" y="8841"/>
                    </a:lnTo>
                    <a:lnTo>
                      <a:pt x="5345" y="8940"/>
                    </a:lnTo>
                    <a:lnTo>
                      <a:pt x="5276" y="8940"/>
                    </a:lnTo>
                    <a:lnTo>
                      <a:pt x="5138" y="8841"/>
                    </a:lnTo>
                    <a:lnTo>
                      <a:pt x="4862" y="9039"/>
                    </a:lnTo>
                    <a:cubicBezTo>
                      <a:pt x="4851" y="9017"/>
                      <a:pt x="4839" y="8995"/>
                      <a:pt x="4828" y="8973"/>
                    </a:cubicBezTo>
                    <a:lnTo>
                      <a:pt x="4759" y="9039"/>
                    </a:lnTo>
                    <a:cubicBezTo>
                      <a:pt x="4747" y="9072"/>
                      <a:pt x="4736" y="9107"/>
                      <a:pt x="4724" y="9140"/>
                    </a:cubicBezTo>
                    <a:lnTo>
                      <a:pt x="4655" y="9140"/>
                    </a:lnTo>
                    <a:cubicBezTo>
                      <a:pt x="4644" y="9151"/>
                      <a:pt x="4632" y="9161"/>
                      <a:pt x="4621" y="9172"/>
                    </a:cubicBezTo>
                    <a:lnTo>
                      <a:pt x="4517" y="9172"/>
                    </a:lnTo>
                    <a:lnTo>
                      <a:pt x="4138" y="9239"/>
                    </a:lnTo>
                    <a:lnTo>
                      <a:pt x="2448" y="9272"/>
                    </a:lnTo>
                    <a:lnTo>
                      <a:pt x="2138" y="9338"/>
                    </a:lnTo>
                    <a:lnTo>
                      <a:pt x="1931" y="9371"/>
                    </a:lnTo>
                    <a:lnTo>
                      <a:pt x="1759" y="9669"/>
                    </a:lnTo>
                    <a:lnTo>
                      <a:pt x="1655" y="9669"/>
                    </a:lnTo>
                    <a:lnTo>
                      <a:pt x="2034" y="9338"/>
                    </a:lnTo>
                    <a:lnTo>
                      <a:pt x="2207" y="9305"/>
                    </a:lnTo>
                    <a:lnTo>
                      <a:pt x="4414" y="9305"/>
                    </a:lnTo>
                    <a:lnTo>
                      <a:pt x="5103" y="9039"/>
                    </a:lnTo>
                    <a:lnTo>
                      <a:pt x="5828" y="8610"/>
                    </a:lnTo>
                    <a:lnTo>
                      <a:pt x="6552" y="8014"/>
                    </a:lnTo>
                    <a:lnTo>
                      <a:pt x="7483" y="9305"/>
                    </a:lnTo>
                    <a:lnTo>
                      <a:pt x="7172" y="8907"/>
                    </a:lnTo>
                    <a:lnTo>
                      <a:pt x="6483" y="7948"/>
                    </a:lnTo>
                    <a:lnTo>
                      <a:pt x="5621" y="8841"/>
                    </a:lnTo>
                    <a:lnTo>
                      <a:pt x="4069" y="9404"/>
                    </a:lnTo>
                    <a:lnTo>
                      <a:pt x="3655" y="9437"/>
                    </a:lnTo>
                    <a:lnTo>
                      <a:pt x="2034" y="9338"/>
                    </a:lnTo>
                    <a:lnTo>
                      <a:pt x="1621" y="9933"/>
                    </a:lnTo>
                    <a:lnTo>
                      <a:pt x="1034" y="10000"/>
                    </a:lnTo>
                    <a:lnTo>
                      <a:pt x="1241" y="9338"/>
                    </a:lnTo>
                    <a:lnTo>
                      <a:pt x="1034" y="8907"/>
                    </a:lnTo>
                    <a:lnTo>
                      <a:pt x="621" y="8477"/>
                    </a:lnTo>
                    <a:lnTo>
                      <a:pt x="621" y="8014"/>
                    </a:lnTo>
                    <a:lnTo>
                      <a:pt x="621" y="7583"/>
                    </a:lnTo>
                    <a:lnTo>
                      <a:pt x="207" y="7153"/>
                    </a:lnTo>
                    <a:lnTo>
                      <a:pt x="0" y="7153"/>
                    </a:lnTo>
                    <a:lnTo>
                      <a:pt x="207" y="6457"/>
                    </a:lnTo>
                    <a:lnTo>
                      <a:pt x="414" y="6258"/>
                    </a:lnTo>
                    <a:lnTo>
                      <a:pt x="414" y="6026"/>
                    </a:lnTo>
                    <a:lnTo>
                      <a:pt x="414" y="5564"/>
                    </a:lnTo>
                    <a:lnTo>
                      <a:pt x="621" y="5133"/>
                    </a:lnTo>
                    <a:lnTo>
                      <a:pt x="828" y="4901"/>
                    </a:lnTo>
                    <a:lnTo>
                      <a:pt x="1241" y="4901"/>
                    </a:lnTo>
                    <a:lnTo>
                      <a:pt x="1241" y="4238"/>
                    </a:lnTo>
                    <a:lnTo>
                      <a:pt x="1241" y="3576"/>
                    </a:lnTo>
                    <a:lnTo>
                      <a:pt x="1241" y="2683"/>
                    </a:lnTo>
                    <a:lnTo>
                      <a:pt x="1241" y="2021"/>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461" name="Freeform 505"/>
              <p:cNvSpPr>
                <a:spLocks noChangeAspect="1"/>
              </p:cNvSpPr>
              <p:nvPr/>
            </p:nvSpPr>
            <p:spPr bwMode="auto">
              <a:xfrm>
                <a:off x="7652356" y="5898601"/>
                <a:ext cx="543083" cy="514683"/>
              </a:xfrm>
              <a:custGeom>
                <a:avLst/>
                <a:gdLst>
                  <a:gd name="T0" fmla="*/ 12 w 210"/>
                  <a:gd name="T1" fmla="*/ 67 h 183"/>
                  <a:gd name="T2" fmla="*/ 76 w 210"/>
                  <a:gd name="T3" fmla="*/ 77 h 183"/>
                  <a:gd name="T4" fmla="*/ 105 w 210"/>
                  <a:gd name="T5" fmla="*/ 57 h 183"/>
                  <a:gd name="T6" fmla="*/ 138 w 210"/>
                  <a:gd name="T7" fmla="*/ 2 h 183"/>
                  <a:gd name="T8" fmla="*/ 167 w 210"/>
                  <a:gd name="T9" fmla="*/ 72 h 183"/>
                  <a:gd name="T10" fmla="*/ 171 w 210"/>
                  <a:gd name="T11" fmla="*/ 77 h 183"/>
                  <a:gd name="T12" fmla="*/ 148 w 210"/>
                  <a:gd name="T13" fmla="*/ 143 h 183"/>
                  <a:gd name="T14" fmla="*/ 154 w 210"/>
                  <a:gd name="T15" fmla="*/ 155 h 183"/>
                  <a:gd name="T16" fmla="*/ 172 w 210"/>
                  <a:gd name="T17" fmla="*/ 176 h 183"/>
                  <a:gd name="T18" fmla="*/ 178 w 210"/>
                  <a:gd name="T19" fmla="*/ 201 h 183"/>
                  <a:gd name="T20" fmla="*/ 190 w 210"/>
                  <a:gd name="T21" fmla="*/ 235 h 183"/>
                  <a:gd name="T22" fmla="*/ 197 w 210"/>
                  <a:gd name="T23" fmla="*/ 235 h 183"/>
                  <a:gd name="T24" fmla="*/ 203 w 210"/>
                  <a:gd name="T25" fmla="*/ 272 h 183"/>
                  <a:gd name="T26" fmla="*/ 172 w 210"/>
                  <a:gd name="T27" fmla="*/ 272 h 183"/>
                  <a:gd name="T28" fmla="*/ 166 w 210"/>
                  <a:gd name="T29" fmla="*/ 282 h 183"/>
                  <a:gd name="T30" fmla="*/ 160 w 210"/>
                  <a:gd name="T31" fmla="*/ 305 h 183"/>
                  <a:gd name="T32" fmla="*/ 142 w 210"/>
                  <a:gd name="T33" fmla="*/ 305 h 183"/>
                  <a:gd name="T34" fmla="*/ 130 w 210"/>
                  <a:gd name="T35" fmla="*/ 305 h 183"/>
                  <a:gd name="T36" fmla="*/ 130 w 210"/>
                  <a:gd name="T37" fmla="*/ 305 h 183"/>
                  <a:gd name="T38" fmla="*/ 118 w 210"/>
                  <a:gd name="T39" fmla="*/ 305 h 183"/>
                  <a:gd name="T40" fmla="*/ 112 w 210"/>
                  <a:gd name="T41" fmla="*/ 318 h 183"/>
                  <a:gd name="T42" fmla="*/ 105 w 210"/>
                  <a:gd name="T43" fmla="*/ 295 h 183"/>
                  <a:gd name="T44" fmla="*/ 94 w 210"/>
                  <a:gd name="T45" fmla="*/ 272 h 183"/>
                  <a:gd name="T46" fmla="*/ 88 w 210"/>
                  <a:gd name="T47" fmla="*/ 282 h 183"/>
                  <a:gd name="T48" fmla="*/ 76 w 210"/>
                  <a:gd name="T49" fmla="*/ 282 h 183"/>
                  <a:gd name="T50" fmla="*/ 64 w 210"/>
                  <a:gd name="T51" fmla="*/ 258 h 183"/>
                  <a:gd name="T52" fmla="*/ 58 w 210"/>
                  <a:gd name="T53" fmla="*/ 258 h 183"/>
                  <a:gd name="T54" fmla="*/ 58 w 210"/>
                  <a:gd name="T55" fmla="*/ 235 h 183"/>
                  <a:gd name="T56" fmla="*/ 46 w 210"/>
                  <a:gd name="T57" fmla="*/ 213 h 183"/>
                  <a:gd name="T58" fmla="*/ 40 w 210"/>
                  <a:gd name="T59" fmla="*/ 201 h 183"/>
                  <a:gd name="T60" fmla="*/ 22 w 210"/>
                  <a:gd name="T61" fmla="*/ 168 h 183"/>
                  <a:gd name="T62" fmla="*/ 22 w 210"/>
                  <a:gd name="T63" fmla="*/ 155 h 183"/>
                  <a:gd name="T64" fmla="*/ 20 w 210"/>
                  <a:gd name="T65" fmla="*/ 145 h 183"/>
                  <a:gd name="T66" fmla="*/ 3 w 210"/>
                  <a:gd name="T67" fmla="*/ 130 h 183"/>
                  <a:gd name="T68" fmla="*/ 3 w 210"/>
                  <a:gd name="T69" fmla="*/ 120 h 183"/>
                  <a:gd name="T70" fmla="*/ 0 w 210"/>
                  <a:gd name="T71" fmla="*/ 114 h 183"/>
                  <a:gd name="T72" fmla="*/ 15 w 210"/>
                  <a:gd name="T73" fmla="*/ 72 h 183"/>
                  <a:gd name="T74" fmla="*/ 20 w 210"/>
                  <a:gd name="T75" fmla="*/ 71 h 183"/>
                  <a:gd name="T76" fmla="*/ 41 w 210"/>
                  <a:gd name="T77" fmla="*/ 71 h 183"/>
                  <a:gd name="T78" fmla="*/ 50 w 210"/>
                  <a:gd name="T79" fmla="*/ 72 h 183"/>
                  <a:gd name="T80" fmla="*/ 84 w 210"/>
                  <a:gd name="T81" fmla="*/ 71 h 183"/>
                  <a:gd name="T82" fmla="*/ 104 w 210"/>
                  <a:gd name="T83" fmla="*/ 57 h 183"/>
                  <a:gd name="T84" fmla="*/ 118 w 210"/>
                  <a:gd name="T85" fmla="*/ 35 h 183"/>
                  <a:gd name="T86" fmla="*/ 139 w 210"/>
                  <a:gd name="T87" fmla="*/ 2 h 183"/>
                  <a:gd name="T88" fmla="*/ 166 w 210"/>
                  <a:gd name="T89" fmla="*/ 71 h 183"/>
                  <a:gd name="T90" fmla="*/ 157 w 210"/>
                  <a:gd name="T91" fmla="*/ 51 h 183"/>
                  <a:gd name="T92" fmla="*/ 137 w 210"/>
                  <a:gd name="T93" fmla="*/ 0 h 183"/>
                  <a:gd name="T94" fmla="*/ 112 w 210"/>
                  <a:gd name="T95" fmla="*/ 47 h 183"/>
                  <a:gd name="T96" fmla="*/ 74 w 210"/>
                  <a:gd name="T97" fmla="*/ 77 h 183"/>
                  <a:gd name="T98" fmla="*/ 62 w 210"/>
                  <a:gd name="T99" fmla="*/ 78 h 183"/>
                  <a:gd name="T100" fmla="*/ 15 w 210"/>
                  <a:gd name="T101" fmla="*/ 72 h 183"/>
                  <a:gd name="T102" fmla="*/ 3 w 210"/>
                  <a:gd name="T103" fmla="*/ 104 h 183"/>
                  <a:gd name="T104" fmla="*/ 12 w 210"/>
                  <a:gd name="T105" fmla="*/ 67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p>
            </p:txBody>
          </p:sp>
          <p:sp>
            <p:nvSpPr>
              <p:cNvPr id="462" name="Freeform 230"/>
              <p:cNvSpPr>
                <a:spLocks noChangeAspect="1"/>
              </p:cNvSpPr>
              <p:nvPr/>
            </p:nvSpPr>
            <p:spPr bwMode="auto">
              <a:xfrm>
                <a:off x="3701588" y="5812397"/>
                <a:ext cx="2599" cy="15598"/>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463" name="Freeform 223"/>
              <p:cNvSpPr>
                <a:spLocks noChangeAspect="1"/>
              </p:cNvSpPr>
              <p:nvPr/>
            </p:nvSpPr>
            <p:spPr bwMode="auto">
              <a:xfrm>
                <a:off x="3338864" y="5867409"/>
                <a:ext cx="12993" cy="18195"/>
              </a:xfrm>
              <a:custGeom>
                <a:avLst/>
                <a:gdLst>
                  <a:gd name="T0" fmla="*/ 3 w 6"/>
                  <a:gd name="T1" fmla="*/ 18 h 6"/>
                  <a:gd name="T2" fmla="*/ 0 w 6"/>
                  <a:gd name="T3" fmla="*/ 0 h 6"/>
                  <a:gd name="T4" fmla="*/ 3 w 6"/>
                  <a:gd name="T5" fmla="*/ 18 h 6"/>
                  <a:gd name="T6" fmla="*/ 3 w 6"/>
                  <a:gd name="T7" fmla="*/ 18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464" name="Freeform 47"/>
              <p:cNvSpPr>
                <a:spLocks/>
              </p:cNvSpPr>
              <p:nvPr/>
            </p:nvSpPr>
            <p:spPr bwMode="auto">
              <a:xfrm rot="7500000">
                <a:off x="11330474" y="6513534"/>
                <a:ext cx="26062" cy="12746"/>
              </a:xfrm>
              <a:custGeom>
                <a:avLst/>
                <a:gdLst>
                  <a:gd name="T0" fmla="*/ 30 w 30"/>
                  <a:gd name="T1" fmla="*/ 20 h 12"/>
                  <a:gd name="T2" fmla="*/ 18 w 30"/>
                  <a:gd name="T3" fmla="*/ 20 h 12"/>
                  <a:gd name="T4" fmla="*/ 6 w 30"/>
                  <a:gd name="T5" fmla="*/ 13 h 12"/>
                  <a:gd name="T6" fmla="*/ 0 w 30"/>
                  <a:gd name="T7" fmla="*/ 0 h 12"/>
                  <a:gd name="T8" fmla="*/ 18 w 30"/>
                  <a:gd name="T9" fmla="*/ 0 h 12"/>
                  <a:gd name="T10" fmla="*/ 30 w 30"/>
                  <a:gd name="T11" fmla="*/ 2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4C8FCC"/>
              </a:solidFill>
              <a:ln w="9525">
                <a:solidFill>
                  <a:srgbClr val="000000"/>
                </a:solidFill>
                <a:prstDash val="solid"/>
                <a:round/>
                <a:headEnd/>
                <a:tailEnd/>
              </a:ln>
            </p:spPr>
            <p:txBody>
              <a:bodyPr/>
              <a:lstStyle/>
              <a:p>
                <a:endParaRPr lang="en-US"/>
              </a:p>
            </p:txBody>
          </p:sp>
          <p:sp>
            <p:nvSpPr>
              <p:cNvPr id="465" name="Rectangle 183"/>
              <p:cNvSpPr>
                <a:spLocks noChangeAspect="1" noChangeArrowheads="1"/>
              </p:cNvSpPr>
              <p:nvPr/>
            </p:nvSpPr>
            <p:spPr bwMode="auto">
              <a:xfrm rot="5400000">
                <a:off x="6921891" y="3843725"/>
                <a:ext cx="16534" cy="0"/>
              </a:xfrm>
              <a:prstGeom prst="rect">
                <a:avLst/>
              </a:prstGeom>
              <a:solidFill>
                <a:srgbClr val="E1E1E1"/>
              </a:solidFill>
              <a:ln w="9525">
                <a:solidFill>
                  <a:srgbClr val="000000"/>
                </a:solidFill>
                <a:miter lim="800000"/>
                <a:headEnd/>
                <a:tailEnd/>
              </a:ln>
            </p:spPr>
            <p:txBody>
              <a:bodyPr/>
              <a:lstStyle>
                <a:lvl1pPr algn="l" eaLnBrk="0" hangingPunct="0">
                  <a:spcBef>
                    <a:spcPct val="20000"/>
                  </a:spcBef>
                  <a:buBlip>
                    <a:blip r:embed="rId2"/>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2"/>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2"/>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endParaRPr lang="fr-FR" altLang="en-US" sz="1800"/>
              </a:p>
            </p:txBody>
          </p:sp>
          <p:sp>
            <p:nvSpPr>
              <p:cNvPr id="466" name="Line 328"/>
              <p:cNvSpPr>
                <a:spLocks noChangeAspect="1" noChangeShapeType="1"/>
              </p:cNvSpPr>
              <p:nvPr/>
            </p:nvSpPr>
            <p:spPr bwMode="auto">
              <a:xfrm>
                <a:off x="9755599" y="4450016"/>
                <a:ext cx="2617" cy="27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 name="Line 347"/>
              <p:cNvSpPr>
                <a:spLocks noChangeAspect="1" noChangeShapeType="1"/>
              </p:cNvSpPr>
              <p:nvPr/>
            </p:nvSpPr>
            <p:spPr bwMode="auto">
              <a:xfrm flipV="1">
                <a:off x="9926367" y="4524948"/>
                <a:ext cx="4484" cy="27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 name="Freeform 467"/>
              <p:cNvSpPr/>
              <p:nvPr/>
            </p:nvSpPr>
            <p:spPr>
              <a:xfrm>
                <a:off x="9798659" y="4522151"/>
                <a:ext cx="188252" cy="91889"/>
              </a:xfrm>
              <a:custGeom>
                <a:avLst/>
                <a:gdLst>
                  <a:gd name="connsiteX0" fmla="*/ 1905 w 193039"/>
                  <a:gd name="connsiteY0" fmla="*/ 43934 h 88850"/>
                  <a:gd name="connsiteX1" fmla="*/ 3810 w 193039"/>
                  <a:gd name="connsiteY1" fmla="*/ 34409 h 88850"/>
                  <a:gd name="connsiteX2" fmla="*/ 15240 w 193039"/>
                  <a:gd name="connsiteY2" fmla="*/ 28694 h 88850"/>
                  <a:gd name="connsiteX3" fmla="*/ 26670 w 193039"/>
                  <a:gd name="connsiteY3" fmla="*/ 26789 h 88850"/>
                  <a:gd name="connsiteX4" fmla="*/ 47625 w 193039"/>
                  <a:gd name="connsiteY4" fmla="*/ 22979 h 88850"/>
                  <a:gd name="connsiteX5" fmla="*/ 59055 w 193039"/>
                  <a:gd name="connsiteY5" fmla="*/ 17264 h 88850"/>
                  <a:gd name="connsiteX6" fmla="*/ 62865 w 193039"/>
                  <a:gd name="connsiteY6" fmla="*/ 11549 h 88850"/>
                  <a:gd name="connsiteX7" fmla="*/ 68580 w 193039"/>
                  <a:gd name="connsiteY7" fmla="*/ 9644 h 88850"/>
                  <a:gd name="connsiteX8" fmla="*/ 87630 w 193039"/>
                  <a:gd name="connsiteY8" fmla="*/ 3929 h 88850"/>
                  <a:gd name="connsiteX9" fmla="*/ 99060 w 193039"/>
                  <a:gd name="connsiteY9" fmla="*/ 119 h 88850"/>
                  <a:gd name="connsiteX10" fmla="*/ 108585 w 193039"/>
                  <a:gd name="connsiteY10" fmla="*/ 2024 h 88850"/>
                  <a:gd name="connsiteX11" fmla="*/ 116205 w 193039"/>
                  <a:gd name="connsiteY11" fmla="*/ 3929 h 88850"/>
                  <a:gd name="connsiteX12" fmla="*/ 146685 w 193039"/>
                  <a:gd name="connsiteY12" fmla="*/ 5834 h 88850"/>
                  <a:gd name="connsiteX13" fmla="*/ 150495 w 193039"/>
                  <a:gd name="connsiteY13" fmla="*/ 13454 h 88850"/>
                  <a:gd name="connsiteX14" fmla="*/ 177165 w 193039"/>
                  <a:gd name="connsiteY14" fmla="*/ 22979 h 88850"/>
                  <a:gd name="connsiteX15" fmla="*/ 184785 w 193039"/>
                  <a:gd name="connsiteY15" fmla="*/ 24884 h 88850"/>
                  <a:gd name="connsiteX16" fmla="*/ 186690 w 193039"/>
                  <a:gd name="connsiteY16" fmla="*/ 30599 h 88850"/>
                  <a:gd name="connsiteX17" fmla="*/ 188595 w 193039"/>
                  <a:gd name="connsiteY17" fmla="*/ 38219 h 88850"/>
                  <a:gd name="connsiteX18" fmla="*/ 192405 w 193039"/>
                  <a:gd name="connsiteY18" fmla="*/ 45839 h 88850"/>
                  <a:gd name="connsiteX19" fmla="*/ 190500 w 193039"/>
                  <a:gd name="connsiteY19" fmla="*/ 61079 h 88850"/>
                  <a:gd name="connsiteX20" fmla="*/ 150495 w 193039"/>
                  <a:gd name="connsiteY20" fmla="*/ 62984 h 88850"/>
                  <a:gd name="connsiteX21" fmla="*/ 137160 w 193039"/>
                  <a:gd name="connsiteY21" fmla="*/ 66794 h 88850"/>
                  <a:gd name="connsiteX22" fmla="*/ 125730 w 193039"/>
                  <a:gd name="connsiteY22" fmla="*/ 68699 h 88850"/>
                  <a:gd name="connsiteX23" fmla="*/ 106680 w 193039"/>
                  <a:gd name="connsiteY23" fmla="*/ 72509 h 88850"/>
                  <a:gd name="connsiteX24" fmla="*/ 91440 w 193039"/>
                  <a:gd name="connsiteY24" fmla="*/ 80129 h 88850"/>
                  <a:gd name="connsiteX25" fmla="*/ 85725 w 193039"/>
                  <a:gd name="connsiteY25" fmla="*/ 83939 h 88850"/>
                  <a:gd name="connsiteX26" fmla="*/ 49530 w 193039"/>
                  <a:gd name="connsiteY26" fmla="*/ 85844 h 88850"/>
                  <a:gd name="connsiteX27" fmla="*/ 19050 w 193039"/>
                  <a:gd name="connsiteY27" fmla="*/ 85844 h 88850"/>
                  <a:gd name="connsiteX28" fmla="*/ 13335 w 193039"/>
                  <a:gd name="connsiteY28" fmla="*/ 82034 h 88850"/>
                  <a:gd name="connsiteX29" fmla="*/ 9525 w 193039"/>
                  <a:gd name="connsiteY29" fmla="*/ 76319 h 88850"/>
                  <a:gd name="connsiteX30" fmla="*/ 3810 w 193039"/>
                  <a:gd name="connsiteY30" fmla="*/ 62984 h 88850"/>
                  <a:gd name="connsiteX31" fmla="*/ 0 w 193039"/>
                  <a:gd name="connsiteY31" fmla="*/ 47744 h 88850"/>
                  <a:gd name="connsiteX32" fmla="*/ 1905 w 193039"/>
                  <a:gd name="connsiteY32" fmla="*/ 43934 h 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3039" h="88850">
                    <a:moveTo>
                      <a:pt x="1905" y="43934"/>
                    </a:moveTo>
                    <a:cubicBezTo>
                      <a:pt x="2540" y="41712"/>
                      <a:pt x="2204" y="37220"/>
                      <a:pt x="3810" y="34409"/>
                    </a:cubicBezTo>
                    <a:cubicBezTo>
                      <a:pt x="5305" y="31793"/>
                      <a:pt x="12520" y="29298"/>
                      <a:pt x="15240" y="28694"/>
                    </a:cubicBezTo>
                    <a:cubicBezTo>
                      <a:pt x="19011" y="27856"/>
                      <a:pt x="22882" y="27547"/>
                      <a:pt x="26670" y="26789"/>
                    </a:cubicBezTo>
                    <a:cubicBezTo>
                      <a:pt x="49125" y="22298"/>
                      <a:pt x="13727" y="27822"/>
                      <a:pt x="47625" y="22979"/>
                    </a:cubicBezTo>
                    <a:cubicBezTo>
                      <a:pt x="52273" y="21430"/>
                      <a:pt x="55362" y="20957"/>
                      <a:pt x="59055" y="17264"/>
                    </a:cubicBezTo>
                    <a:cubicBezTo>
                      <a:pt x="60674" y="15645"/>
                      <a:pt x="61077" y="12979"/>
                      <a:pt x="62865" y="11549"/>
                    </a:cubicBezTo>
                    <a:cubicBezTo>
                      <a:pt x="64433" y="10295"/>
                      <a:pt x="66784" y="10542"/>
                      <a:pt x="68580" y="9644"/>
                    </a:cubicBezTo>
                    <a:cubicBezTo>
                      <a:pt x="82441" y="2713"/>
                      <a:pt x="63379" y="7393"/>
                      <a:pt x="87630" y="3929"/>
                    </a:cubicBezTo>
                    <a:cubicBezTo>
                      <a:pt x="91440" y="2659"/>
                      <a:pt x="95122" y="-669"/>
                      <a:pt x="99060" y="119"/>
                    </a:cubicBezTo>
                    <a:cubicBezTo>
                      <a:pt x="102235" y="754"/>
                      <a:pt x="105424" y="1322"/>
                      <a:pt x="108585" y="2024"/>
                    </a:cubicBezTo>
                    <a:cubicBezTo>
                      <a:pt x="111141" y="2592"/>
                      <a:pt x="113600" y="3668"/>
                      <a:pt x="116205" y="3929"/>
                    </a:cubicBezTo>
                    <a:cubicBezTo>
                      <a:pt x="126334" y="4942"/>
                      <a:pt x="136525" y="5199"/>
                      <a:pt x="146685" y="5834"/>
                    </a:cubicBezTo>
                    <a:cubicBezTo>
                      <a:pt x="147955" y="8374"/>
                      <a:pt x="148487" y="11446"/>
                      <a:pt x="150495" y="13454"/>
                    </a:cubicBezTo>
                    <a:cubicBezTo>
                      <a:pt x="160794" y="23753"/>
                      <a:pt x="163409" y="20686"/>
                      <a:pt x="177165" y="22979"/>
                    </a:cubicBezTo>
                    <a:cubicBezTo>
                      <a:pt x="179748" y="23409"/>
                      <a:pt x="182245" y="24249"/>
                      <a:pt x="184785" y="24884"/>
                    </a:cubicBezTo>
                    <a:cubicBezTo>
                      <a:pt x="185420" y="26789"/>
                      <a:pt x="186138" y="28668"/>
                      <a:pt x="186690" y="30599"/>
                    </a:cubicBezTo>
                    <a:cubicBezTo>
                      <a:pt x="187409" y="33116"/>
                      <a:pt x="187676" y="35768"/>
                      <a:pt x="188595" y="38219"/>
                    </a:cubicBezTo>
                    <a:cubicBezTo>
                      <a:pt x="189592" y="40878"/>
                      <a:pt x="191135" y="43299"/>
                      <a:pt x="192405" y="45839"/>
                    </a:cubicBezTo>
                    <a:cubicBezTo>
                      <a:pt x="191770" y="50919"/>
                      <a:pt x="195238" y="59141"/>
                      <a:pt x="190500" y="61079"/>
                    </a:cubicBezTo>
                    <a:cubicBezTo>
                      <a:pt x="178144" y="66134"/>
                      <a:pt x="163803" y="61919"/>
                      <a:pt x="150495" y="62984"/>
                    </a:cubicBezTo>
                    <a:cubicBezTo>
                      <a:pt x="144012" y="63503"/>
                      <a:pt x="142992" y="65498"/>
                      <a:pt x="137160" y="66794"/>
                    </a:cubicBezTo>
                    <a:cubicBezTo>
                      <a:pt x="133389" y="67632"/>
                      <a:pt x="129518" y="67941"/>
                      <a:pt x="125730" y="68699"/>
                    </a:cubicBezTo>
                    <a:cubicBezTo>
                      <a:pt x="97312" y="74383"/>
                      <a:pt x="145847" y="65981"/>
                      <a:pt x="106680" y="72509"/>
                    </a:cubicBezTo>
                    <a:cubicBezTo>
                      <a:pt x="101600" y="75049"/>
                      <a:pt x="96166" y="76979"/>
                      <a:pt x="91440" y="80129"/>
                    </a:cubicBezTo>
                    <a:cubicBezTo>
                      <a:pt x="89535" y="81399"/>
                      <a:pt x="87994" y="83630"/>
                      <a:pt x="85725" y="83939"/>
                    </a:cubicBezTo>
                    <a:cubicBezTo>
                      <a:pt x="73754" y="85571"/>
                      <a:pt x="61595" y="85209"/>
                      <a:pt x="49530" y="85844"/>
                    </a:cubicBezTo>
                    <a:cubicBezTo>
                      <a:pt x="37339" y="89908"/>
                      <a:pt x="40134" y="89797"/>
                      <a:pt x="19050" y="85844"/>
                    </a:cubicBezTo>
                    <a:cubicBezTo>
                      <a:pt x="16800" y="85422"/>
                      <a:pt x="15240" y="83304"/>
                      <a:pt x="13335" y="82034"/>
                    </a:cubicBezTo>
                    <a:cubicBezTo>
                      <a:pt x="12065" y="80129"/>
                      <a:pt x="10661" y="78307"/>
                      <a:pt x="9525" y="76319"/>
                    </a:cubicBezTo>
                    <a:cubicBezTo>
                      <a:pt x="6810" y="71568"/>
                      <a:pt x="5204" y="68095"/>
                      <a:pt x="3810" y="62984"/>
                    </a:cubicBezTo>
                    <a:cubicBezTo>
                      <a:pt x="2432" y="57932"/>
                      <a:pt x="0" y="47744"/>
                      <a:pt x="0" y="47744"/>
                    </a:cubicBezTo>
                    <a:cubicBezTo>
                      <a:pt x="7300" y="42877"/>
                      <a:pt x="1270" y="46156"/>
                      <a:pt x="1905" y="43934"/>
                    </a:cubicBezTo>
                    <a:close/>
                  </a:path>
                </a:pathLst>
              </a:custGeom>
              <a:solidFill>
                <a:srgbClr val="E1E1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469" name="Freeform 468"/>
              <p:cNvSpPr>
                <a:spLocks noChangeAspect="1"/>
              </p:cNvSpPr>
              <p:nvPr/>
            </p:nvSpPr>
            <p:spPr bwMode="auto">
              <a:xfrm>
                <a:off x="9848519" y="4205154"/>
                <a:ext cx="323099" cy="760360"/>
              </a:xfrm>
              <a:custGeom>
                <a:avLst/>
                <a:gdLst>
                  <a:gd name="connsiteX0" fmla="*/ 0 w 138884"/>
                  <a:gd name="connsiteY0" fmla="*/ 19050 h 148426"/>
                  <a:gd name="connsiteX1" fmla="*/ 21431 w 138884"/>
                  <a:gd name="connsiteY1" fmla="*/ 14288 h 148426"/>
                  <a:gd name="connsiteX2" fmla="*/ 38100 w 138884"/>
                  <a:gd name="connsiteY2" fmla="*/ 4763 h 148426"/>
                  <a:gd name="connsiteX3" fmla="*/ 54768 w 138884"/>
                  <a:gd name="connsiteY3" fmla="*/ 0 h 148426"/>
                  <a:gd name="connsiteX4" fmla="*/ 66675 w 138884"/>
                  <a:gd name="connsiteY4" fmla="*/ 2381 h 148426"/>
                  <a:gd name="connsiteX5" fmla="*/ 80962 w 138884"/>
                  <a:gd name="connsiteY5" fmla="*/ 7144 h 148426"/>
                  <a:gd name="connsiteX6" fmla="*/ 90487 w 138884"/>
                  <a:gd name="connsiteY6" fmla="*/ 9525 h 148426"/>
                  <a:gd name="connsiteX7" fmla="*/ 97631 w 138884"/>
                  <a:gd name="connsiteY7" fmla="*/ 23813 h 148426"/>
                  <a:gd name="connsiteX8" fmla="*/ 100012 w 138884"/>
                  <a:gd name="connsiteY8" fmla="*/ 30956 h 148426"/>
                  <a:gd name="connsiteX9" fmla="*/ 107156 w 138884"/>
                  <a:gd name="connsiteY9" fmla="*/ 33338 h 148426"/>
                  <a:gd name="connsiteX10" fmla="*/ 111918 w 138884"/>
                  <a:gd name="connsiteY10" fmla="*/ 40481 h 148426"/>
                  <a:gd name="connsiteX11" fmla="*/ 119062 w 138884"/>
                  <a:gd name="connsiteY11" fmla="*/ 35719 h 148426"/>
                  <a:gd name="connsiteX12" fmla="*/ 126206 w 138884"/>
                  <a:gd name="connsiteY12" fmla="*/ 33338 h 148426"/>
                  <a:gd name="connsiteX13" fmla="*/ 138112 w 138884"/>
                  <a:gd name="connsiteY13" fmla="*/ 42863 h 148426"/>
                  <a:gd name="connsiteX14" fmla="*/ 130968 w 138884"/>
                  <a:gd name="connsiteY14" fmla="*/ 45244 h 148426"/>
                  <a:gd name="connsiteX15" fmla="*/ 128587 w 138884"/>
                  <a:gd name="connsiteY15" fmla="*/ 54769 h 148426"/>
                  <a:gd name="connsiteX16" fmla="*/ 123825 w 138884"/>
                  <a:gd name="connsiteY16" fmla="*/ 61913 h 148426"/>
                  <a:gd name="connsiteX17" fmla="*/ 119062 w 138884"/>
                  <a:gd name="connsiteY17" fmla="*/ 71438 h 148426"/>
                  <a:gd name="connsiteX18" fmla="*/ 116681 w 138884"/>
                  <a:gd name="connsiteY18" fmla="*/ 78581 h 148426"/>
                  <a:gd name="connsiteX19" fmla="*/ 114300 w 138884"/>
                  <a:gd name="connsiteY19" fmla="*/ 88106 h 148426"/>
                  <a:gd name="connsiteX20" fmla="*/ 100012 w 138884"/>
                  <a:gd name="connsiteY20" fmla="*/ 97631 h 148426"/>
                  <a:gd name="connsiteX21" fmla="*/ 88106 w 138884"/>
                  <a:gd name="connsiteY21" fmla="*/ 109538 h 148426"/>
                  <a:gd name="connsiteX22" fmla="*/ 76200 w 138884"/>
                  <a:gd name="connsiteY22" fmla="*/ 121444 h 148426"/>
                  <a:gd name="connsiteX23" fmla="*/ 73818 w 138884"/>
                  <a:gd name="connsiteY23" fmla="*/ 128588 h 148426"/>
                  <a:gd name="connsiteX24" fmla="*/ 50006 w 138884"/>
                  <a:gd name="connsiteY24" fmla="*/ 138113 h 148426"/>
                  <a:gd name="connsiteX25" fmla="*/ 42862 w 138884"/>
                  <a:gd name="connsiteY25" fmla="*/ 140494 h 148426"/>
                  <a:gd name="connsiteX26" fmla="*/ 40481 w 138884"/>
                  <a:gd name="connsiteY26" fmla="*/ 147638 h 148426"/>
                  <a:gd name="connsiteX27" fmla="*/ 28575 w 138884"/>
                  <a:gd name="connsiteY27" fmla="*/ 147638 h 148426"/>
                  <a:gd name="connsiteX0" fmla="*/ 0 w 138884"/>
                  <a:gd name="connsiteY0" fmla="*/ 19050 h 147947"/>
                  <a:gd name="connsiteX1" fmla="*/ 21431 w 138884"/>
                  <a:gd name="connsiteY1" fmla="*/ 14288 h 147947"/>
                  <a:gd name="connsiteX2" fmla="*/ 38100 w 138884"/>
                  <a:gd name="connsiteY2" fmla="*/ 4763 h 147947"/>
                  <a:gd name="connsiteX3" fmla="*/ 54768 w 138884"/>
                  <a:gd name="connsiteY3" fmla="*/ 0 h 147947"/>
                  <a:gd name="connsiteX4" fmla="*/ 66675 w 138884"/>
                  <a:gd name="connsiteY4" fmla="*/ 2381 h 147947"/>
                  <a:gd name="connsiteX5" fmla="*/ 80962 w 138884"/>
                  <a:gd name="connsiteY5" fmla="*/ 7144 h 147947"/>
                  <a:gd name="connsiteX6" fmla="*/ 90487 w 138884"/>
                  <a:gd name="connsiteY6" fmla="*/ 9525 h 147947"/>
                  <a:gd name="connsiteX7" fmla="*/ 97631 w 138884"/>
                  <a:gd name="connsiteY7" fmla="*/ 23813 h 147947"/>
                  <a:gd name="connsiteX8" fmla="*/ 100012 w 138884"/>
                  <a:gd name="connsiteY8" fmla="*/ 30956 h 147947"/>
                  <a:gd name="connsiteX9" fmla="*/ 107156 w 138884"/>
                  <a:gd name="connsiteY9" fmla="*/ 33338 h 147947"/>
                  <a:gd name="connsiteX10" fmla="*/ 111918 w 138884"/>
                  <a:gd name="connsiteY10" fmla="*/ 40481 h 147947"/>
                  <a:gd name="connsiteX11" fmla="*/ 119062 w 138884"/>
                  <a:gd name="connsiteY11" fmla="*/ 35719 h 147947"/>
                  <a:gd name="connsiteX12" fmla="*/ 126206 w 138884"/>
                  <a:gd name="connsiteY12" fmla="*/ 33338 h 147947"/>
                  <a:gd name="connsiteX13" fmla="*/ 138112 w 138884"/>
                  <a:gd name="connsiteY13" fmla="*/ 42863 h 147947"/>
                  <a:gd name="connsiteX14" fmla="*/ 130968 w 138884"/>
                  <a:gd name="connsiteY14" fmla="*/ 45244 h 147947"/>
                  <a:gd name="connsiteX15" fmla="*/ 128587 w 138884"/>
                  <a:gd name="connsiteY15" fmla="*/ 54769 h 147947"/>
                  <a:gd name="connsiteX16" fmla="*/ 123825 w 138884"/>
                  <a:gd name="connsiteY16" fmla="*/ 61913 h 147947"/>
                  <a:gd name="connsiteX17" fmla="*/ 119062 w 138884"/>
                  <a:gd name="connsiteY17" fmla="*/ 71438 h 147947"/>
                  <a:gd name="connsiteX18" fmla="*/ 116681 w 138884"/>
                  <a:gd name="connsiteY18" fmla="*/ 78581 h 147947"/>
                  <a:gd name="connsiteX19" fmla="*/ 114300 w 138884"/>
                  <a:gd name="connsiteY19" fmla="*/ 88106 h 147947"/>
                  <a:gd name="connsiteX20" fmla="*/ 100012 w 138884"/>
                  <a:gd name="connsiteY20" fmla="*/ 97631 h 147947"/>
                  <a:gd name="connsiteX21" fmla="*/ 88106 w 138884"/>
                  <a:gd name="connsiteY21" fmla="*/ 109538 h 147947"/>
                  <a:gd name="connsiteX22" fmla="*/ 76200 w 138884"/>
                  <a:gd name="connsiteY22" fmla="*/ 121444 h 147947"/>
                  <a:gd name="connsiteX23" fmla="*/ 73818 w 138884"/>
                  <a:gd name="connsiteY23" fmla="*/ 128588 h 147947"/>
                  <a:gd name="connsiteX24" fmla="*/ 50006 w 138884"/>
                  <a:gd name="connsiteY24" fmla="*/ 138113 h 147947"/>
                  <a:gd name="connsiteX25" fmla="*/ 42862 w 138884"/>
                  <a:gd name="connsiteY25" fmla="*/ 140494 h 147947"/>
                  <a:gd name="connsiteX26" fmla="*/ 40481 w 138884"/>
                  <a:gd name="connsiteY26" fmla="*/ 147638 h 147947"/>
                  <a:gd name="connsiteX27" fmla="*/ 51996 w 138884"/>
                  <a:gd name="connsiteY27" fmla="*/ 142954 h 147947"/>
                  <a:gd name="connsiteX0" fmla="*/ 0 w 138884"/>
                  <a:gd name="connsiteY0" fmla="*/ 19050 h 150217"/>
                  <a:gd name="connsiteX1" fmla="*/ 21431 w 138884"/>
                  <a:gd name="connsiteY1" fmla="*/ 14288 h 150217"/>
                  <a:gd name="connsiteX2" fmla="*/ 38100 w 138884"/>
                  <a:gd name="connsiteY2" fmla="*/ 4763 h 150217"/>
                  <a:gd name="connsiteX3" fmla="*/ 54768 w 138884"/>
                  <a:gd name="connsiteY3" fmla="*/ 0 h 150217"/>
                  <a:gd name="connsiteX4" fmla="*/ 66675 w 138884"/>
                  <a:gd name="connsiteY4" fmla="*/ 2381 h 150217"/>
                  <a:gd name="connsiteX5" fmla="*/ 80962 w 138884"/>
                  <a:gd name="connsiteY5" fmla="*/ 7144 h 150217"/>
                  <a:gd name="connsiteX6" fmla="*/ 90487 w 138884"/>
                  <a:gd name="connsiteY6" fmla="*/ 9525 h 150217"/>
                  <a:gd name="connsiteX7" fmla="*/ 97631 w 138884"/>
                  <a:gd name="connsiteY7" fmla="*/ 23813 h 150217"/>
                  <a:gd name="connsiteX8" fmla="*/ 100012 w 138884"/>
                  <a:gd name="connsiteY8" fmla="*/ 30956 h 150217"/>
                  <a:gd name="connsiteX9" fmla="*/ 107156 w 138884"/>
                  <a:gd name="connsiteY9" fmla="*/ 33338 h 150217"/>
                  <a:gd name="connsiteX10" fmla="*/ 111918 w 138884"/>
                  <a:gd name="connsiteY10" fmla="*/ 40481 h 150217"/>
                  <a:gd name="connsiteX11" fmla="*/ 119062 w 138884"/>
                  <a:gd name="connsiteY11" fmla="*/ 35719 h 150217"/>
                  <a:gd name="connsiteX12" fmla="*/ 126206 w 138884"/>
                  <a:gd name="connsiteY12" fmla="*/ 33338 h 150217"/>
                  <a:gd name="connsiteX13" fmla="*/ 138112 w 138884"/>
                  <a:gd name="connsiteY13" fmla="*/ 42863 h 150217"/>
                  <a:gd name="connsiteX14" fmla="*/ 130968 w 138884"/>
                  <a:gd name="connsiteY14" fmla="*/ 45244 h 150217"/>
                  <a:gd name="connsiteX15" fmla="*/ 128587 w 138884"/>
                  <a:gd name="connsiteY15" fmla="*/ 54769 h 150217"/>
                  <a:gd name="connsiteX16" fmla="*/ 123825 w 138884"/>
                  <a:gd name="connsiteY16" fmla="*/ 61913 h 150217"/>
                  <a:gd name="connsiteX17" fmla="*/ 119062 w 138884"/>
                  <a:gd name="connsiteY17" fmla="*/ 71438 h 150217"/>
                  <a:gd name="connsiteX18" fmla="*/ 116681 w 138884"/>
                  <a:gd name="connsiteY18" fmla="*/ 78581 h 150217"/>
                  <a:gd name="connsiteX19" fmla="*/ 114300 w 138884"/>
                  <a:gd name="connsiteY19" fmla="*/ 88106 h 150217"/>
                  <a:gd name="connsiteX20" fmla="*/ 100012 w 138884"/>
                  <a:gd name="connsiteY20" fmla="*/ 97631 h 150217"/>
                  <a:gd name="connsiteX21" fmla="*/ 88106 w 138884"/>
                  <a:gd name="connsiteY21" fmla="*/ 109538 h 150217"/>
                  <a:gd name="connsiteX22" fmla="*/ 76200 w 138884"/>
                  <a:gd name="connsiteY22" fmla="*/ 121444 h 150217"/>
                  <a:gd name="connsiteX23" fmla="*/ 73818 w 138884"/>
                  <a:gd name="connsiteY23" fmla="*/ 128588 h 150217"/>
                  <a:gd name="connsiteX24" fmla="*/ 50006 w 138884"/>
                  <a:gd name="connsiteY24" fmla="*/ 138113 h 150217"/>
                  <a:gd name="connsiteX25" fmla="*/ 42862 w 138884"/>
                  <a:gd name="connsiteY25" fmla="*/ 140494 h 150217"/>
                  <a:gd name="connsiteX26" fmla="*/ 59218 w 138884"/>
                  <a:gd name="connsiteY26" fmla="*/ 149980 h 150217"/>
                  <a:gd name="connsiteX27" fmla="*/ 51996 w 138884"/>
                  <a:gd name="connsiteY27" fmla="*/ 142954 h 15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8884" h="150217">
                    <a:moveTo>
                      <a:pt x="0" y="19050"/>
                    </a:moveTo>
                    <a:cubicBezTo>
                      <a:pt x="5485" y="18136"/>
                      <a:pt x="15570" y="17218"/>
                      <a:pt x="21431" y="14288"/>
                    </a:cubicBezTo>
                    <a:cubicBezTo>
                      <a:pt x="45370" y="2318"/>
                      <a:pt x="8848" y="17301"/>
                      <a:pt x="38100" y="4763"/>
                    </a:cubicBezTo>
                    <a:cubicBezTo>
                      <a:pt x="42890" y="2710"/>
                      <a:pt x="49924" y="1211"/>
                      <a:pt x="54768" y="0"/>
                    </a:cubicBezTo>
                    <a:cubicBezTo>
                      <a:pt x="58737" y="794"/>
                      <a:pt x="62770" y="1316"/>
                      <a:pt x="66675" y="2381"/>
                    </a:cubicBezTo>
                    <a:cubicBezTo>
                      <a:pt x="71518" y="3702"/>
                      <a:pt x="76092" y="5927"/>
                      <a:pt x="80962" y="7144"/>
                    </a:cubicBezTo>
                    <a:lnTo>
                      <a:pt x="90487" y="9525"/>
                    </a:lnTo>
                    <a:cubicBezTo>
                      <a:pt x="96470" y="27478"/>
                      <a:pt x="88400" y="5352"/>
                      <a:pt x="97631" y="23813"/>
                    </a:cubicBezTo>
                    <a:cubicBezTo>
                      <a:pt x="98753" y="26058"/>
                      <a:pt x="98237" y="29181"/>
                      <a:pt x="100012" y="30956"/>
                    </a:cubicBezTo>
                    <a:cubicBezTo>
                      <a:pt x="101787" y="32731"/>
                      <a:pt x="104775" y="32544"/>
                      <a:pt x="107156" y="33338"/>
                    </a:cubicBezTo>
                    <a:cubicBezTo>
                      <a:pt x="108743" y="35719"/>
                      <a:pt x="109112" y="39920"/>
                      <a:pt x="111918" y="40481"/>
                    </a:cubicBezTo>
                    <a:cubicBezTo>
                      <a:pt x="114724" y="41042"/>
                      <a:pt x="116502" y="36999"/>
                      <a:pt x="119062" y="35719"/>
                    </a:cubicBezTo>
                    <a:cubicBezTo>
                      <a:pt x="121307" y="34597"/>
                      <a:pt x="123825" y="34132"/>
                      <a:pt x="126206" y="33338"/>
                    </a:cubicBezTo>
                    <a:cubicBezTo>
                      <a:pt x="128268" y="33853"/>
                      <a:pt x="142288" y="34512"/>
                      <a:pt x="138112" y="42863"/>
                    </a:cubicBezTo>
                    <a:cubicBezTo>
                      <a:pt x="136989" y="45108"/>
                      <a:pt x="133349" y="44450"/>
                      <a:pt x="130968" y="45244"/>
                    </a:cubicBezTo>
                    <a:cubicBezTo>
                      <a:pt x="130174" y="48419"/>
                      <a:pt x="129876" y="51761"/>
                      <a:pt x="128587" y="54769"/>
                    </a:cubicBezTo>
                    <a:cubicBezTo>
                      <a:pt x="127460" y="57400"/>
                      <a:pt x="125245" y="59428"/>
                      <a:pt x="123825" y="61913"/>
                    </a:cubicBezTo>
                    <a:cubicBezTo>
                      <a:pt x="122064" y="64995"/>
                      <a:pt x="120460" y="68175"/>
                      <a:pt x="119062" y="71438"/>
                    </a:cubicBezTo>
                    <a:cubicBezTo>
                      <a:pt x="118073" y="73745"/>
                      <a:pt x="117370" y="76168"/>
                      <a:pt x="116681" y="78581"/>
                    </a:cubicBezTo>
                    <a:cubicBezTo>
                      <a:pt x="115782" y="81728"/>
                      <a:pt x="116455" y="85643"/>
                      <a:pt x="114300" y="88106"/>
                    </a:cubicBezTo>
                    <a:cubicBezTo>
                      <a:pt x="110531" y="92414"/>
                      <a:pt x="100012" y="97631"/>
                      <a:pt x="100012" y="97631"/>
                    </a:cubicBezTo>
                    <a:cubicBezTo>
                      <a:pt x="87319" y="116673"/>
                      <a:pt x="103975" y="93670"/>
                      <a:pt x="88106" y="109538"/>
                    </a:cubicBezTo>
                    <a:cubicBezTo>
                      <a:pt x="72227" y="125415"/>
                      <a:pt x="95252" y="108740"/>
                      <a:pt x="76200" y="121444"/>
                    </a:cubicBezTo>
                    <a:cubicBezTo>
                      <a:pt x="75406" y="123825"/>
                      <a:pt x="74941" y="126343"/>
                      <a:pt x="73818" y="128588"/>
                    </a:cubicBezTo>
                    <a:cubicBezTo>
                      <a:pt x="67722" y="140779"/>
                      <a:pt x="66940" y="135996"/>
                      <a:pt x="50006" y="138113"/>
                    </a:cubicBezTo>
                    <a:cubicBezTo>
                      <a:pt x="47625" y="138907"/>
                      <a:pt x="41327" y="138516"/>
                      <a:pt x="42862" y="140494"/>
                    </a:cubicBezTo>
                    <a:cubicBezTo>
                      <a:pt x="44397" y="142472"/>
                      <a:pt x="61463" y="148857"/>
                      <a:pt x="59218" y="149980"/>
                    </a:cubicBezTo>
                    <a:cubicBezTo>
                      <a:pt x="55668" y="151755"/>
                      <a:pt x="55965" y="142954"/>
                      <a:pt x="51996" y="142954"/>
                    </a:cubicBezTo>
                  </a:path>
                </a:pathLst>
              </a:cu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algn="ctr"/>
                <a:endParaRPr lang="en-US" sz="1600"/>
              </a:p>
            </p:txBody>
          </p:sp>
          <p:sp>
            <p:nvSpPr>
              <p:cNvPr id="470" name="Freeform 469"/>
              <p:cNvSpPr/>
              <p:nvPr/>
            </p:nvSpPr>
            <p:spPr>
              <a:xfrm>
                <a:off x="9780082" y="4590397"/>
                <a:ext cx="156722" cy="119064"/>
              </a:xfrm>
              <a:custGeom>
                <a:avLst/>
                <a:gdLst>
                  <a:gd name="connsiteX0" fmla="*/ 0 w 160708"/>
                  <a:gd name="connsiteY0" fmla="*/ 7960 h 115128"/>
                  <a:gd name="connsiteX1" fmla="*/ 5715 w 160708"/>
                  <a:gd name="connsiteY1" fmla="*/ 23200 h 115128"/>
                  <a:gd name="connsiteX2" fmla="*/ 7620 w 160708"/>
                  <a:gd name="connsiteY2" fmla="*/ 28915 h 115128"/>
                  <a:gd name="connsiteX3" fmla="*/ 9525 w 160708"/>
                  <a:gd name="connsiteY3" fmla="*/ 36535 h 115128"/>
                  <a:gd name="connsiteX4" fmla="*/ 22860 w 160708"/>
                  <a:gd name="connsiteY4" fmla="*/ 46060 h 115128"/>
                  <a:gd name="connsiteX5" fmla="*/ 24765 w 160708"/>
                  <a:gd name="connsiteY5" fmla="*/ 51775 h 115128"/>
                  <a:gd name="connsiteX6" fmla="*/ 30480 w 160708"/>
                  <a:gd name="connsiteY6" fmla="*/ 55585 h 115128"/>
                  <a:gd name="connsiteX7" fmla="*/ 43815 w 160708"/>
                  <a:gd name="connsiteY7" fmla="*/ 59395 h 115128"/>
                  <a:gd name="connsiteX8" fmla="*/ 45720 w 160708"/>
                  <a:gd name="connsiteY8" fmla="*/ 74635 h 115128"/>
                  <a:gd name="connsiteX9" fmla="*/ 53340 w 160708"/>
                  <a:gd name="connsiteY9" fmla="*/ 91780 h 115128"/>
                  <a:gd name="connsiteX10" fmla="*/ 59055 w 160708"/>
                  <a:gd name="connsiteY10" fmla="*/ 103210 h 115128"/>
                  <a:gd name="connsiteX11" fmla="*/ 60960 w 160708"/>
                  <a:gd name="connsiteY11" fmla="*/ 112735 h 115128"/>
                  <a:gd name="connsiteX12" fmla="*/ 72390 w 160708"/>
                  <a:gd name="connsiteY12" fmla="*/ 103210 h 115128"/>
                  <a:gd name="connsiteX13" fmla="*/ 83820 w 160708"/>
                  <a:gd name="connsiteY13" fmla="*/ 101305 h 115128"/>
                  <a:gd name="connsiteX14" fmla="*/ 104775 w 160708"/>
                  <a:gd name="connsiteY14" fmla="*/ 97495 h 115128"/>
                  <a:gd name="connsiteX15" fmla="*/ 110490 w 160708"/>
                  <a:gd name="connsiteY15" fmla="*/ 91780 h 115128"/>
                  <a:gd name="connsiteX16" fmla="*/ 144780 w 160708"/>
                  <a:gd name="connsiteY16" fmla="*/ 86065 h 115128"/>
                  <a:gd name="connsiteX17" fmla="*/ 150495 w 160708"/>
                  <a:gd name="connsiteY17" fmla="*/ 74635 h 115128"/>
                  <a:gd name="connsiteX18" fmla="*/ 154305 w 160708"/>
                  <a:gd name="connsiteY18" fmla="*/ 67015 h 115128"/>
                  <a:gd name="connsiteX19" fmla="*/ 156210 w 160708"/>
                  <a:gd name="connsiteY19" fmla="*/ 61300 h 115128"/>
                  <a:gd name="connsiteX20" fmla="*/ 160020 w 160708"/>
                  <a:gd name="connsiteY20" fmla="*/ 55585 h 115128"/>
                  <a:gd name="connsiteX21" fmla="*/ 158115 w 160708"/>
                  <a:gd name="connsiteY21" fmla="*/ 15580 h 115128"/>
                  <a:gd name="connsiteX22" fmla="*/ 127635 w 160708"/>
                  <a:gd name="connsiteY22" fmla="*/ 9865 h 115128"/>
                  <a:gd name="connsiteX23" fmla="*/ 114300 w 160708"/>
                  <a:gd name="connsiteY23" fmla="*/ 6055 h 115128"/>
                  <a:gd name="connsiteX24" fmla="*/ 99060 w 160708"/>
                  <a:gd name="connsiteY24" fmla="*/ 2245 h 115128"/>
                  <a:gd name="connsiteX25" fmla="*/ 49530 w 160708"/>
                  <a:gd name="connsiteY25" fmla="*/ 4150 h 115128"/>
                  <a:gd name="connsiteX26" fmla="*/ 1905 w 160708"/>
                  <a:gd name="connsiteY26" fmla="*/ 7960 h 115128"/>
                  <a:gd name="connsiteX27" fmla="*/ 0 w 160708"/>
                  <a:gd name="connsiteY27" fmla="*/ 7960 h 11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0708" h="115128">
                    <a:moveTo>
                      <a:pt x="0" y="7960"/>
                    </a:moveTo>
                    <a:cubicBezTo>
                      <a:pt x="3675" y="26337"/>
                      <a:pt x="-825" y="10119"/>
                      <a:pt x="5715" y="23200"/>
                    </a:cubicBezTo>
                    <a:cubicBezTo>
                      <a:pt x="6613" y="24996"/>
                      <a:pt x="7068" y="26984"/>
                      <a:pt x="7620" y="28915"/>
                    </a:cubicBezTo>
                    <a:cubicBezTo>
                      <a:pt x="8339" y="31432"/>
                      <a:pt x="8226" y="34262"/>
                      <a:pt x="9525" y="36535"/>
                    </a:cubicBezTo>
                    <a:cubicBezTo>
                      <a:pt x="12614" y="41941"/>
                      <a:pt x="17715" y="43487"/>
                      <a:pt x="22860" y="46060"/>
                    </a:cubicBezTo>
                    <a:cubicBezTo>
                      <a:pt x="23495" y="47965"/>
                      <a:pt x="23511" y="50207"/>
                      <a:pt x="24765" y="51775"/>
                    </a:cubicBezTo>
                    <a:cubicBezTo>
                      <a:pt x="26195" y="53563"/>
                      <a:pt x="28432" y="54561"/>
                      <a:pt x="30480" y="55585"/>
                    </a:cubicBezTo>
                    <a:cubicBezTo>
                      <a:pt x="33213" y="56951"/>
                      <a:pt x="41374" y="58785"/>
                      <a:pt x="43815" y="59395"/>
                    </a:cubicBezTo>
                    <a:cubicBezTo>
                      <a:pt x="44450" y="64475"/>
                      <a:pt x="44647" y="69629"/>
                      <a:pt x="45720" y="74635"/>
                    </a:cubicBezTo>
                    <a:cubicBezTo>
                      <a:pt x="49406" y="91837"/>
                      <a:pt x="47786" y="80671"/>
                      <a:pt x="53340" y="91780"/>
                    </a:cubicBezTo>
                    <a:cubicBezTo>
                      <a:pt x="61227" y="107554"/>
                      <a:pt x="48136" y="86832"/>
                      <a:pt x="59055" y="103210"/>
                    </a:cubicBezTo>
                    <a:cubicBezTo>
                      <a:pt x="59690" y="106385"/>
                      <a:pt x="58266" y="110939"/>
                      <a:pt x="60960" y="112735"/>
                    </a:cubicBezTo>
                    <a:cubicBezTo>
                      <a:pt x="73380" y="121015"/>
                      <a:pt x="69435" y="105321"/>
                      <a:pt x="72390" y="103210"/>
                    </a:cubicBezTo>
                    <a:cubicBezTo>
                      <a:pt x="75533" y="100965"/>
                      <a:pt x="80002" y="101892"/>
                      <a:pt x="83820" y="101305"/>
                    </a:cubicBezTo>
                    <a:cubicBezTo>
                      <a:pt x="101567" y="98575"/>
                      <a:pt x="91738" y="100754"/>
                      <a:pt x="104775" y="97495"/>
                    </a:cubicBezTo>
                    <a:cubicBezTo>
                      <a:pt x="106680" y="95590"/>
                      <a:pt x="107860" y="92364"/>
                      <a:pt x="110490" y="91780"/>
                    </a:cubicBezTo>
                    <a:cubicBezTo>
                      <a:pt x="152150" y="82522"/>
                      <a:pt x="128532" y="96897"/>
                      <a:pt x="144780" y="86065"/>
                    </a:cubicBezTo>
                    <a:cubicBezTo>
                      <a:pt x="148273" y="75587"/>
                      <a:pt x="144586" y="84975"/>
                      <a:pt x="150495" y="74635"/>
                    </a:cubicBezTo>
                    <a:cubicBezTo>
                      <a:pt x="151904" y="72169"/>
                      <a:pt x="153186" y="69625"/>
                      <a:pt x="154305" y="67015"/>
                    </a:cubicBezTo>
                    <a:cubicBezTo>
                      <a:pt x="155096" y="65169"/>
                      <a:pt x="155312" y="63096"/>
                      <a:pt x="156210" y="61300"/>
                    </a:cubicBezTo>
                    <a:cubicBezTo>
                      <a:pt x="157234" y="59252"/>
                      <a:pt x="158750" y="57490"/>
                      <a:pt x="160020" y="55585"/>
                    </a:cubicBezTo>
                    <a:cubicBezTo>
                      <a:pt x="159385" y="42250"/>
                      <a:pt x="162980" y="28012"/>
                      <a:pt x="158115" y="15580"/>
                    </a:cubicBezTo>
                    <a:cubicBezTo>
                      <a:pt x="157046" y="12847"/>
                      <a:pt x="129361" y="10153"/>
                      <a:pt x="127635" y="9865"/>
                    </a:cubicBezTo>
                    <a:cubicBezTo>
                      <a:pt x="119476" y="8505"/>
                      <a:pt x="121418" y="7996"/>
                      <a:pt x="114300" y="6055"/>
                    </a:cubicBezTo>
                    <a:cubicBezTo>
                      <a:pt x="109248" y="4677"/>
                      <a:pt x="99060" y="2245"/>
                      <a:pt x="99060" y="2245"/>
                    </a:cubicBezTo>
                    <a:cubicBezTo>
                      <a:pt x="82550" y="2880"/>
                      <a:pt x="66024" y="3180"/>
                      <a:pt x="49530" y="4150"/>
                    </a:cubicBezTo>
                    <a:cubicBezTo>
                      <a:pt x="33632" y="5085"/>
                      <a:pt x="1905" y="-7966"/>
                      <a:pt x="1905" y="7960"/>
                    </a:cubicBezTo>
                    <a:lnTo>
                      <a:pt x="0" y="7960"/>
                    </a:lnTo>
                    <a:close/>
                  </a:path>
                </a:pathLst>
              </a:custGeom>
              <a:solidFill>
                <a:srgbClr val="E1E1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471" name="Freeform 470"/>
              <p:cNvSpPr/>
              <p:nvPr/>
            </p:nvSpPr>
            <p:spPr>
              <a:xfrm>
                <a:off x="9850580" y="4555286"/>
                <a:ext cx="156148" cy="114269"/>
              </a:xfrm>
              <a:custGeom>
                <a:avLst/>
                <a:gdLst>
                  <a:gd name="connsiteX0" fmla="*/ 93444 w 160119"/>
                  <a:gd name="connsiteY0" fmla="*/ 7620 h 110490"/>
                  <a:gd name="connsiteX1" fmla="*/ 82014 w 160119"/>
                  <a:gd name="connsiteY1" fmla="*/ 5715 h 110490"/>
                  <a:gd name="connsiteX2" fmla="*/ 76299 w 160119"/>
                  <a:gd name="connsiteY2" fmla="*/ 3810 h 110490"/>
                  <a:gd name="connsiteX3" fmla="*/ 62964 w 160119"/>
                  <a:gd name="connsiteY3" fmla="*/ 0 h 110490"/>
                  <a:gd name="connsiteX4" fmla="*/ 15339 w 160119"/>
                  <a:gd name="connsiteY4" fmla="*/ 1905 h 110490"/>
                  <a:gd name="connsiteX5" fmla="*/ 13434 w 160119"/>
                  <a:gd name="connsiteY5" fmla="*/ 7620 h 110490"/>
                  <a:gd name="connsiteX6" fmla="*/ 7719 w 160119"/>
                  <a:gd name="connsiteY6" fmla="*/ 15240 h 110490"/>
                  <a:gd name="connsiteX7" fmla="*/ 5814 w 160119"/>
                  <a:gd name="connsiteY7" fmla="*/ 22860 h 110490"/>
                  <a:gd name="connsiteX8" fmla="*/ 99 w 160119"/>
                  <a:gd name="connsiteY8" fmla="*/ 26670 h 110490"/>
                  <a:gd name="connsiteX9" fmla="*/ 9624 w 160119"/>
                  <a:gd name="connsiteY9" fmla="*/ 34290 h 110490"/>
                  <a:gd name="connsiteX10" fmla="*/ 22959 w 160119"/>
                  <a:gd name="connsiteY10" fmla="*/ 53340 h 110490"/>
                  <a:gd name="connsiteX11" fmla="*/ 26769 w 160119"/>
                  <a:gd name="connsiteY11" fmla="*/ 59055 h 110490"/>
                  <a:gd name="connsiteX12" fmla="*/ 30579 w 160119"/>
                  <a:gd name="connsiteY12" fmla="*/ 70485 h 110490"/>
                  <a:gd name="connsiteX13" fmla="*/ 47724 w 160119"/>
                  <a:gd name="connsiteY13" fmla="*/ 80010 h 110490"/>
                  <a:gd name="connsiteX14" fmla="*/ 61059 w 160119"/>
                  <a:gd name="connsiteY14" fmla="*/ 85725 h 110490"/>
                  <a:gd name="connsiteX15" fmla="*/ 74394 w 160119"/>
                  <a:gd name="connsiteY15" fmla="*/ 93345 h 110490"/>
                  <a:gd name="connsiteX16" fmla="*/ 85824 w 160119"/>
                  <a:gd name="connsiteY16" fmla="*/ 97155 h 110490"/>
                  <a:gd name="connsiteX17" fmla="*/ 91539 w 160119"/>
                  <a:gd name="connsiteY17" fmla="*/ 99060 h 110490"/>
                  <a:gd name="connsiteX18" fmla="*/ 97254 w 160119"/>
                  <a:gd name="connsiteY18" fmla="*/ 102870 h 110490"/>
                  <a:gd name="connsiteX19" fmla="*/ 114399 w 160119"/>
                  <a:gd name="connsiteY19" fmla="*/ 104775 h 110490"/>
                  <a:gd name="connsiteX20" fmla="*/ 129639 w 160119"/>
                  <a:gd name="connsiteY20" fmla="*/ 108585 h 110490"/>
                  <a:gd name="connsiteX21" fmla="*/ 135354 w 160119"/>
                  <a:gd name="connsiteY21" fmla="*/ 110490 h 110490"/>
                  <a:gd name="connsiteX22" fmla="*/ 156309 w 160119"/>
                  <a:gd name="connsiteY22" fmla="*/ 102870 h 110490"/>
                  <a:gd name="connsiteX23" fmla="*/ 160119 w 160119"/>
                  <a:gd name="connsiteY23" fmla="*/ 95250 h 110490"/>
                  <a:gd name="connsiteX24" fmla="*/ 148689 w 160119"/>
                  <a:gd name="connsiteY24" fmla="*/ 76200 h 110490"/>
                  <a:gd name="connsiteX25" fmla="*/ 146784 w 160119"/>
                  <a:gd name="connsiteY25" fmla="*/ 30480 h 110490"/>
                  <a:gd name="connsiteX26" fmla="*/ 135354 w 160119"/>
                  <a:gd name="connsiteY26" fmla="*/ 24765 h 110490"/>
                  <a:gd name="connsiteX27" fmla="*/ 129639 w 160119"/>
                  <a:gd name="connsiteY27" fmla="*/ 20955 h 110490"/>
                  <a:gd name="connsiteX28" fmla="*/ 122019 w 160119"/>
                  <a:gd name="connsiteY28" fmla="*/ 19050 h 110490"/>
                  <a:gd name="connsiteX29" fmla="*/ 99159 w 160119"/>
                  <a:gd name="connsiteY29" fmla="*/ 15240 h 110490"/>
                  <a:gd name="connsiteX30" fmla="*/ 97254 w 160119"/>
                  <a:gd name="connsiteY30" fmla="*/ 7620 h 110490"/>
                  <a:gd name="connsiteX31" fmla="*/ 89634 w 160119"/>
                  <a:gd name="connsiteY31" fmla="*/ 5715 h 110490"/>
                  <a:gd name="connsiteX32" fmla="*/ 93444 w 160119"/>
                  <a:gd name="connsiteY32" fmla="*/ 7620 h 1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0119" h="110490">
                    <a:moveTo>
                      <a:pt x="93444" y="7620"/>
                    </a:moveTo>
                    <a:cubicBezTo>
                      <a:pt x="92174" y="7620"/>
                      <a:pt x="85785" y="6553"/>
                      <a:pt x="82014" y="5715"/>
                    </a:cubicBezTo>
                    <a:cubicBezTo>
                      <a:pt x="80054" y="5279"/>
                      <a:pt x="78230" y="4362"/>
                      <a:pt x="76299" y="3810"/>
                    </a:cubicBezTo>
                    <a:cubicBezTo>
                      <a:pt x="59555" y="-974"/>
                      <a:pt x="76667" y="4568"/>
                      <a:pt x="62964" y="0"/>
                    </a:cubicBezTo>
                    <a:cubicBezTo>
                      <a:pt x="47089" y="635"/>
                      <a:pt x="31042" y="-511"/>
                      <a:pt x="15339" y="1905"/>
                    </a:cubicBezTo>
                    <a:cubicBezTo>
                      <a:pt x="13354" y="2210"/>
                      <a:pt x="14430" y="5877"/>
                      <a:pt x="13434" y="7620"/>
                    </a:cubicBezTo>
                    <a:cubicBezTo>
                      <a:pt x="11859" y="10377"/>
                      <a:pt x="9624" y="12700"/>
                      <a:pt x="7719" y="15240"/>
                    </a:cubicBezTo>
                    <a:cubicBezTo>
                      <a:pt x="7084" y="17780"/>
                      <a:pt x="7266" y="20682"/>
                      <a:pt x="5814" y="22860"/>
                    </a:cubicBezTo>
                    <a:cubicBezTo>
                      <a:pt x="4544" y="24765"/>
                      <a:pt x="548" y="24425"/>
                      <a:pt x="99" y="26670"/>
                    </a:cubicBezTo>
                    <a:cubicBezTo>
                      <a:pt x="-978" y="32055"/>
                      <a:pt x="7000" y="33415"/>
                      <a:pt x="9624" y="34290"/>
                    </a:cubicBezTo>
                    <a:cubicBezTo>
                      <a:pt x="14127" y="52300"/>
                      <a:pt x="7021" y="29434"/>
                      <a:pt x="22959" y="53340"/>
                    </a:cubicBezTo>
                    <a:cubicBezTo>
                      <a:pt x="24229" y="55245"/>
                      <a:pt x="25839" y="56963"/>
                      <a:pt x="26769" y="59055"/>
                    </a:cubicBezTo>
                    <a:cubicBezTo>
                      <a:pt x="28400" y="62725"/>
                      <a:pt x="27739" y="67645"/>
                      <a:pt x="30579" y="70485"/>
                    </a:cubicBezTo>
                    <a:cubicBezTo>
                      <a:pt x="40176" y="80082"/>
                      <a:pt x="32184" y="73794"/>
                      <a:pt x="47724" y="80010"/>
                    </a:cubicBezTo>
                    <a:cubicBezTo>
                      <a:pt x="71264" y="89426"/>
                      <a:pt x="42663" y="79593"/>
                      <a:pt x="61059" y="85725"/>
                    </a:cubicBezTo>
                    <a:cubicBezTo>
                      <a:pt x="67158" y="94874"/>
                      <a:pt x="61926" y="89945"/>
                      <a:pt x="74394" y="93345"/>
                    </a:cubicBezTo>
                    <a:cubicBezTo>
                      <a:pt x="78269" y="94402"/>
                      <a:pt x="82014" y="95885"/>
                      <a:pt x="85824" y="97155"/>
                    </a:cubicBezTo>
                    <a:cubicBezTo>
                      <a:pt x="87729" y="97790"/>
                      <a:pt x="89868" y="97946"/>
                      <a:pt x="91539" y="99060"/>
                    </a:cubicBezTo>
                    <a:cubicBezTo>
                      <a:pt x="93444" y="100330"/>
                      <a:pt x="95033" y="102315"/>
                      <a:pt x="97254" y="102870"/>
                    </a:cubicBezTo>
                    <a:cubicBezTo>
                      <a:pt x="102832" y="104265"/>
                      <a:pt x="108684" y="104140"/>
                      <a:pt x="114399" y="104775"/>
                    </a:cubicBezTo>
                    <a:cubicBezTo>
                      <a:pt x="127463" y="109130"/>
                      <a:pt x="111249" y="103987"/>
                      <a:pt x="129639" y="108585"/>
                    </a:cubicBezTo>
                    <a:cubicBezTo>
                      <a:pt x="131587" y="109072"/>
                      <a:pt x="133449" y="109855"/>
                      <a:pt x="135354" y="110490"/>
                    </a:cubicBezTo>
                    <a:cubicBezTo>
                      <a:pt x="152815" y="106125"/>
                      <a:pt x="146237" y="109585"/>
                      <a:pt x="156309" y="102870"/>
                    </a:cubicBezTo>
                    <a:cubicBezTo>
                      <a:pt x="157579" y="100330"/>
                      <a:pt x="160119" y="98090"/>
                      <a:pt x="160119" y="95250"/>
                    </a:cubicBezTo>
                    <a:cubicBezTo>
                      <a:pt x="160119" y="82374"/>
                      <a:pt x="156792" y="82277"/>
                      <a:pt x="148689" y="76200"/>
                    </a:cubicBezTo>
                    <a:cubicBezTo>
                      <a:pt x="148054" y="60960"/>
                      <a:pt x="149103" y="45556"/>
                      <a:pt x="146784" y="30480"/>
                    </a:cubicBezTo>
                    <a:cubicBezTo>
                      <a:pt x="146329" y="27523"/>
                      <a:pt x="137162" y="25669"/>
                      <a:pt x="135354" y="24765"/>
                    </a:cubicBezTo>
                    <a:cubicBezTo>
                      <a:pt x="133306" y="23741"/>
                      <a:pt x="131743" y="21857"/>
                      <a:pt x="129639" y="20955"/>
                    </a:cubicBezTo>
                    <a:cubicBezTo>
                      <a:pt x="127233" y="19924"/>
                      <a:pt x="124536" y="19769"/>
                      <a:pt x="122019" y="19050"/>
                    </a:cubicBezTo>
                    <a:cubicBezTo>
                      <a:pt x="107803" y="14988"/>
                      <a:pt x="127023" y="18336"/>
                      <a:pt x="99159" y="15240"/>
                    </a:cubicBezTo>
                    <a:cubicBezTo>
                      <a:pt x="98524" y="12700"/>
                      <a:pt x="99105" y="9471"/>
                      <a:pt x="97254" y="7620"/>
                    </a:cubicBezTo>
                    <a:cubicBezTo>
                      <a:pt x="95403" y="5769"/>
                      <a:pt x="92151" y="6434"/>
                      <a:pt x="89634" y="5715"/>
                    </a:cubicBezTo>
                    <a:cubicBezTo>
                      <a:pt x="87703" y="5163"/>
                      <a:pt x="94714" y="7620"/>
                      <a:pt x="93444" y="7620"/>
                    </a:cubicBezTo>
                    <a:close/>
                  </a:path>
                </a:pathLst>
              </a:custGeom>
              <a:solidFill>
                <a:srgbClr val="E1E1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472" name="Freeform 471"/>
              <p:cNvSpPr/>
              <p:nvPr/>
            </p:nvSpPr>
            <p:spPr>
              <a:xfrm>
                <a:off x="9876684" y="4624171"/>
                <a:ext cx="148938" cy="63114"/>
              </a:xfrm>
              <a:custGeom>
                <a:avLst/>
                <a:gdLst>
                  <a:gd name="connsiteX0" fmla="*/ 121920 w 152725"/>
                  <a:gd name="connsiteY0" fmla="*/ 3878 h 61028"/>
                  <a:gd name="connsiteX1" fmla="*/ 123825 w 152725"/>
                  <a:gd name="connsiteY1" fmla="*/ 15308 h 61028"/>
                  <a:gd name="connsiteX2" fmla="*/ 129540 w 152725"/>
                  <a:gd name="connsiteY2" fmla="*/ 19118 h 61028"/>
                  <a:gd name="connsiteX3" fmla="*/ 135255 w 152725"/>
                  <a:gd name="connsiteY3" fmla="*/ 32453 h 61028"/>
                  <a:gd name="connsiteX4" fmla="*/ 146685 w 152725"/>
                  <a:gd name="connsiteY4" fmla="*/ 43883 h 61028"/>
                  <a:gd name="connsiteX5" fmla="*/ 148590 w 152725"/>
                  <a:gd name="connsiteY5" fmla="*/ 49598 h 61028"/>
                  <a:gd name="connsiteX6" fmla="*/ 142875 w 152725"/>
                  <a:gd name="connsiteY6" fmla="*/ 53408 h 61028"/>
                  <a:gd name="connsiteX7" fmla="*/ 146685 w 152725"/>
                  <a:gd name="connsiteY7" fmla="*/ 53408 h 61028"/>
                  <a:gd name="connsiteX8" fmla="*/ 140970 w 152725"/>
                  <a:gd name="connsiteY8" fmla="*/ 59123 h 61028"/>
                  <a:gd name="connsiteX9" fmla="*/ 135255 w 152725"/>
                  <a:gd name="connsiteY9" fmla="*/ 61028 h 61028"/>
                  <a:gd name="connsiteX10" fmla="*/ 32385 w 152725"/>
                  <a:gd name="connsiteY10" fmla="*/ 59123 h 61028"/>
                  <a:gd name="connsiteX11" fmla="*/ 26670 w 152725"/>
                  <a:gd name="connsiteY11" fmla="*/ 57218 h 61028"/>
                  <a:gd name="connsiteX12" fmla="*/ 19050 w 152725"/>
                  <a:gd name="connsiteY12" fmla="*/ 55313 h 61028"/>
                  <a:gd name="connsiteX13" fmla="*/ 13335 w 152725"/>
                  <a:gd name="connsiteY13" fmla="*/ 51503 h 61028"/>
                  <a:gd name="connsiteX14" fmla="*/ 0 w 152725"/>
                  <a:gd name="connsiteY14" fmla="*/ 41978 h 61028"/>
                  <a:gd name="connsiteX15" fmla="*/ 1905 w 152725"/>
                  <a:gd name="connsiteY15" fmla="*/ 26738 h 61028"/>
                  <a:gd name="connsiteX16" fmla="*/ 19050 w 152725"/>
                  <a:gd name="connsiteY16" fmla="*/ 11498 h 61028"/>
                  <a:gd name="connsiteX17" fmla="*/ 24765 w 152725"/>
                  <a:gd name="connsiteY17" fmla="*/ 5783 h 61028"/>
                  <a:gd name="connsiteX18" fmla="*/ 32385 w 152725"/>
                  <a:gd name="connsiteY18" fmla="*/ 3878 h 61028"/>
                  <a:gd name="connsiteX19" fmla="*/ 64770 w 152725"/>
                  <a:gd name="connsiteY19" fmla="*/ 68 h 61028"/>
                  <a:gd name="connsiteX20" fmla="*/ 121920 w 152725"/>
                  <a:gd name="connsiteY20" fmla="*/ 3878 h 6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725" h="61028">
                    <a:moveTo>
                      <a:pt x="121920" y="3878"/>
                    </a:moveTo>
                    <a:cubicBezTo>
                      <a:pt x="131762" y="6418"/>
                      <a:pt x="122098" y="11853"/>
                      <a:pt x="123825" y="15308"/>
                    </a:cubicBezTo>
                    <a:cubicBezTo>
                      <a:pt x="124849" y="17356"/>
                      <a:pt x="128270" y="17213"/>
                      <a:pt x="129540" y="19118"/>
                    </a:cubicBezTo>
                    <a:cubicBezTo>
                      <a:pt x="142385" y="38385"/>
                      <a:pt x="120912" y="16317"/>
                      <a:pt x="135255" y="32453"/>
                    </a:cubicBezTo>
                    <a:cubicBezTo>
                      <a:pt x="138835" y="36480"/>
                      <a:pt x="146685" y="43883"/>
                      <a:pt x="146685" y="43883"/>
                    </a:cubicBezTo>
                    <a:cubicBezTo>
                      <a:pt x="147320" y="45788"/>
                      <a:pt x="149336" y="47734"/>
                      <a:pt x="148590" y="49598"/>
                    </a:cubicBezTo>
                    <a:cubicBezTo>
                      <a:pt x="147740" y="51724"/>
                      <a:pt x="140827" y="52384"/>
                      <a:pt x="142875" y="53408"/>
                    </a:cubicBezTo>
                    <a:cubicBezTo>
                      <a:pt x="144714" y="54328"/>
                      <a:pt x="161459" y="48483"/>
                      <a:pt x="146685" y="53408"/>
                    </a:cubicBezTo>
                    <a:cubicBezTo>
                      <a:pt x="144780" y="55313"/>
                      <a:pt x="143212" y="57629"/>
                      <a:pt x="140970" y="59123"/>
                    </a:cubicBezTo>
                    <a:cubicBezTo>
                      <a:pt x="139299" y="60237"/>
                      <a:pt x="137263" y="61028"/>
                      <a:pt x="135255" y="61028"/>
                    </a:cubicBezTo>
                    <a:cubicBezTo>
                      <a:pt x="100959" y="61028"/>
                      <a:pt x="66675" y="59758"/>
                      <a:pt x="32385" y="59123"/>
                    </a:cubicBezTo>
                    <a:cubicBezTo>
                      <a:pt x="30480" y="58488"/>
                      <a:pt x="28601" y="57770"/>
                      <a:pt x="26670" y="57218"/>
                    </a:cubicBezTo>
                    <a:cubicBezTo>
                      <a:pt x="24153" y="56499"/>
                      <a:pt x="21456" y="56344"/>
                      <a:pt x="19050" y="55313"/>
                    </a:cubicBezTo>
                    <a:cubicBezTo>
                      <a:pt x="16946" y="54411"/>
                      <a:pt x="15323" y="52639"/>
                      <a:pt x="13335" y="51503"/>
                    </a:cubicBezTo>
                    <a:cubicBezTo>
                      <a:pt x="1634" y="44817"/>
                      <a:pt x="9309" y="51287"/>
                      <a:pt x="0" y="41978"/>
                    </a:cubicBezTo>
                    <a:cubicBezTo>
                      <a:pt x="635" y="36898"/>
                      <a:pt x="-385" y="31317"/>
                      <a:pt x="1905" y="26738"/>
                    </a:cubicBezTo>
                    <a:cubicBezTo>
                      <a:pt x="7198" y="16152"/>
                      <a:pt x="12148" y="17250"/>
                      <a:pt x="19050" y="11498"/>
                    </a:cubicBezTo>
                    <a:cubicBezTo>
                      <a:pt x="21120" y="9773"/>
                      <a:pt x="22426" y="7120"/>
                      <a:pt x="24765" y="5783"/>
                    </a:cubicBezTo>
                    <a:cubicBezTo>
                      <a:pt x="27038" y="4484"/>
                      <a:pt x="29868" y="4597"/>
                      <a:pt x="32385" y="3878"/>
                    </a:cubicBezTo>
                    <a:cubicBezTo>
                      <a:pt x="47910" y="-558"/>
                      <a:pt x="30085" y="839"/>
                      <a:pt x="64770" y="68"/>
                    </a:cubicBezTo>
                    <a:cubicBezTo>
                      <a:pt x="84450" y="-369"/>
                      <a:pt x="112078" y="1338"/>
                      <a:pt x="121920" y="3878"/>
                    </a:cubicBezTo>
                    <a:close/>
                  </a:path>
                </a:pathLst>
              </a:custGeom>
              <a:solidFill>
                <a:srgbClr val="E1E1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473" name="Freeform 472"/>
              <p:cNvSpPr/>
              <p:nvPr/>
            </p:nvSpPr>
            <p:spPr>
              <a:xfrm>
                <a:off x="9903750" y="4645717"/>
                <a:ext cx="91831" cy="49450"/>
              </a:xfrm>
              <a:custGeom>
                <a:avLst/>
                <a:gdLst>
                  <a:gd name="connsiteX0" fmla="*/ 822 w 94167"/>
                  <a:gd name="connsiteY0" fmla="*/ 9715 h 47815"/>
                  <a:gd name="connsiteX1" fmla="*/ 12252 w 94167"/>
                  <a:gd name="connsiteY1" fmla="*/ 11620 h 47815"/>
                  <a:gd name="connsiteX2" fmla="*/ 14157 w 94167"/>
                  <a:gd name="connsiteY2" fmla="*/ 17335 h 47815"/>
                  <a:gd name="connsiteX3" fmla="*/ 21777 w 94167"/>
                  <a:gd name="connsiteY3" fmla="*/ 21145 h 47815"/>
                  <a:gd name="connsiteX4" fmla="*/ 17967 w 94167"/>
                  <a:gd name="connsiteY4" fmla="*/ 26860 h 47815"/>
                  <a:gd name="connsiteX5" fmla="*/ 21777 w 94167"/>
                  <a:gd name="connsiteY5" fmla="*/ 32575 h 47815"/>
                  <a:gd name="connsiteX6" fmla="*/ 33207 w 94167"/>
                  <a:gd name="connsiteY6" fmla="*/ 40195 h 47815"/>
                  <a:gd name="connsiteX7" fmla="*/ 38922 w 94167"/>
                  <a:gd name="connsiteY7" fmla="*/ 44005 h 47815"/>
                  <a:gd name="connsiteX8" fmla="*/ 54162 w 94167"/>
                  <a:gd name="connsiteY8" fmla="*/ 47815 h 47815"/>
                  <a:gd name="connsiteX9" fmla="*/ 78927 w 94167"/>
                  <a:gd name="connsiteY9" fmla="*/ 45910 h 47815"/>
                  <a:gd name="connsiteX10" fmla="*/ 84642 w 94167"/>
                  <a:gd name="connsiteY10" fmla="*/ 40195 h 47815"/>
                  <a:gd name="connsiteX11" fmla="*/ 90357 w 94167"/>
                  <a:gd name="connsiteY11" fmla="*/ 38290 h 47815"/>
                  <a:gd name="connsiteX12" fmla="*/ 94167 w 94167"/>
                  <a:gd name="connsiteY12" fmla="*/ 24955 h 47815"/>
                  <a:gd name="connsiteX13" fmla="*/ 92262 w 94167"/>
                  <a:gd name="connsiteY13" fmla="*/ 19240 h 47815"/>
                  <a:gd name="connsiteX14" fmla="*/ 90357 w 94167"/>
                  <a:gd name="connsiteY14" fmla="*/ 11620 h 47815"/>
                  <a:gd name="connsiteX15" fmla="*/ 84642 w 94167"/>
                  <a:gd name="connsiteY15" fmla="*/ 9715 h 47815"/>
                  <a:gd name="connsiteX16" fmla="*/ 78927 w 94167"/>
                  <a:gd name="connsiteY16" fmla="*/ 5905 h 47815"/>
                  <a:gd name="connsiteX17" fmla="*/ 38922 w 94167"/>
                  <a:gd name="connsiteY17" fmla="*/ 4000 h 47815"/>
                  <a:gd name="connsiteX18" fmla="*/ 12252 w 94167"/>
                  <a:gd name="connsiteY18" fmla="*/ 2095 h 47815"/>
                  <a:gd name="connsiteX19" fmla="*/ 4632 w 94167"/>
                  <a:gd name="connsiteY19" fmla="*/ 190 h 47815"/>
                  <a:gd name="connsiteX20" fmla="*/ 822 w 94167"/>
                  <a:gd name="connsiteY20" fmla="*/ 9715 h 4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167" h="47815">
                    <a:moveTo>
                      <a:pt x="822" y="9715"/>
                    </a:moveTo>
                    <a:cubicBezTo>
                      <a:pt x="2092" y="11620"/>
                      <a:pt x="8898" y="9704"/>
                      <a:pt x="12252" y="11620"/>
                    </a:cubicBezTo>
                    <a:cubicBezTo>
                      <a:pt x="13995" y="12616"/>
                      <a:pt x="12737" y="15915"/>
                      <a:pt x="14157" y="17335"/>
                    </a:cubicBezTo>
                    <a:cubicBezTo>
                      <a:pt x="16165" y="19343"/>
                      <a:pt x="19237" y="19875"/>
                      <a:pt x="21777" y="21145"/>
                    </a:cubicBezTo>
                    <a:cubicBezTo>
                      <a:pt x="20507" y="23050"/>
                      <a:pt x="17967" y="24570"/>
                      <a:pt x="17967" y="26860"/>
                    </a:cubicBezTo>
                    <a:cubicBezTo>
                      <a:pt x="17967" y="29150"/>
                      <a:pt x="20311" y="30816"/>
                      <a:pt x="21777" y="32575"/>
                    </a:cubicBezTo>
                    <a:cubicBezTo>
                      <a:pt x="29515" y="41861"/>
                      <a:pt x="24486" y="35835"/>
                      <a:pt x="33207" y="40195"/>
                    </a:cubicBezTo>
                    <a:cubicBezTo>
                      <a:pt x="35255" y="41219"/>
                      <a:pt x="36770" y="43223"/>
                      <a:pt x="38922" y="44005"/>
                    </a:cubicBezTo>
                    <a:cubicBezTo>
                      <a:pt x="43843" y="45794"/>
                      <a:pt x="54162" y="47815"/>
                      <a:pt x="54162" y="47815"/>
                    </a:cubicBezTo>
                    <a:cubicBezTo>
                      <a:pt x="62417" y="47180"/>
                      <a:pt x="70895" y="47918"/>
                      <a:pt x="78927" y="45910"/>
                    </a:cubicBezTo>
                    <a:cubicBezTo>
                      <a:pt x="81541" y="45257"/>
                      <a:pt x="82400" y="41689"/>
                      <a:pt x="84642" y="40195"/>
                    </a:cubicBezTo>
                    <a:cubicBezTo>
                      <a:pt x="86313" y="39081"/>
                      <a:pt x="88452" y="38925"/>
                      <a:pt x="90357" y="38290"/>
                    </a:cubicBezTo>
                    <a:cubicBezTo>
                      <a:pt x="91255" y="35595"/>
                      <a:pt x="94167" y="27347"/>
                      <a:pt x="94167" y="24955"/>
                    </a:cubicBezTo>
                    <a:cubicBezTo>
                      <a:pt x="94167" y="22947"/>
                      <a:pt x="92814" y="21171"/>
                      <a:pt x="92262" y="19240"/>
                    </a:cubicBezTo>
                    <a:cubicBezTo>
                      <a:pt x="91543" y="16723"/>
                      <a:pt x="91993" y="13664"/>
                      <a:pt x="90357" y="11620"/>
                    </a:cubicBezTo>
                    <a:cubicBezTo>
                      <a:pt x="89103" y="10052"/>
                      <a:pt x="86438" y="10613"/>
                      <a:pt x="84642" y="9715"/>
                    </a:cubicBezTo>
                    <a:cubicBezTo>
                      <a:pt x="82594" y="8691"/>
                      <a:pt x="81199" y="6189"/>
                      <a:pt x="78927" y="5905"/>
                    </a:cubicBezTo>
                    <a:cubicBezTo>
                      <a:pt x="65680" y="4249"/>
                      <a:pt x="52250" y="4762"/>
                      <a:pt x="38922" y="4000"/>
                    </a:cubicBezTo>
                    <a:cubicBezTo>
                      <a:pt x="30024" y="3492"/>
                      <a:pt x="21142" y="2730"/>
                      <a:pt x="12252" y="2095"/>
                    </a:cubicBezTo>
                    <a:cubicBezTo>
                      <a:pt x="9712" y="1460"/>
                      <a:pt x="7116" y="-638"/>
                      <a:pt x="4632" y="190"/>
                    </a:cubicBezTo>
                    <a:cubicBezTo>
                      <a:pt x="-939" y="2047"/>
                      <a:pt x="-448" y="7810"/>
                      <a:pt x="822" y="9715"/>
                    </a:cubicBezTo>
                    <a:close/>
                  </a:path>
                </a:pathLst>
              </a:custGeom>
              <a:solidFill>
                <a:srgbClr val="E1E1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474" name="Rectangle 473"/>
              <p:cNvSpPr/>
              <p:nvPr/>
            </p:nvSpPr>
            <p:spPr>
              <a:xfrm rot="20031400">
                <a:off x="9957553" y="4596460"/>
                <a:ext cx="44585" cy="85100"/>
              </a:xfrm>
              <a:prstGeom prst="rect">
                <a:avLst/>
              </a:prstGeom>
              <a:solidFill>
                <a:srgbClr val="E1E1E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H"/>
              </a:p>
            </p:txBody>
          </p:sp>
          <p:sp>
            <p:nvSpPr>
              <p:cNvPr id="475" name="Freeform 116"/>
              <p:cNvSpPr>
                <a:spLocks noChangeAspect="1"/>
              </p:cNvSpPr>
              <p:nvPr/>
            </p:nvSpPr>
            <p:spPr bwMode="auto">
              <a:xfrm>
                <a:off x="9603873" y="4512959"/>
                <a:ext cx="1275859" cy="1588237"/>
              </a:xfrm>
              <a:custGeom>
                <a:avLst/>
                <a:gdLst>
                  <a:gd name="T0" fmla="*/ 91 w 485"/>
                  <a:gd name="T1" fmla="*/ 39 h 544"/>
                  <a:gd name="T2" fmla="*/ 73 w 485"/>
                  <a:gd name="T3" fmla="*/ 69 h 544"/>
                  <a:gd name="T4" fmla="*/ 85 w 485"/>
                  <a:gd name="T5" fmla="*/ 122 h 544"/>
                  <a:gd name="T6" fmla="*/ 91 w 485"/>
                  <a:gd name="T7" fmla="*/ 176 h 544"/>
                  <a:gd name="T8" fmla="*/ 79 w 485"/>
                  <a:gd name="T9" fmla="*/ 273 h 544"/>
                  <a:gd name="T10" fmla="*/ 30 w 485"/>
                  <a:gd name="T11" fmla="*/ 337 h 544"/>
                  <a:gd name="T12" fmla="*/ 30 w 485"/>
                  <a:gd name="T13" fmla="*/ 403 h 544"/>
                  <a:gd name="T14" fmla="*/ 55 w 485"/>
                  <a:gd name="T15" fmla="*/ 499 h 544"/>
                  <a:gd name="T16" fmla="*/ 12 w 485"/>
                  <a:gd name="T17" fmla="*/ 499 h 544"/>
                  <a:gd name="T18" fmla="*/ 0 w 485"/>
                  <a:gd name="T19" fmla="*/ 526 h 544"/>
                  <a:gd name="T20" fmla="*/ 18 w 485"/>
                  <a:gd name="T21" fmla="*/ 566 h 544"/>
                  <a:gd name="T22" fmla="*/ 30 w 485"/>
                  <a:gd name="T23" fmla="*/ 592 h 544"/>
                  <a:gd name="T24" fmla="*/ 55 w 485"/>
                  <a:gd name="T25" fmla="*/ 663 h 544"/>
                  <a:gd name="T26" fmla="*/ 85 w 485"/>
                  <a:gd name="T27" fmla="*/ 592 h 544"/>
                  <a:gd name="T28" fmla="*/ 85 w 485"/>
                  <a:gd name="T29" fmla="*/ 621 h 544"/>
                  <a:gd name="T30" fmla="*/ 91 w 485"/>
                  <a:gd name="T31" fmla="*/ 647 h 544"/>
                  <a:gd name="T32" fmla="*/ 103 w 485"/>
                  <a:gd name="T33" fmla="*/ 745 h 544"/>
                  <a:gd name="T34" fmla="*/ 115 w 485"/>
                  <a:gd name="T35" fmla="*/ 850 h 544"/>
                  <a:gd name="T36" fmla="*/ 140 w 485"/>
                  <a:gd name="T37" fmla="*/ 957 h 544"/>
                  <a:gd name="T38" fmla="*/ 182 w 485"/>
                  <a:gd name="T39" fmla="*/ 1147 h 544"/>
                  <a:gd name="T40" fmla="*/ 207 w 485"/>
                  <a:gd name="T41" fmla="*/ 1226 h 544"/>
                  <a:gd name="T42" fmla="*/ 243 w 485"/>
                  <a:gd name="T43" fmla="*/ 1174 h 544"/>
                  <a:gd name="T44" fmla="*/ 248 w 485"/>
                  <a:gd name="T45" fmla="*/ 1136 h 544"/>
                  <a:gd name="T46" fmla="*/ 248 w 485"/>
                  <a:gd name="T47" fmla="*/ 1025 h 544"/>
                  <a:gd name="T48" fmla="*/ 248 w 485"/>
                  <a:gd name="T49" fmla="*/ 902 h 544"/>
                  <a:gd name="T50" fmla="*/ 260 w 485"/>
                  <a:gd name="T51" fmla="*/ 877 h 544"/>
                  <a:gd name="T52" fmla="*/ 284 w 485"/>
                  <a:gd name="T53" fmla="*/ 823 h 544"/>
                  <a:gd name="T54" fmla="*/ 339 w 485"/>
                  <a:gd name="T55" fmla="*/ 714 h 544"/>
                  <a:gd name="T56" fmla="*/ 357 w 485"/>
                  <a:gd name="T57" fmla="*/ 635 h 544"/>
                  <a:gd name="T58" fmla="*/ 392 w 485"/>
                  <a:gd name="T59" fmla="*/ 621 h 544"/>
                  <a:gd name="T60" fmla="*/ 400 w 485"/>
                  <a:gd name="T61" fmla="*/ 607 h 544"/>
                  <a:gd name="T62" fmla="*/ 385 w 485"/>
                  <a:gd name="T63" fmla="*/ 511 h 544"/>
                  <a:gd name="T64" fmla="*/ 385 w 485"/>
                  <a:gd name="T65" fmla="*/ 458 h 544"/>
                  <a:gd name="T66" fmla="*/ 377 w 485"/>
                  <a:gd name="T67" fmla="*/ 418 h 544"/>
                  <a:gd name="T68" fmla="*/ 400 w 485"/>
                  <a:gd name="T69" fmla="*/ 458 h 544"/>
                  <a:gd name="T70" fmla="*/ 448 w 485"/>
                  <a:gd name="T71" fmla="*/ 473 h 544"/>
                  <a:gd name="T72" fmla="*/ 436 w 485"/>
                  <a:gd name="T73" fmla="*/ 553 h 544"/>
                  <a:gd name="T74" fmla="*/ 455 w 485"/>
                  <a:gd name="T75" fmla="*/ 566 h 544"/>
                  <a:gd name="T76" fmla="*/ 470 w 485"/>
                  <a:gd name="T77" fmla="*/ 607 h 544"/>
                  <a:gd name="T78" fmla="*/ 484 w 485"/>
                  <a:gd name="T79" fmla="*/ 526 h 544"/>
                  <a:gd name="T80" fmla="*/ 497 w 485"/>
                  <a:gd name="T81" fmla="*/ 403 h 544"/>
                  <a:gd name="T82" fmla="*/ 521 w 485"/>
                  <a:gd name="T83" fmla="*/ 363 h 544"/>
                  <a:gd name="T84" fmla="*/ 509 w 485"/>
                  <a:gd name="T85" fmla="*/ 310 h 544"/>
                  <a:gd name="T86" fmla="*/ 503 w 485"/>
                  <a:gd name="T87" fmla="*/ 285 h 544"/>
                  <a:gd name="T88" fmla="*/ 470 w 485"/>
                  <a:gd name="T89" fmla="*/ 285 h 544"/>
                  <a:gd name="T90" fmla="*/ 424 w 485"/>
                  <a:gd name="T91" fmla="*/ 348 h 544"/>
                  <a:gd name="T92" fmla="*/ 436 w 485"/>
                  <a:gd name="T93" fmla="*/ 390 h 544"/>
                  <a:gd name="T94" fmla="*/ 377 w 485"/>
                  <a:gd name="T95" fmla="*/ 390 h 544"/>
                  <a:gd name="T96" fmla="*/ 357 w 485"/>
                  <a:gd name="T97" fmla="*/ 337 h 544"/>
                  <a:gd name="T98" fmla="*/ 321 w 485"/>
                  <a:gd name="T99" fmla="*/ 390 h 544"/>
                  <a:gd name="T100" fmla="*/ 272 w 485"/>
                  <a:gd name="T101" fmla="*/ 363 h 544"/>
                  <a:gd name="T102" fmla="*/ 207 w 485"/>
                  <a:gd name="T103" fmla="*/ 297 h 544"/>
                  <a:gd name="T104" fmla="*/ 194 w 485"/>
                  <a:gd name="T105" fmla="*/ 217 h 544"/>
                  <a:gd name="T106" fmla="*/ 158 w 485"/>
                  <a:gd name="T107" fmla="*/ 134 h 544"/>
                  <a:gd name="T108" fmla="*/ 164 w 485"/>
                  <a:gd name="T109" fmla="*/ 81 h 544"/>
                  <a:gd name="T110" fmla="*/ 158 w 485"/>
                  <a:gd name="T111" fmla="*/ 54 h 544"/>
                  <a:gd name="T112" fmla="*/ 152 w 485"/>
                  <a:gd name="T113" fmla="*/ 27 h 544"/>
                  <a:gd name="T114" fmla="*/ 140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476" name="Freeform 475"/>
              <p:cNvSpPr>
                <a:spLocks noChangeAspect="1"/>
              </p:cNvSpPr>
              <p:nvPr/>
            </p:nvSpPr>
            <p:spPr bwMode="auto">
              <a:xfrm>
                <a:off x="9625438" y="4202960"/>
                <a:ext cx="323099" cy="760360"/>
              </a:xfrm>
              <a:custGeom>
                <a:avLst/>
                <a:gdLst>
                  <a:gd name="connsiteX0" fmla="*/ 138113 w 250032"/>
                  <a:gd name="connsiteY0" fmla="*/ 0 h 571500"/>
                  <a:gd name="connsiteX1" fmla="*/ 135732 w 250032"/>
                  <a:gd name="connsiteY1" fmla="*/ 11906 h 571500"/>
                  <a:gd name="connsiteX2" fmla="*/ 133350 w 250032"/>
                  <a:gd name="connsiteY2" fmla="*/ 19050 h 571500"/>
                  <a:gd name="connsiteX3" fmla="*/ 119063 w 250032"/>
                  <a:gd name="connsiteY3" fmla="*/ 9525 h 571500"/>
                  <a:gd name="connsiteX4" fmla="*/ 83344 w 250032"/>
                  <a:gd name="connsiteY4" fmla="*/ 9525 h 571500"/>
                  <a:gd name="connsiteX5" fmla="*/ 76200 w 250032"/>
                  <a:gd name="connsiteY5" fmla="*/ 4762 h 571500"/>
                  <a:gd name="connsiteX6" fmla="*/ 59532 w 250032"/>
                  <a:gd name="connsiteY6" fmla="*/ 16669 h 571500"/>
                  <a:gd name="connsiteX7" fmla="*/ 50007 w 250032"/>
                  <a:gd name="connsiteY7" fmla="*/ 33337 h 571500"/>
                  <a:gd name="connsiteX8" fmla="*/ 42863 w 250032"/>
                  <a:gd name="connsiteY8" fmla="*/ 38100 h 571500"/>
                  <a:gd name="connsiteX9" fmla="*/ 35719 w 250032"/>
                  <a:gd name="connsiteY9" fmla="*/ 40481 h 571500"/>
                  <a:gd name="connsiteX10" fmla="*/ 21432 w 250032"/>
                  <a:gd name="connsiteY10" fmla="*/ 50006 h 571500"/>
                  <a:gd name="connsiteX11" fmla="*/ 14288 w 250032"/>
                  <a:gd name="connsiteY11" fmla="*/ 54769 h 571500"/>
                  <a:gd name="connsiteX12" fmla="*/ 9525 w 250032"/>
                  <a:gd name="connsiteY12" fmla="*/ 61912 h 571500"/>
                  <a:gd name="connsiteX13" fmla="*/ 0 w 250032"/>
                  <a:gd name="connsiteY13" fmla="*/ 71437 h 571500"/>
                  <a:gd name="connsiteX14" fmla="*/ 4763 w 250032"/>
                  <a:gd name="connsiteY14" fmla="*/ 85725 h 571500"/>
                  <a:gd name="connsiteX15" fmla="*/ 0 w 250032"/>
                  <a:gd name="connsiteY15" fmla="*/ 102394 h 571500"/>
                  <a:gd name="connsiteX16" fmla="*/ 2382 w 250032"/>
                  <a:gd name="connsiteY16" fmla="*/ 109537 h 571500"/>
                  <a:gd name="connsiteX17" fmla="*/ 16669 w 250032"/>
                  <a:gd name="connsiteY17" fmla="*/ 114300 h 571500"/>
                  <a:gd name="connsiteX18" fmla="*/ 23813 w 250032"/>
                  <a:gd name="connsiteY18" fmla="*/ 111919 h 571500"/>
                  <a:gd name="connsiteX19" fmla="*/ 33338 w 250032"/>
                  <a:gd name="connsiteY19" fmla="*/ 109537 h 571500"/>
                  <a:gd name="connsiteX20" fmla="*/ 40482 w 250032"/>
                  <a:gd name="connsiteY20" fmla="*/ 104775 h 571500"/>
                  <a:gd name="connsiteX21" fmla="*/ 47625 w 250032"/>
                  <a:gd name="connsiteY21" fmla="*/ 111919 h 571500"/>
                  <a:gd name="connsiteX22" fmla="*/ 50007 w 250032"/>
                  <a:gd name="connsiteY22" fmla="*/ 121444 h 571500"/>
                  <a:gd name="connsiteX23" fmla="*/ 57150 w 250032"/>
                  <a:gd name="connsiteY23" fmla="*/ 135731 h 571500"/>
                  <a:gd name="connsiteX24" fmla="*/ 64294 w 250032"/>
                  <a:gd name="connsiteY24" fmla="*/ 142875 h 571500"/>
                  <a:gd name="connsiteX25" fmla="*/ 76200 w 250032"/>
                  <a:gd name="connsiteY25" fmla="*/ 145256 h 571500"/>
                  <a:gd name="connsiteX26" fmla="*/ 88107 w 250032"/>
                  <a:gd name="connsiteY26" fmla="*/ 157162 h 571500"/>
                  <a:gd name="connsiteX27" fmla="*/ 97632 w 250032"/>
                  <a:gd name="connsiteY27" fmla="*/ 171450 h 571500"/>
                  <a:gd name="connsiteX28" fmla="*/ 97632 w 250032"/>
                  <a:gd name="connsiteY28" fmla="*/ 185737 h 571500"/>
                  <a:gd name="connsiteX29" fmla="*/ 107157 w 250032"/>
                  <a:gd name="connsiteY29" fmla="*/ 188119 h 571500"/>
                  <a:gd name="connsiteX30" fmla="*/ 116682 w 250032"/>
                  <a:gd name="connsiteY30" fmla="*/ 195262 h 571500"/>
                  <a:gd name="connsiteX31" fmla="*/ 126207 w 250032"/>
                  <a:gd name="connsiteY31" fmla="*/ 200025 h 571500"/>
                  <a:gd name="connsiteX32" fmla="*/ 128588 w 250032"/>
                  <a:gd name="connsiteY32" fmla="*/ 207169 h 571500"/>
                  <a:gd name="connsiteX33" fmla="*/ 133350 w 250032"/>
                  <a:gd name="connsiteY33" fmla="*/ 219075 h 571500"/>
                  <a:gd name="connsiteX34" fmla="*/ 123825 w 250032"/>
                  <a:gd name="connsiteY34" fmla="*/ 230981 h 571500"/>
                  <a:gd name="connsiteX35" fmla="*/ 119063 w 250032"/>
                  <a:gd name="connsiteY35" fmla="*/ 238125 h 571500"/>
                  <a:gd name="connsiteX36" fmla="*/ 104775 w 250032"/>
                  <a:gd name="connsiteY36" fmla="*/ 242887 h 571500"/>
                  <a:gd name="connsiteX37" fmla="*/ 95250 w 250032"/>
                  <a:gd name="connsiteY37" fmla="*/ 247650 h 571500"/>
                  <a:gd name="connsiteX38" fmla="*/ 90488 w 250032"/>
                  <a:gd name="connsiteY38" fmla="*/ 259556 h 571500"/>
                  <a:gd name="connsiteX39" fmla="*/ 78582 w 250032"/>
                  <a:gd name="connsiteY39" fmla="*/ 261937 h 571500"/>
                  <a:gd name="connsiteX40" fmla="*/ 71438 w 250032"/>
                  <a:gd name="connsiteY40" fmla="*/ 264319 h 571500"/>
                  <a:gd name="connsiteX41" fmla="*/ 76200 w 250032"/>
                  <a:gd name="connsiteY41" fmla="*/ 290512 h 571500"/>
                  <a:gd name="connsiteX42" fmla="*/ 69057 w 250032"/>
                  <a:gd name="connsiteY42" fmla="*/ 297656 h 571500"/>
                  <a:gd name="connsiteX43" fmla="*/ 61913 w 250032"/>
                  <a:gd name="connsiteY43" fmla="*/ 321469 h 571500"/>
                  <a:gd name="connsiteX44" fmla="*/ 61913 w 250032"/>
                  <a:gd name="connsiteY44" fmla="*/ 419100 h 571500"/>
                  <a:gd name="connsiteX45" fmla="*/ 57150 w 250032"/>
                  <a:gd name="connsiteY45" fmla="*/ 426244 h 571500"/>
                  <a:gd name="connsiteX46" fmla="*/ 59532 w 250032"/>
                  <a:gd name="connsiteY46" fmla="*/ 433387 h 571500"/>
                  <a:gd name="connsiteX47" fmla="*/ 59532 w 250032"/>
                  <a:gd name="connsiteY47" fmla="*/ 450056 h 571500"/>
                  <a:gd name="connsiteX48" fmla="*/ 83344 w 250032"/>
                  <a:gd name="connsiteY48" fmla="*/ 471487 h 571500"/>
                  <a:gd name="connsiteX49" fmla="*/ 90488 w 250032"/>
                  <a:gd name="connsiteY49" fmla="*/ 476250 h 571500"/>
                  <a:gd name="connsiteX50" fmla="*/ 109538 w 250032"/>
                  <a:gd name="connsiteY50" fmla="*/ 481012 h 571500"/>
                  <a:gd name="connsiteX51" fmla="*/ 128588 w 250032"/>
                  <a:gd name="connsiteY51" fmla="*/ 492919 h 571500"/>
                  <a:gd name="connsiteX52" fmla="*/ 135732 w 250032"/>
                  <a:gd name="connsiteY52" fmla="*/ 497681 h 571500"/>
                  <a:gd name="connsiteX53" fmla="*/ 164307 w 250032"/>
                  <a:gd name="connsiteY53" fmla="*/ 504825 h 571500"/>
                  <a:gd name="connsiteX54" fmla="*/ 185738 w 250032"/>
                  <a:gd name="connsiteY54" fmla="*/ 502444 h 571500"/>
                  <a:gd name="connsiteX55" fmla="*/ 176213 w 250032"/>
                  <a:gd name="connsiteY55" fmla="*/ 523875 h 571500"/>
                  <a:gd name="connsiteX56" fmla="*/ 176213 w 250032"/>
                  <a:gd name="connsiteY56" fmla="*/ 540544 h 571500"/>
                  <a:gd name="connsiteX57" fmla="*/ 183357 w 250032"/>
                  <a:gd name="connsiteY57" fmla="*/ 538162 h 571500"/>
                  <a:gd name="connsiteX58" fmla="*/ 202407 w 250032"/>
                  <a:gd name="connsiteY58" fmla="*/ 540544 h 571500"/>
                  <a:gd name="connsiteX59" fmla="*/ 216694 w 250032"/>
                  <a:gd name="connsiteY59" fmla="*/ 550069 h 571500"/>
                  <a:gd name="connsiteX60" fmla="*/ 223838 w 250032"/>
                  <a:gd name="connsiteY60" fmla="*/ 552450 h 571500"/>
                  <a:gd name="connsiteX61" fmla="*/ 238125 w 250032"/>
                  <a:gd name="connsiteY61" fmla="*/ 564356 h 571500"/>
                  <a:gd name="connsiteX62" fmla="*/ 250032 w 250032"/>
                  <a:gd name="connsiteY62" fmla="*/ 571500 h 571500"/>
                  <a:gd name="connsiteX0" fmla="*/ 138113 w 250032"/>
                  <a:gd name="connsiteY0" fmla="*/ 0 h 571500"/>
                  <a:gd name="connsiteX1" fmla="*/ 135732 w 250032"/>
                  <a:gd name="connsiteY1" fmla="*/ 11906 h 571500"/>
                  <a:gd name="connsiteX2" fmla="*/ 133350 w 250032"/>
                  <a:gd name="connsiteY2" fmla="*/ 19050 h 571500"/>
                  <a:gd name="connsiteX3" fmla="*/ 119063 w 250032"/>
                  <a:gd name="connsiteY3" fmla="*/ 9525 h 571500"/>
                  <a:gd name="connsiteX4" fmla="*/ 83344 w 250032"/>
                  <a:gd name="connsiteY4" fmla="*/ 9525 h 571500"/>
                  <a:gd name="connsiteX5" fmla="*/ 76200 w 250032"/>
                  <a:gd name="connsiteY5" fmla="*/ 4762 h 571500"/>
                  <a:gd name="connsiteX6" fmla="*/ 59532 w 250032"/>
                  <a:gd name="connsiteY6" fmla="*/ 16669 h 571500"/>
                  <a:gd name="connsiteX7" fmla="*/ 50007 w 250032"/>
                  <a:gd name="connsiteY7" fmla="*/ 33337 h 571500"/>
                  <a:gd name="connsiteX8" fmla="*/ 42863 w 250032"/>
                  <a:gd name="connsiteY8" fmla="*/ 38100 h 571500"/>
                  <a:gd name="connsiteX9" fmla="*/ 35719 w 250032"/>
                  <a:gd name="connsiteY9" fmla="*/ 40481 h 571500"/>
                  <a:gd name="connsiteX10" fmla="*/ 21432 w 250032"/>
                  <a:gd name="connsiteY10" fmla="*/ 50006 h 571500"/>
                  <a:gd name="connsiteX11" fmla="*/ 14288 w 250032"/>
                  <a:gd name="connsiteY11" fmla="*/ 54769 h 571500"/>
                  <a:gd name="connsiteX12" fmla="*/ 9525 w 250032"/>
                  <a:gd name="connsiteY12" fmla="*/ 61912 h 571500"/>
                  <a:gd name="connsiteX13" fmla="*/ 0 w 250032"/>
                  <a:gd name="connsiteY13" fmla="*/ 71437 h 571500"/>
                  <a:gd name="connsiteX14" fmla="*/ 4763 w 250032"/>
                  <a:gd name="connsiteY14" fmla="*/ 85725 h 571500"/>
                  <a:gd name="connsiteX15" fmla="*/ 0 w 250032"/>
                  <a:gd name="connsiteY15" fmla="*/ 102394 h 571500"/>
                  <a:gd name="connsiteX16" fmla="*/ 2382 w 250032"/>
                  <a:gd name="connsiteY16" fmla="*/ 109537 h 571500"/>
                  <a:gd name="connsiteX17" fmla="*/ 16669 w 250032"/>
                  <a:gd name="connsiteY17" fmla="*/ 114300 h 571500"/>
                  <a:gd name="connsiteX18" fmla="*/ 23813 w 250032"/>
                  <a:gd name="connsiteY18" fmla="*/ 111919 h 571500"/>
                  <a:gd name="connsiteX19" fmla="*/ 33338 w 250032"/>
                  <a:gd name="connsiteY19" fmla="*/ 109537 h 571500"/>
                  <a:gd name="connsiteX20" fmla="*/ 40482 w 250032"/>
                  <a:gd name="connsiteY20" fmla="*/ 104775 h 571500"/>
                  <a:gd name="connsiteX21" fmla="*/ 47625 w 250032"/>
                  <a:gd name="connsiteY21" fmla="*/ 111919 h 571500"/>
                  <a:gd name="connsiteX22" fmla="*/ 50007 w 250032"/>
                  <a:gd name="connsiteY22" fmla="*/ 121444 h 571500"/>
                  <a:gd name="connsiteX23" fmla="*/ 57150 w 250032"/>
                  <a:gd name="connsiteY23" fmla="*/ 135731 h 571500"/>
                  <a:gd name="connsiteX24" fmla="*/ 64294 w 250032"/>
                  <a:gd name="connsiteY24" fmla="*/ 142875 h 571500"/>
                  <a:gd name="connsiteX25" fmla="*/ 76200 w 250032"/>
                  <a:gd name="connsiteY25" fmla="*/ 145256 h 571500"/>
                  <a:gd name="connsiteX26" fmla="*/ 88107 w 250032"/>
                  <a:gd name="connsiteY26" fmla="*/ 157162 h 571500"/>
                  <a:gd name="connsiteX27" fmla="*/ 97632 w 250032"/>
                  <a:gd name="connsiteY27" fmla="*/ 171450 h 571500"/>
                  <a:gd name="connsiteX28" fmla="*/ 97632 w 250032"/>
                  <a:gd name="connsiteY28" fmla="*/ 185737 h 571500"/>
                  <a:gd name="connsiteX29" fmla="*/ 107157 w 250032"/>
                  <a:gd name="connsiteY29" fmla="*/ 188119 h 571500"/>
                  <a:gd name="connsiteX30" fmla="*/ 116682 w 250032"/>
                  <a:gd name="connsiteY30" fmla="*/ 195262 h 571500"/>
                  <a:gd name="connsiteX31" fmla="*/ 126207 w 250032"/>
                  <a:gd name="connsiteY31" fmla="*/ 200025 h 571500"/>
                  <a:gd name="connsiteX32" fmla="*/ 128588 w 250032"/>
                  <a:gd name="connsiteY32" fmla="*/ 207169 h 571500"/>
                  <a:gd name="connsiteX33" fmla="*/ 133350 w 250032"/>
                  <a:gd name="connsiteY33" fmla="*/ 219075 h 571500"/>
                  <a:gd name="connsiteX34" fmla="*/ 123825 w 250032"/>
                  <a:gd name="connsiteY34" fmla="*/ 230981 h 571500"/>
                  <a:gd name="connsiteX35" fmla="*/ 119063 w 250032"/>
                  <a:gd name="connsiteY35" fmla="*/ 238125 h 571500"/>
                  <a:gd name="connsiteX36" fmla="*/ 104775 w 250032"/>
                  <a:gd name="connsiteY36" fmla="*/ 242887 h 571500"/>
                  <a:gd name="connsiteX37" fmla="*/ 95250 w 250032"/>
                  <a:gd name="connsiteY37" fmla="*/ 247650 h 571500"/>
                  <a:gd name="connsiteX38" fmla="*/ 90488 w 250032"/>
                  <a:gd name="connsiteY38" fmla="*/ 259556 h 571500"/>
                  <a:gd name="connsiteX39" fmla="*/ 78582 w 250032"/>
                  <a:gd name="connsiteY39" fmla="*/ 261937 h 571500"/>
                  <a:gd name="connsiteX40" fmla="*/ 71438 w 250032"/>
                  <a:gd name="connsiteY40" fmla="*/ 264319 h 571500"/>
                  <a:gd name="connsiteX41" fmla="*/ 69057 w 250032"/>
                  <a:gd name="connsiteY41" fmla="*/ 297656 h 571500"/>
                  <a:gd name="connsiteX42" fmla="*/ 61913 w 250032"/>
                  <a:gd name="connsiteY42" fmla="*/ 321469 h 571500"/>
                  <a:gd name="connsiteX43" fmla="*/ 61913 w 250032"/>
                  <a:gd name="connsiteY43" fmla="*/ 419100 h 571500"/>
                  <a:gd name="connsiteX44" fmla="*/ 57150 w 250032"/>
                  <a:gd name="connsiteY44" fmla="*/ 426244 h 571500"/>
                  <a:gd name="connsiteX45" fmla="*/ 59532 w 250032"/>
                  <a:gd name="connsiteY45" fmla="*/ 433387 h 571500"/>
                  <a:gd name="connsiteX46" fmla="*/ 59532 w 250032"/>
                  <a:gd name="connsiteY46" fmla="*/ 450056 h 571500"/>
                  <a:gd name="connsiteX47" fmla="*/ 83344 w 250032"/>
                  <a:gd name="connsiteY47" fmla="*/ 471487 h 571500"/>
                  <a:gd name="connsiteX48" fmla="*/ 90488 w 250032"/>
                  <a:gd name="connsiteY48" fmla="*/ 476250 h 571500"/>
                  <a:gd name="connsiteX49" fmla="*/ 109538 w 250032"/>
                  <a:gd name="connsiteY49" fmla="*/ 481012 h 571500"/>
                  <a:gd name="connsiteX50" fmla="*/ 128588 w 250032"/>
                  <a:gd name="connsiteY50" fmla="*/ 492919 h 571500"/>
                  <a:gd name="connsiteX51" fmla="*/ 135732 w 250032"/>
                  <a:gd name="connsiteY51" fmla="*/ 497681 h 571500"/>
                  <a:gd name="connsiteX52" fmla="*/ 164307 w 250032"/>
                  <a:gd name="connsiteY52" fmla="*/ 504825 h 571500"/>
                  <a:gd name="connsiteX53" fmla="*/ 185738 w 250032"/>
                  <a:gd name="connsiteY53" fmla="*/ 502444 h 571500"/>
                  <a:gd name="connsiteX54" fmla="*/ 176213 w 250032"/>
                  <a:gd name="connsiteY54" fmla="*/ 523875 h 571500"/>
                  <a:gd name="connsiteX55" fmla="*/ 176213 w 250032"/>
                  <a:gd name="connsiteY55" fmla="*/ 540544 h 571500"/>
                  <a:gd name="connsiteX56" fmla="*/ 183357 w 250032"/>
                  <a:gd name="connsiteY56" fmla="*/ 538162 h 571500"/>
                  <a:gd name="connsiteX57" fmla="*/ 202407 w 250032"/>
                  <a:gd name="connsiteY57" fmla="*/ 540544 h 571500"/>
                  <a:gd name="connsiteX58" fmla="*/ 216694 w 250032"/>
                  <a:gd name="connsiteY58" fmla="*/ 550069 h 571500"/>
                  <a:gd name="connsiteX59" fmla="*/ 223838 w 250032"/>
                  <a:gd name="connsiteY59" fmla="*/ 552450 h 571500"/>
                  <a:gd name="connsiteX60" fmla="*/ 238125 w 250032"/>
                  <a:gd name="connsiteY60" fmla="*/ 564356 h 571500"/>
                  <a:gd name="connsiteX61" fmla="*/ 250032 w 250032"/>
                  <a:gd name="connsiteY61" fmla="*/ 571500 h 571500"/>
                  <a:gd name="connsiteX0" fmla="*/ 138113 w 250032"/>
                  <a:gd name="connsiteY0" fmla="*/ 0 h 571500"/>
                  <a:gd name="connsiteX1" fmla="*/ 135732 w 250032"/>
                  <a:gd name="connsiteY1" fmla="*/ 11906 h 571500"/>
                  <a:gd name="connsiteX2" fmla="*/ 133350 w 250032"/>
                  <a:gd name="connsiteY2" fmla="*/ 19050 h 571500"/>
                  <a:gd name="connsiteX3" fmla="*/ 119063 w 250032"/>
                  <a:gd name="connsiteY3" fmla="*/ 9525 h 571500"/>
                  <a:gd name="connsiteX4" fmla="*/ 83344 w 250032"/>
                  <a:gd name="connsiteY4" fmla="*/ 9525 h 571500"/>
                  <a:gd name="connsiteX5" fmla="*/ 76200 w 250032"/>
                  <a:gd name="connsiteY5" fmla="*/ 4762 h 571500"/>
                  <a:gd name="connsiteX6" fmla="*/ 59532 w 250032"/>
                  <a:gd name="connsiteY6" fmla="*/ 16669 h 571500"/>
                  <a:gd name="connsiteX7" fmla="*/ 50007 w 250032"/>
                  <a:gd name="connsiteY7" fmla="*/ 33337 h 571500"/>
                  <a:gd name="connsiteX8" fmla="*/ 42863 w 250032"/>
                  <a:gd name="connsiteY8" fmla="*/ 38100 h 571500"/>
                  <a:gd name="connsiteX9" fmla="*/ 35719 w 250032"/>
                  <a:gd name="connsiteY9" fmla="*/ 40481 h 571500"/>
                  <a:gd name="connsiteX10" fmla="*/ 21432 w 250032"/>
                  <a:gd name="connsiteY10" fmla="*/ 50006 h 571500"/>
                  <a:gd name="connsiteX11" fmla="*/ 14288 w 250032"/>
                  <a:gd name="connsiteY11" fmla="*/ 54769 h 571500"/>
                  <a:gd name="connsiteX12" fmla="*/ 9525 w 250032"/>
                  <a:gd name="connsiteY12" fmla="*/ 61912 h 571500"/>
                  <a:gd name="connsiteX13" fmla="*/ 0 w 250032"/>
                  <a:gd name="connsiteY13" fmla="*/ 71437 h 571500"/>
                  <a:gd name="connsiteX14" fmla="*/ 4763 w 250032"/>
                  <a:gd name="connsiteY14" fmla="*/ 85725 h 571500"/>
                  <a:gd name="connsiteX15" fmla="*/ 0 w 250032"/>
                  <a:gd name="connsiteY15" fmla="*/ 102394 h 571500"/>
                  <a:gd name="connsiteX16" fmla="*/ 2382 w 250032"/>
                  <a:gd name="connsiteY16" fmla="*/ 109537 h 571500"/>
                  <a:gd name="connsiteX17" fmla="*/ 16669 w 250032"/>
                  <a:gd name="connsiteY17" fmla="*/ 114300 h 571500"/>
                  <a:gd name="connsiteX18" fmla="*/ 23813 w 250032"/>
                  <a:gd name="connsiteY18" fmla="*/ 111919 h 571500"/>
                  <a:gd name="connsiteX19" fmla="*/ 33338 w 250032"/>
                  <a:gd name="connsiteY19" fmla="*/ 109537 h 571500"/>
                  <a:gd name="connsiteX20" fmla="*/ 40482 w 250032"/>
                  <a:gd name="connsiteY20" fmla="*/ 104775 h 571500"/>
                  <a:gd name="connsiteX21" fmla="*/ 47625 w 250032"/>
                  <a:gd name="connsiteY21" fmla="*/ 111919 h 571500"/>
                  <a:gd name="connsiteX22" fmla="*/ 50007 w 250032"/>
                  <a:gd name="connsiteY22" fmla="*/ 121444 h 571500"/>
                  <a:gd name="connsiteX23" fmla="*/ 57150 w 250032"/>
                  <a:gd name="connsiteY23" fmla="*/ 135731 h 571500"/>
                  <a:gd name="connsiteX24" fmla="*/ 64294 w 250032"/>
                  <a:gd name="connsiteY24" fmla="*/ 142875 h 571500"/>
                  <a:gd name="connsiteX25" fmla="*/ 76200 w 250032"/>
                  <a:gd name="connsiteY25" fmla="*/ 145256 h 571500"/>
                  <a:gd name="connsiteX26" fmla="*/ 88107 w 250032"/>
                  <a:gd name="connsiteY26" fmla="*/ 157162 h 571500"/>
                  <a:gd name="connsiteX27" fmla="*/ 97632 w 250032"/>
                  <a:gd name="connsiteY27" fmla="*/ 171450 h 571500"/>
                  <a:gd name="connsiteX28" fmla="*/ 97632 w 250032"/>
                  <a:gd name="connsiteY28" fmla="*/ 185737 h 571500"/>
                  <a:gd name="connsiteX29" fmla="*/ 107157 w 250032"/>
                  <a:gd name="connsiteY29" fmla="*/ 188119 h 571500"/>
                  <a:gd name="connsiteX30" fmla="*/ 116682 w 250032"/>
                  <a:gd name="connsiteY30" fmla="*/ 195262 h 571500"/>
                  <a:gd name="connsiteX31" fmla="*/ 126207 w 250032"/>
                  <a:gd name="connsiteY31" fmla="*/ 200025 h 571500"/>
                  <a:gd name="connsiteX32" fmla="*/ 128588 w 250032"/>
                  <a:gd name="connsiteY32" fmla="*/ 207169 h 571500"/>
                  <a:gd name="connsiteX33" fmla="*/ 133350 w 250032"/>
                  <a:gd name="connsiteY33" fmla="*/ 219075 h 571500"/>
                  <a:gd name="connsiteX34" fmla="*/ 123825 w 250032"/>
                  <a:gd name="connsiteY34" fmla="*/ 230981 h 571500"/>
                  <a:gd name="connsiteX35" fmla="*/ 119063 w 250032"/>
                  <a:gd name="connsiteY35" fmla="*/ 238125 h 571500"/>
                  <a:gd name="connsiteX36" fmla="*/ 104775 w 250032"/>
                  <a:gd name="connsiteY36" fmla="*/ 242887 h 571500"/>
                  <a:gd name="connsiteX37" fmla="*/ 95250 w 250032"/>
                  <a:gd name="connsiteY37" fmla="*/ 247650 h 571500"/>
                  <a:gd name="connsiteX38" fmla="*/ 90488 w 250032"/>
                  <a:gd name="connsiteY38" fmla="*/ 259556 h 571500"/>
                  <a:gd name="connsiteX39" fmla="*/ 78582 w 250032"/>
                  <a:gd name="connsiteY39" fmla="*/ 261937 h 571500"/>
                  <a:gd name="connsiteX40" fmla="*/ 71438 w 250032"/>
                  <a:gd name="connsiteY40" fmla="*/ 264319 h 571500"/>
                  <a:gd name="connsiteX41" fmla="*/ 57151 w 250032"/>
                  <a:gd name="connsiteY41" fmla="*/ 300037 h 571500"/>
                  <a:gd name="connsiteX42" fmla="*/ 61913 w 250032"/>
                  <a:gd name="connsiteY42" fmla="*/ 321469 h 571500"/>
                  <a:gd name="connsiteX43" fmla="*/ 61913 w 250032"/>
                  <a:gd name="connsiteY43" fmla="*/ 419100 h 571500"/>
                  <a:gd name="connsiteX44" fmla="*/ 57150 w 250032"/>
                  <a:gd name="connsiteY44" fmla="*/ 426244 h 571500"/>
                  <a:gd name="connsiteX45" fmla="*/ 59532 w 250032"/>
                  <a:gd name="connsiteY45" fmla="*/ 433387 h 571500"/>
                  <a:gd name="connsiteX46" fmla="*/ 59532 w 250032"/>
                  <a:gd name="connsiteY46" fmla="*/ 450056 h 571500"/>
                  <a:gd name="connsiteX47" fmla="*/ 83344 w 250032"/>
                  <a:gd name="connsiteY47" fmla="*/ 471487 h 571500"/>
                  <a:gd name="connsiteX48" fmla="*/ 90488 w 250032"/>
                  <a:gd name="connsiteY48" fmla="*/ 476250 h 571500"/>
                  <a:gd name="connsiteX49" fmla="*/ 109538 w 250032"/>
                  <a:gd name="connsiteY49" fmla="*/ 481012 h 571500"/>
                  <a:gd name="connsiteX50" fmla="*/ 128588 w 250032"/>
                  <a:gd name="connsiteY50" fmla="*/ 492919 h 571500"/>
                  <a:gd name="connsiteX51" fmla="*/ 135732 w 250032"/>
                  <a:gd name="connsiteY51" fmla="*/ 497681 h 571500"/>
                  <a:gd name="connsiteX52" fmla="*/ 164307 w 250032"/>
                  <a:gd name="connsiteY52" fmla="*/ 504825 h 571500"/>
                  <a:gd name="connsiteX53" fmla="*/ 185738 w 250032"/>
                  <a:gd name="connsiteY53" fmla="*/ 502444 h 571500"/>
                  <a:gd name="connsiteX54" fmla="*/ 176213 w 250032"/>
                  <a:gd name="connsiteY54" fmla="*/ 523875 h 571500"/>
                  <a:gd name="connsiteX55" fmla="*/ 176213 w 250032"/>
                  <a:gd name="connsiteY55" fmla="*/ 540544 h 571500"/>
                  <a:gd name="connsiteX56" fmla="*/ 183357 w 250032"/>
                  <a:gd name="connsiteY56" fmla="*/ 538162 h 571500"/>
                  <a:gd name="connsiteX57" fmla="*/ 202407 w 250032"/>
                  <a:gd name="connsiteY57" fmla="*/ 540544 h 571500"/>
                  <a:gd name="connsiteX58" fmla="*/ 216694 w 250032"/>
                  <a:gd name="connsiteY58" fmla="*/ 550069 h 571500"/>
                  <a:gd name="connsiteX59" fmla="*/ 223838 w 250032"/>
                  <a:gd name="connsiteY59" fmla="*/ 552450 h 571500"/>
                  <a:gd name="connsiteX60" fmla="*/ 238125 w 250032"/>
                  <a:gd name="connsiteY60" fmla="*/ 564356 h 571500"/>
                  <a:gd name="connsiteX61" fmla="*/ 250032 w 250032"/>
                  <a:gd name="connsiteY61" fmla="*/ 571500 h 571500"/>
                  <a:gd name="connsiteX0" fmla="*/ 138113 w 250032"/>
                  <a:gd name="connsiteY0" fmla="*/ 0 h 564941"/>
                  <a:gd name="connsiteX1" fmla="*/ 135732 w 250032"/>
                  <a:gd name="connsiteY1" fmla="*/ 11906 h 564941"/>
                  <a:gd name="connsiteX2" fmla="*/ 133350 w 250032"/>
                  <a:gd name="connsiteY2" fmla="*/ 19050 h 564941"/>
                  <a:gd name="connsiteX3" fmla="*/ 119063 w 250032"/>
                  <a:gd name="connsiteY3" fmla="*/ 9525 h 564941"/>
                  <a:gd name="connsiteX4" fmla="*/ 83344 w 250032"/>
                  <a:gd name="connsiteY4" fmla="*/ 9525 h 564941"/>
                  <a:gd name="connsiteX5" fmla="*/ 76200 w 250032"/>
                  <a:gd name="connsiteY5" fmla="*/ 4762 h 564941"/>
                  <a:gd name="connsiteX6" fmla="*/ 59532 w 250032"/>
                  <a:gd name="connsiteY6" fmla="*/ 16669 h 564941"/>
                  <a:gd name="connsiteX7" fmla="*/ 50007 w 250032"/>
                  <a:gd name="connsiteY7" fmla="*/ 33337 h 564941"/>
                  <a:gd name="connsiteX8" fmla="*/ 42863 w 250032"/>
                  <a:gd name="connsiteY8" fmla="*/ 38100 h 564941"/>
                  <a:gd name="connsiteX9" fmla="*/ 35719 w 250032"/>
                  <a:gd name="connsiteY9" fmla="*/ 40481 h 564941"/>
                  <a:gd name="connsiteX10" fmla="*/ 21432 w 250032"/>
                  <a:gd name="connsiteY10" fmla="*/ 50006 h 564941"/>
                  <a:gd name="connsiteX11" fmla="*/ 14288 w 250032"/>
                  <a:gd name="connsiteY11" fmla="*/ 54769 h 564941"/>
                  <a:gd name="connsiteX12" fmla="*/ 9525 w 250032"/>
                  <a:gd name="connsiteY12" fmla="*/ 61912 h 564941"/>
                  <a:gd name="connsiteX13" fmla="*/ 0 w 250032"/>
                  <a:gd name="connsiteY13" fmla="*/ 71437 h 564941"/>
                  <a:gd name="connsiteX14" fmla="*/ 4763 w 250032"/>
                  <a:gd name="connsiteY14" fmla="*/ 85725 h 564941"/>
                  <a:gd name="connsiteX15" fmla="*/ 0 w 250032"/>
                  <a:gd name="connsiteY15" fmla="*/ 102394 h 564941"/>
                  <a:gd name="connsiteX16" fmla="*/ 2382 w 250032"/>
                  <a:gd name="connsiteY16" fmla="*/ 109537 h 564941"/>
                  <a:gd name="connsiteX17" fmla="*/ 16669 w 250032"/>
                  <a:gd name="connsiteY17" fmla="*/ 114300 h 564941"/>
                  <a:gd name="connsiteX18" fmla="*/ 23813 w 250032"/>
                  <a:gd name="connsiteY18" fmla="*/ 111919 h 564941"/>
                  <a:gd name="connsiteX19" fmla="*/ 33338 w 250032"/>
                  <a:gd name="connsiteY19" fmla="*/ 109537 h 564941"/>
                  <a:gd name="connsiteX20" fmla="*/ 40482 w 250032"/>
                  <a:gd name="connsiteY20" fmla="*/ 104775 h 564941"/>
                  <a:gd name="connsiteX21" fmla="*/ 47625 w 250032"/>
                  <a:gd name="connsiteY21" fmla="*/ 111919 h 564941"/>
                  <a:gd name="connsiteX22" fmla="*/ 50007 w 250032"/>
                  <a:gd name="connsiteY22" fmla="*/ 121444 h 564941"/>
                  <a:gd name="connsiteX23" fmla="*/ 57150 w 250032"/>
                  <a:gd name="connsiteY23" fmla="*/ 135731 h 564941"/>
                  <a:gd name="connsiteX24" fmla="*/ 64294 w 250032"/>
                  <a:gd name="connsiteY24" fmla="*/ 142875 h 564941"/>
                  <a:gd name="connsiteX25" fmla="*/ 76200 w 250032"/>
                  <a:gd name="connsiteY25" fmla="*/ 145256 h 564941"/>
                  <a:gd name="connsiteX26" fmla="*/ 88107 w 250032"/>
                  <a:gd name="connsiteY26" fmla="*/ 157162 h 564941"/>
                  <a:gd name="connsiteX27" fmla="*/ 97632 w 250032"/>
                  <a:gd name="connsiteY27" fmla="*/ 171450 h 564941"/>
                  <a:gd name="connsiteX28" fmla="*/ 97632 w 250032"/>
                  <a:gd name="connsiteY28" fmla="*/ 185737 h 564941"/>
                  <a:gd name="connsiteX29" fmla="*/ 107157 w 250032"/>
                  <a:gd name="connsiteY29" fmla="*/ 188119 h 564941"/>
                  <a:gd name="connsiteX30" fmla="*/ 116682 w 250032"/>
                  <a:gd name="connsiteY30" fmla="*/ 195262 h 564941"/>
                  <a:gd name="connsiteX31" fmla="*/ 126207 w 250032"/>
                  <a:gd name="connsiteY31" fmla="*/ 200025 h 564941"/>
                  <a:gd name="connsiteX32" fmla="*/ 128588 w 250032"/>
                  <a:gd name="connsiteY32" fmla="*/ 207169 h 564941"/>
                  <a:gd name="connsiteX33" fmla="*/ 133350 w 250032"/>
                  <a:gd name="connsiteY33" fmla="*/ 219075 h 564941"/>
                  <a:gd name="connsiteX34" fmla="*/ 123825 w 250032"/>
                  <a:gd name="connsiteY34" fmla="*/ 230981 h 564941"/>
                  <a:gd name="connsiteX35" fmla="*/ 119063 w 250032"/>
                  <a:gd name="connsiteY35" fmla="*/ 238125 h 564941"/>
                  <a:gd name="connsiteX36" fmla="*/ 104775 w 250032"/>
                  <a:gd name="connsiteY36" fmla="*/ 242887 h 564941"/>
                  <a:gd name="connsiteX37" fmla="*/ 95250 w 250032"/>
                  <a:gd name="connsiteY37" fmla="*/ 247650 h 564941"/>
                  <a:gd name="connsiteX38" fmla="*/ 90488 w 250032"/>
                  <a:gd name="connsiteY38" fmla="*/ 259556 h 564941"/>
                  <a:gd name="connsiteX39" fmla="*/ 78582 w 250032"/>
                  <a:gd name="connsiteY39" fmla="*/ 261937 h 564941"/>
                  <a:gd name="connsiteX40" fmla="*/ 71438 w 250032"/>
                  <a:gd name="connsiteY40" fmla="*/ 264319 h 564941"/>
                  <a:gd name="connsiteX41" fmla="*/ 57151 w 250032"/>
                  <a:gd name="connsiteY41" fmla="*/ 300037 h 564941"/>
                  <a:gd name="connsiteX42" fmla="*/ 61913 w 250032"/>
                  <a:gd name="connsiteY42" fmla="*/ 321469 h 564941"/>
                  <a:gd name="connsiteX43" fmla="*/ 61913 w 250032"/>
                  <a:gd name="connsiteY43" fmla="*/ 419100 h 564941"/>
                  <a:gd name="connsiteX44" fmla="*/ 57150 w 250032"/>
                  <a:gd name="connsiteY44" fmla="*/ 426244 h 564941"/>
                  <a:gd name="connsiteX45" fmla="*/ 59532 w 250032"/>
                  <a:gd name="connsiteY45" fmla="*/ 433387 h 564941"/>
                  <a:gd name="connsiteX46" fmla="*/ 59532 w 250032"/>
                  <a:gd name="connsiteY46" fmla="*/ 450056 h 564941"/>
                  <a:gd name="connsiteX47" fmla="*/ 83344 w 250032"/>
                  <a:gd name="connsiteY47" fmla="*/ 471487 h 564941"/>
                  <a:gd name="connsiteX48" fmla="*/ 90488 w 250032"/>
                  <a:gd name="connsiteY48" fmla="*/ 476250 h 564941"/>
                  <a:gd name="connsiteX49" fmla="*/ 109538 w 250032"/>
                  <a:gd name="connsiteY49" fmla="*/ 481012 h 564941"/>
                  <a:gd name="connsiteX50" fmla="*/ 128588 w 250032"/>
                  <a:gd name="connsiteY50" fmla="*/ 492919 h 564941"/>
                  <a:gd name="connsiteX51" fmla="*/ 135732 w 250032"/>
                  <a:gd name="connsiteY51" fmla="*/ 497681 h 564941"/>
                  <a:gd name="connsiteX52" fmla="*/ 164307 w 250032"/>
                  <a:gd name="connsiteY52" fmla="*/ 504825 h 564941"/>
                  <a:gd name="connsiteX53" fmla="*/ 185738 w 250032"/>
                  <a:gd name="connsiteY53" fmla="*/ 502444 h 564941"/>
                  <a:gd name="connsiteX54" fmla="*/ 176213 w 250032"/>
                  <a:gd name="connsiteY54" fmla="*/ 523875 h 564941"/>
                  <a:gd name="connsiteX55" fmla="*/ 176213 w 250032"/>
                  <a:gd name="connsiteY55" fmla="*/ 540544 h 564941"/>
                  <a:gd name="connsiteX56" fmla="*/ 183357 w 250032"/>
                  <a:gd name="connsiteY56" fmla="*/ 538162 h 564941"/>
                  <a:gd name="connsiteX57" fmla="*/ 202407 w 250032"/>
                  <a:gd name="connsiteY57" fmla="*/ 540544 h 564941"/>
                  <a:gd name="connsiteX58" fmla="*/ 216694 w 250032"/>
                  <a:gd name="connsiteY58" fmla="*/ 550069 h 564941"/>
                  <a:gd name="connsiteX59" fmla="*/ 223838 w 250032"/>
                  <a:gd name="connsiteY59" fmla="*/ 552450 h 564941"/>
                  <a:gd name="connsiteX60" fmla="*/ 238125 w 250032"/>
                  <a:gd name="connsiteY60" fmla="*/ 564356 h 564941"/>
                  <a:gd name="connsiteX61" fmla="*/ 250032 w 250032"/>
                  <a:gd name="connsiteY61" fmla="*/ 556051 h 56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0032" h="564941">
                    <a:moveTo>
                      <a:pt x="138113" y="0"/>
                    </a:moveTo>
                    <a:cubicBezTo>
                      <a:pt x="137319" y="3969"/>
                      <a:pt x="136714" y="7980"/>
                      <a:pt x="135732" y="11906"/>
                    </a:cubicBezTo>
                    <a:cubicBezTo>
                      <a:pt x="135123" y="14341"/>
                      <a:pt x="135835" y="19405"/>
                      <a:pt x="133350" y="19050"/>
                    </a:cubicBezTo>
                    <a:cubicBezTo>
                      <a:pt x="127684" y="18241"/>
                      <a:pt x="119063" y="9525"/>
                      <a:pt x="119063" y="9525"/>
                    </a:cubicBezTo>
                    <a:cubicBezTo>
                      <a:pt x="104769" y="11113"/>
                      <a:pt x="96704" y="13978"/>
                      <a:pt x="83344" y="9525"/>
                    </a:cubicBezTo>
                    <a:cubicBezTo>
                      <a:pt x="80629" y="8620"/>
                      <a:pt x="78581" y="6350"/>
                      <a:pt x="76200" y="4762"/>
                    </a:cubicBezTo>
                    <a:cubicBezTo>
                      <a:pt x="66719" y="7133"/>
                      <a:pt x="63917" y="5706"/>
                      <a:pt x="59532" y="16669"/>
                    </a:cubicBezTo>
                    <a:cubicBezTo>
                      <a:pt x="52225" y="34936"/>
                      <a:pt x="64076" y="28647"/>
                      <a:pt x="50007" y="33337"/>
                    </a:cubicBezTo>
                    <a:cubicBezTo>
                      <a:pt x="47626" y="34925"/>
                      <a:pt x="45423" y="36820"/>
                      <a:pt x="42863" y="38100"/>
                    </a:cubicBezTo>
                    <a:cubicBezTo>
                      <a:pt x="40618" y="39223"/>
                      <a:pt x="37913" y="39262"/>
                      <a:pt x="35719" y="40481"/>
                    </a:cubicBezTo>
                    <a:cubicBezTo>
                      <a:pt x="30716" y="43261"/>
                      <a:pt x="26194" y="46831"/>
                      <a:pt x="21432" y="50006"/>
                    </a:cubicBezTo>
                    <a:lnTo>
                      <a:pt x="14288" y="54769"/>
                    </a:lnTo>
                    <a:cubicBezTo>
                      <a:pt x="12700" y="57150"/>
                      <a:pt x="11760" y="60124"/>
                      <a:pt x="9525" y="61912"/>
                    </a:cubicBezTo>
                    <a:cubicBezTo>
                      <a:pt x="-2020" y="71148"/>
                      <a:pt x="5197" y="55853"/>
                      <a:pt x="0" y="71437"/>
                    </a:cubicBezTo>
                    <a:cubicBezTo>
                      <a:pt x="1588" y="76200"/>
                      <a:pt x="4263" y="80730"/>
                      <a:pt x="4763" y="85725"/>
                    </a:cubicBezTo>
                    <a:cubicBezTo>
                      <a:pt x="4993" y="88028"/>
                      <a:pt x="947" y="99553"/>
                      <a:pt x="0" y="102394"/>
                    </a:cubicBezTo>
                    <a:cubicBezTo>
                      <a:pt x="794" y="104775"/>
                      <a:pt x="340" y="108078"/>
                      <a:pt x="2382" y="109537"/>
                    </a:cubicBezTo>
                    <a:cubicBezTo>
                      <a:pt x="6467" y="112455"/>
                      <a:pt x="16669" y="114300"/>
                      <a:pt x="16669" y="114300"/>
                    </a:cubicBezTo>
                    <a:cubicBezTo>
                      <a:pt x="19050" y="113506"/>
                      <a:pt x="21399" y="112609"/>
                      <a:pt x="23813" y="111919"/>
                    </a:cubicBezTo>
                    <a:cubicBezTo>
                      <a:pt x="26960" y="111020"/>
                      <a:pt x="30330" y="110826"/>
                      <a:pt x="33338" y="109537"/>
                    </a:cubicBezTo>
                    <a:cubicBezTo>
                      <a:pt x="35968" y="108410"/>
                      <a:pt x="38101" y="106362"/>
                      <a:pt x="40482" y="104775"/>
                    </a:cubicBezTo>
                    <a:cubicBezTo>
                      <a:pt x="42863" y="107156"/>
                      <a:pt x="45954" y="108995"/>
                      <a:pt x="47625" y="111919"/>
                    </a:cubicBezTo>
                    <a:cubicBezTo>
                      <a:pt x="49249" y="114761"/>
                      <a:pt x="49108" y="118297"/>
                      <a:pt x="50007" y="121444"/>
                    </a:cubicBezTo>
                    <a:cubicBezTo>
                      <a:pt x="51875" y="127980"/>
                      <a:pt x="52613" y="130286"/>
                      <a:pt x="57150" y="135731"/>
                    </a:cubicBezTo>
                    <a:cubicBezTo>
                      <a:pt x="59306" y="138318"/>
                      <a:pt x="61282" y="141369"/>
                      <a:pt x="64294" y="142875"/>
                    </a:cubicBezTo>
                    <a:cubicBezTo>
                      <a:pt x="67914" y="144685"/>
                      <a:pt x="72231" y="144462"/>
                      <a:pt x="76200" y="145256"/>
                    </a:cubicBezTo>
                    <a:cubicBezTo>
                      <a:pt x="92542" y="153428"/>
                      <a:pt x="81369" y="145035"/>
                      <a:pt x="88107" y="157162"/>
                    </a:cubicBezTo>
                    <a:cubicBezTo>
                      <a:pt x="90887" y="162166"/>
                      <a:pt x="97632" y="171450"/>
                      <a:pt x="97632" y="171450"/>
                    </a:cubicBezTo>
                    <a:cubicBezTo>
                      <a:pt x="96295" y="175461"/>
                      <a:pt x="92618" y="181726"/>
                      <a:pt x="97632" y="185737"/>
                    </a:cubicBezTo>
                    <a:cubicBezTo>
                      <a:pt x="100188" y="187781"/>
                      <a:pt x="103982" y="187325"/>
                      <a:pt x="107157" y="188119"/>
                    </a:cubicBezTo>
                    <a:cubicBezTo>
                      <a:pt x="110332" y="190500"/>
                      <a:pt x="113317" y="193159"/>
                      <a:pt x="116682" y="195262"/>
                    </a:cubicBezTo>
                    <a:cubicBezTo>
                      <a:pt x="119692" y="197143"/>
                      <a:pt x="123697" y="197515"/>
                      <a:pt x="126207" y="200025"/>
                    </a:cubicBezTo>
                    <a:cubicBezTo>
                      <a:pt x="127982" y="201800"/>
                      <a:pt x="127707" y="204819"/>
                      <a:pt x="128588" y="207169"/>
                    </a:cubicBezTo>
                    <a:cubicBezTo>
                      <a:pt x="130089" y="211171"/>
                      <a:pt x="131763" y="215106"/>
                      <a:pt x="133350" y="219075"/>
                    </a:cubicBezTo>
                    <a:cubicBezTo>
                      <a:pt x="128412" y="238831"/>
                      <a:pt x="135568" y="221586"/>
                      <a:pt x="123825" y="230981"/>
                    </a:cubicBezTo>
                    <a:cubicBezTo>
                      <a:pt x="121590" y="232769"/>
                      <a:pt x="121490" y="236608"/>
                      <a:pt x="119063" y="238125"/>
                    </a:cubicBezTo>
                    <a:cubicBezTo>
                      <a:pt x="114806" y="240786"/>
                      <a:pt x="109265" y="240642"/>
                      <a:pt x="104775" y="242887"/>
                    </a:cubicBezTo>
                    <a:lnTo>
                      <a:pt x="95250" y="247650"/>
                    </a:lnTo>
                    <a:cubicBezTo>
                      <a:pt x="93663" y="251619"/>
                      <a:pt x="93733" y="256774"/>
                      <a:pt x="90488" y="259556"/>
                    </a:cubicBezTo>
                    <a:cubicBezTo>
                      <a:pt x="87415" y="262190"/>
                      <a:pt x="82508" y="260955"/>
                      <a:pt x="78582" y="261937"/>
                    </a:cubicBezTo>
                    <a:cubicBezTo>
                      <a:pt x="76147" y="262546"/>
                      <a:pt x="73819" y="263525"/>
                      <a:pt x="71438" y="264319"/>
                    </a:cubicBezTo>
                    <a:cubicBezTo>
                      <a:pt x="69851" y="270272"/>
                      <a:pt x="58739" y="290512"/>
                      <a:pt x="57151" y="300037"/>
                    </a:cubicBezTo>
                    <a:cubicBezTo>
                      <a:pt x="55564" y="309562"/>
                      <a:pt x="63451" y="315318"/>
                      <a:pt x="61913" y="321469"/>
                    </a:cubicBezTo>
                    <a:cubicBezTo>
                      <a:pt x="63059" y="350134"/>
                      <a:pt x="66650" y="389103"/>
                      <a:pt x="61913" y="419100"/>
                    </a:cubicBezTo>
                    <a:cubicBezTo>
                      <a:pt x="61467" y="421927"/>
                      <a:pt x="58738" y="423863"/>
                      <a:pt x="57150" y="426244"/>
                    </a:cubicBezTo>
                    <a:cubicBezTo>
                      <a:pt x="57944" y="428625"/>
                      <a:pt x="59532" y="430877"/>
                      <a:pt x="59532" y="433387"/>
                    </a:cubicBezTo>
                    <a:cubicBezTo>
                      <a:pt x="59532" y="444742"/>
                      <a:pt x="52086" y="436654"/>
                      <a:pt x="59532" y="450056"/>
                    </a:cubicBezTo>
                    <a:cubicBezTo>
                      <a:pt x="66275" y="462193"/>
                      <a:pt x="71988" y="463916"/>
                      <a:pt x="83344" y="471487"/>
                    </a:cubicBezTo>
                    <a:cubicBezTo>
                      <a:pt x="85725" y="473075"/>
                      <a:pt x="87711" y="475556"/>
                      <a:pt x="90488" y="476250"/>
                    </a:cubicBezTo>
                    <a:lnTo>
                      <a:pt x="109538" y="481012"/>
                    </a:lnTo>
                    <a:cubicBezTo>
                      <a:pt x="125843" y="491883"/>
                      <a:pt x="105640" y="478577"/>
                      <a:pt x="128588" y="492919"/>
                    </a:cubicBezTo>
                    <a:cubicBezTo>
                      <a:pt x="131015" y="494436"/>
                      <a:pt x="133117" y="496519"/>
                      <a:pt x="135732" y="497681"/>
                    </a:cubicBezTo>
                    <a:cubicBezTo>
                      <a:pt x="147056" y="502714"/>
                      <a:pt x="152323" y="502828"/>
                      <a:pt x="164307" y="504825"/>
                    </a:cubicBezTo>
                    <a:cubicBezTo>
                      <a:pt x="171451" y="504031"/>
                      <a:pt x="180329" y="497711"/>
                      <a:pt x="185738" y="502444"/>
                    </a:cubicBezTo>
                    <a:cubicBezTo>
                      <a:pt x="202823" y="517393"/>
                      <a:pt x="181671" y="522056"/>
                      <a:pt x="176213" y="523875"/>
                    </a:cubicBezTo>
                    <a:cubicBezTo>
                      <a:pt x="174785" y="528161"/>
                      <a:pt x="170632" y="536359"/>
                      <a:pt x="176213" y="540544"/>
                    </a:cubicBezTo>
                    <a:cubicBezTo>
                      <a:pt x="178221" y="542050"/>
                      <a:pt x="180976" y="538956"/>
                      <a:pt x="183357" y="538162"/>
                    </a:cubicBezTo>
                    <a:cubicBezTo>
                      <a:pt x="189707" y="538956"/>
                      <a:pt x="196380" y="538391"/>
                      <a:pt x="202407" y="540544"/>
                    </a:cubicBezTo>
                    <a:cubicBezTo>
                      <a:pt x="207797" y="542469"/>
                      <a:pt x="211264" y="548259"/>
                      <a:pt x="216694" y="550069"/>
                    </a:cubicBezTo>
                    <a:cubicBezTo>
                      <a:pt x="219075" y="550863"/>
                      <a:pt x="221593" y="551328"/>
                      <a:pt x="223838" y="552450"/>
                    </a:cubicBezTo>
                    <a:cubicBezTo>
                      <a:pt x="232709" y="556885"/>
                      <a:pt x="230224" y="557771"/>
                      <a:pt x="238125" y="564356"/>
                    </a:cubicBezTo>
                    <a:cubicBezTo>
                      <a:pt x="242437" y="567950"/>
                      <a:pt x="245381" y="553726"/>
                      <a:pt x="250032" y="556051"/>
                    </a:cubicBezTo>
                  </a:path>
                </a:pathLst>
              </a:custGeom>
              <a:solidFill>
                <a:srgbClr val="E1E1E1"/>
              </a:solidFill>
              <a:ln w="9525" cap="flat" cmpd="sng" algn="ctr">
                <a:solidFill>
                  <a:schemeClr val="tx1"/>
                </a:solidFill>
                <a:prstDash val="sysDash"/>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algn="ctr"/>
                <a:endParaRPr lang="en-US" sz="1600"/>
              </a:p>
            </p:txBody>
          </p:sp>
          <p:sp>
            <p:nvSpPr>
              <p:cNvPr id="477" name="Line 345"/>
              <p:cNvSpPr>
                <a:spLocks noChangeAspect="1" noChangeShapeType="1"/>
              </p:cNvSpPr>
              <p:nvPr/>
            </p:nvSpPr>
            <p:spPr bwMode="auto">
              <a:xfrm rot="21185550" flipH="1">
                <a:off x="9855727" y="4705422"/>
                <a:ext cx="133370" cy="140086"/>
              </a:xfrm>
              <a:custGeom>
                <a:avLst/>
                <a:gdLst>
                  <a:gd name="connsiteX0" fmla="*/ 0 w 10000"/>
                  <a:gd name="connsiteY0" fmla="*/ 0 h 10000"/>
                  <a:gd name="connsiteX1" fmla="*/ 10000 w 10000"/>
                  <a:gd name="connsiteY1" fmla="*/ 10000 h 10000"/>
                  <a:gd name="connsiteX0" fmla="*/ 0 w 10000"/>
                  <a:gd name="connsiteY0" fmla="*/ 0 h 0"/>
                  <a:gd name="connsiteX1" fmla="*/ 10000 w 10000"/>
                  <a:gd name="connsiteY1" fmla="*/ 10000 h 0"/>
                </a:gdLst>
                <a:ahLst/>
                <a:cxnLst>
                  <a:cxn ang="0">
                    <a:pos x="connsiteX0" y="connsiteY0"/>
                  </a:cxn>
                  <a:cxn ang="0">
                    <a:pos x="connsiteX1" y="connsiteY1"/>
                  </a:cxn>
                </a:cxnLst>
                <a:rect l="l" t="t" r="r" b="b"/>
                <a:pathLst>
                  <a:path w="10000">
                    <a:moveTo>
                      <a:pt x="0" y="0"/>
                    </a:moveTo>
                    <a:cubicBezTo>
                      <a:pt x="3333" y="3333"/>
                      <a:pt x="6667" y="-23813"/>
                      <a:pt x="10000" y="10000"/>
                    </a:cubicBezTo>
                  </a:path>
                </a:pathLst>
              </a:custGeom>
              <a:noFill/>
              <a:ln w="9525">
                <a:solidFill>
                  <a:srgbClr val="000000"/>
                </a:solidFill>
                <a:prstDash val="sysDash"/>
                <a:round/>
                <a:headEnd/>
                <a:tailEnd/>
              </a:ln>
              <a:extLst/>
            </p:spPr>
            <p:txBody>
              <a:bodyPr/>
              <a:lstStyle/>
              <a:p>
                <a:endParaRPr lang="en-US"/>
              </a:p>
            </p:txBody>
          </p:sp>
          <p:grpSp>
            <p:nvGrpSpPr>
              <p:cNvPr id="478" name="Group 477"/>
              <p:cNvGrpSpPr>
                <a:grpSpLocks noChangeAspect="1"/>
              </p:cNvGrpSpPr>
              <p:nvPr/>
            </p:nvGrpSpPr>
            <p:grpSpPr>
              <a:xfrm>
                <a:off x="12207367" y="7090861"/>
                <a:ext cx="192635" cy="100965"/>
                <a:chOff x="4913660" y="3369917"/>
                <a:chExt cx="1975325" cy="976273"/>
              </a:xfrm>
            </p:grpSpPr>
            <p:sp>
              <p:nvSpPr>
                <p:cNvPr id="486" name="Freeform 41"/>
                <p:cNvSpPr>
                  <a:spLocks noChangeAspect="1"/>
                </p:cNvSpPr>
                <p:nvPr/>
              </p:nvSpPr>
              <p:spPr bwMode="auto">
                <a:xfrm rot="20757751">
                  <a:off x="5736179" y="3369917"/>
                  <a:ext cx="1152806" cy="366961"/>
                </a:xfrm>
                <a:custGeom>
                  <a:avLst/>
                  <a:gdLst>
                    <a:gd name="T0" fmla="*/ 79 w 72"/>
                    <a:gd name="T1" fmla="*/ 0 h 42"/>
                    <a:gd name="T2" fmla="*/ 49 w 72"/>
                    <a:gd name="T3" fmla="*/ 13 h 42"/>
                    <a:gd name="T4" fmla="*/ 12 w 72"/>
                    <a:gd name="T5" fmla="*/ 39 h 42"/>
                    <a:gd name="T6" fmla="*/ 0 w 72"/>
                    <a:gd name="T7" fmla="*/ 79 h 42"/>
                    <a:gd name="T8" fmla="*/ 0 w 72"/>
                    <a:gd name="T9" fmla="*/ 79 h 42"/>
                    <a:gd name="T10" fmla="*/ 6 w 72"/>
                    <a:gd name="T11" fmla="*/ 93 h 42"/>
                    <a:gd name="T12" fmla="*/ 24 w 72"/>
                    <a:gd name="T13" fmla="*/ 67 h 42"/>
                    <a:gd name="T14" fmla="*/ 55 w 72"/>
                    <a:gd name="T15" fmla="*/ 27 h 42"/>
                    <a:gd name="T16" fmla="*/ 79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10000 w 10000"/>
                    <a:gd name="connsiteY0" fmla="*/ 0 h 8571"/>
                    <a:gd name="connsiteX1" fmla="*/ 5833 w 10000"/>
                    <a:gd name="connsiteY1" fmla="*/ 1429 h 8571"/>
                    <a:gd name="connsiteX2" fmla="*/ 1667 w 10000"/>
                    <a:gd name="connsiteY2" fmla="*/ 4286 h 8571"/>
                    <a:gd name="connsiteX3" fmla="*/ 0 w 10000"/>
                    <a:gd name="connsiteY3" fmla="*/ 8571 h 8571"/>
                    <a:gd name="connsiteX4" fmla="*/ 3333 w 10000"/>
                    <a:gd name="connsiteY4" fmla="*/ 7143 h 8571"/>
                    <a:gd name="connsiteX5" fmla="*/ 6667 w 10000"/>
                    <a:gd name="connsiteY5" fmla="*/ 2857 h 8571"/>
                    <a:gd name="connsiteX6" fmla="*/ 10000 w 10000"/>
                    <a:gd name="connsiteY6" fmla="*/ 0 h 8571"/>
                    <a:gd name="connsiteX0" fmla="*/ 2895 w 9562"/>
                    <a:gd name="connsiteY0" fmla="*/ 8334 h 11418"/>
                    <a:gd name="connsiteX1" fmla="*/ 6229 w 9562"/>
                    <a:gd name="connsiteY1" fmla="*/ 3333 h 11418"/>
                    <a:gd name="connsiteX2" fmla="*/ 9562 w 9562"/>
                    <a:gd name="connsiteY2" fmla="*/ 0 h 11418"/>
                    <a:gd name="connsiteX3" fmla="*/ 5395 w 9562"/>
                    <a:gd name="connsiteY3" fmla="*/ 1667 h 11418"/>
                    <a:gd name="connsiteX4" fmla="*/ 1229 w 9562"/>
                    <a:gd name="connsiteY4" fmla="*/ 5001 h 11418"/>
                    <a:gd name="connsiteX5" fmla="*/ 0 w 9562"/>
                    <a:gd name="connsiteY5" fmla="*/ 11418 h 11418"/>
                    <a:gd name="connsiteX0" fmla="*/ 3028 w 10000"/>
                    <a:gd name="connsiteY0" fmla="*/ 7299 h 10000"/>
                    <a:gd name="connsiteX1" fmla="*/ 6514 w 10000"/>
                    <a:gd name="connsiteY1" fmla="*/ 2919 h 10000"/>
                    <a:gd name="connsiteX2" fmla="*/ 10000 w 10000"/>
                    <a:gd name="connsiteY2" fmla="*/ 0 h 10000"/>
                    <a:gd name="connsiteX3" fmla="*/ 5642 w 10000"/>
                    <a:gd name="connsiteY3" fmla="*/ 1460 h 10000"/>
                    <a:gd name="connsiteX4" fmla="*/ 1285 w 10000"/>
                    <a:gd name="connsiteY4" fmla="*/ 4380 h 10000"/>
                    <a:gd name="connsiteX5" fmla="*/ 0 w 10000"/>
                    <a:gd name="connsiteY5" fmla="*/ 10000 h 10000"/>
                    <a:gd name="connsiteX0" fmla="*/ 3028 w 10000"/>
                    <a:gd name="connsiteY0" fmla="*/ 7299 h 10000"/>
                    <a:gd name="connsiteX1" fmla="*/ 6514 w 10000"/>
                    <a:gd name="connsiteY1" fmla="*/ 2919 h 10000"/>
                    <a:gd name="connsiteX2" fmla="*/ 10000 w 10000"/>
                    <a:gd name="connsiteY2" fmla="*/ 0 h 10000"/>
                    <a:gd name="connsiteX3" fmla="*/ 5642 w 10000"/>
                    <a:gd name="connsiteY3" fmla="*/ 1460 h 10000"/>
                    <a:gd name="connsiteX4" fmla="*/ 4226 w 10000"/>
                    <a:gd name="connsiteY4" fmla="*/ 2453 h 10000"/>
                    <a:gd name="connsiteX5" fmla="*/ 0 w 10000"/>
                    <a:gd name="connsiteY5" fmla="*/ 10000 h 10000"/>
                    <a:gd name="connsiteX0" fmla="*/ 4923 w 10000"/>
                    <a:gd name="connsiteY0" fmla="*/ 4983 h 10000"/>
                    <a:gd name="connsiteX1" fmla="*/ 6514 w 10000"/>
                    <a:gd name="connsiteY1" fmla="*/ 2919 h 10000"/>
                    <a:gd name="connsiteX2" fmla="*/ 10000 w 10000"/>
                    <a:gd name="connsiteY2" fmla="*/ 0 h 10000"/>
                    <a:gd name="connsiteX3" fmla="*/ 5642 w 10000"/>
                    <a:gd name="connsiteY3" fmla="*/ 1460 h 10000"/>
                    <a:gd name="connsiteX4" fmla="*/ 4226 w 10000"/>
                    <a:gd name="connsiteY4" fmla="*/ 2453 h 10000"/>
                    <a:gd name="connsiteX5" fmla="*/ 0 w 10000"/>
                    <a:gd name="connsiteY5" fmla="*/ 10000 h 10000"/>
                    <a:gd name="connsiteX0" fmla="*/ 697 w 5774"/>
                    <a:gd name="connsiteY0" fmla="*/ 4983 h 4985"/>
                    <a:gd name="connsiteX1" fmla="*/ 2288 w 5774"/>
                    <a:gd name="connsiteY1" fmla="*/ 2919 h 4985"/>
                    <a:gd name="connsiteX2" fmla="*/ 5774 w 5774"/>
                    <a:gd name="connsiteY2" fmla="*/ 0 h 4985"/>
                    <a:gd name="connsiteX3" fmla="*/ 1416 w 5774"/>
                    <a:gd name="connsiteY3" fmla="*/ 1460 h 4985"/>
                    <a:gd name="connsiteX4" fmla="*/ 0 w 5774"/>
                    <a:gd name="connsiteY4" fmla="*/ 2453 h 4985"/>
                    <a:gd name="connsiteX5" fmla="*/ 692 w 5774"/>
                    <a:gd name="connsiteY5" fmla="*/ 4985 h 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4" h="4985">
                      <a:moveTo>
                        <a:pt x="697" y="4983"/>
                      </a:moveTo>
                      <a:lnTo>
                        <a:pt x="2288" y="2919"/>
                      </a:lnTo>
                      <a:lnTo>
                        <a:pt x="5774" y="0"/>
                      </a:lnTo>
                      <a:lnTo>
                        <a:pt x="1416" y="1460"/>
                      </a:lnTo>
                      <a:lnTo>
                        <a:pt x="0" y="2453"/>
                      </a:lnTo>
                      <a:lnTo>
                        <a:pt x="692" y="4985"/>
                      </a:lnTo>
                    </a:path>
                  </a:pathLst>
                </a:custGeom>
                <a:solidFill>
                  <a:schemeClr val="bg1">
                    <a:lumMod val="85000"/>
                  </a:schemeClr>
                </a:solidFill>
                <a:ln w="9525">
                  <a:solidFill>
                    <a:srgbClr val="000000"/>
                  </a:solidFill>
                  <a:prstDash val="solid"/>
                  <a:round/>
                  <a:headEnd/>
                  <a:tailEnd/>
                </a:ln>
              </p:spPr>
              <p:txBody>
                <a:bodyPr/>
                <a:lstStyle/>
                <a:p>
                  <a:endParaRPr lang="en-US"/>
                </a:p>
              </p:txBody>
            </p:sp>
            <p:sp>
              <p:nvSpPr>
                <p:cNvPr id="487" name="Freeform 41"/>
                <p:cNvSpPr>
                  <a:spLocks noChangeAspect="1"/>
                </p:cNvSpPr>
                <p:nvPr/>
              </p:nvSpPr>
              <p:spPr bwMode="auto">
                <a:xfrm rot="20757751">
                  <a:off x="4913660" y="3773560"/>
                  <a:ext cx="1059510" cy="572630"/>
                </a:xfrm>
                <a:custGeom>
                  <a:avLst/>
                  <a:gdLst>
                    <a:gd name="T0" fmla="*/ 79 w 72"/>
                    <a:gd name="T1" fmla="*/ 0 h 42"/>
                    <a:gd name="T2" fmla="*/ 49 w 72"/>
                    <a:gd name="T3" fmla="*/ 13 h 42"/>
                    <a:gd name="T4" fmla="*/ 12 w 72"/>
                    <a:gd name="T5" fmla="*/ 39 h 42"/>
                    <a:gd name="T6" fmla="*/ 0 w 72"/>
                    <a:gd name="T7" fmla="*/ 79 h 42"/>
                    <a:gd name="T8" fmla="*/ 0 w 72"/>
                    <a:gd name="T9" fmla="*/ 79 h 42"/>
                    <a:gd name="T10" fmla="*/ 6 w 72"/>
                    <a:gd name="T11" fmla="*/ 93 h 42"/>
                    <a:gd name="T12" fmla="*/ 24 w 72"/>
                    <a:gd name="T13" fmla="*/ 67 h 42"/>
                    <a:gd name="T14" fmla="*/ 55 w 72"/>
                    <a:gd name="T15" fmla="*/ 27 h 42"/>
                    <a:gd name="T16" fmla="*/ 79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6424 w 6667"/>
                    <a:gd name="connsiteY0" fmla="*/ 997 h 8571"/>
                    <a:gd name="connsiteX1" fmla="*/ 5833 w 6667"/>
                    <a:gd name="connsiteY1" fmla="*/ 0 h 8571"/>
                    <a:gd name="connsiteX2" fmla="*/ 1667 w 6667"/>
                    <a:gd name="connsiteY2" fmla="*/ 2857 h 8571"/>
                    <a:gd name="connsiteX3" fmla="*/ 0 w 6667"/>
                    <a:gd name="connsiteY3" fmla="*/ 7142 h 8571"/>
                    <a:gd name="connsiteX4" fmla="*/ 833 w 6667"/>
                    <a:gd name="connsiteY4" fmla="*/ 8571 h 8571"/>
                    <a:gd name="connsiteX5" fmla="*/ 3333 w 6667"/>
                    <a:gd name="connsiteY5" fmla="*/ 5714 h 8571"/>
                    <a:gd name="connsiteX6" fmla="*/ 6667 w 6667"/>
                    <a:gd name="connsiteY6" fmla="*/ 1428 h 8571"/>
                    <a:gd name="connsiteX7" fmla="*/ 6424 w 6667"/>
                    <a:gd name="connsiteY7" fmla="*/ 997 h 8571"/>
                    <a:gd name="connsiteX0" fmla="*/ 9636 w 10000"/>
                    <a:gd name="connsiteY0" fmla="*/ 45 h 8882"/>
                    <a:gd name="connsiteX1" fmla="*/ 6645 w 10000"/>
                    <a:gd name="connsiteY1" fmla="*/ 0 h 8882"/>
                    <a:gd name="connsiteX2" fmla="*/ 2500 w 10000"/>
                    <a:gd name="connsiteY2" fmla="*/ 2215 h 8882"/>
                    <a:gd name="connsiteX3" fmla="*/ 0 w 10000"/>
                    <a:gd name="connsiteY3" fmla="*/ 7215 h 8882"/>
                    <a:gd name="connsiteX4" fmla="*/ 1249 w 10000"/>
                    <a:gd name="connsiteY4" fmla="*/ 8882 h 8882"/>
                    <a:gd name="connsiteX5" fmla="*/ 4999 w 10000"/>
                    <a:gd name="connsiteY5" fmla="*/ 5549 h 8882"/>
                    <a:gd name="connsiteX6" fmla="*/ 10000 w 10000"/>
                    <a:gd name="connsiteY6" fmla="*/ 548 h 8882"/>
                    <a:gd name="connsiteX7" fmla="*/ 9636 w 10000"/>
                    <a:gd name="connsiteY7" fmla="*/ 45 h 8882"/>
                    <a:gd name="connsiteX0" fmla="*/ 9636 w 10000"/>
                    <a:gd name="connsiteY0" fmla="*/ 75 h 10024"/>
                    <a:gd name="connsiteX1" fmla="*/ 6645 w 10000"/>
                    <a:gd name="connsiteY1" fmla="*/ 24 h 10024"/>
                    <a:gd name="connsiteX2" fmla="*/ 2500 w 10000"/>
                    <a:gd name="connsiteY2" fmla="*/ 2518 h 10024"/>
                    <a:gd name="connsiteX3" fmla="*/ 0 w 10000"/>
                    <a:gd name="connsiteY3" fmla="*/ 8147 h 10024"/>
                    <a:gd name="connsiteX4" fmla="*/ 1249 w 10000"/>
                    <a:gd name="connsiteY4" fmla="*/ 10024 h 10024"/>
                    <a:gd name="connsiteX5" fmla="*/ 4999 w 10000"/>
                    <a:gd name="connsiteY5" fmla="*/ 6271 h 10024"/>
                    <a:gd name="connsiteX6" fmla="*/ 10000 w 10000"/>
                    <a:gd name="connsiteY6" fmla="*/ 641 h 10024"/>
                    <a:gd name="connsiteX7" fmla="*/ 9636 w 10000"/>
                    <a:gd name="connsiteY7" fmla="*/ 75 h 10024"/>
                    <a:gd name="connsiteX0" fmla="*/ 8547 w 10000"/>
                    <a:gd name="connsiteY0" fmla="*/ 2272 h 10002"/>
                    <a:gd name="connsiteX1" fmla="*/ 6645 w 10000"/>
                    <a:gd name="connsiteY1" fmla="*/ 2 h 10002"/>
                    <a:gd name="connsiteX2" fmla="*/ 2500 w 10000"/>
                    <a:gd name="connsiteY2" fmla="*/ 2496 h 10002"/>
                    <a:gd name="connsiteX3" fmla="*/ 0 w 10000"/>
                    <a:gd name="connsiteY3" fmla="*/ 8125 h 10002"/>
                    <a:gd name="connsiteX4" fmla="*/ 1249 w 10000"/>
                    <a:gd name="connsiteY4" fmla="*/ 10002 h 10002"/>
                    <a:gd name="connsiteX5" fmla="*/ 4999 w 10000"/>
                    <a:gd name="connsiteY5" fmla="*/ 6249 h 10002"/>
                    <a:gd name="connsiteX6" fmla="*/ 10000 w 10000"/>
                    <a:gd name="connsiteY6" fmla="*/ 619 h 10002"/>
                    <a:gd name="connsiteX7" fmla="*/ 8547 w 10000"/>
                    <a:gd name="connsiteY7" fmla="*/ 2272 h 10002"/>
                    <a:gd name="connsiteX0" fmla="*/ 8547 w 10000"/>
                    <a:gd name="connsiteY0" fmla="*/ 2272 h 10002"/>
                    <a:gd name="connsiteX1" fmla="*/ 6645 w 10000"/>
                    <a:gd name="connsiteY1" fmla="*/ 2 h 10002"/>
                    <a:gd name="connsiteX2" fmla="*/ 2500 w 10000"/>
                    <a:gd name="connsiteY2" fmla="*/ 2496 h 10002"/>
                    <a:gd name="connsiteX3" fmla="*/ 0 w 10000"/>
                    <a:gd name="connsiteY3" fmla="*/ 8125 h 10002"/>
                    <a:gd name="connsiteX4" fmla="*/ 1249 w 10000"/>
                    <a:gd name="connsiteY4" fmla="*/ 10002 h 10002"/>
                    <a:gd name="connsiteX5" fmla="*/ 4999 w 10000"/>
                    <a:gd name="connsiteY5" fmla="*/ 6249 h 10002"/>
                    <a:gd name="connsiteX6" fmla="*/ 10000 w 10000"/>
                    <a:gd name="connsiteY6" fmla="*/ 619 h 10002"/>
                    <a:gd name="connsiteX7" fmla="*/ 8547 w 10000"/>
                    <a:gd name="connsiteY7" fmla="*/ 2272 h 10002"/>
                    <a:gd name="connsiteX0" fmla="*/ 9257 w 10000"/>
                    <a:gd name="connsiteY0" fmla="*/ 1675 h 10002"/>
                    <a:gd name="connsiteX1" fmla="*/ 6645 w 10000"/>
                    <a:gd name="connsiteY1" fmla="*/ 2 h 10002"/>
                    <a:gd name="connsiteX2" fmla="*/ 2500 w 10000"/>
                    <a:gd name="connsiteY2" fmla="*/ 2496 h 10002"/>
                    <a:gd name="connsiteX3" fmla="*/ 0 w 10000"/>
                    <a:gd name="connsiteY3" fmla="*/ 8125 h 10002"/>
                    <a:gd name="connsiteX4" fmla="*/ 1249 w 10000"/>
                    <a:gd name="connsiteY4" fmla="*/ 10002 h 10002"/>
                    <a:gd name="connsiteX5" fmla="*/ 4999 w 10000"/>
                    <a:gd name="connsiteY5" fmla="*/ 6249 h 10002"/>
                    <a:gd name="connsiteX6" fmla="*/ 10000 w 10000"/>
                    <a:gd name="connsiteY6" fmla="*/ 619 h 10002"/>
                    <a:gd name="connsiteX7" fmla="*/ 9257 w 10000"/>
                    <a:gd name="connsiteY7" fmla="*/ 1675 h 10002"/>
                    <a:gd name="connsiteX0" fmla="*/ 9257 w 9257"/>
                    <a:gd name="connsiteY0" fmla="*/ 1675 h 10002"/>
                    <a:gd name="connsiteX1" fmla="*/ 6645 w 9257"/>
                    <a:gd name="connsiteY1" fmla="*/ 2 h 10002"/>
                    <a:gd name="connsiteX2" fmla="*/ 2500 w 9257"/>
                    <a:gd name="connsiteY2" fmla="*/ 2496 h 10002"/>
                    <a:gd name="connsiteX3" fmla="*/ 0 w 9257"/>
                    <a:gd name="connsiteY3" fmla="*/ 8125 h 10002"/>
                    <a:gd name="connsiteX4" fmla="*/ 1249 w 9257"/>
                    <a:gd name="connsiteY4" fmla="*/ 10002 h 10002"/>
                    <a:gd name="connsiteX5" fmla="*/ 4999 w 9257"/>
                    <a:gd name="connsiteY5" fmla="*/ 6249 h 10002"/>
                    <a:gd name="connsiteX6" fmla="*/ 7647 w 9257"/>
                    <a:gd name="connsiteY6" fmla="*/ 3338 h 10002"/>
                    <a:gd name="connsiteX7" fmla="*/ 9257 w 9257"/>
                    <a:gd name="connsiteY7" fmla="*/ 1675 h 10002"/>
                    <a:gd name="connsiteX0" fmla="*/ 8293 w 8293"/>
                    <a:gd name="connsiteY0" fmla="*/ 3321 h 10000"/>
                    <a:gd name="connsiteX1" fmla="*/ 7178 w 8293"/>
                    <a:gd name="connsiteY1" fmla="*/ 2 h 10000"/>
                    <a:gd name="connsiteX2" fmla="*/ 2701 w 8293"/>
                    <a:gd name="connsiteY2" fmla="*/ 2496 h 10000"/>
                    <a:gd name="connsiteX3" fmla="*/ 0 w 8293"/>
                    <a:gd name="connsiteY3" fmla="*/ 8123 h 10000"/>
                    <a:gd name="connsiteX4" fmla="*/ 1349 w 8293"/>
                    <a:gd name="connsiteY4" fmla="*/ 10000 h 10000"/>
                    <a:gd name="connsiteX5" fmla="*/ 5400 w 8293"/>
                    <a:gd name="connsiteY5" fmla="*/ 6248 h 10000"/>
                    <a:gd name="connsiteX6" fmla="*/ 8261 w 8293"/>
                    <a:gd name="connsiteY6" fmla="*/ 3337 h 10000"/>
                    <a:gd name="connsiteX7" fmla="*/ 8293 w 8293"/>
                    <a:gd name="connsiteY7" fmla="*/ 3321 h 10000"/>
                    <a:gd name="connsiteX0" fmla="*/ 10000 w 10000"/>
                    <a:gd name="connsiteY0" fmla="*/ 3319 h 9998"/>
                    <a:gd name="connsiteX1" fmla="*/ 8655 w 10000"/>
                    <a:gd name="connsiteY1" fmla="*/ 0 h 9998"/>
                    <a:gd name="connsiteX2" fmla="*/ 3257 w 10000"/>
                    <a:gd name="connsiteY2" fmla="*/ 2494 h 9998"/>
                    <a:gd name="connsiteX3" fmla="*/ 0 w 10000"/>
                    <a:gd name="connsiteY3" fmla="*/ 8121 h 9998"/>
                    <a:gd name="connsiteX4" fmla="*/ 1627 w 10000"/>
                    <a:gd name="connsiteY4" fmla="*/ 9998 h 9998"/>
                    <a:gd name="connsiteX5" fmla="*/ 6512 w 10000"/>
                    <a:gd name="connsiteY5" fmla="*/ 6246 h 9998"/>
                    <a:gd name="connsiteX6" fmla="*/ 9961 w 10000"/>
                    <a:gd name="connsiteY6" fmla="*/ 3335 h 9998"/>
                    <a:gd name="connsiteX7" fmla="*/ 10000 w 10000"/>
                    <a:gd name="connsiteY7" fmla="*/ 3319 h 9998"/>
                    <a:gd name="connsiteX0" fmla="*/ 9961 w 10069"/>
                    <a:gd name="connsiteY0" fmla="*/ 3336 h 10000"/>
                    <a:gd name="connsiteX1" fmla="*/ 8655 w 10069"/>
                    <a:gd name="connsiteY1" fmla="*/ 0 h 10000"/>
                    <a:gd name="connsiteX2" fmla="*/ 3257 w 10069"/>
                    <a:gd name="connsiteY2" fmla="*/ 2494 h 10000"/>
                    <a:gd name="connsiteX3" fmla="*/ 0 w 10069"/>
                    <a:gd name="connsiteY3" fmla="*/ 8123 h 10000"/>
                    <a:gd name="connsiteX4" fmla="*/ 1627 w 10069"/>
                    <a:gd name="connsiteY4" fmla="*/ 10000 h 10000"/>
                    <a:gd name="connsiteX5" fmla="*/ 6512 w 10069"/>
                    <a:gd name="connsiteY5" fmla="*/ 6247 h 10000"/>
                    <a:gd name="connsiteX6" fmla="*/ 9961 w 10069"/>
                    <a:gd name="connsiteY6" fmla="*/ 3336 h 10000"/>
                    <a:gd name="connsiteX0" fmla="*/ 9961 w 10069"/>
                    <a:gd name="connsiteY0" fmla="*/ 3336 h 10000"/>
                    <a:gd name="connsiteX1" fmla="*/ 8655 w 10069"/>
                    <a:gd name="connsiteY1" fmla="*/ 0 h 10000"/>
                    <a:gd name="connsiteX2" fmla="*/ 3257 w 10069"/>
                    <a:gd name="connsiteY2" fmla="*/ 2494 h 10000"/>
                    <a:gd name="connsiteX3" fmla="*/ 0 w 10069"/>
                    <a:gd name="connsiteY3" fmla="*/ 8123 h 10000"/>
                    <a:gd name="connsiteX4" fmla="*/ 1627 w 10069"/>
                    <a:gd name="connsiteY4" fmla="*/ 10000 h 10000"/>
                    <a:gd name="connsiteX5" fmla="*/ 6512 w 10069"/>
                    <a:gd name="connsiteY5" fmla="*/ 6247 h 10000"/>
                    <a:gd name="connsiteX6" fmla="*/ 9961 w 10069"/>
                    <a:gd name="connsiteY6" fmla="*/ 3336 h 10000"/>
                    <a:gd name="connsiteX0" fmla="*/ 6512 w 8655"/>
                    <a:gd name="connsiteY0" fmla="*/ 6247 h 10000"/>
                    <a:gd name="connsiteX1" fmla="*/ 8655 w 8655"/>
                    <a:gd name="connsiteY1" fmla="*/ 0 h 10000"/>
                    <a:gd name="connsiteX2" fmla="*/ 3257 w 8655"/>
                    <a:gd name="connsiteY2" fmla="*/ 2494 h 10000"/>
                    <a:gd name="connsiteX3" fmla="*/ 0 w 8655"/>
                    <a:gd name="connsiteY3" fmla="*/ 8123 h 10000"/>
                    <a:gd name="connsiteX4" fmla="*/ 1627 w 8655"/>
                    <a:gd name="connsiteY4" fmla="*/ 10000 h 10000"/>
                    <a:gd name="connsiteX5" fmla="*/ 6512 w 8655"/>
                    <a:gd name="connsiteY5" fmla="*/ 6247 h 10000"/>
                    <a:gd name="connsiteX0" fmla="*/ 11455 w 11455"/>
                    <a:gd name="connsiteY0" fmla="*/ 3342 h 10000"/>
                    <a:gd name="connsiteX1" fmla="*/ 10000 w 11455"/>
                    <a:gd name="connsiteY1" fmla="*/ 0 h 10000"/>
                    <a:gd name="connsiteX2" fmla="*/ 3763 w 11455"/>
                    <a:gd name="connsiteY2" fmla="*/ 2494 h 10000"/>
                    <a:gd name="connsiteX3" fmla="*/ 0 w 11455"/>
                    <a:gd name="connsiteY3" fmla="*/ 8123 h 10000"/>
                    <a:gd name="connsiteX4" fmla="*/ 1880 w 11455"/>
                    <a:gd name="connsiteY4" fmla="*/ 10000 h 10000"/>
                    <a:gd name="connsiteX5" fmla="*/ 11455 w 11455"/>
                    <a:gd name="connsiteY5" fmla="*/ 334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5" h="10000">
                      <a:moveTo>
                        <a:pt x="11455" y="3342"/>
                      </a:moveTo>
                      <a:lnTo>
                        <a:pt x="10000" y="0"/>
                      </a:lnTo>
                      <a:lnTo>
                        <a:pt x="3763" y="2494"/>
                      </a:lnTo>
                      <a:lnTo>
                        <a:pt x="0" y="8123"/>
                      </a:lnTo>
                      <a:lnTo>
                        <a:pt x="1880" y="10000"/>
                      </a:lnTo>
                      <a:lnTo>
                        <a:pt x="11455" y="3342"/>
                      </a:lnTo>
                      <a:close/>
                    </a:path>
                  </a:pathLst>
                </a:custGeom>
                <a:solidFill>
                  <a:schemeClr val="bg1">
                    <a:lumMod val="85000"/>
                  </a:schemeClr>
                </a:solidFill>
                <a:ln w="9525">
                  <a:solidFill>
                    <a:srgbClr val="000000"/>
                  </a:solidFill>
                  <a:prstDash val="solid"/>
                  <a:round/>
                  <a:headEnd/>
                  <a:tailEnd/>
                </a:ln>
              </p:spPr>
              <p:txBody>
                <a:bodyPr/>
                <a:lstStyle/>
                <a:p>
                  <a:endParaRPr lang="en-US"/>
                </a:p>
              </p:txBody>
            </p:sp>
          </p:grpSp>
          <p:grpSp>
            <p:nvGrpSpPr>
              <p:cNvPr id="479" name="Group 478"/>
              <p:cNvGrpSpPr>
                <a:grpSpLocks noChangeAspect="1"/>
              </p:cNvGrpSpPr>
              <p:nvPr/>
            </p:nvGrpSpPr>
            <p:grpSpPr>
              <a:xfrm>
                <a:off x="14915241" y="7019902"/>
                <a:ext cx="354627" cy="773227"/>
                <a:chOff x="1179988" y="3083506"/>
                <a:chExt cx="606296" cy="1322118"/>
              </a:xfrm>
            </p:grpSpPr>
            <p:sp>
              <p:nvSpPr>
                <p:cNvPr id="484" name="Freeform 483"/>
                <p:cNvSpPr>
                  <a:spLocks noChangeAspect="1"/>
                </p:cNvSpPr>
                <p:nvPr/>
              </p:nvSpPr>
              <p:spPr bwMode="auto">
                <a:xfrm>
                  <a:off x="1233887" y="3105468"/>
                  <a:ext cx="552397" cy="1300156"/>
                </a:xfrm>
                <a:custGeom>
                  <a:avLst/>
                  <a:gdLst>
                    <a:gd name="connsiteX0" fmla="*/ 40193 w 939521"/>
                    <a:gd name="connsiteY0" fmla="*/ 70339 h 371790"/>
                    <a:gd name="connsiteX1" fmla="*/ 185894 w 939521"/>
                    <a:gd name="connsiteY1" fmla="*/ 35170 h 371790"/>
                    <a:gd name="connsiteX2" fmla="*/ 281353 w 939521"/>
                    <a:gd name="connsiteY2" fmla="*/ 0 h 371790"/>
                    <a:gd name="connsiteX3" fmla="*/ 411982 w 939521"/>
                    <a:gd name="connsiteY3" fmla="*/ 35170 h 371790"/>
                    <a:gd name="connsiteX4" fmla="*/ 492369 w 939521"/>
                    <a:gd name="connsiteY4" fmla="*/ 80387 h 371790"/>
                    <a:gd name="connsiteX5" fmla="*/ 587828 w 939521"/>
                    <a:gd name="connsiteY5" fmla="*/ 110532 h 371790"/>
                    <a:gd name="connsiteX6" fmla="*/ 728505 w 939521"/>
                    <a:gd name="connsiteY6" fmla="*/ 145702 h 371790"/>
                    <a:gd name="connsiteX7" fmla="*/ 803868 w 939521"/>
                    <a:gd name="connsiteY7" fmla="*/ 216040 h 371790"/>
                    <a:gd name="connsiteX8" fmla="*/ 939521 w 939521"/>
                    <a:gd name="connsiteY8" fmla="*/ 306475 h 371790"/>
                    <a:gd name="connsiteX9" fmla="*/ 919424 w 939521"/>
                    <a:gd name="connsiteY9" fmla="*/ 366765 h 371790"/>
                    <a:gd name="connsiteX10" fmla="*/ 492369 w 939521"/>
                    <a:gd name="connsiteY10" fmla="*/ 371790 h 371790"/>
                    <a:gd name="connsiteX11" fmla="*/ 411982 w 939521"/>
                    <a:gd name="connsiteY11" fmla="*/ 341644 h 371790"/>
                    <a:gd name="connsiteX12" fmla="*/ 381837 w 939521"/>
                    <a:gd name="connsiteY12" fmla="*/ 316524 h 371790"/>
                    <a:gd name="connsiteX13" fmla="*/ 286378 w 939521"/>
                    <a:gd name="connsiteY13" fmla="*/ 321548 h 371790"/>
                    <a:gd name="connsiteX14" fmla="*/ 170822 w 939521"/>
                    <a:gd name="connsiteY14" fmla="*/ 236137 h 371790"/>
                    <a:gd name="connsiteX15" fmla="*/ 0 w 939521"/>
                    <a:gd name="connsiteY15" fmla="*/ 135653 h 371790"/>
                    <a:gd name="connsiteX16" fmla="*/ 40193 w 939521"/>
                    <a:gd name="connsiteY16" fmla="*/ 70339 h 37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9521" h="371790">
                      <a:moveTo>
                        <a:pt x="40193" y="70339"/>
                      </a:moveTo>
                      <a:lnTo>
                        <a:pt x="185894" y="35170"/>
                      </a:lnTo>
                      <a:lnTo>
                        <a:pt x="281353" y="0"/>
                      </a:lnTo>
                      <a:lnTo>
                        <a:pt x="411982" y="35170"/>
                      </a:lnTo>
                      <a:lnTo>
                        <a:pt x="492369" y="80387"/>
                      </a:lnTo>
                      <a:lnTo>
                        <a:pt x="587828" y="110532"/>
                      </a:lnTo>
                      <a:lnTo>
                        <a:pt x="728505" y="145702"/>
                      </a:lnTo>
                      <a:lnTo>
                        <a:pt x="803868" y="216040"/>
                      </a:lnTo>
                      <a:lnTo>
                        <a:pt x="939521" y="306475"/>
                      </a:lnTo>
                      <a:lnTo>
                        <a:pt x="919424" y="366765"/>
                      </a:lnTo>
                      <a:lnTo>
                        <a:pt x="492369" y="371790"/>
                      </a:lnTo>
                      <a:lnTo>
                        <a:pt x="411982" y="341644"/>
                      </a:lnTo>
                      <a:lnTo>
                        <a:pt x="381837" y="316524"/>
                      </a:lnTo>
                      <a:lnTo>
                        <a:pt x="286378" y="321548"/>
                      </a:lnTo>
                      <a:lnTo>
                        <a:pt x="170822" y="236137"/>
                      </a:lnTo>
                      <a:lnTo>
                        <a:pt x="0" y="135653"/>
                      </a:lnTo>
                      <a:lnTo>
                        <a:pt x="40193" y="70339"/>
                      </a:lnTo>
                      <a:close/>
                    </a:path>
                  </a:pathLst>
                </a:custGeom>
                <a:solidFill>
                  <a:srgbClr val="E1E1E1"/>
                </a:solidFill>
                <a:ln w="9525">
                  <a:solidFill>
                    <a:schemeClr val="tx1"/>
                  </a:solidFill>
                </a:ln>
                <a:effectLst/>
                <a:extLst/>
              </p:spPr>
              <p:txBody>
                <a:bodyPr vert="horz" wrap="none" lIns="91440" tIns="45720" rIns="91440" bIns="45720" numCol="1" rtlCol="0" anchor="ctr" anchorCtr="0" compatLnSpc="1">
                  <a:prstTxWarp prst="textNoShape">
                    <a:avLst/>
                  </a:prstTxWarp>
                  <a:spAutoFit/>
                </a:bodyPr>
                <a:lstStyle/>
                <a:p>
                  <a:pPr algn="ctr"/>
                  <a:endParaRPr lang="en-US" sz="1600"/>
                </a:p>
              </p:txBody>
            </p:sp>
            <p:sp>
              <p:nvSpPr>
                <p:cNvPr id="485" name="Freeform 484"/>
                <p:cNvSpPr/>
                <p:nvPr/>
              </p:nvSpPr>
              <p:spPr bwMode="auto">
                <a:xfrm>
                  <a:off x="1179988" y="3083506"/>
                  <a:ext cx="552394" cy="1300118"/>
                </a:xfrm>
                <a:custGeom>
                  <a:avLst/>
                  <a:gdLst>
                    <a:gd name="connsiteX0" fmla="*/ 0 w 914400"/>
                    <a:gd name="connsiteY0" fmla="*/ 95459 h 542611"/>
                    <a:gd name="connsiteX1" fmla="*/ 0 w 914400"/>
                    <a:gd name="connsiteY1" fmla="*/ 95459 h 542611"/>
                    <a:gd name="connsiteX2" fmla="*/ 55266 w 914400"/>
                    <a:gd name="connsiteY2" fmla="*/ 95459 h 542611"/>
                    <a:gd name="connsiteX3" fmla="*/ 175846 w 914400"/>
                    <a:gd name="connsiteY3" fmla="*/ 115556 h 542611"/>
                    <a:gd name="connsiteX4" fmla="*/ 306474 w 914400"/>
                    <a:gd name="connsiteY4" fmla="*/ 75362 h 542611"/>
                    <a:gd name="connsiteX5" fmla="*/ 411982 w 914400"/>
                    <a:gd name="connsiteY5" fmla="*/ 55265 h 542611"/>
                    <a:gd name="connsiteX6" fmla="*/ 472272 w 914400"/>
                    <a:gd name="connsiteY6" fmla="*/ 45217 h 542611"/>
                    <a:gd name="connsiteX7" fmla="*/ 517490 w 914400"/>
                    <a:gd name="connsiteY7" fmla="*/ 35169 h 542611"/>
                    <a:gd name="connsiteX8" fmla="*/ 562707 w 914400"/>
                    <a:gd name="connsiteY8" fmla="*/ 40193 h 542611"/>
                    <a:gd name="connsiteX9" fmla="*/ 597877 w 914400"/>
                    <a:gd name="connsiteY9" fmla="*/ 10048 h 542611"/>
                    <a:gd name="connsiteX10" fmla="*/ 683287 w 914400"/>
                    <a:gd name="connsiteY10" fmla="*/ 0 h 542611"/>
                    <a:gd name="connsiteX11" fmla="*/ 783771 w 914400"/>
                    <a:gd name="connsiteY11" fmla="*/ 110531 h 542611"/>
                    <a:gd name="connsiteX12" fmla="*/ 849085 w 914400"/>
                    <a:gd name="connsiteY12" fmla="*/ 216039 h 542611"/>
                    <a:gd name="connsiteX13" fmla="*/ 914400 w 914400"/>
                    <a:gd name="connsiteY13" fmla="*/ 346668 h 542611"/>
                    <a:gd name="connsiteX14" fmla="*/ 869182 w 914400"/>
                    <a:gd name="connsiteY14" fmla="*/ 411982 h 542611"/>
                    <a:gd name="connsiteX15" fmla="*/ 869182 w 914400"/>
                    <a:gd name="connsiteY15" fmla="*/ 411982 h 542611"/>
                    <a:gd name="connsiteX16" fmla="*/ 823964 w 914400"/>
                    <a:gd name="connsiteY16" fmla="*/ 452175 h 542611"/>
                    <a:gd name="connsiteX17" fmla="*/ 844061 w 914400"/>
                    <a:gd name="connsiteY17" fmla="*/ 492369 h 542611"/>
                    <a:gd name="connsiteX18" fmla="*/ 839037 w 914400"/>
                    <a:gd name="connsiteY18" fmla="*/ 537586 h 542611"/>
                    <a:gd name="connsiteX19" fmla="*/ 753626 w 914400"/>
                    <a:gd name="connsiteY19" fmla="*/ 537586 h 542611"/>
                    <a:gd name="connsiteX20" fmla="*/ 753626 w 914400"/>
                    <a:gd name="connsiteY20" fmla="*/ 537586 h 542611"/>
                    <a:gd name="connsiteX21" fmla="*/ 723481 w 914400"/>
                    <a:gd name="connsiteY21" fmla="*/ 467248 h 542611"/>
                    <a:gd name="connsiteX22" fmla="*/ 658167 w 914400"/>
                    <a:gd name="connsiteY22" fmla="*/ 502417 h 542611"/>
                    <a:gd name="connsiteX23" fmla="*/ 587828 w 914400"/>
                    <a:gd name="connsiteY23" fmla="*/ 507441 h 542611"/>
                    <a:gd name="connsiteX24" fmla="*/ 401934 w 914400"/>
                    <a:gd name="connsiteY24" fmla="*/ 542611 h 542611"/>
                    <a:gd name="connsiteX25" fmla="*/ 331595 w 914400"/>
                    <a:gd name="connsiteY25" fmla="*/ 447151 h 542611"/>
                    <a:gd name="connsiteX26" fmla="*/ 251208 w 914400"/>
                    <a:gd name="connsiteY26" fmla="*/ 316523 h 542611"/>
                    <a:gd name="connsiteX27" fmla="*/ 140677 w 914400"/>
                    <a:gd name="connsiteY27" fmla="*/ 226087 h 542611"/>
                    <a:gd name="connsiteX28" fmla="*/ 35169 w 914400"/>
                    <a:gd name="connsiteY28" fmla="*/ 140676 h 542611"/>
                    <a:gd name="connsiteX29" fmla="*/ 0 w 914400"/>
                    <a:gd name="connsiteY29" fmla="*/ 95459 h 54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4400" h="542611">
                      <a:moveTo>
                        <a:pt x="0" y="95459"/>
                      </a:moveTo>
                      <a:lnTo>
                        <a:pt x="0" y="95459"/>
                      </a:lnTo>
                      <a:lnTo>
                        <a:pt x="55266" y="95459"/>
                      </a:lnTo>
                      <a:lnTo>
                        <a:pt x="175846" y="115556"/>
                      </a:lnTo>
                      <a:lnTo>
                        <a:pt x="306474" y="75362"/>
                      </a:lnTo>
                      <a:lnTo>
                        <a:pt x="411982" y="55265"/>
                      </a:lnTo>
                      <a:lnTo>
                        <a:pt x="472272" y="45217"/>
                      </a:lnTo>
                      <a:lnTo>
                        <a:pt x="517490" y="35169"/>
                      </a:lnTo>
                      <a:lnTo>
                        <a:pt x="562707" y="40193"/>
                      </a:lnTo>
                      <a:lnTo>
                        <a:pt x="597877" y="10048"/>
                      </a:lnTo>
                      <a:lnTo>
                        <a:pt x="683287" y="0"/>
                      </a:lnTo>
                      <a:lnTo>
                        <a:pt x="783771" y="110531"/>
                      </a:lnTo>
                      <a:lnTo>
                        <a:pt x="849085" y="216039"/>
                      </a:lnTo>
                      <a:lnTo>
                        <a:pt x="914400" y="346668"/>
                      </a:lnTo>
                      <a:lnTo>
                        <a:pt x="869182" y="411982"/>
                      </a:lnTo>
                      <a:lnTo>
                        <a:pt x="869182" y="411982"/>
                      </a:lnTo>
                      <a:lnTo>
                        <a:pt x="823964" y="452175"/>
                      </a:lnTo>
                      <a:lnTo>
                        <a:pt x="844061" y="492369"/>
                      </a:lnTo>
                      <a:lnTo>
                        <a:pt x="839037" y="537586"/>
                      </a:lnTo>
                      <a:lnTo>
                        <a:pt x="753626" y="537586"/>
                      </a:lnTo>
                      <a:lnTo>
                        <a:pt x="753626" y="537586"/>
                      </a:lnTo>
                      <a:lnTo>
                        <a:pt x="723481" y="467248"/>
                      </a:lnTo>
                      <a:lnTo>
                        <a:pt x="658167" y="502417"/>
                      </a:lnTo>
                      <a:lnTo>
                        <a:pt x="587828" y="507441"/>
                      </a:lnTo>
                      <a:lnTo>
                        <a:pt x="401934" y="542611"/>
                      </a:lnTo>
                      <a:lnTo>
                        <a:pt x="331595" y="447151"/>
                      </a:lnTo>
                      <a:lnTo>
                        <a:pt x="251208" y="316523"/>
                      </a:lnTo>
                      <a:lnTo>
                        <a:pt x="140677" y="226087"/>
                      </a:lnTo>
                      <a:lnTo>
                        <a:pt x="35169" y="140676"/>
                      </a:lnTo>
                      <a:lnTo>
                        <a:pt x="0" y="95459"/>
                      </a:lnTo>
                      <a:close/>
                    </a:path>
                  </a:pathLst>
                </a:custGeom>
                <a:solidFill>
                  <a:srgbClr val="E1E1E1"/>
                </a:solidFill>
                <a:ln w="9525">
                  <a:solidFill>
                    <a:schemeClr val="tx1"/>
                  </a:solidFill>
                </a:ln>
                <a:effectLst/>
                <a:extLst/>
              </p:spPr>
              <p:txBody>
                <a:bodyPr vert="horz" wrap="none" lIns="91440" tIns="45720" rIns="91440" bIns="45720" numCol="1" rtlCol="0" anchor="ctr" anchorCtr="0" compatLnSpc="1">
                  <a:prstTxWarp prst="textNoShape">
                    <a:avLst/>
                  </a:prstTxWarp>
                  <a:spAutoFit/>
                </a:bodyPr>
                <a:lstStyle/>
                <a:p>
                  <a:pPr algn="ctr"/>
                  <a:endParaRPr lang="en-US" sz="1600"/>
                </a:p>
              </p:txBody>
            </p:sp>
          </p:grpSp>
          <p:sp>
            <p:nvSpPr>
              <p:cNvPr id="480" name="Freeform 479"/>
              <p:cNvSpPr/>
              <p:nvPr/>
            </p:nvSpPr>
            <p:spPr>
              <a:xfrm>
                <a:off x="9972384" y="4542072"/>
                <a:ext cx="47286" cy="38317"/>
              </a:xfrm>
              <a:custGeom>
                <a:avLst/>
                <a:gdLst>
                  <a:gd name="connsiteX0" fmla="*/ 13793 w 47287"/>
                  <a:gd name="connsiteY0" fmla="*/ 0 h 38318"/>
                  <a:gd name="connsiteX1" fmla="*/ 4268 w 47287"/>
                  <a:gd name="connsiteY1" fmla="*/ 5715 h 38318"/>
                  <a:gd name="connsiteX2" fmla="*/ 2363 w 47287"/>
                  <a:gd name="connsiteY2" fmla="*/ 26670 h 38318"/>
                  <a:gd name="connsiteX3" fmla="*/ 6173 w 47287"/>
                  <a:gd name="connsiteY3" fmla="*/ 32385 h 38318"/>
                  <a:gd name="connsiteX4" fmla="*/ 11888 w 47287"/>
                  <a:gd name="connsiteY4" fmla="*/ 34290 h 38318"/>
                  <a:gd name="connsiteX5" fmla="*/ 19508 w 47287"/>
                  <a:gd name="connsiteY5" fmla="*/ 38100 h 38318"/>
                  <a:gd name="connsiteX6" fmla="*/ 46178 w 47287"/>
                  <a:gd name="connsiteY6" fmla="*/ 36195 h 38318"/>
                  <a:gd name="connsiteX7" fmla="*/ 44273 w 47287"/>
                  <a:gd name="connsiteY7" fmla="*/ 26670 h 38318"/>
                  <a:gd name="connsiteX8" fmla="*/ 40463 w 47287"/>
                  <a:gd name="connsiteY8" fmla="*/ 20955 h 38318"/>
                  <a:gd name="connsiteX9" fmla="*/ 38558 w 47287"/>
                  <a:gd name="connsiteY9" fmla="*/ 15240 h 38318"/>
                  <a:gd name="connsiteX10" fmla="*/ 25223 w 47287"/>
                  <a:gd name="connsiteY10" fmla="*/ 11430 h 38318"/>
                  <a:gd name="connsiteX11" fmla="*/ 13793 w 47287"/>
                  <a:gd name="connsiteY11" fmla="*/ 5715 h 38318"/>
                  <a:gd name="connsiteX12" fmla="*/ 13793 w 47287"/>
                  <a:gd name="connsiteY12" fmla="*/ 0 h 3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87" h="38318">
                    <a:moveTo>
                      <a:pt x="13793" y="0"/>
                    </a:moveTo>
                    <a:cubicBezTo>
                      <a:pt x="12206" y="0"/>
                      <a:pt x="7079" y="3305"/>
                      <a:pt x="4268" y="5715"/>
                    </a:cubicBezTo>
                    <a:cubicBezTo>
                      <a:pt x="-2389" y="11421"/>
                      <a:pt x="190" y="18703"/>
                      <a:pt x="2363" y="26670"/>
                    </a:cubicBezTo>
                    <a:cubicBezTo>
                      <a:pt x="2965" y="28879"/>
                      <a:pt x="4385" y="30955"/>
                      <a:pt x="6173" y="32385"/>
                    </a:cubicBezTo>
                    <a:cubicBezTo>
                      <a:pt x="7741" y="33639"/>
                      <a:pt x="10042" y="33499"/>
                      <a:pt x="11888" y="34290"/>
                    </a:cubicBezTo>
                    <a:cubicBezTo>
                      <a:pt x="14498" y="35409"/>
                      <a:pt x="16968" y="36830"/>
                      <a:pt x="19508" y="38100"/>
                    </a:cubicBezTo>
                    <a:cubicBezTo>
                      <a:pt x="28398" y="37465"/>
                      <a:pt x="38086" y="39930"/>
                      <a:pt x="46178" y="36195"/>
                    </a:cubicBezTo>
                    <a:cubicBezTo>
                      <a:pt x="49118" y="34838"/>
                      <a:pt x="45410" y="29702"/>
                      <a:pt x="44273" y="26670"/>
                    </a:cubicBezTo>
                    <a:cubicBezTo>
                      <a:pt x="43469" y="24526"/>
                      <a:pt x="41487" y="23003"/>
                      <a:pt x="40463" y="20955"/>
                    </a:cubicBezTo>
                    <a:cubicBezTo>
                      <a:pt x="39565" y="19159"/>
                      <a:pt x="39978" y="16660"/>
                      <a:pt x="38558" y="15240"/>
                    </a:cubicBezTo>
                    <a:cubicBezTo>
                      <a:pt x="37647" y="14329"/>
                      <a:pt x="25289" y="11446"/>
                      <a:pt x="25223" y="11430"/>
                    </a:cubicBezTo>
                    <a:cubicBezTo>
                      <a:pt x="8845" y="511"/>
                      <a:pt x="29567" y="13602"/>
                      <a:pt x="13793" y="5715"/>
                    </a:cubicBezTo>
                    <a:cubicBezTo>
                      <a:pt x="4764" y="1201"/>
                      <a:pt x="15380" y="0"/>
                      <a:pt x="13793" y="0"/>
                    </a:cubicBezTo>
                    <a:close/>
                  </a:path>
                </a:pathLst>
              </a:custGeom>
              <a:solidFill>
                <a:srgbClr val="4C8FC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81" name="Freeform 480"/>
              <p:cNvSpPr>
                <a:spLocks noChangeAspect="1"/>
              </p:cNvSpPr>
              <p:nvPr/>
            </p:nvSpPr>
            <p:spPr bwMode="auto">
              <a:xfrm>
                <a:off x="9728951" y="4203256"/>
                <a:ext cx="294373" cy="760360"/>
              </a:xfrm>
              <a:custGeom>
                <a:avLst/>
                <a:gdLst>
                  <a:gd name="connsiteX0" fmla="*/ 28783 w 250805"/>
                  <a:gd name="connsiteY0" fmla="*/ 2381 h 171450"/>
                  <a:gd name="connsiteX1" fmla="*/ 28783 w 250805"/>
                  <a:gd name="connsiteY1" fmla="*/ 2381 h 171450"/>
                  <a:gd name="connsiteX2" fmla="*/ 208 w 250805"/>
                  <a:gd name="connsiteY2" fmla="*/ 26194 h 171450"/>
                  <a:gd name="connsiteX3" fmla="*/ 2589 w 250805"/>
                  <a:gd name="connsiteY3" fmla="*/ 40481 h 171450"/>
                  <a:gd name="connsiteX4" fmla="*/ 12114 w 250805"/>
                  <a:gd name="connsiteY4" fmla="*/ 47625 h 171450"/>
                  <a:gd name="connsiteX5" fmla="*/ 28783 w 250805"/>
                  <a:gd name="connsiteY5" fmla="*/ 54769 h 171450"/>
                  <a:gd name="connsiteX6" fmla="*/ 43071 w 250805"/>
                  <a:gd name="connsiteY6" fmla="*/ 64294 h 171450"/>
                  <a:gd name="connsiteX7" fmla="*/ 52596 w 250805"/>
                  <a:gd name="connsiteY7" fmla="*/ 78581 h 171450"/>
                  <a:gd name="connsiteX8" fmla="*/ 54977 w 250805"/>
                  <a:gd name="connsiteY8" fmla="*/ 114300 h 171450"/>
                  <a:gd name="connsiteX9" fmla="*/ 57358 w 250805"/>
                  <a:gd name="connsiteY9" fmla="*/ 121444 h 171450"/>
                  <a:gd name="connsiteX10" fmla="*/ 64502 w 250805"/>
                  <a:gd name="connsiteY10" fmla="*/ 123825 h 171450"/>
                  <a:gd name="connsiteX11" fmla="*/ 71646 w 250805"/>
                  <a:gd name="connsiteY11" fmla="*/ 154781 h 171450"/>
                  <a:gd name="connsiteX12" fmla="*/ 78789 w 250805"/>
                  <a:gd name="connsiteY12" fmla="*/ 159544 h 171450"/>
                  <a:gd name="connsiteX13" fmla="*/ 81171 w 250805"/>
                  <a:gd name="connsiteY13" fmla="*/ 166687 h 171450"/>
                  <a:gd name="connsiteX14" fmla="*/ 88314 w 250805"/>
                  <a:gd name="connsiteY14" fmla="*/ 169069 h 171450"/>
                  <a:gd name="connsiteX15" fmla="*/ 102602 w 250805"/>
                  <a:gd name="connsiteY15" fmla="*/ 171450 h 171450"/>
                  <a:gd name="connsiteX16" fmla="*/ 116889 w 250805"/>
                  <a:gd name="connsiteY16" fmla="*/ 169069 h 171450"/>
                  <a:gd name="connsiteX17" fmla="*/ 124033 w 250805"/>
                  <a:gd name="connsiteY17" fmla="*/ 166687 h 171450"/>
                  <a:gd name="connsiteX18" fmla="*/ 128796 w 250805"/>
                  <a:gd name="connsiteY18" fmla="*/ 152400 h 171450"/>
                  <a:gd name="connsiteX19" fmla="*/ 145464 w 250805"/>
                  <a:gd name="connsiteY19" fmla="*/ 147637 h 171450"/>
                  <a:gd name="connsiteX20" fmla="*/ 152608 w 250805"/>
                  <a:gd name="connsiteY20" fmla="*/ 142875 h 171450"/>
                  <a:gd name="connsiteX21" fmla="*/ 166896 w 250805"/>
                  <a:gd name="connsiteY21" fmla="*/ 147637 h 171450"/>
                  <a:gd name="connsiteX22" fmla="*/ 174039 w 250805"/>
                  <a:gd name="connsiteY22" fmla="*/ 150019 h 171450"/>
                  <a:gd name="connsiteX23" fmla="*/ 202614 w 250805"/>
                  <a:gd name="connsiteY23" fmla="*/ 152400 h 171450"/>
                  <a:gd name="connsiteX24" fmla="*/ 216902 w 250805"/>
                  <a:gd name="connsiteY24" fmla="*/ 147637 h 171450"/>
                  <a:gd name="connsiteX25" fmla="*/ 231189 w 250805"/>
                  <a:gd name="connsiteY25" fmla="*/ 138112 h 171450"/>
                  <a:gd name="connsiteX26" fmla="*/ 221664 w 250805"/>
                  <a:gd name="connsiteY26" fmla="*/ 128587 h 171450"/>
                  <a:gd name="connsiteX27" fmla="*/ 216902 w 250805"/>
                  <a:gd name="connsiteY27" fmla="*/ 121444 h 171450"/>
                  <a:gd name="connsiteX28" fmla="*/ 221664 w 250805"/>
                  <a:gd name="connsiteY28" fmla="*/ 100012 h 171450"/>
                  <a:gd name="connsiteX29" fmla="*/ 228808 w 250805"/>
                  <a:gd name="connsiteY29" fmla="*/ 95250 h 171450"/>
                  <a:gd name="connsiteX30" fmla="*/ 238333 w 250805"/>
                  <a:gd name="connsiteY30" fmla="*/ 92869 h 171450"/>
                  <a:gd name="connsiteX31" fmla="*/ 240714 w 250805"/>
                  <a:gd name="connsiteY31" fmla="*/ 85725 h 171450"/>
                  <a:gd name="connsiteX32" fmla="*/ 245477 w 250805"/>
                  <a:gd name="connsiteY32" fmla="*/ 78581 h 171450"/>
                  <a:gd name="connsiteX33" fmla="*/ 247858 w 250805"/>
                  <a:gd name="connsiteY33" fmla="*/ 66675 h 171450"/>
                  <a:gd name="connsiteX34" fmla="*/ 250239 w 250805"/>
                  <a:gd name="connsiteY34" fmla="*/ 59531 h 171450"/>
                  <a:gd name="connsiteX35" fmla="*/ 247858 w 250805"/>
                  <a:gd name="connsiteY35" fmla="*/ 33337 h 171450"/>
                  <a:gd name="connsiteX36" fmla="*/ 233571 w 250805"/>
                  <a:gd name="connsiteY36" fmla="*/ 38100 h 171450"/>
                  <a:gd name="connsiteX37" fmla="*/ 226427 w 250805"/>
                  <a:gd name="connsiteY37" fmla="*/ 40481 h 171450"/>
                  <a:gd name="connsiteX38" fmla="*/ 204996 w 250805"/>
                  <a:gd name="connsiteY38" fmla="*/ 45244 h 171450"/>
                  <a:gd name="connsiteX39" fmla="*/ 193089 w 250805"/>
                  <a:gd name="connsiteY39" fmla="*/ 45244 h 171450"/>
                  <a:gd name="connsiteX40" fmla="*/ 190708 w 250805"/>
                  <a:gd name="connsiteY40" fmla="*/ 50006 h 171450"/>
                  <a:gd name="connsiteX41" fmla="*/ 104983 w 250805"/>
                  <a:gd name="connsiteY41" fmla="*/ 21431 h 171450"/>
                  <a:gd name="connsiteX42" fmla="*/ 88314 w 250805"/>
                  <a:gd name="connsiteY42" fmla="*/ 0 h 171450"/>
                  <a:gd name="connsiteX43" fmla="*/ 28783 w 250805"/>
                  <a:gd name="connsiteY43" fmla="*/ 2381 h 171450"/>
                  <a:gd name="connsiteX0" fmla="*/ 28783 w 250805"/>
                  <a:gd name="connsiteY0" fmla="*/ 2381 h 171450"/>
                  <a:gd name="connsiteX1" fmla="*/ 28783 w 250805"/>
                  <a:gd name="connsiteY1" fmla="*/ 2381 h 171450"/>
                  <a:gd name="connsiteX2" fmla="*/ 208 w 250805"/>
                  <a:gd name="connsiteY2" fmla="*/ 26194 h 171450"/>
                  <a:gd name="connsiteX3" fmla="*/ 2589 w 250805"/>
                  <a:gd name="connsiteY3" fmla="*/ 40481 h 171450"/>
                  <a:gd name="connsiteX4" fmla="*/ 12114 w 250805"/>
                  <a:gd name="connsiteY4" fmla="*/ 47625 h 171450"/>
                  <a:gd name="connsiteX5" fmla="*/ 38308 w 250805"/>
                  <a:gd name="connsiteY5" fmla="*/ 45244 h 171450"/>
                  <a:gd name="connsiteX6" fmla="*/ 43071 w 250805"/>
                  <a:gd name="connsiteY6" fmla="*/ 64294 h 171450"/>
                  <a:gd name="connsiteX7" fmla="*/ 52596 w 250805"/>
                  <a:gd name="connsiteY7" fmla="*/ 78581 h 171450"/>
                  <a:gd name="connsiteX8" fmla="*/ 54977 w 250805"/>
                  <a:gd name="connsiteY8" fmla="*/ 114300 h 171450"/>
                  <a:gd name="connsiteX9" fmla="*/ 57358 w 250805"/>
                  <a:gd name="connsiteY9" fmla="*/ 121444 h 171450"/>
                  <a:gd name="connsiteX10" fmla="*/ 64502 w 250805"/>
                  <a:gd name="connsiteY10" fmla="*/ 123825 h 171450"/>
                  <a:gd name="connsiteX11" fmla="*/ 71646 w 250805"/>
                  <a:gd name="connsiteY11" fmla="*/ 154781 h 171450"/>
                  <a:gd name="connsiteX12" fmla="*/ 78789 w 250805"/>
                  <a:gd name="connsiteY12" fmla="*/ 159544 h 171450"/>
                  <a:gd name="connsiteX13" fmla="*/ 81171 w 250805"/>
                  <a:gd name="connsiteY13" fmla="*/ 166687 h 171450"/>
                  <a:gd name="connsiteX14" fmla="*/ 88314 w 250805"/>
                  <a:gd name="connsiteY14" fmla="*/ 169069 h 171450"/>
                  <a:gd name="connsiteX15" fmla="*/ 102602 w 250805"/>
                  <a:gd name="connsiteY15" fmla="*/ 171450 h 171450"/>
                  <a:gd name="connsiteX16" fmla="*/ 116889 w 250805"/>
                  <a:gd name="connsiteY16" fmla="*/ 169069 h 171450"/>
                  <a:gd name="connsiteX17" fmla="*/ 124033 w 250805"/>
                  <a:gd name="connsiteY17" fmla="*/ 166687 h 171450"/>
                  <a:gd name="connsiteX18" fmla="*/ 128796 w 250805"/>
                  <a:gd name="connsiteY18" fmla="*/ 152400 h 171450"/>
                  <a:gd name="connsiteX19" fmla="*/ 145464 w 250805"/>
                  <a:gd name="connsiteY19" fmla="*/ 147637 h 171450"/>
                  <a:gd name="connsiteX20" fmla="*/ 152608 w 250805"/>
                  <a:gd name="connsiteY20" fmla="*/ 142875 h 171450"/>
                  <a:gd name="connsiteX21" fmla="*/ 166896 w 250805"/>
                  <a:gd name="connsiteY21" fmla="*/ 147637 h 171450"/>
                  <a:gd name="connsiteX22" fmla="*/ 174039 w 250805"/>
                  <a:gd name="connsiteY22" fmla="*/ 150019 h 171450"/>
                  <a:gd name="connsiteX23" fmla="*/ 202614 w 250805"/>
                  <a:gd name="connsiteY23" fmla="*/ 152400 h 171450"/>
                  <a:gd name="connsiteX24" fmla="*/ 216902 w 250805"/>
                  <a:gd name="connsiteY24" fmla="*/ 147637 h 171450"/>
                  <a:gd name="connsiteX25" fmla="*/ 231189 w 250805"/>
                  <a:gd name="connsiteY25" fmla="*/ 138112 h 171450"/>
                  <a:gd name="connsiteX26" fmla="*/ 221664 w 250805"/>
                  <a:gd name="connsiteY26" fmla="*/ 128587 h 171450"/>
                  <a:gd name="connsiteX27" fmla="*/ 216902 w 250805"/>
                  <a:gd name="connsiteY27" fmla="*/ 121444 h 171450"/>
                  <a:gd name="connsiteX28" fmla="*/ 221664 w 250805"/>
                  <a:gd name="connsiteY28" fmla="*/ 100012 h 171450"/>
                  <a:gd name="connsiteX29" fmla="*/ 228808 w 250805"/>
                  <a:gd name="connsiteY29" fmla="*/ 95250 h 171450"/>
                  <a:gd name="connsiteX30" fmla="*/ 238333 w 250805"/>
                  <a:gd name="connsiteY30" fmla="*/ 92869 h 171450"/>
                  <a:gd name="connsiteX31" fmla="*/ 240714 w 250805"/>
                  <a:gd name="connsiteY31" fmla="*/ 85725 h 171450"/>
                  <a:gd name="connsiteX32" fmla="*/ 245477 w 250805"/>
                  <a:gd name="connsiteY32" fmla="*/ 78581 h 171450"/>
                  <a:gd name="connsiteX33" fmla="*/ 247858 w 250805"/>
                  <a:gd name="connsiteY33" fmla="*/ 66675 h 171450"/>
                  <a:gd name="connsiteX34" fmla="*/ 250239 w 250805"/>
                  <a:gd name="connsiteY34" fmla="*/ 59531 h 171450"/>
                  <a:gd name="connsiteX35" fmla="*/ 247858 w 250805"/>
                  <a:gd name="connsiteY35" fmla="*/ 33337 h 171450"/>
                  <a:gd name="connsiteX36" fmla="*/ 233571 w 250805"/>
                  <a:gd name="connsiteY36" fmla="*/ 38100 h 171450"/>
                  <a:gd name="connsiteX37" fmla="*/ 226427 w 250805"/>
                  <a:gd name="connsiteY37" fmla="*/ 40481 h 171450"/>
                  <a:gd name="connsiteX38" fmla="*/ 204996 w 250805"/>
                  <a:gd name="connsiteY38" fmla="*/ 45244 h 171450"/>
                  <a:gd name="connsiteX39" fmla="*/ 193089 w 250805"/>
                  <a:gd name="connsiteY39" fmla="*/ 45244 h 171450"/>
                  <a:gd name="connsiteX40" fmla="*/ 190708 w 250805"/>
                  <a:gd name="connsiteY40" fmla="*/ 50006 h 171450"/>
                  <a:gd name="connsiteX41" fmla="*/ 104983 w 250805"/>
                  <a:gd name="connsiteY41" fmla="*/ 21431 h 171450"/>
                  <a:gd name="connsiteX42" fmla="*/ 88314 w 250805"/>
                  <a:gd name="connsiteY42" fmla="*/ 0 h 171450"/>
                  <a:gd name="connsiteX43" fmla="*/ 28783 w 250805"/>
                  <a:gd name="connsiteY43" fmla="*/ 2381 h 171450"/>
                  <a:gd name="connsiteX0" fmla="*/ 26233 w 248255"/>
                  <a:gd name="connsiteY0" fmla="*/ 2381 h 171450"/>
                  <a:gd name="connsiteX1" fmla="*/ 26233 w 248255"/>
                  <a:gd name="connsiteY1" fmla="*/ 2381 h 171450"/>
                  <a:gd name="connsiteX2" fmla="*/ 11945 w 248255"/>
                  <a:gd name="connsiteY2" fmla="*/ 26194 h 171450"/>
                  <a:gd name="connsiteX3" fmla="*/ 39 w 248255"/>
                  <a:gd name="connsiteY3" fmla="*/ 40481 h 171450"/>
                  <a:gd name="connsiteX4" fmla="*/ 9564 w 248255"/>
                  <a:gd name="connsiteY4" fmla="*/ 47625 h 171450"/>
                  <a:gd name="connsiteX5" fmla="*/ 35758 w 248255"/>
                  <a:gd name="connsiteY5" fmla="*/ 45244 h 171450"/>
                  <a:gd name="connsiteX6" fmla="*/ 40521 w 248255"/>
                  <a:gd name="connsiteY6" fmla="*/ 64294 h 171450"/>
                  <a:gd name="connsiteX7" fmla="*/ 50046 w 248255"/>
                  <a:gd name="connsiteY7" fmla="*/ 78581 h 171450"/>
                  <a:gd name="connsiteX8" fmla="*/ 52427 w 248255"/>
                  <a:gd name="connsiteY8" fmla="*/ 114300 h 171450"/>
                  <a:gd name="connsiteX9" fmla="*/ 54808 w 248255"/>
                  <a:gd name="connsiteY9" fmla="*/ 121444 h 171450"/>
                  <a:gd name="connsiteX10" fmla="*/ 61952 w 248255"/>
                  <a:gd name="connsiteY10" fmla="*/ 123825 h 171450"/>
                  <a:gd name="connsiteX11" fmla="*/ 69096 w 248255"/>
                  <a:gd name="connsiteY11" fmla="*/ 154781 h 171450"/>
                  <a:gd name="connsiteX12" fmla="*/ 76239 w 248255"/>
                  <a:gd name="connsiteY12" fmla="*/ 159544 h 171450"/>
                  <a:gd name="connsiteX13" fmla="*/ 78621 w 248255"/>
                  <a:gd name="connsiteY13" fmla="*/ 166687 h 171450"/>
                  <a:gd name="connsiteX14" fmla="*/ 85764 w 248255"/>
                  <a:gd name="connsiteY14" fmla="*/ 169069 h 171450"/>
                  <a:gd name="connsiteX15" fmla="*/ 100052 w 248255"/>
                  <a:gd name="connsiteY15" fmla="*/ 171450 h 171450"/>
                  <a:gd name="connsiteX16" fmla="*/ 114339 w 248255"/>
                  <a:gd name="connsiteY16" fmla="*/ 169069 h 171450"/>
                  <a:gd name="connsiteX17" fmla="*/ 121483 w 248255"/>
                  <a:gd name="connsiteY17" fmla="*/ 166687 h 171450"/>
                  <a:gd name="connsiteX18" fmla="*/ 126246 w 248255"/>
                  <a:gd name="connsiteY18" fmla="*/ 152400 h 171450"/>
                  <a:gd name="connsiteX19" fmla="*/ 142914 w 248255"/>
                  <a:gd name="connsiteY19" fmla="*/ 147637 h 171450"/>
                  <a:gd name="connsiteX20" fmla="*/ 150058 w 248255"/>
                  <a:gd name="connsiteY20" fmla="*/ 142875 h 171450"/>
                  <a:gd name="connsiteX21" fmla="*/ 164346 w 248255"/>
                  <a:gd name="connsiteY21" fmla="*/ 147637 h 171450"/>
                  <a:gd name="connsiteX22" fmla="*/ 171489 w 248255"/>
                  <a:gd name="connsiteY22" fmla="*/ 150019 h 171450"/>
                  <a:gd name="connsiteX23" fmla="*/ 200064 w 248255"/>
                  <a:gd name="connsiteY23" fmla="*/ 152400 h 171450"/>
                  <a:gd name="connsiteX24" fmla="*/ 214352 w 248255"/>
                  <a:gd name="connsiteY24" fmla="*/ 147637 h 171450"/>
                  <a:gd name="connsiteX25" fmla="*/ 228639 w 248255"/>
                  <a:gd name="connsiteY25" fmla="*/ 138112 h 171450"/>
                  <a:gd name="connsiteX26" fmla="*/ 219114 w 248255"/>
                  <a:gd name="connsiteY26" fmla="*/ 128587 h 171450"/>
                  <a:gd name="connsiteX27" fmla="*/ 214352 w 248255"/>
                  <a:gd name="connsiteY27" fmla="*/ 121444 h 171450"/>
                  <a:gd name="connsiteX28" fmla="*/ 219114 w 248255"/>
                  <a:gd name="connsiteY28" fmla="*/ 100012 h 171450"/>
                  <a:gd name="connsiteX29" fmla="*/ 226258 w 248255"/>
                  <a:gd name="connsiteY29" fmla="*/ 95250 h 171450"/>
                  <a:gd name="connsiteX30" fmla="*/ 235783 w 248255"/>
                  <a:gd name="connsiteY30" fmla="*/ 92869 h 171450"/>
                  <a:gd name="connsiteX31" fmla="*/ 238164 w 248255"/>
                  <a:gd name="connsiteY31" fmla="*/ 85725 h 171450"/>
                  <a:gd name="connsiteX32" fmla="*/ 242927 w 248255"/>
                  <a:gd name="connsiteY32" fmla="*/ 78581 h 171450"/>
                  <a:gd name="connsiteX33" fmla="*/ 245308 w 248255"/>
                  <a:gd name="connsiteY33" fmla="*/ 66675 h 171450"/>
                  <a:gd name="connsiteX34" fmla="*/ 247689 w 248255"/>
                  <a:gd name="connsiteY34" fmla="*/ 59531 h 171450"/>
                  <a:gd name="connsiteX35" fmla="*/ 245308 w 248255"/>
                  <a:gd name="connsiteY35" fmla="*/ 33337 h 171450"/>
                  <a:gd name="connsiteX36" fmla="*/ 231021 w 248255"/>
                  <a:gd name="connsiteY36" fmla="*/ 38100 h 171450"/>
                  <a:gd name="connsiteX37" fmla="*/ 223877 w 248255"/>
                  <a:gd name="connsiteY37" fmla="*/ 40481 h 171450"/>
                  <a:gd name="connsiteX38" fmla="*/ 202446 w 248255"/>
                  <a:gd name="connsiteY38" fmla="*/ 45244 h 171450"/>
                  <a:gd name="connsiteX39" fmla="*/ 190539 w 248255"/>
                  <a:gd name="connsiteY39" fmla="*/ 45244 h 171450"/>
                  <a:gd name="connsiteX40" fmla="*/ 188158 w 248255"/>
                  <a:gd name="connsiteY40" fmla="*/ 50006 h 171450"/>
                  <a:gd name="connsiteX41" fmla="*/ 102433 w 248255"/>
                  <a:gd name="connsiteY41" fmla="*/ 21431 h 171450"/>
                  <a:gd name="connsiteX42" fmla="*/ 85764 w 248255"/>
                  <a:gd name="connsiteY42" fmla="*/ 0 h 171450"/>
                  <a:gd name="connsiteX43" fmla="*/ 26233 w 248255"/>
                  <a:gd name="connsiteY43" fmla="*/ 2381 h 171450"/>
                  <a:gd name="connsiteX0" fmla="*/ 16966 w 238988"/>
                  <a:gd name="connsiteY0" fmla="*/ 2381 h 171450"/>
                  <a:gd name="connsiteX1" fmla="*/ 16966 w 238988"/>
                  <a:gd name="connsiteY1" fmla="*/ 2381 h 171450"/>
                  <a:gd name="connsiteX2" fmla="*/ 2678 w 238988"/>
                  <a:gd name="connsiteY2" fmla="*/ 26194 h 171450"/>
                  <a:gd name="connsiteX3" fmla="*/ 7441 w 238988"/>
                  <a:gd name="connsiteY3" fmla="*/ 38100 h 171450"/>
                  <a:gd name="connsiteX4" fmla="*/ 297 w 238988"/>
                  <a:gd name="connsiteY4" fmla="*/ 47625 h 171450"/>
                  <a:gd name="connsiteX5" fmla="*/ 26491 w 238988"/>
                  <a:gd name="connsiteY5" fmla="*/ 45244 h 171450"/>
                  <a:gd name="connsiteX6" fmla="*/ 31254 w 238988"/>
                  <a:gd name="connsiteY6" fmla="*/ 64294 h 171450"/>
                  <a:gd name="connsiteX7" fmla="*/ 40779 w 238988"/>
                  <a:gd name="connsiteY7" fmla="*/ 78581 h 171450"/>
                  <a:gd name="connsiteX8" fmla="*/ 43160 w 238988"/>
                  <a:gd name="connsiteY8" fmla="*/ 114300 h 171450"/>
                  <a:gd name="connsiteX9" fmla="*/ 45541 w 238988"/>
                  <a:gd name="connsiteY9" fmla="*/ 121444 h 171450"/>
                  <a:gd name="connsiteX10" fmla="*/ 52685 w 238988"/>
                  <a:gd name="connsiteY10" fmla="*/ 123825 h 171450"/>
                  <a:gd name="connsiteX11" fmla="*/ 59829 w 238988"/>
                  <a:gd name="connsiteY11" fmla="*/ 154781 h 171450"/>
                  <a:gd name="connsiteX12" fmla="*/ 66972 w 238988"/>
                  <a:gd name="connsiteY12" fmla="*/ 159544 h 171450"/>
                  <a:gd name="connsiteX13" fmla="*/ 69354 w 238988"/>
                  <a:gd name="connsiteY13" fmla="*/ 166687 h 171450"/>
                  <a:gd name="connsiteX14" fmla="*/ 76497 w 238988"/>
                  <a:gd name="connsiteY14" fmla="*/ 169069 h 171450"/>
                  <a:gd name="connsiteX15" fmla="*/ 90785 w 238988"/>
                  <a:gd name="connsiteY15" fmla="*/ 171450 h 171450"/>
                  <a:gd name="connsiteX16" fmla="*/ 105072 w 238988"/>
                  <a:gd name="connsiteY16" fmla="*/ 169069 h 171450"/>
                  <a:gd name="connsiteX17" fmla="*/ 112216 w 238988"/>
                  <a:gd name="connsiteY17" fmla="*/ 166687 h 171450"/>
                  <a:gd name="connsiteX18" fmla="*/ 116979 w 238988"/>
                  <a:gd name="connsiteY18" fmla="*/ 152400 h 171450"/>
                  <a:gd name="connsiteX19" fmla="*/ 133647 w 238988"/>
                  <a:gd name="connsiteY19" fmla="*/ 147637 h 171450"/>
                  <a:gd name="connsiteX20" fmla="*/ 140791 w 238988"/>
                  <a:gd name="connsiteY20" fmla="*/ 142875 h 171450"/>
                  <a:gd name="connsiteX21" fmla="*/ 155079 w 238988"/>
                  <a:gd name="connsiteY21" fmla="*/ 147637 h 171450"/>
                  <a:gd name="connsiteX22" fmla="*/ 162222 w 238988"/>
                  <a:gd name="connsiteY22" fmla="*/ 150019 h 171450"/>
                  <a:gd name="connsiteX23" fmla="*/ 190797 w 238988"/>
                  <a:gd name="connsiteY23" fmla="*/ 152400 h 171450"/>
                  <a:gd name="connsiteX24" fmla="*/ 205085 w 238988"/>
                  <a:gd name="connsiteY24" fmla="*/ 147637 h 171450"/>
                  <a:gd name="connsiteX25" fmla="*/ 219372 w 238988"/>
                  <a:gd name="connsiteY25" fmla="*/ 138112 h 171450"/>
                  <a:gd name="connsiteX26" fmla="*/ 209847 w 238988"/>
                  <a:gd name="connsiteY26" fmla="*/ 128587 h 171450"/>
                  <a:gd name="connsiteX27" fmla="*/ 205085 w 238988"/>
                  <a:gd name="connsiteY27" fmla="*/ 121444 h 171450"/>
                  <a:gd name="connsiteX28" fmla="*/ 209847 w 238988"/>
                  <a:gd name="connsiteY28" fmla="*/ 100012 h 171450"/>
                  <a:gd name="connsiteX29" fmla="*/ 216991 w 238988"/>
                  <a:gd name="connsiteY29" fmla="*/ 95250 h 171450"/>
                  <a:gd name="connsiteX30" fmla="*/ 226516 w 238988"/>
                  <a:gd name="connsiteY30" fmla="*/ 92869 h 171450"/>
                  <a:gd name="connsiteX31" fmla="*/ 228897 w 238988"/>
                  <a:gd name="connsiteY31" fmla="*/ 85725 h 171450"/>
                  <a:gd name="connsiteX32" fmla="*/ 233660 w 238988"/>
                  <a:gd name="connsiteY32" fmla="*/ 78581 h 171450"/>
                  <a:gd name="connsiteX33" fmla="*/ 236041 w 238988"/>
                  <a:gd name="connsiteY33" fmla="*/ 66675 h 171450"/>
                  <a:gd name="connsiteX34" fmla="*/ 238422 w 238988"/>
                  <a:gd name="connsiteY34" fmla="*/ 59531 h 171450"/>
                  <a:gd name="connsiteX35" fmla="*/ 236041 w 238988"/>
                  <a:gd name="connsiteY35" fmla="*/ 33337 h 171450"/>
                  <a:gd name="connsiteX36" fmla="*/ 221754 w 238988"/>
                  <a:gd name="connsiteY36" fmla="*/ 38100 h 171450"/>
                  <a:gd name="connsiteX37" fmla="*/ 214610 w 238988"/>
                  <a:gd name="connsiteY37" fmla="*/ 40481 h 171450"/>
                  <a:gd name="connsiteX38" fmla="*/ 193179 w 238988"/>
                  <a:gd name="connsiteY38" fmla="*/ 45244 h 171450"/>
                  <a:gd name="connsiteX39" fmla="*/ 181272 w 238988"/>
                  <a:gd name="connsiteY39" fmla="*/ 45244 h 171450"/>
                  <a:gd name="connsiteX40" fmla="*/ 178891 w 238988"/>
                  <a:gd name="connsiteY40" fmla="*/ 50006 h 171450"/>
                  <a:gd name="connsiteX41" fmla="*/ 93166 w 238988"/>
                  <a:gd name="connsiteY41" fmla="*/ 21431 h 171450"/>
                  <a:gd name="connsiteX42" fmla="*/ 76497 w 238988"/>
                  <a:gd name="connsiteY42" fmla="*/ 0 h 171450"/>
                  <a:gd name="connsiteX43" fmla="*/ 16966 w 238988"/>
                  <a:gd name="connsiteY43" fmla="*/ 2381 h 171450"/>
                  <a:gd name="connsiteX0" fmla="*/ 14572 w 236594"/>
                  <a:gd name="connsiteY0" fmla="*/ 2381 h 171450"/>
                  <a:gd name="connsiteX1" fmla="*/ 14572 w 236594"/>
                  <a:gd name="connsiteY1" fmla="*/ 2381 h 171450"/>
                  <a:gd name="connsiteX2" fmla="*/ 284 w 236594"/>
                  <a:gd name="connsiteY2" fmla="*/ 26194 h 171450"/>
                  <a:gd name="connsiteX3" fmla="*/ 5047 w 236594"/>
                  <a:gd name="connsiteY3" fmla="*/ 38100 h 171450"/>
                  <a:gd name="connsiteX4" fmla="*/ 9809 w 236594"/>
                  <a:gd name="connsiteY4" fmla="*/ 42863 h 171450"/>
                  <a:gd name="connsiteX5" fmla="*/ 24097 w 236594"/>
                  <a:gd name="connsiteY5" fmla="*/ 45244 h 171450"/>
                  <a:gd name="connsiteX6" fmla="*/ 28860 w 236594"/>
                  <a:gd name="connsiteY6" fmla="*/ 64294 h 171450"/>
                  <a:gd name="connsiteX7" fmla="*/ 38385 w 236594"/>
                  <a:gd name="connsiteY7" fmla="*/ 78581 h 171450"/>
                  <a:gd name="connsiteX8" fmla="*/ 40766 w 236594"/>
                  <a:gd name="connsiteY8" fmla="*/ 114300 h 171450"/>
                  <a:gd name="connsiteX9" fmla="*/ 43147 w 236594"/>
                  <a:gd name="connsiteY9" fmla="*/ 121444 h 171450"/>
                  <a:gd name="connsiteX10" fmla="*/ 50291 w 236594"/>
                  <a:gd name="connsiteY10" fmla="*/ 123825 h 171450"/>
                  <a:gd name="connsiteX11" fmla="*/ 57435 w 236594"/>
                  <a:gd name="connsiteY11" fmla="*/ 154781 h 171450"/>
                  <a:gd name="connsiteX12" fmla="*/ 64578 w 236594"/>
                  <a:gd name="connsiteY12" fmla="*/ 159544 h 171450"/>
                  <a:gd name="connsiteX13" fmla="*/ 66960 w 236594"/>
                  <a:gd name="connsiteY13" fmla="*/ 166687 h 171450"/>
                  <a:gd name="connsiteX14" fmla="*/ 74103 w 236594"/>
                  <a:gd name="connsiteY14" fmla="*/ 169069 h 171450"/>
                  <a:gd name="connsiteX15" fmla="*/ 88391 w 236594"/>
                  <a:gd name="connsiteY15" fmla="*/ 171450 h 171450"/>
                  <a:gd name="connsiteX16" fmla="*/ 102678 w 236594"/>
                  <a:gd name="connsiteY16" fmla="*/ 169069 h 171450"/>
                  <a:gd name="connsiteX17" fmla="*/ 109822 w 236594"/>
                  <a:gd name="connsiteY17" fmla="*/ 166687 h 171450"/>
                  <a:gd name="connsiteX18" fmla="*/ 114585 w 236594"/>
                  <a:gd name="connsiteY18" fmla="*/ 152400 h 171450"/>
                  <a:gd name="connsiteX19" fmla="*/ 131253 w 236594"/>
                  <a:gd name="connsiteY19" fmla="*/ 147637 h 171450"/>
                  <a:gd name="connsiteX20" fmla="*/ 138397 w 236594"/>
                  <a:gd name="connsiteY20" fmla="*/ 142875 h 171450"/>
                  <a:gd name="connsiteX21" fmla="*/ 152685 w 236594"/>
                  <a:gd name="connsiteY21" fmla="*/ 147637 h 171450"/>
                  <a:gd name="connsiteX22" fmla="*/ 159828 w 236594"/>
                  <a:gd name="connsiteY22" fmla="*/ 150019 h 171450"/>
                  <a:gd name="connsiteX23" fmla="*/ 188403 w 236594"/>
                  <a:gd name="connsiteY23" fmla="*/ 152400 h 171450"/>
                  <a:gd name="connsiteX24" fmla="*/ 202691 w 236594"/>
                  <a:gd name="connsiteY24" fmla="*/ 147637 h 171450"/>
                  <a:gd name="connsiteX25" fmla="*/ 216978 w 236594"/>
                  <a:gd name="connsiteY25" fmla="*/ 138112 h 171450"/>
                  <a:gd name="connsiteX26" fmla="*/ 207453 w 236594"/>
                  <a:gd name="connsiteY26" fmla="*/ 128587 h 171450"/>
                  <a:gd name="connsiteX27" fmla="*/ 202691 w 236594"/>
                  <a:gd name="connsiteY27" fmla="*/ 121444 h 171450"/>
                  <a:gd name="connsiteX28" fmla="*/ 207453 w 236594"/>
                  <a:gd name="connsiteY28" fmla="*/ 100012 h 171450"/>
                  <a:gd name="connsiteX29" fmla="*/ 214597 w 236594"/>
                  <a:gd name="connsiteY29" fmla="*/ 95250 h 171450"/>
                  <a:gd name="connsiteX30" fmla="*/ 224122 w 236594"/>
                  <a:gd name="connsiteY30" fmla="*/ 92869 h 171450"/>
                  <a:gd name="connsiteX31" fmla="*/ 226503 w 236594"/>
                  <a:gd name="connsiteY31" fmla="*/ 85725 h 171450"/>
                  <a:gd name="connsiteX32" fmla="*/ 231266 w 236594"/>
                  <a:gd name="connsiteY32" fmla="*/ 78581 h 171450"/>
                  <a:gd name="connsiteX33" fmla="*/ 233647 w 236594"/>
                  <a:gd name="connsiteY33" fmla="*/ 66675 h 171450"/>
                  <a:gd name="connsiteX34" fmla="*/ 236028 w 236594"/>
                  <a:gd name="connsiteY34" fmla="*/ 59531 h 171450"/>
                  <a:gd name="connsiteX35" fmla="*/ 233647 w 236594"/>
                  <a:gd name="connsiteY35" fmla="*/ 33337 h 171450"/>
                  <a:gd name="connsiteX36" fmla="*/ 219360 w 236594"/>
                  <a:gd name="connsiteY36" fmla="*/ 38100 h 171450"/>
                  <a:gd name="connsiteX37" fmla="*/ 212216 w 236594"/>
                  <a:gd name="connsiteY37" fmla="*/ 40481 h 171450"/>
                  <a:gd name="connsiteX38" fmla="*/ 190785 w 236594"/>
                  <a:gd name="connsiteY38" fmla="*/ 45244 h 171450"/>
                  <a:gd name="connsiteX39" fmla="*/ 178878 w 236594"/>
                  <a:gd name="connsiteY39" fmla="*/ 45244 h 171450"/>
                  <a:gd name="connsiteX40" fmla="*/ 176497 w 236594"/>
                  <a:gd name="connsiteY40" fmla="*/ 50006 h 171450"/>
                  <a:gd name="connsiteX41" fmla="*/ 90772 w 236594"/>
                  <a:gd name="connsiteY41" fmla="*/ 21431 h 171450"/>
                  <a:gd name="connsiteX42" fmla="*/ 74103 w 236594"/>
                  <a:gd name="connsiteY42" fmla="*/ 0 h 171450"/>
                  <a:gd name="connsiteX43" fmla="*/ 14572 w 236594"/>
                  <a:gd name="connsiteY43" fmla="*/ 2381 h 171450"/>
                  <a:gd name="connsiteX0" fmla="*/ 14572 w 236028"/>
                  <a:gd name="connsiteY0" fmla="*/ 2381 h 171450"/>
                  <a:gd name="connsiteX1" fmla="*/ 14572 w 236028"/>
                  <a:gd name="connsiteY1" fmla="*/ 2381 h 171450"/>
                  <a:gd name="connsiteX2" fmla="*/ 284 w 236028"/>
                  <a:gd name="connsiteY2" fmla="*/ 26194 h 171450"/>
                  <a:gd name="connsiteX3" fmla="*/ 5047 w 236028"/>
                  <a:gd name="connsiteY3" fmla="*/ 38100 h 171450"/>
                  <a:gd name="connsiteX4" fmla="*/ 9809 w 236028"/>
                  <a:gd name="connsiteY4" fmla="*/ 42863 h 171450"/>
                  <a:gd name="connsiteX5" fmla="*/ 24097 w 236028"/>
                  <a:gd name="connsiteY5" fmla="*/ 45244 h 171450"/>
                  <a:gd name="connsiteX6" fmla="*/ 28860 w 236028"/>
                  <a:gd name="connsiteY6" fmla="*/ 64294 h 171450"/>
                  <a:gd name="connsiteX7" fmla="*/ 38385 w 236028"/>
                  <a:gd name="connsiteY7" fmla="*/ 78581 h 171450"/>
                  <a:gd name="connsiteX8" fmla="*/ 40766 w 236028"/>
                  <a:gd name="connsiteY8" fmla="*/ 114300 h 171450"/>
                  <a:gd name="connsiteX9" fmla="*/ 43147 w 236028"/>
                  <a:gd name="connsiteY9" fmla="*/ 121444 h 171450"/>
                  <a:gd name="connsiteX10" fmla="*/ 50291 w 236028"/>
                  <a:gd name="connsiteY10" fmla="*/ 123825 h 171450"/>
                  <a:gd name="connsiteX11" fmla="*/ 57435 w 236028"/>
                  <a:gd name="connsiteY11" fmla="*/ 154781 h 171450"/>
                  <a:gd name="connsiteX12" fmla="*/ 64578 w 236028"/>
                  <a:gd name="connsiteY12" fmla="*/ 159544 h 171450"/>
                  <a:gd name="connsiteX13" fmla="*/ 66960 w 236028"/>
                  <a:gd name="connsiteY13" fmla="*/ 166687 h 171450"/>
                  <a:gd name="connsiteX14" fmla="*/ 74103 w 236028"/>
                  <a:gd name="connsiteY14" fmla="*/ 169069 h 171450"/>
                  <a:gd name="connsiteX15" fmla="*/ 88391 w 236028"/>
                  <a:gd name="connsiteY15" fmla="*/ 171450 h 171450"/>
                  <a:gd name="connsiteX16" fmla="*/ 102678 w 236028"/>
                  <a:gd name="connsiteY16" fmla="*/ 169069 h 171450"/>
                  <a:gd name="connsiteX17" fmla="*/ 109822 w 236028"/>
                  <a:gd name="connsiteY17" fmla="*/ 166687 h 171450"/>
                  <a:gd name="connsiteX18" fmla="*/ 114585 w 236028"/>
                  <a:gd name="connsiteY18" fmla="*/ 152400 h 171450"/>
                  <a:gd name="connsiteX19" fmla="*/ 131253 w 236028"/>
                  <a:gd name="connsiteY19" fmla="*/ 147637 h 171450"/>
                  <a:gd name="connsiteX20" fmla="*/ 138397 w 236028"/>
                  <a:gd name="connsiteY20" fmla="*/ 142875 h 171450"/>
                  <a:gd name="connsiteX21" fmla="*/ 152685 w 236028"/>
                  <a:gd name="connsiteY21" fmla="*/ 147637 h 171450"/>
                  <a:gd name="connsiteX22" fmla="*/ 159828 w 236028"/>
                  <a:gd name="connsiteY22" fmla="*/ 150019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40" fmla="*/ 176497 w 236028"/>
                  <a:gd name="connsiteY40" fmla="*/ 50006 h 171450"/>
                  <a:gd name="connsiteX41" fmla="*/ 90772 w 236028"/>
                  <a:gd name="connsiteY41" fmla="*/ 21431 h 171450"/>
                  <a:gd name="connsiteX42" fmla="*/ 74103 w 236028"/>
                  <a:gd name="connsiteY42" fmla="*/ 0 h 171450"/>
                  <a:gd name="connsiteX43" fmla="*/ 14572 w 236028"/>
                  <a:gd name="connsiteY43" fmla="*/ 2381 h 171450"/>
                  <a:gd name="connsiteX0" fmla="*/ 14572 w 236028"/>
                  <a:gd name="connsiteY0" fmla="*/ 2381 h 171450"/>
                  <a:gd name="connsiteX1" fmla="*/ 14572 w 236028"/>
                  <a:gd name="connsiteY1" fmla="*/ 2381 h 171450"/>
                  <a:gd name="connsiteX2" fmla="*/ 284 w 236028"/>
                  <a:gd name="connsiteY2" fmla="*/ 26194 h 171450"/>
                  <a:gd name="connsiteX3" fmla="*/ 5047 w 236028"/>
                  <a:gd name="connsiteY3" fmla="*/ 38100 h 171450"/>
                  <a:gd name="connsiteX4" fmla="*/ 9809 w 236028"/>
                  <a:gd name="connsiteY4" fmla="*/ 42863 h 171450"/>
                  <a:gd name="connsiteX5" fmla="*/ 24097 w 236028"/>
                  <a:gd name="connsiteY5" fmla="*/ 45244 h 171450"/>
                  <a:gd name="connsiteX6" fmla="*/ 28860 w 236028"/>
                  <a:gd name="connsiteY6" fmla="*/ 64294 h 171450"/>
                  <a:gd name="connsiteX7" fmla="*/ 38385 w 236028"/>
                  <a:gd name="connsiteY7" fmla="*/ 78581 h 171450"/>
                  <a:gd name="connsiteX8" fmla="*/ 40766 w 236028"/>
                  <a:gd name="connsiteY8" fmla="*/ 114300 h 171450"/>
                  <a:gd name="connsiteX9" fmla="*/ 43147 w 236028"/>
                  <a:gd name="connsiteY9" fmla="*/ 121444 h 171450"/>
                  <a:gd name="connsiteX10" fmla="*/ 50291 w 236028"/>
                  <a:gd name="connsiteY10" fmla="*/ 123825 h 171450"/>
                  <a:gd name="connsiteX11" fmla="*/ 57435 w 236028"/>
                  <a:gd name="connsiteY11" fmla="*/ 154781 h 171450"/>
                  <a:gd name="connsiteX12" fmla="*/ 64578 w 236028"/>
                  <a:gd name="connsiteY12" fmla="*/ 159544 h 171450"/>
                  <a:gd name="connsiteX13" fmla="*/ 66960 w 236028"/>
                  <a:gd name="connsiteY13" fmla="*/ 166687 h 171450"/>
                  <a:gd name="connsiteX14" fmla="*/ 74103 w 236028"/>
                  <a:gd name="connsiteY14" fmla="*/ 169069 h 171450"/>
                  <a:gd name="connsiteX15" fmla="*/ 88391 w 236028"/>
                  <a:gd name="connsiteY15" fmla="*/ 171450 h 171450"/>
                  <a:gd name="connsiteX16" fmla="*/ 102678 w 236028"/>
                  <a:gd name="connsiteY16" fmla="*/ 169069 h 171450"/>
                  <a:gd name="connsiteX17" fmla="*/ 109822 w 236028"/>
                  <a:gd name="connsiteY17" fmla="*/ 166687 h 171450"/>
                  <a:gd name="connsiteX18" fmla="*/ 114585 w 236028"/>
                  <a:gd name="connsiteY18" fmla="*/ 152400 h 171450"/>
                  <a:gd name="connsiteX19" fmla="*/ 131253 w 236028"/>
                  <a:gd name="connsiteY19" fmla="*/ 147637 h 171450"/>
                  <a:gd name="connsiteX20" fmla="*/ 138397 w 236028"/>
                  <a:gd name="connsiteY20" fmla="*/ 142875 h 171450"/>
                  <a:gd name="connsiteX21" fmla="*/ 152685 w 236028"/>
                  <a:gd name="connsiteY21" fmla="*/ 147637 h 171450"/>
                  <a:gd name="connsiteX22" fmla="*/ 159828 w 236028"/>
                  <a:gd name="connsiteY22" fmla="*/ 150019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40" fmla="*/ 176497 w 236028"/>
                  <a:gd name="connsiteY40" fmla="*/ 50006 h 171450"/>
                  <a:gd name="connsiteX41" fmla="*/ 74103 w 236028"/>
                  <a:gd name="connsiteY41" fmla="*/ 0 h 171450"/>
                  <a:gd name="connsiteX42" fmla="*/ 14572 w 236028"/>
                  <a:gd name="connsiteY42" fmla="*/ 2381 h 171450"/>
                  <a:gd name="connsiteX0" fmla="*/ 74103 w 267937"/>
                  <a:gd name="connsiteY0" fmla="*/ 0 h 171450"/>
                  <a:gd name="connsiteX1" fmla="*/ 14572 w 267937"/>
                  <a:gd name="connsiteY1" fmla="*/ 2381 h 171450"/>
                  <a:gd name="connsiteX2" fmla="*/ 14572 w 267937"/>
                  <a:gd name="connsiteY2" fmla="*/ 2381 h 171450"/>
                  <a:gd name="connsiteX3" fmla="*/ 284 w 267937"/>
                  <a:gd name="connsiteY3" fmla="*/ 26194 h 171450"/>
                  <a:gd name="connsiteX4" fmla="*/ 5047 w 267937"/>
                  <a:gd name="connsiteY4" fmla="*/ 38100 h 171450"/>
                  <a:gd name="connsiteX5" fmla="*/ 9809 w 267937"/>
                  <a:gd name="connsiteY5" fmla="*/ 42863 h 171450"/>
                  <a:gd name="connsiteX6" fmla="*/ 24097 w 267937"/>
                  <a:gd name="connsiteY6" fmla="*/ 45244 h 171450"/>
                  <a:gd name="connsiteX7" fmla="*/ 28860 w 267937"/>
                  <a:gd name="connsiteY7" fmla="*/ 64294 h 171450"/>
                  <a:gd name="connsiteX8" fmla="*/ 38385 w 267937"/>
                  <a:gd name="connsiteY8" fmla="*/ 78581 h 171450"/>
                  <a:gd name="connsiteX9" fmla="*/ 40766 w 267937"/>
                  <a:gd name="connsiteY9" fmla="*/ 114300 h 171450"/>
                  <a:gd name="connsiteX10" fmla="*/ 43147 w 267937"/>
                  <a:gd name="connsiteY10" fmla="*/ 121444 h 171450"/>
                  <a:gd name="connsiteX11" fmla="*/ 50291 w 267937"/>
                  <a:gd name="connsiteY11" fmla="*/ 123825 h 171450"/>
                  <a:gd name="connsiteX12" fmla="*/ 57435 w 267937"/>
                  <a:gd name="connsiteY12" fmla="*/ 154781 h 171450"/>
                  <a:gd name="connsiteX13" fmla="*/ 64578 w 267937"/>
                  <a:gd name="connsiteY13" fmla="*/ 159544 h 171450"/>
                  <a:gd name="connsiteX14" fmla="*/ 66960 w 267937"/>
                  <a:gd name="connsiteY14" fmla="*/ 166687 h 171450"/>
                  <a:gd name="connsiteX15" fmla="*/ 74103 w 267937"/>
                  <a:gd name="connsiteY15" fmla="*/ 169069 h 171450"/>
                  <a:gd name="connsiteX16" fmla="*/ 88391 w 267937"/>
                  <a:gd name="connsiteY16" fmla="*/ 171450 h 171450"/>
                  <a:gd name="connsiteX17" fmla="*/ 102678 w 267937"/>
                  <a:gd name="connsiteY17" fmla="*/ 169069 h 171450"/>
                  <a:gd name="connsiteX18" fmla="*/ 109822 w 267937"/>
                  <a:gd name="connsiteY18" fmla="*/ 166687 h 171450"/>
                  <a:gd name="connsiteX19" fmla="*/ 114585 w 267937"/>
                  <a:gd name="connsiteY19" fmla="*/ 152400 h 171450"/>
                  <a:gd name="connsiteX20" fmla="*/ 131253 w 267937"/>
                  <a:gd name="connsiteY20" fmla="*/ 147637 h 171450"/>
                  <a:gd name="connsiteX21" fmla="*/ 138397 w 267937"/>
                  <a:gd name="connsiteY21" fmla="*/ 142875 h 171450"/>
                  <a:gd name="connsiteX22" fmla="*/ 152685 w 267937"/>
                  <a:gd name="connsiteY22" fmla="*/ 147637 h 171450"/>
                  <a:gd name="connsiteX23" fmla="*/ 159828 w 267937"/>
                  <a:gd name="connsiteY23" fmla="*/ 150019 h 171450"/>
                  <a:gd name="connsiteX24" fmla="*/ 188403 w 267937"/>
                  <a:gd name="connsiteY24" fmla="*/ 152400 h 171450"/>
                  <a:gd name="connsiteX25" fmla="*/ 202691 w 267937"/>
                  <a:gd name="connsiteY25" fmla="*/ 147637 h 171450"/>
                  <a:gd name="connsiteX26" fmla="*/ 216978 w 267937"/>
                  <a:gd name="connsiteY26" fmla="*/ 138112 h 171450"/>
                  <a:gd name="connsiteX27" fmla="*/ 207453 w 267937"/>
                  <a:gd name="connsiteY27" fmla="*/ 128587 h 171450"/>
                  <a:gd name="connsiteX28" fmla="*/ 202691 w 267937"/>
                  <a:gd name="connsiteY28" fmla="*/ 121444 h 171450"/>
                  <a:gd name="connsiteX29" fmla="*/ 207453 w 267937"/>
                  <a:gd name="connsiteY29" fmla="*/ 100012 h 171450"/>
                  <a:gd name="connsiteX30" fmla="*/ 214597 w 267937"/>
                  <a:gd name="connsiteY30" fmla="*/ 95250 h 171450"/>
                  <a:gd name="connsiteX31" fmla="*/ 224122 w 267937"/>
                  <a:gd name="connsiteY31" fmla="*/ 92869 h 171450"/>
                  <a:gd name="connsiteX32" fmla="*/ 226503 w 267937"/>
                  <a:gd name="connsiteY32" fmla="*/ 85725 h 171450"/>
                  <a:gd name="connsiteX33" fmla="*/ 231266 w 267937"/>
                  <a:gd name="connsiteY33" fmla="*/ 78581 h 171450"/>
                  <a:gd name="connsiteX34" fmla="*/ 233647 w 267937"/>
                  <a:gd name="connsiteY34" fmla="*/ 66675 h 171450"/>
                  <a:gd name="connsiteX35" fmla="*/ 236028 w 267937"/>
                  <a:gd name="connsiteY35" fmla="*/ 59531 h 171450"/>
                  <a:gd name="connsiteX36" fmla="*/ 231265 w 267937"/>
                  <a:gd name="connsiteY36" fmla="*/ 42862 h 171450"/>
                  <a:gd name="connsiteX37" fmla="*/ 219360 w 267937"/>
                  <a:gd name="connsiteY37" fmla="*/ 38100 h 171450"/>
                  <a:gd name="connsiteX38" fmla="*/ 212216 w 267937"/>
                  <a:gd name="connsiteY38" fmla="*/ 40481 h 171450"/>
                  <a:gd name="connsiteX39" fmla="*/ 190785 w 267937"/>
                  <a:gd name="connsiteY39" fmla="*/ 45244 h 171450"/>
                  <a:gd name="connsiteX40" fmla="*/ 178878 w 267937"/>
                  <a:gd name="connsiteY40" fmla="*/ 45244 h 171450"/>
                  <a:gd name="connsiteX41" fmla="*/ 267937 w 267937"/>
                  <a:gd name="connsiteY41" fmla="*/ 141446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159828 w 236028"/>
                  <a:gd name="connsiteY23" fmla="*/ 150019 h 171450"/>
                  <a:gd name="connsiteX24" fmla="*/ 188403 w 236028"/>
                  <a:gd name="connsiteY24" fmla="*/ 152400 h 171450"/>
                  <a:gd name="connsiteX25" fmla="*/ 202691 w 236028"/>
                  <a:gd name="connsiteY25" fmla="*/ 147637 h 171450"/>
                  <a:gd name="connsiteX26" fmla="*/ 216978 w 236028"/>
                  <a:gd name="connsiteY26" fmla="*/ 138112 h 171450"/>
                  <a:gd name="connsiteX27" fmla="*/ 207453 w 236028"/>
                  <a:gd name="connsiteY27" fmla="*/ 128587 h 171450"/>
                  <a:gd name="connsiteX28" fmla="*/ 202691 w 236028"/>
                  <a:gd name="connsiteY28" fmla="*/ 121444 h 171450"/>
                  <a:gd name="connsiteX29" fmla="*/ 207453 w 236028"/>
                  <a:gd name="connsiteY29" fmla="*/ 100012 h 171450"/>
                  <a:gd name="connsiteX30" fmla="*/ 214597 w 236028"/>
                  <a:gd name="connsiteY30" fmla="*/ 95250 h 171450"/>
                  <a:gd name="connsiteX31" fmla="*/ 224122 w 236028"/>
                  <a:gd name="connsiteY31" fmla="*/ 92869 h 171450"/>
                  <a:gd name="connsiteX32" fmla="*/ 226503 w 236028"/>
                  <a:gd name="connsiteY32" fmla="*/ 85725 h 171450"/>
                  <a:gd name="connsiteX33" fmla="*/ 231266 w 236028"/>
                  <a:gd name="connsiteY33" fmla="*/ 78581 h 171450"/>
                  <a:gd name="connsiteX34" fmla="*/ 233647 w 236028"/>
                  <a:gd name="connsiteY34" fmla="*/ 66675 h 171450"/>
                  <a:gd name="connsiteX35" fmla="*/ 236028 w 236028"/>
                  <a:gd name="connsiteY35" fmla="*/ 59531 h 171450"/>
                  <a:gd name="connsiteX36" fmla="*/ 231265 w 236028"/>
                  <a:gd name="connsiteY36" fmla="*/ 42862 h 171450"/>
                  <a:gd name="connsiteX37" fmla="*/ 219360 w 236028"/>
                  <a:gd name="connsiteY37" fmla="*/ 38100 h 171450"/>
                  <a:gd name="connsiteX38" fmla="*/ 212216 w 236028"/>
                  <a:gd name="connsiteY38" fmla="*/ 40481 h 171450"/>
                  <a:gd name="connsiteX39" fmla="*/ 190785 w 236028"/>
                  <a:gd name="connsiteY39" fmla="*/ 45244 h 171450"/>
                  <a:gd name="connsiteX40" fmla="*/ 178878 w 236028"/>
                  <a:gd name="connsiteY40"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188403 w 236028"/>
                  <a:gd name="connsiteY23" fmla="*/ 152400 h 171450"/>
                  <a:gd name="connsiteX24" fmla="*/ 202691 w 236028"/>
                  <a:gd name="connsiteY24" fmla="*/ 147637 h 171450"/>
                  <a:gd name="connsiteX25" fmla="*/ 216978 w 236028"/>
                  <a:gd name="connsiteY25" fmla="*/ 138112 h 171450"/>
                  <a:gd name="connsiteX26" fmla="*/ 207453 w 236028"/>
                  <a:gd name="connsiteY26" fmla="*/ 128587 h 171450"/>
                  <a:gd name="connsiteX27" fmla="*/ 202691 w 236028"/>
                  <a:gd name="connsiteY27" fmla="*/ 121444 h 171450"/>
                  <a:gd name="connsiteX28" fmla="*/ 207453 w 236028"/>
                  <a:gd name="connsiteY28" fmla="*/ 100012 h 171450"/>
                  <a:gd name="connsiteX29" fmla="*/ 214597 w 236028"/>
                  <a:gd name="connsiteY29" fmla="*/ 95250 h 171450"/>
                  <a:gd name="connsiteX30" fmla="*/ 224122 w 236028"/>
                  <a:gd name="connsiteY30" fmla="*/ 92869 h 171450"/>
                  <a:gd name="connsiteX31" fmla="*/ 226503 w 236028"/>
                  <a:gd name="connsiteY31" fmla="*/ 85725 h 171450"/>
                  <a:gd name="connsiteX32" fmla="*/ 231266 w 236028"/>
                  <a:gd name="connsiteY32" fmla="*/ 78581 h 171450"/>
                  <a:gd name="connsiteX33" fmla="*/ 233647 w 236028"/>
                  <a:gd name="connsiteY33" fmla="*/ 66675 h 171450"/>
                  <a:gd name="connsiteX34" fmla="*/ 236028 w 236028"/>
                  <a:gd name="connsiteY34" fmla="*/ 59531 h 171450"/>
                  <a:gd name="connsiteX35" fmla="*/ 231265 w 236028"/>
                  <a:gd name="connsiteY35" fmla="*/ 42862 h 171450"/>
                  <a:gd name="connsiteX36" fmla="*/ 219360 w 236028"/>
                  <a:gd name="connsiteY36" fmla="*/ 38100 h 171450"/>
                  <a:gd name="connsiteX37" fmla="*/ 212216 w 236028"/>
                  <a:gd name="connsiteY37" fmla="*/ 40481 h 171450"/>
                  <a:gd name="connsiteX38" fmla="*/ 190785 w 236028"/>
                  <a:gd name="connsiteY38" fmla="*/ 45244 h 171450"/>
                  <a:gd name="connsiteX39" fmla="*/ 178878 w 236028"/>
                  <a:gd name="connsiteY39"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38397 w 236028"/>
                  <a:gd name="connsiteY21" fmla="*/ 142875 h 171450"/>
                  <a:gd name="connsiteX22" fmla="*/ 152685 w 236028"/>
                  <a:gd name="connsiteY22" fmla="*/ 147637 h 171450"/>
                  <a:gd name="connsiteX23" fmla="*/ 202691 w 236028"/>
                  <a:gd name="connsiteY23" fmla="*/ 147637 h 171450"/>
                  <a:gd name="connsiteX24" fmla="*/ 216978 w 236028"/>
                  <a:gd name="connsiteY24" fmla="*/ 138112 h 171450"/>
                  <a:gd name="connsiteX25" fmla="*/ 207453 w 236028"/>
                  <a:gd name="connsiteY25" fmla="*/ 128587 h 171450"/>
                  <a:gd name="connsiteX26" fmla="*/ 202691 w 236028"/>
                  <a:gd name="connsiteY26" fmla="*/ 121444 h 171450"/>
                  <a:gd name="connsiteX27" fmla="*/ 207453 w 236028"/>
                  <a:gd name="connsiteY27" fmla="*/ 100012 h 171450"/>
                  <a:gd name="connsiteX28" fmla="*/ 214597 w 236028"/>
                  <a:gd name="connsiteY28" fmla="*/ 95250 h 171450"/>
                  <a:gd name="connsiteX29" fmla="*/ 224122 w 236028"/>
                  <a:gd name="connsiteY29" fmla="*/ 92869 h 171450"/>
                  <a:gd name="connsiteX30" fmla="*/ 226503 w 236028"/>
                  <a:gd name="connsiteY30" fmla="*/ 85725 h 171450"/>
                  <a:gd name="connsiteX31" fmla="*/ 231266 w 236028"/>
                  <a:gd name="connsiteY31" fmla="*/ 78581 h 171450"/>
                  <a:gd name="connsiteX32" fmla="*/ 233647 w 236028"/>
                  <a:gd name="connsiteY32" fmla="*/ 66675 h 171450"/>
                  <a:gd name="connsiteX33" fmla="*/ 236028 w 236028"/>
                  <a:gd name="connsiteY33" fmla="*/ 59531 h 171450"/>
                  <a:gd name="connsiteX34" fmla="*/ 231265 w 236028"/>
                  <a:gd name="connsiteY34" fmla="*/ 42862 h 171450"/>
                  <a:gd name="connsiteX35" fmla="*/ 219360 w 236028"/>
                  <a:gd name="connsiteY35" fmla="*/ 38100 h 171450"/>
                  <a:gd name="connsiteX36" fmla="*/ 212216 w 236028"/>
                  <a:gd name="connsiteY36" fmla="*/ 40481 h 171450"/>
                  <a:gd name="connsiteX37" fmla="*/ 190785 w 236028"/>
                  <a:gd name="connsiteY37" fmla="*/ 45244 h 171450"/>
                  <a:gd name="connsiteX38" fmla="*/ 178878 w 236028"/>
                  <a:gd name="connsiteY38"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152685 w 236028"/>
                  <a:gd name="connsiteY21" fmla="*/ 147637 h 171450"/>
                  <a:gd name="connsiteX22" fmla="*/ 202691 w 236028"/>
                  <a:gd name="connsiteY22" fmla="*/ 147637 h 171450"/>
                  <a:gd name="connsiteX23" fmla="*/ 216978 w 236028"/>
                  <a:gd name="connsiteY23" fmla="*/ 138112 h 171450"/>
                  <a:gd name="connsiteX24" fmla="*/ 207453 w 236028"/>
                  <a:gd name="connsiteY24" fmla="*/ 128587 h 171450"/>
                  <a:gd name="connsiteX25" fmla="*/ 202691 w 236028"/>
                  <a:gd name="connsiteY25" fmla="*/ 121444 h 171450"/>
                  <a:gd name="connsiteX26" fmla="*/ 207453 w 236028"/>
                  <a:gd name="connsiteY26" fmla="*/ 100012 h 171450"/>
                  <a:gd name="connsiteX27" fmla="*/ 214597 w 236028"/>
                  <a:gd name="connsiteY27" fmla="*/ 95250 h 171450"/>
                  <a:gd name="connsiteX28" fmla="*/ 224122 w 236028"/>
                  <a:gd name="connsiteY28" fmla="*/ 92869 h 171450"/>
                  <a:gd name="connsiteX29" fmla="*/ 226503 w 236028"/>
                  <a:gd name="connsiteY29" fmla="*/ 85725 h 171450"/>
                  <a:gd name="connsiteX30" fmla="*/ 231266 w 236028"/>
                  <a:gd name="connsiteY30" fmla="*/ 78581 h 171450"/>
                  <a:gd name="connsiteX31" fmla="*/ 233647 w 236028"/>
                  <a:gd name="connsiteY31" fmla="*/ 66675 h 171450"/>
                  <a:gd name="connsiteX32" fmla="*/ 236028 w 236028"/>
                  <a:gd name="connsiteY32" fmla="*/ 59531 h 171450"/>
                  <a:gd name="connsiteX33" fmla="*/ 231265 w 236028"/>
                  <a:gd name="connsiteY33" fmla="*/ 42862 h 171450"/>
                  <a:gd name="connsiteX34" fmla="*/ 219360 w 236028"/>
                  <a:gd name="connsiteY34" fmla="*/ 38100 h 171450"/>
                  <a:gd name="connsiteX35" fmla="*/ 212216 w 236028"/>
                  <a:gd name="connsiteY35" fmla="*/ 40481 h 171450"/>
                  <a:gd name="connsiteX36" fmla="*/ 190785 w 236028"/>
                  <a:gd name="connsiteY36" fmla="*/ 45244 h 171450"/>
                  <a:gd name="connsiteX37" fmla="*/ 178878 w 236028"/>
                  <a:gd name="connsiteY37"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74103 w 236028"/>
                  <a:gd name="connsiteY15" fmla="*/ 169069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64578 w 236028"/>
                  <a:gd name="connsiteY13" fmla="*/ 159544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50291 w 236028"/>
                  <a:gd name="connsiteY11" fmla="*/ 123825 h 171450"/>
                  <a:gd name="connsiteX12" fmla="*/ 57435 w 236028"/>
                  <a:gd name="connsiteY12" fmla="*/ 154781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57435 w 236028"/>
                  <a:gd name="connsiteY12" fmla="*/ 154781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66960 w 236028"/>
                  <a:gd name="connsiteY14" fmla="*/ 166687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38385 w 236028"/>
                  <a:gd name="connsiteY8" fmla="*/ 785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70082 w 236028"/>
                  <a:gd name="connsiteY8" fmla="*/ 80781 h 171450"/>
                  <a:gd name="connsiteX9" fmla="*/ 40766 w 236028"/>
                  <a:gd name="connsiteY9" fmla="*/ 114300 h 171450"/>
                  <a:gd name="connsiteX10" fmla="*/ 43147 w 236028"/>
                  <a:gd name="connsiteY10" fmla="*/ 121444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28860 w 236028"/>
                  <a:gd name="connsiteY7" fmla="*/ 642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24097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9809 w 236028"/>
                  <a:gd name="connsiteY5" fmla="*/ 42863 h 171450"/>
                  <a:gd name="connsiteX6" fmla="*/ 47870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4103 w 236028"/>
                  <a:gd name="connsiteY0" fmla="*/ 0 h 171450"/>
                  <a:gd name="connsiteX1" fmla="*/ 14572 w 236028"/>
                  <a:gd name="connsiteY1" fmla="*/ 2381 h 171450"/>
                  <a:gd name="connsiteX2" fmla="*/ 14572 w 236028"/>
                  <a:gd name="connsiteY2" fmla="*/ 2381 h 171450"/>
                  <a:gd name="connsiteX3" fmla="*/ 284 w 236028"/>
                  <a:gd name="connsiteY3" fmla="*/ 26194 h 171450"/>
                  <a:gd name="connsiteX4" fmla="*/ 5047 w 236028"/>
                  <a:gd name="connsiteY4" fmla="*/ 38100 h 171450"/>
                  <a:gd name="connsiteX5" fmla="*/ 49431 w 236028"/>
                  <a:gd name="connsiteY5" fmla="*/ 45062 h 171450"/>
                  <a:gd name="connsiteX6" fmla="*/ 47870 w 236028"/>
                  <a:gd name="connsiteY6" fmla="*/ 45244 h 171450"/>
                  <a:gd name="connsiteX7" fmla="*/ 68483 w 236028"/>
                  <a:gd name="connsiteY7" fmla="*/ 62094 h 171450"/>
                  <a:gd name="connsiteX8" fmla="*/ 70082 w 236028"/>
                  <a:gd name="connsiteY8" fmla="*/ 80781 h 171450"/>
                  <a:gd name="connsiteX9" fmla="*/ 40766 w 236028"/>
                  <a:gd name="connsiteY9" fmla="*/ 114300 h 171450"/>
                  <a:gd name="connsiteX10" fmla="*/ 53713 w 236028"/>
                  <a:gd name="connsiteY10" fmla="*/ 117045 h 171450"/>
                  <a:gd name="connsiteX11" fmla="*/ 68780 w 236028"/>
                  <a:gd name="connsiteY11" fmla="*/ 123825 h 171450"/>
                  <a:gd name="connsiteX12" fmla="*/ 86492 w 236028"/>
                  <a:gd name="connsiteY12" fmla="*/ 137187 h 171450"/>
                  <a:gd name="connsiteX13" fmla="*/ 80428 w 236028"/>
                  <a:gd name="connsiteY13" fmla="*/ 137551 h 171450"/>
                  <a:gd name="connsiteX14" fmla="*/ 98658 w 236028"/>
                  <a:gd name="connsiteY14" fmla="*/ 149093 h 171450"/>
                  <a:gd name="connsiteX15" fmla="*/ 97877 w 236028"/>
                  <a:gd name="connsiteY15" fmla="*/ 147077 h 171450"/>
                  <a:gd name="connsiteX16" fmla="*/ 88391 w 236028"/>
                  <a:gd name="connsiteY16" fmla="*/ 171450 h 171450"/>
                  <a:gd name="connsiteX17" fmla="*/ 102678 w 236028"/>
                  <a:gd name="connsiteY17" fmla="*/ 169069 h 171450"/>
                  <a:gd name="connsiteX18" fmla="*/ 109822 w 236028"/>
                  <a:gd name="connsiteY18" fmla="*/ 166687 h 171450"/>
                  <a:gd name="connsiteX19" fmla="*/ 114585 w 236028"/>
                  <a:gd name="connsiteY19" fmla="*/ 152400 h 171450"/>
                  <a:gd name="connsiteX20" fmla="*/ 131253 w 236028"/>
                  <a:gd name="connsiteY20" fmla="*/ 147637 h 171450"/>
                  <a:gd name="connsiteX21" fmla="*/ 202691 w 236028"/>
                  <a:gd name="connsiteY21" fmla="*/ 147637 h 171450"/>
                  <a:gd name="connsiteX22" fmla="*/ 216978 w 236028"/>
                  <a:gd name="connsiteY22" fmla="*/ 138112 h 171450"/>
                  <a:gd name="connsiteX23" fmla="*/ 207453 w 236028"/>
                  <a:gd name="connsiteY23" fmla="*/ 128587 h 171450"/>
                  <a:gd name="connsiteX24" fmla="*/ 202691 w 236028"/>
                  <a:gd name="connsiteY24" fmla="*/ 121444 h 171450"/>
                  <a:gd name="connsiteX25" fmla="*/ 207453 w 236028"/>
                  <a:gd name="connsiteY25" fmla="*/ 100012 h 171450"/>
                  <a:gd name="connsiteX26" fmla="*/ 214597 w 236028"/>
                  <a:gd name="connsiteY26" fmla="*/ 95250 h 171450"/>
                  <a:gd name="connsiteX27" fmla="*/ 224122 w 236028"/>
                  <a:gd name="connsiteY27" fmla="*/ 92869 h 171450"/>
                  <a:gd name="connsiteX28" fmla="*/ 226503 w 236028"/>
                  <a:gd name="connsiteY28" fmla="*/ 85725 h 171450"/>
                  <a:gd name="connsiteX29" fmla="*/ 231266 w 236028"/>
                  <a:gd name="connsiteY29" fmla="*/ 78581 h 171450"/>
                  <a:gd name="connsiteX30" fmla="*/ 233647 w 236028"/>
                  <a:gd name="connsiteY30" fmla="*/ 66675 h 171450"/>
                  <a:gd name="connsiteX31" fmla="*/ 236028 w 236028"/>
                  <a:gd name="connsiteY31" fmla="*/ 59531 h 171450"/>
                  <a:gd name="connsiteX32" fmla="*/ 231265 w 236028"/>
                  <a:gd name="connsiteY32" fmla="*/ 42862 h 171450"/>
                  <a:gd name="connsiteX33" fmla="*/ 219360 w 236028"/>
                  <a:gd name="connsiteY33" fmla="*/ 38100 h 171450"/>
                  <a:gd name="connsiteX34" fmla="*/ 212216 w 236028"/>
                  <a:gd name="connsiteY34" fmla="*/ 40481 h 171450"/>
                  <a:gd name="connsiteX35" fmla="*/ 190785 w 236028"/>
                  <a:gd name="connsiteY35" fmla="*/ 45244 h 171450"/>
                  <a:gd name="connsiteX36" fmla="*/ 178878 w 236028"/>
                  <a:gd name="connsiteY36" fmla="*/ 45244 h 171450"/>
                  <a:gd name="connsiteX0" fmla="*/ 75907 w 237832"/>
                  <a:gd name="connsiteY0" fmla="*/ 0 h 171450"/>
                  <a:gd name="connsiteX1" fmla="*/ 16376 w 237832"/>
                  <a:gd name="connsiteY1" fmla="*/ 2381 h 171450"/>
                  <a:gd name="connsiteX2" fmla="*/ 45432 w 237832"/>
                  <a:gd name="connsiteY2" fmla="*/ 33170 h 171450"/>
                  <a:gd name="connsiteX3" fmla="*/ 2088 w 237832"/>
                  <a:gd name="connsiteY3" fmla="*/ 26194 h 171450"/>
                  <a:gd name="connsiteX4" fmla="*/ 6851 w 237832"/>
                  <a:gd name="connsiteY4" fmla="*/ 38100 h 171450"/>
                  <a:gd name="connsiteX5" fmla="*/ 51235 w 237832"/>
                  <a:gd name="connsiteY5" fmla="*/ 45062 h 171450"/>
                  <a:gd name="connsiteX6" fmla="*/ 49674 w 237832"/>
                  <a:gd name="connsiteY6" fmla="*/ 45244 h 171450"/>
                  <a:gd name="connsiteX7" fmla="*/ 70287 w 237832"/>
                  <a:gd name="connsiteY7" fmla="*/ 62094 h 171450"/>
                  <a:gd name="connsiteX8" fmla="*/ 71886 w 237832"/>
                  <a:gd name="connsiteY8" fmla="*/ 80781 h 171450"/>
                  <a:gd name="connsiteX9" fmla="*/ 42570 w 237832"/>
                  <a:gd name="connsiteY9" fmla="*/ 114300 h 171450"/>
                  <a:gd name="connsiteX10" fmla="*/ 55517 w 237832"/>
                  <a:gd name="connsiteY10" fmla="*/ 117045 h 171450"/>
                  <a:gd name="connsiteX11" fmla="*/ 70584 w 237832"/>
                  <a:gd name="connsiteY11" fmla="*/ 123825 h 171450"/>
                  <a:gd name="connsiteX12" fmla="*/ 88296 w 237832"/>
                  <a:gd name="connsiteY12" fmla="*/ 137187 h 171450"/>
                  <a:gd name="connsiteX13" fmla="*/ 82232 w 237832"/>
                  <a:gd name="connsiteY13" fmla="*/ 137551 h 171450"/>
                  <a:gd name="connsiteX14" fmla="*/ 100462 w 237832"/>
                  <a:gd name="connsiteY14" fmla="*/ 149093 h 171450"/>
                  <a:gd name="connsiteX15" fmla="*/ 99681 w 237832"/>
                  <a:gd name="connsiteY15" fmla="*/ 147077 h 171450"/>
                  <a:gd name="connsiteX16" fmla="*/ 90195 w 237832"/>
                  <a:gd name="connsiteY16" fmla="*/ 171450 h 171450"/>
                  <a:gd name="connsiteX17" fmla="*/ 104482 w 237832"/>
                  <a:gd name="connsiteY17" fmla="*/ 169069 h 171450"/>
                  <a:gd name="connsiteX18" fmla="*/ 111626 w 237832"/>
                  <a:gd name="connsiteY18" fmla="*/ 166687 h 171450"/>
                  <a:gd name="connsiteX19" fmla="*/ 116389 w 237832"/>
                  <a:gd name="connsiteY19" fmla="*/ 152400 h 171450"/>
                  <a:gd name="connsiteX20" fmla="*/ 133057 w 237832"/>
                  <a:gd name="connsiteY20" fmla="*/ 147637 h 171450"/>
                  <a:gd name="connsiteX21" fmla="*/ 204495 w 237832"/>
                  <a:gd name="connsiteY21" fmla="*/ 147637 h 171450"/>
                  <a:gd name="connsiteX22" fmla="*/ 218782 w 237832"/>
                  <a:gd name="connsiteY22" fmla="*/ 138112 h 171450"/>
                  <a:gd name="connsiteX23" fmla="*/ 209257 w 237832"/>
                  <a:gd name="connsiteY23" fmla="*/ 128587 h 171450"/>
                  <a:gd name="connsiteX24" fmla="*/ 204495 w 237832"/>
                  <a:gd name="connsiteY24" fmla="*/ 121444 h 171450"/>
                  <a:gd name="connsiteX25" fmla="*/ 209257 w 237832"/>
                  <a:gd name="connsiteY25" fmla="*/ 100012 h 171450"/>
                  <a:gd name="connsiteX26" fmla="*/ 216401 w 237832"/>
                  <a:gd name="connsiteY26" fmla="*/ 95250 h 171450"/>
                  <a:gd name="connsiteX27" fmla="*/ 225926 w 237832"/>
                  <a:gd name="connsiteY27" fmla="*/ 92869 h 171450"/>
                  <a:gd name="connsiteX28" fmla="*/ 228307 w 237832"/>
                  <a:gd name="connsiteY28" fmla="*/ 85725 h 171450"/>
                  <a:gd name="connsiteX29" fmla="*/ 233070 w 237832"/>
                  <a:gd name="connsiteY29" fmla="*/ 78581 h 171450"/>
                  <a:gd name="connsiteX30" fmla="*/ 235451 w 237832"/>
                  <a:gd name="connsiteY30" fmla="*/ 66675 h 171450"/>
                  <a:gd name="connsiteX31" fmla="*/ 237832 w 237832"/>
                  <a:gd name="connsiteY31" fmla="*/ 59531 h 171450"/>
                  <a:gd name="connsiteX32" fmla="*/ 233069 w 237832"/>
                  <a:gd name="connsiteY32" fmla="*/ 42862 h 171450"/>
                  <a:gd name="connsiteX33" fmla="*/ 221164 w 237832"/>
                  <a:gd name="connsiteY33" fmla="*/ 38100 h 171450"/>
                  <a:gd name="connsiteX34" fmla="*/ 214020 w 237832"/>
                  <a:gd name="connsiteY34" fmla="*/ 40481 h 171450"/>
                  <a:gd name="connsiteX35" fmla="*/ 192589 w 237832"/>
                  <a:gd name="connsiteY35" fmla="*/ 45244 h 171450"/>
                  <a:gd name="connsiteX36" fmla="*/ 180682 w 237832"/>
                  <a:gd name="connsiteY36" fmla="*/ 45244 h 171450"/>
                  <a:gd name="connsiteX0" fmla="*/ 73820 w 235745"/>
                  <a:gd name="connsiteY0" fmla="*/ 0 h 171450"/>
                  <a:gd name="connsiteX1" fmla="*/ 14289 w 235745"/>
                  <a:gd name="connsiteY1" fmla="*/ 2381 h 171450"/>
                  <a:gd name="connsiteX2" fmla="*/ 43345 w 235745"/>
                  <a:gd name="connsiteY2" fmla="*/ 33170 h 171450"/>
                  <a:gd name="connsiteX3" fmla="*/ 1 w 235745"/>
                  <a:gd name="connsiteY3" fmla="*/ 26194 h 171450"/>
                  <a:gd name="connsiteX4" fmla="*/ 44387 w 235745"/>
                  <a:gd name="connsiteY4" fmla="*/ 38100 h 171450"/>
                  <a:gd name="connsiteX5" fmla="*/ 49148 w 235745"/>
                  <a:gd name="connsiteY5" fmla="*/ 45062 h 171450"/>
                  <a:gd name="connsiteX6" fmla="*/ 47587 w 235745"/>
                  <a:gd name="connsiteY6" fmla="*/ 45244 h 171450"/>
                  <a:gd name="connsiteX7" fmla="*/ 68200 w 235745"/>
                  <a:gd name="connsiteY7" fmla="*/ 62094 h 171450"/>
                  <a:gd name="connsiteX8" fmla="*/ 69799 w 235745"/>
                  <a:gd name="connsiteY8" fmla="*/ 80781 h 171450"/>
                  <a:gd name="connsiteX9" fmla="*/ 40483 w 235745"/>
                  <a:gd name="connsiteY9" fmla="*/ 114300 h 171450"/>
                  <a:gd name="connsiteX10" fmla="*/ 53430 w 235745"/>
                  <a:gd name="connsiteY10" fmla="*/ 117045 h 171450"/>
                  <a:gd name="connsiteX11" fmla="*/ 68497 w 235745"/>
                  <a:gd name="connsiteY11" fmla="*/ 123825 h 171450"/>
                  <a:gd name="connsiteX12" fmla="*/ 86209 w 235745"/>
                  <a:gd name="connsiteY12" fmla="*/ 137187 h 171450"/>
                  <a:gd name="connsiteX13" fmla="*/ 80145 w 235745"/>
                  <a:gd name="connsiteY13" fmla="*/ 137551 h 171450"/>
                  <a:gd name="connsiteX14" fmla="*/ 98375 w 235745"/>
                  <a:gd name="connsiteY14" fmla="*/ 149093 h 171450"/>
                  <a:gd name="connsiteX15" fmla="*/ 97594 w 235745"/>
                  <a:gd name="connsiteY15" fmla="*/ 147077 h 171450"/>
                  <a:gd name="connsiteX16" fmla="*/ 88108 w 235745"/>
                  <a:gd name="connsiteY16" fmla="*/ 171450 h 171450"/>
                  <a:gd name="connsiteX17" fmla="*/ 102395 w 235745"/>
                  <a:gd name="connsiteY17" fmla="*/ 169069 h 171450"/>
                  <a:gd name="connsiteX18" fmla="*/ 109539 w 235745"/>
                  <a:gd name="connsiteY18" fmla="*/ 166687 h 171450"/>
                  <a:gd name="connsiteX19" fmla="*/ 114302 w 235745"/>
                  <a:gd name="connsiteY19" fmla="*/ 152400 h 171450"/>
                  <a:gd name="connsiteX20" fmla="*/ 130970 w 235745"/>
                  <a:gd name="connsiteY20" fmla="*/ 147637 h 171450"/>
                  <a:gd name="connsiteX21" fmla="*/ 202408 w 235745"/>
                  <a:gd name="connsiteY21" fmla="*/ 147637 h 171450"/>
                  <a:gd name="connsiteX22" fmla="*/ 216695 w 235745"/>
                  <a:gd name="connsiteY22" fmla="*/ 138112 h 171450"/>
                  <a:gd name="connsiteX23" fmla="*/ 207170 w 235745"/>
                  <a:gd name="connsiteY23" fmla="*/ 128587 h 171450"/>
                  <a:gd name="connsiteX24" fmla="*/ 202408 w 235745"/>
                  <a:gd name="connsiteY24" fmla="*/ 121444 h 171450"/>
                  <a:gd name="connsiteX25" fmla="*/ 207170 w 235745"/>
                  <a:gd name="connsiteY25" fmla="*/ 100012 h 171450"/>
                  <a:gd name="connsiteX26" fmla="*/ 214314 w 235745"/>
                  <a:gd name="connsiteY26" fmla="*/ 95250 h 171450"/>
                  <a:gd name="connsiteX27" fmla="*/ 223839 w 235745"/>
                  <a:gd name="connsiteY27" fmla="*/ 92869 h 171450"/>
                  <a:gd name="connsiteX28" fmla="*/ 226220 w 235745"/>
                  <a:gd name="connsiteY28" fmla="*/ 85725 h 171450"/>
                  <a:gd name="connsiteX29" fmla="*/ 230983 w 235745"/>
                  <a:gd name="connsiteY29" fmla="*/ 78581 h 171450"/>
                  <a:gd name="connsiteX30" fmla="*/ 233364 w 235745"/>
                  <a:gd name="connsiteY30" fmla="*/ 66675 h 171450"/>
                  <a:gd name="connsiteX31" fmla="*/ 235745 w 235745"/>
                  <a:gd name="connsiteY31" fmla="*/ 59531 h 171450"/>
                  <a:gd name="connsiteX32" fmla="*/ 230982 w 235745"/>
                  <a:gd name="connsiteY32" fmla="*/ 42862 h 171450"/>
                  <a:gd name="connsiteX33" fmla="*/ 219077 w 235745"/>
                  <a:gd name="connsiteY33" fmla="*/ 38100 h 171450"/>
                  <a:gd name="connsiteX34" fmla="*/ 211933 w 235745"/>
                  <a:gd name="connsiteY34" fmla="*/ 40481 h 171450"/>
                  <a:gd name="connsiteX35" fmla="*/ 190502 w 235745"/>
                  <a:gd name="connsiteY35" fmla="*/ 45244 h 171450"/>
                  <a:gd name="connsiteX36" fmla="*/ 178595 w 235745"/>
                  <a:gd name="connsiteY36" fmla="*/ 45244 h 171450"/>
                  <a:gd name="connsiteX0" fmla="*/ 59531 w 221456"/>
                  <a:gd name="connsiteY0" fmla="*/ 0 h 171450"/>
                  <a:gd name="connsiteX1" fmla="*/ 0 w 221456"/>
                  <a:gd name="connsiteY1" fmla="*/ 2381 h 171450"/>
                  <a:gd name="connsiteX2" fmla="*/ 29056 w 221456"/>
                  <a:gd name="connsiteY2" fmla="*/ 33170 h 171450"/>
                  <a:gd name="connsiteX3" fmla="*/ 33258 w 221456"/>
                  <a:gd name="connsiteY3" fmla="*/ 32792 h 171450"/>
                  <a:gd name="connsiteX4" fmla="*/ 30098 w 221456"/>
                  <a:gd name="connsiteY4" fmla="*/ 38100 h 171450"/>
                  <a:gd name="connsiteX5" fmla="*/ 34859 w 221456"/>
                  <a:gd name="connsiteY5" fmla="*/ 45062 h 171450"/>
                  <a:gd name="connsiteX6" fmla="*/ 33298 w 221456"/>
                  <a:gd name="connsiteY6" fmla="*/ 45244 h 171450"/>
                  <a:gd name="connsiteX7" fmla="*/ 53911 w 221456"/>
                  <a:gd name="connsiteY7" fmla="*/ 62094 h 171450"/>
                  <a:gd name="connsiteX8" fmla="*/ 55510 w 221456"/>
                  <a:gd name="connsiteY8" fmla="*/ 80781 h 171450"/>
                  <a:gd name="connsiteX9" fmla="*/ 26194 w 221456"/>
                  <a:gd name="connsiteY9" fmla="*/ 114300 h 171450"/>
                  <a:gd name="connsiteX10" fmla="*/ 39141 w 221456"/>
                  <a:gd name="connsiteY10" fmla="*/ 117045 h 171450"/>
                  <a:gd name="connsiteX11" fmla="*/ 54208 w 221456"/>
                  <a:gd name="connsiteY11" fmla="*/ 123825 h 171450"/>
                  <a:gd name="connsiteX12" fmla="*/ 71920 w 221456"/>
                  <a:gd name="connsiteY12" fmla="*/ 137187 h 171450"/>
                  <a:gd name="connsiteX13" fmla="*/ 65856 w 221456"/>
                  <a:gd name="connsiteY13" fmla="*/ 137551 h 171450"/>
                  <a:gd name="connsiteX14" fmla="*/ 84086 w 221456"/>
                  <a:gd name="connsiteY14" fmla="*/ 149093 h 171450"/>
                  <a:gd name="connsiteX15" fmla="*/ 83305 w 221456"/>
                  <a:gd name="connsiteY15" fmla="*/ 147077 h 171450"/>
                  <a:gd name="connsiteX16" fmla="*/ 73819 w 221456"/>
                  <a:gd name="connsiteY16" fmla="*/ 171450 h 171450"/>
                  <a:gd name="connsiteX17" fmla="*/ 88106 w 221456"/>
                  <a:gd name="connsiteY17" fmla="*/ 169069 h 171450"/>
                  <a:gd name="connsiteX18" fmla="*/ 95250 w 221456"/>
                  <a:gd name="connsiteY18" fmla="*/ 166687 h 171450"/>
                  <a:gd name="connsiteX19" fmla="*/ 100013 w 221456"/>
                  <a:gd name="connsiteY19" fmla="*/ 152400 h 171450"/>
                  <a:gd name="connsiteX20" fmla="*/ 116681 w 221456"/>
                  <a:gd name="connsiteY20" fmla="*/ 147637 h 171450"/>
                  <a:gd name="connsiteX21" fmla="*/ 188119 w 221456"/>
                  <a:gd name="connsiteY21" fmla="*/ 147637 h 171450"/>
                  <a:gd name="connsiteX22" fmla="*/ 202406 w 221456"/>
                  <a:gd name="connsiteY22" fmla="*/ 138112 h 171450"/>
                  <a:gd name="connsiteX23" fmla="*/ 192881 w 221456"/>
                  <a:gd name="connsiteY23" fmla="*/ 128587 h 171450"/>
                  <a:gd name="connsiteX24" fmla="*/ 188119 w 221456"/>
                  <a:gd name="connsiteY24" fmla="*/ 121444 h 171450"/>
                  <a:gd name="connsiteX25" fmla="*/ 192881 w 221456"/>
                  <a:gd name="connsiteY25" fmla="*/ 100012 h 171450"/>
                  <a:gd name="connsiteX26" fmla="*/ 200025 w 221456"/>
                  <a:gd name="connsiteY26" fmla="*/ 95250 h 171450"/>
                  <a:gd name="connsiteX27" fmla="*/ 209550 w 221456"/>
                  <a:gd name="connsiteY27" fmla="*/ 92869 h 171450"/>
                  <a:gd name="connsiteX28" fmla="*/ 211931 w 221456"/>
                  <a:gd name="connsiteY28" fmla="*/ 85725 h 171450"/>
                  <a:gd name="connsiteX29" fmla="*/ 216694 w 221456"/>
                  <a:gd name="connsiteY29" fmla="*/ 78581 h 171450"/>
                  <a:gd name="connsiteX30" fmla="*/ 219075 w 221456"/>
                  <a:gd name="connsiteY30" fmla="*/ 66675 h 171450"/>
                  <a:gd name="connsiteX31" fmla="*/ 221456 w 221456"/>
                  <a:gd name="connsiteY31" fmla="*/ 59531 h 171450"/>
                  <a:gd name="connsiteX32" fmla="*/ 216693 w 221456"/>
                  <a:gd name="connsiteY32" fmla="*/ 42862 h 171450"/>
                  <a:gd name="connsiteX33" fmla="*/ 204788 w 221456"/>
                  <a:gd name="connsiteY33" fmla="*/ 38100 h 171450"/>
                  <a:gd name="connsiteX34" fmla="*/ 197644 w 221456"/>
                  <a:gd name="connsiteY34" fmla="*/ 40481 h 171450"/>
                  <a:gd name="connsiteX35" fmla="*/ 176213 w 221456"/>
                  <a:gd name="connsiteY35" fmla="*/ 45244 h 171450"/>
                  <a:gd name="connsiteX36" fmla="*/ 164306 w 221456"/>
                  <a:gd name="connsiteY36" fmla="*/ 45244 h 171450"/>
                  <a:gd name="connsiteX0" fmla="*/ 33766 w 195691"/>
                  <a:gd name="connsiteY0" fmla="*/ 0 h 171450"/>
                  <a:gd name="connsiteX1" fmla="*/ 3292 w 195691"/>
                  <a:gd name="connsiteY1" fmla="*/ 26573 h 171450"/>
                  <a:gd name="connsiteX2" fmla="*/ 3291 w 195691"/>
                  <a:gd name="connsiteY2" fmla="*/ 33170 h 171450"/>
                  <a:gd name="connsiteX3" fmla="*/ 7493 w 195691"/>
                  <a:gd name="connsiteY3" fmla="*/ 32792 h 171450"/>
                  <a:gd name="connsiteX4" fmla="*/ 4333 w 195691"/>
                  <a:gd name="connsiteY4" fmla="*/ 38100 h 171450"/>
                  <a:gd name="connsiteX5" fmla="*/ 9094 w 195691"/>
                  <a:gd name="connsiteY5" fmla="*/ 45062 h 171450"/>
                  <a:gd name="connsiteX6" fmla="*/ 7533 w 195691"/>
                  <a:gd name="connsiteY6" fmla="*/ 45244 h 171450"/>
                  <a:gd name="connsiteX7" fmla="*/ 28146 w 195691"/>
                  <a:gd name="connsiteY7" fmla="*/ 62094 h 171450"/>
                  <a:gd name="connsiteX8" fmla="*/ 29745 w 195691"/>
                  <a:gd name="connsiteY8" fmla="*/ 80781 h 171450"/>
                  <a:gd name="connsiteX9" fmla="*/ 429 w 195691"/>
                  <a:gd name="connsiteY9" fmla="*/ 114300 h 171450"/>
                  <a:gd name="connsiteX10" fmla="*/ 13376 w 195691"/>
                  <a:gd name="connsiteY10" fmla="*/ 117045 h 171450"/>
                  <a:gd name="connsiteX11" fmla="*/ 28443 w 195691"/>
                  <a:gd name="connsiteY11" fmla="*/ 123825 h 171450"/>
                  <a:gd name="connsiteX12" fmla="*/ 46155 w 195691"/>
                  <a:gd name="connsiteY12" fmla="*/ 137187 h 171450"/>
                  <a:gd name="connsiteX13" fmla="*/ 40091 w 195691"/>
                  <a:gd name="connsiteY13" fmla="*/ 137551 h 171450"/>
                  <a:gd name="connsiteX14" fmla="*/ 58321 w 195691"/>
                  <a:gd name="connsiteY14" fmla="*/ 149093 h 171450"/>
                  <a:gd name="connsiteX15" fmla="*/ 57540 w 195691"/>
                  <a:gd name="connsiteY15" fmla="*/ 147077 h 171450"/>
                  <a:gd name="connsiteX16" fmla="*/ 48054 w 195691"/>
                  <a:gd name="connsiteY16" fmla="*/ 171450 h 171450"/>
                  <a:gd name="connsiteX17" fmla="*/ 62341 w 195691"/>
                  <a:gd name="connsiteY17" fmla="*/ 169069 h 171450"/>
                  <a:gd name="connsiteX18" fmla="*/ 69485 w 195691"/>
                  <a:gd name="connsiteY18" fmla="*/ 166687 h 171450"/>
                  <a:gd name="connsiteX19" fmla="*/ 74248 w 195691"/>
                  <a:gd name="connsiteY19" fmla="*/ 152400 h 171450"/>
                  <a:gd name="connsiteX20" fmla="*/ 90916 w 195691"/>
                  <a:gd name="connsiteY20" fmla="*/ 147637 h 171450"/>
                  <a:gd name="connsiteX21" fmla="*/ 162354 w 195691"/>
                  <a:gd name="connsiteY21" fmla="*/ 147637 h 171450"/>
                  <a:gd name="connsiteX22" fmla="*/ 176641 w 195691"/>
                  <a:gd name="connsiteY22" fmla="*/ 138112 h 171450"/>
                  <a:gd name="connsiteX23" fmla="*/ 167116 w 195691"/>
                  <a:gd name="connsiteY23" fmla="*/ 128587 h 171450"/>
                  <a:gd name="connsiteX24" fmla="*/ 162354 w 195691"/>
                  <a:gd name="connsiteY24" fmla="*/ 121444 h 171450"/>
                  <a:gd name="connsiteX25" fmla="*/ 167116 w 195691"/>
                  <a:gd name="connsiteY25" fmla="*/ 100012 h 171450"/>
                  <a:gd name="connsiteX26" fmla="*/ 174260 w 195691"/>
                  <a:gd name="connsiteY26" fmla="*/ 95250 h 171450"/>
                  <a:gd name="connsiteX27" fmla="*/ 183785 w 195691"/>
                  <a:gd name="connsiteY27" fmla="*/ 92869 h 171450"/>
                  <a:gd name="connsiteX28" fmla="*/ 186166 w 195691"/>
                  <a:gd name="connsiteY28" fmla="*/ 85725 h 171450"/>
                  <a:gd name="connsiteX29" fmla="*/ 190929 w 195691"/>
                  <a:gd name="connsiteY29" fmla="*/ 78581 h 171450"/>
                  <a:gd name="connsiteX30" fmla="*/ 193310 w 195691"/>
                  <a:gd name="connsiteY30" fmla="*/ 66675 h 171450"/>
                  <a:gd name="connsiteX31" fmla="*/ 195691 w 195691"/>
                  <a:gd name="connsiteY31" fmla="*/ 59531 h 171450"/>
                  <a:gd name="connsiteX32" fmla="*/ 190928 w 195691"/>
                  <a:gd name="connsiteY32" fmla="*/ 42862 h 171450"/>
                  <a:gd name="connsiteX33" fmla="*/ 179023 w 195691"/>
                  <a:gd name="connsiteY33" fmla="*/ 38100 h 171450"/>
                  <a:gd name="connsiteX34" fmla="*/ 171879 w 195691"/>
                  <a:gd name="connsiteY34" fmla="*/ 40481 h 171450"/>
                  <a:gd name="connsiteX35" fmla="*/ 150448 w 195691"/>
                  <a:gd name="connsiteY35" fmla="*/ 45244 h 171450"/>
                  <a:gd name="connsiteX36" fmla="*/ 138541 w 195691"/>
                  <a:gd name="connsiteY36" fmla="*/ 45244 h 171450"/>
                  <a:gd name="connsiteX0" fmla="*/ 17916 w 195691"/>
                  <a:gd name="connsiteY0" fmla="*/ 0 h 147258"/>
                  <a:gd name="connsiteX1" fmla="*/ 3292 w 195691"/>
                  <a:gd name="connsiteY1" fmla="*/ 2381 h 147258"/>
                  <a:gd name="connsiteX2" fmla="*/ 3291 w 195691"/>
                  <a:gd name="connsiteY2" fmla="*/ 8978 h 147258"/>
                  <a:gd name="connsiteX3" fmla="*/ 7493 w 195691"/>
                  <a:gd name="connsiteY3" fmla="*/ 8600 h 147258"/>
                  <a:gd name="connsiteX4" fmla="*/ 4333 w 195691"/>
                  <a:gd name="connsiteY4" fmla="*/ 13908 h 147258"/>
                  <a:gd name="connsiteX5" fmla="*/ 9094 w 195691"/>
                  <a:gd name="connsiteY5" fmla="*/ 20870 h 147258"/>
                  <a:gd name="connsiteX6" fmla="*/ 7533 w 195691"/>
                  <a:gd name="connsiteY6" fmla="*/ 21052 h 147258"/>
                  <a:gd name="connsiteX7" fmla="*/ 28146 w 195691"/>
                  <a:gd name="connsiteY7" fmla="*/ 37902 h 147258"/>
                  <a:gd name="connsiteX8" fmla="*/ 29745 w 195691"/>
                  <a:gd name="connsiteY8" fmla="*/ 56589 h 147258"/>
                  <a:gd name="connsiteX9" fmla="*/ 429 w 195691"/>
                  <a:gd name="connsiteY9" fmla="*/ 90108 h 147258"/>
                  <a:gd name="connsiteX10" fmla="*/ 13376 w 195691"/>
                  <a:gd name="connsiteY10" fmla="*/ 92853 h 147258"/>
                  <a:gd name="connsiteX11" fmla="*/ 28443 w 195691"/>
                  <a:gd name="connsiteY11" fmla="*/ 99633 h 147258"/>
                  <a:gd name="connsiteX12" fmla="*/ 46155 w 195691"/>
                  <a:gd name="connsiteY12" fmla="*/ 112995 h 147258"/>
                  <a:gd name="connsiteX13" fmla="*/ 40091 w 195691"/>
                  <a:gd name="connsiteY13" fmla="*/ 113359 h 147258"/>
                  <a:gd name="connsiteX14" fmla="*/ 58321 w 195691"/>
                  <a:gd name="connsiteY14" fmla="*/ 124901 h 147258"/>
                  <a:gd name="connsiteX15" fmla="*/ 57540 w 195691"/>
                  <a:gd name="connsiteY15" fmla="*/ 122885 h 147258"/>
                  <a:gd name="connsiteX16" fmla="*/ 48054 w 195691"/>
                  <a:gd name="connsiteY16" fmla="*/ 147258 h 147258"/>
                  <a:gd name="connsiteX17" fmla="*/ 62341 w 195691"/>
                  <a:gd name="connsiteY17" fmla="*/ 144877 h 147258"/>
                  <a:gd name="connsiteX18" fmla="*/ 69485 w 195691"/>
                  <a:gd name="connsiteY18" fmla="*/ 142495 h 147258"/>
                  <a:gd name="connsiteX19" fmla="*/ 74248 w 195691"/>
                  <a:gd name="connsiteY19" fmla="*/ 128208 h 147258"/>
                  <a:gd name="connsiteX20" fmla="*/ 90916 w 195691"/>
                  <a:gd name="connsiteY20" fmla="*/ 123445 h 147258"/>
                  <a:gd name="connsiteX21" fmla="*/ 162354 w 195691"/>
                  <a:gd name="connsiteY21" fmla="*/ 123445 h 147258"/>
                  <a:gd name="connsiteX22" fmla="*/ 176641 w 195691"/>
                  <a:gd name="connsiteY22" fmla="*/ 113920 h 147258"/>
                  <a:gd name="connsiteX23" fmla="*/ 167116 w 195691"/>
                  <a:gd name="connsiteY23" fmla="*/ 104395 h 147258"/>
                  <a:gd name="connsiteX24" fmla="*/ 162354 w 195691"/>
                  <a:gd name="connsiteY24" fmla="*/ 97252 h 147258"/>
                  <a:gd name="connsiteX25" fmla="*/ 167116 w 195691"/>
                  <a:gd name="connsiteY25" fmla="*/ 75820 h 147258"/>
                  <a:gd name="connsiteX26" fmla="*/ 174260 w 195691"/>
                  <a:gd name="connsiteY26" fmla="*/ 71058 h 147258"/>
                  <a:gd name="connsiteX27" fmla="*/ 183785 w 195691"/>
                  <a:gd name="connsiteY27" fmla="*/ 68677 h 147258"/>
                  <a:gd name="connsiteX28" fmla="*/ 186166 w 195691"/>
                  <a:gd name="connsiteY28" fmla="*/ 61533 h 147258"/>
                  <a:gd name="connsiteX29" fmla="*/ 190929 w 195691"/>
                  <a:gd name="connsiteY29" fmla="*/ 54389 h 147258"/>
                  <a:gd name="connsiteX30" fmla="*/ 193310 w 195691"/>
                  <a:gd name="connsiteY30" fmla="*/ 42483 h 147258"/>
                  <a:gd name="connsiteX31" fmla="*/ 195691 w 195691"/>
                  <a:gd name="connsiteY31" fmla="*/ 35339 h 147258"/>
                  <a:gd name="connsiteX32" fmla="*/ 190928 w 195691"/>
                  <a:gd name="connsiteY32" fmla="*/ 18670 h 147258"/>
                  <a:gd name="connsiteX33" fmla="*/ 179023 w 195691"/>
                  <a:gd name="connsiteY33" fmla="*/ 13908 h 147258"/>
                  <a:gd name="connsiteX34" fmla="*/ 171879 w 195691"/>
                  <a:gd name="connsiteY34" fmla="*/ 16289 h 147258"/>
                  <a:gd name="connsiteX35" fmla="*/ 150448 w 195691"/>
                  <a:gd name="connsiteY35" fmla="*/ 21052 h 147258"/>
                  <a:gd name="connsiteX36" fmla="*/ 138541 w 195691"/>
                  <a:gd name="connsiteY36" fmla="*/ 21052 h 147258"/>
                  <a:gd name="connsiteX0" fmla="*/ 15155 w 192930"/>
                  <a:gd name="connsiteY0" fmla="*/ 0 h 147258"/>
                  <a:gd name="connsiteX1" fmla="*/ 531 w 192930"/>
                  <a:gd name="connsiteY1" fmla="*/ 2381 h 147258"/>
                  <a:gd name="connsiteX2" fmla="*/ 530 w 192930"/>
                  <a:gd name="connsiteY2" fmla="*/ 8978 h 147258"/>
                  <a:gd name="connsiteX3" fmla="*/ 4732 w 192930"/>
                  <a:gd name="connsiteY3" fmla="*/ 8600 h 147258"/>
                  <a:gd name="connsiteX4" fmla="*/ 1572 w 192930"/>
                  <a:gd name="connsiteY4" fmla="*/ 13908 h 147258"/>
                  <a:gd name="connsiteX5" fmla="*/ 6333 w 192930"/>
                  <a:gd name="connsiteY5" fmla="*/ 20870 h 147258"/>
                  <a:gd name="connsiteX6" fmla="*/ 4772 w 192930"/>
                  <a:gd name="connsiteY6" fmla="*/ 21052 h 147258"/>
                  <a:gd name="connsiteX7" fmla="*/ 25385 w 192930"/>
                  <a:gd name="connsiteY7" fmla="*/ 37902 h 147258"/>
                  <a:gd name="connsiteX8" fmla="*/ 26984 w 192930"/>
                  <a:gd name="connsiteY8" fmla="*/ 56589 h 147258"/>
                  <a:gd name="connsiteX9" fmla="*/ 16159 w 192930"/>
                  <a:gd name="connsiteY9" fmla="*/ 85709 h 147258"/>
                  <a:gd name="connsiteX10" fmla="*/ 10615 w 192930"/>
                  <a:gd name="connsiteY10" fmla="*/ 92853 h 147258"/>
                  <a:gd name="connsiteX11" fmla="*/ 25682 w 192930"/>
                  <a:gd name="connsiteY11" fmla="*/ 99633 h 147258"/>
                  <a:gd name="connsiteX12" fmla="*/ 43394 w 192930"/>
                  <a:gd name="connsiteY12" fmla="*/ 112995 h 147258"/>
                  <a:gd name="connsiteX13" fmla="*/ 37330 w 192930"/>
                  <a:gd name="connsiteY13" fmla="*/ 113359 h 147258"/>
                  <a:gd name="connsiteX14" fmla="*/ 55560 w 192930"/>
                  <a:gd name="connsiteY14" fmla="*/ 124901 h 147258"/>
                  <a:gd name="connsiteX15" fmla="*/ 54779 w 192930"/>
                  <a:gd name="connsiteY15" fmla="*/ 122885 h 147258"/>
                  <a:gd name="connsiteX16" fmla="*/ 45293 w 192930"/>
                  <a:gd name="connsiteY16" fmla="*/ 147258 h 147258"/>
                  <a:gd name="connsiteX17" fmla="*/ 59580 w 192930"/>
                  <a:gd name="connsiteY17" fmla="*/ 144877 h 147258"/>
                  <a:gd name="connsiteX18" fmla="*/ 66724 w 192930"/>
                  <a:gd name="connsiteY18" fmla="*/ 142495 h 147258"/>
                  <a:gd name="connsiteX19" fmla="*/ 71487 w 192930"/>
                  <a:gd name="connsiteY19" fmla="*/ 128208 h 147258"/>
                  <a:gd name="connsiteX20" fmla="*/ 88155 w 192930"/>
                  <a:gd name="connsiteY20" fmla="*/ 123445 h 147258"/>
                  <a:gd name="connsiteX21" fmla="*/ 159593 w 192930"/>
                  <a:gd name="connsiteY21" fmla="*/ 123445 h 147258"/>
                  <a:gd name="connsiteX22" fmla="*/ 173880 w 192930"/>
                  <a:gd name="connsiteY22" fmla="*/ 113920 h 147258"/>
                  <a:gd name="connsiteX23" fmla="*/ 164355 w 192930"/>
                  <a:gd name="connsiteY23" fmla="*/ 104395 h 147258"/>
                  <a:gd name="connsiteX24" fmla="*/ 159593 w 192930"/>
                  <a:gd name="connsiteY24" fmla="*/ 97252 h 147258"/>
                  <a:gd name="connsiteX25" fmla="*/ 164355 w 192930"/>
                  <a:gd name="connsiteY25" fmla="*/ 75820 h 147258"/>
                  <a:gd name="connsiteX26" fmla="*/ 171499 w 192930"/>
                  <a:gd name="connsiteY26" fmla="*/ 71058 h 147258"/>
                  <a:gd name="connsiteX27" fmla="*/ 181024 w 192930"/>
                  <a:gd name="connsiteY27" fmla="*/ 68677 h 147258"/>
                  <a:gd name="connsiteX28" fmla="*/ 183405 w 192930"/>
                  <a:gd name="connsiteY28" fmla="*/ 61533 h 147258"/>
                  <a:gd name="connsiteX29" fmla="*/ 188168 w 192930"/>
                  <a:gd name="connsiteY29" fmla="*/ 54389 h 147258"/>
                  <a:gd name="connsiteX30" fmla="*/ 190549 w 192930"/>
                  <a:gd name="connsiteY30" fmla="*/ 42483 h 147258"/>
                  <a:gd name="connsiteX31" fmla="*/ 192930 w 192930"/>
                  <a:gd name="connsiteY31" fmla="*/ 35339 h 147258"/>
                  <a:gd name="connsiteX32" fmla="*/ 188167 w 192930"/>
                  <a:gd name="connsiteY32" fmla="*/ 18670 h 147258"/>
                  <a:gd name="connsiteX33" fmla="*/ 176262 w 192930"/>
                  <a:gd name="connsiteY33" fmla="*/ 13908 h 147258"/>
                  <a:gd name="connsiteX34" fmla="*/ 169118 w 192930"/>
                  <a:gd name="connsiteY34" fmla="*/ 16289 h 147258"/>
                  <a:gd name="connsiteX35" fmla="*/ 147687 w 192930"/>
                  <a:gd name="connsiteY35" fmla="*/ 21052 h 147258"/>
                  <a:gd name="connsiteX36" fmla="*/ 135780 w 192930"/>
                  <a:gd name="connsiteY36" fmla="*/ 21052 h 147258"/>
                  <a:gd name="connsiteX0" fmla="*/ 15155 w 192930"/>
                  <a:gd name="connsiteY0" fmla="*/ 0 h 146017"/>
                  <a:gd name="connsiteX1" fmla="*/ 531 w 192930"/>
                  <a:gd name="connsiteY1" fmla="*/ 2381 h 146017"/>
                  <a:gd name="connsiteX2" fmla="*/ 530 w 192930"/>
                  <a:gd name="connsiteY2" fmla="*/ 8978 h 146017"/>
                  <a:gd name="connsiteX3" fmla="*/ 4732 w 192930"/>
                  <a:gd name="connsiteY3" fmla="*/ 8600 h 146017"/>
                  <a:gd name="connsiteX4" fmla="*/ 1572 w 192930"/>
                  <a:gd name="connsiteY4" fmla="*/ 13908 h 146017"/>
                  <a:gd name="connsiteX5" fmla="*/ 6333 w 192930"/>
                  <a:gd name="connsiteY5" fmla="*/ 20870 h 146017"/>
                  <a:gd name="connsiteX6" fmla="*/ 4772 w 192930"/>
                  <a:gd name="connsiteY6" fmla="*/ 21052 h 146017"/>
                  <a:gd name="connsiteX7" fmla="*/ 25385 w 192930"/>
                  <a:gd name="connsiteY7" fmla="*/ 37902 h 146017"/>
                  <a:gd name="connsiteX8" fmla="*/ 26984 w 192930"/>
                  <a:gd name="connsiteY8" fmla="*/ 56589 h 146017"/>
                  <a:gd name="connsiteX9" fmla="*/ 16159 w 192930"/>
                  <a:gd name="connsiteY9" fmla="*/ 85709 h 146017"/>
                  <a:gd name="connsiteX10" fmla="*/ 10615 w 192930"/>
                  <a:gd name="connsiteY10" fmla="*/ 92853 h 146017"/>
                  <a:gd name="connsiteX11" fmla="*/ 25682 w 192930"/>
                  <a:gd name="connsiteY11" fmla="*/ 99633 h 146017"/>
                  <a:gd name="connsiteX12" fmla="*/ 43394 w 192930"/>
                  <a:gd name="connsiteY12" fmla="*/ 112995 h 146017"/>
                  <a:gd name="connsiteX13" fmla="*/ 37330 w 192930"/>
                  <a:gd name="connsiteY13" fmla="*/ 113359 h 146017"/>
                  <a:gd name="connsiteX14" fmla="*/ 55560 w 192930"/>
                  <a:gd name="connsiteY14" fmla="*/ 124901 h 146017"/>
                  <a:gd name="connsiteX15" fmla="*/ 54779 w 192930"/>
                  <a:gd name="connsiteY15" fmla="*/ 122885 h 146017"/>
                  <a:gd name="connsiteX16" fmla="*/ 69066 w 192930"/>
                  <a:gd name="connsiteY16" fmla="*/ 125266 h 146017"/>
                  <a:gd name="connsiteX17" fmla="*/ 59580 w 192930"/>
                  <a:gd name="connsiteY17" fmla="*/ 144877 h 146017"/>
                  <a:gd name="connsiteX18" fmla="*/ 66724 w 192930"/>
                  <a:gd name="connsiteY18" fmla="*/ 142495 h 146017"/>
                  <a:gd name="connsiteX19" fmla="*/ 71487 w 192930"/>
                  <a:gd name="connsiteY19" fmla="*/ 128208 h 146017"/>
                  <a:gd name="connsiteX20" fmla="*/ 88155 w 192930"/>
                  <a:gd name="connsiteY20" fmla="*/ 123445 h 146017"/>
                  <a:gd name="connsiteX21" fmla="*/ 159593 w 192930"/>
                  <a:gd name="connsiteY21" fmla="*/ 123445 h 146017"/>
                  <a:gd name="connsiteX22" fmla="*/ 173880 w 192930"/>
                  <a:gd name="connsiteY22" fmla="*/ 113920 h 146017"/>
                  <a:gd name="connsiteX23" fmla="*/ 164355 w 192930"/>
                  <a:gd name="connsiteY23" fmla="*/ 104395 h 146017"/>
                  <a:gd name="connsiteX24" fmla="*/ 159593 w 192930"/>
                  <a:gd name="connsiteY24" fmla="*/ 97252 h 146017"/>
                  <a:gd name="connsiteX25" fmla="*/ 164355 w 192930"/>
                  <a:gd name="connsiteY25" fmla="*/ 75820 h 146017"/>
                  <a:gd name="connsiteX26" fmla="*/ 171499 w 192930"/>
                  <a:gd name="connsiteY26" fmla="*/ 71058 h 146017"/>
                  <a:gd name="connsiteX27" fmla="*/ 181024 w 192930"/>
                  <a:gd name="connsiteY27" fmla="*/ 68677 h 146017"/>
                  <a:gd name="connsiteX28" fmla="*/ 183405 w 192930"/>
                  <a:gd name="connsiteY28" fmla="*/ 61533 h 146017"/>
                  <a:gd name="connsiteX29" fmla="*/ 188168 w 192930"/>
                  <a:gd name="connsiteY29" fmla="*/ 54389 h 146017"/>
                  <a:gd name="connsiteX30" fmla="*/ 190549 w 192930"/>
                  <a:gd name="connsiteY30" fmla="*/ 42483 h 146017"/>
                  <a:gd name="connsiteX31" fmla="*/ 192930 w 192930"/>
                  <a:gd name="connsiteY31" fmla="*/ 35339 h 146017"/>
                  <a:gd name="connsiteX32" fmla="*/ 188167 w 192930"/>
                  <a:gd name="connsiteY32" fmla="*/ 18670 h 146017"/>
                  <a:gd name="connsiteX33" fmla="*/ 176262 w 192930"/>
                  <a:gd name="connsiteY33" fmla="*/ 13908 h 146017"/>
                  <a:gd name="connsiteX34" fmla="*/ 169118 w 192930"/>
                  <a:gd name="connsiteY34" fmla="*/ 16289 h 146017"/>
                  <a:gd name="connsiteX35" fmla="*/ 147687 w 192930"/>
                  <a:gd name="connsiteY35" fmla="*/ 21052 h 146017"/>
                  <a:gd name="connsiteX36" fmla="*/ 135780 w 192930"/>
                  <a:gd name="connsiteY36" fmla="*/ 21052 h 146017"/>
                  <a:gd name="connsiteX0" fmla="*/ 15155 w 192930"/>
                  <a:gd name="connsiteY0" fmla="*/ 0 h 144922"/>
                  <a:gd name="connsiteX1" fmla="*/ 531 w 192930"/>
                  <a:gd name="connsiteY1" fmla="*/ 2381 h 144922"/>
                  <a:gd name="connsiteX2" fmla="*/ 530 w 192930"/>
                  <a:gd name="connsiteY2" fmla="*/ 8978 h 144922"/>
                  <a:gd name="connsiteX3" fmla="*/ 4732 w 192930"/>
                  <a:gd name="connsiteY3" fmla="*/ 8600 h 144922"/>
                  <a:gd name="connsiteX4" fmla="*/ 1572 w 192930"/>
                  <a:gd name="connsiteY4" fmla="*/ 13908 h 144922"/>
                  <a:gd name="connsiteX5" fmla="*/ 6333 w 192930"/>
                  <a:gd name="connsiteY5" fmla="*/ 20870 h 144922"/>
                  <a:gd name="connsiteX6" fmla="*/ 4772 w 192930"/>
                  <a:gd name="connsiteY6" fmla="*/ 21052 h 144922"/>
                  <a:gd name="connsiteX7" fmla="*/ 25385 w 192930"/>
                  <a:gd name="connsiteY7" fmla="*/ 37902 h 144922"/>
                  <a:gd name="connsiteX8" fmla="*/ 26984 w 192930"/>
                  <a:gd name="connsiteY8" fmla="*/ 56589 h 144922"/>
                  <a:gd name="connsiteX9" fmla="*/ 16159 w 192930"/>
                  <a:gd name="connsiteY9" fmla="*/ 85709 h 144922"/>
                  <a:gd name="connsiteX10" fmla="*/ 10615 w 192930"/>
                  <a:gd name="connsiteY10" fmla="*/ 92853 h 144922"/>
                  <a:gd name="connsiteX11" fmla="*/ 25682 w 192930"/>
                  <a:gd name="connsiteY11" fmla="*/ 99633 h 144922"/>
                  <a:gd name="connsiteX12" fmla="*/ 43394 w 192930"/>
                  <a:gd name="connsiteY12" fmla="*/ 112995 h 144922"/>
                  <a:gd name="connsiteX13" fmla="*/ 37330 w 192930"/>
                  <a:gd name="connsiteY13" fmla="*/ 113359 h 144922"/>
                  <a:gd name="connsiteX14" fmla="*/ 55560 w 192930"/>
                  <a:gd name="connsiteY14" fmla="*/ 124901 h 144922"/>
                  <a:gd name="connsiteX15" fmla="*/ 54779 w 192930"/>
                  <a:gd name="connsiteY15" fmla="*/ 122885 h 144922"/>
                  <a:gd name="connsiteX16" fmla="*/ 69066 w 192930"/>
                  <a:gd name="connsiteY16" fmla="*/ 125266 h 144922"/>
                  <a:gd name="connsiteX17" fmla="*/ 59580 w 192930"/>
                  <a:gd name="connsiteY17" fmla="*/ 144877 h 144922"/>
                  <a:gd name="connsiteX18" fmla="*/ 79932 w 192930"/>
                  <a:gd name="connsiteY18" fmla="*/ 118303 h 144922"/>
                  <a:gd name="connsiteX19" fmla="*/ 71487 w 192930"/>
                  <a:gd name="connsiteY19" fmla="*/ 128208 h 144922"/>
                  <a:gd name="connsiteX20" fmla="*/ 88155 w 192930"/>
                  <a:gd name="connsiteY20" fmla="*/ 123445 h 144922"/>
                  <a:gd name="connsiteX21" fmla="*/ 159593 w 192930"/>
                  <a:gd name="connsiteY21" fmla="*/ 123445 h 144922"/>
                  <a:gd name="connsiteX22" fmla="*/ 173880 w 192930"/>
                  <a:gd name="connsiteY22" fmla="*/ 113920 h 144922"/>
                  <a:gd name="connsiteX23" fmla="*/ 164355 w 192930"/>
                  <a:gd name="connsiteY23" fmla="*/ 104395 h 144922"/>
                  <a:gd name="connsiteX24" fmla="*/ 159593 w 192930"/>
                  <a:gd name="connsiteY24" fmla="*/ 97252 h 144922"/>
                  <a:gd name="connsiteX25" fmla="*/ 164355 w 192930"/>
                  <a:gd name="connsiteY25" fmla="*/ 75820 h 144922"/>
                  <a:gd name="connsiteX26" fmla="*/ 171499 w 192930"/>
                  <a:gd name="connsiteY26" fmla="*/ 71058 h 144922"/>
                  <a:gd name="connsiteX27" fmla="*/ 181024 w 192930"/>
                  <a:gd name="connsiteY27" fmla="*/ 68677 h 144922"/>
                  <a:gd name="connsiteX28" fmla="*/ 183405 w 192930"/>
                  <a:gd name="connsiteY28" fmla="*/ 61533 h 144922"/>
                  <a:gd name="connsiteX29" fmla="*/ 188168 w 192930"/>
                  <a:gd name="connsiteY29" fmla="*/ 54389 h 144922"/>
                  <a:gd name="connsiteX30" fmla="*/ 190549 w 192930"/>
                  <a:gd name="connsiteY30" fmla="*/ 42483 h 144922"/>
                  <a:gd name="connsiteX31" fmla="*/ 192930 w 192930"/>
                  <a:gd name="connsiteY31" fmla="*/ 35339 h 144922"/>
                  <a:gd name="connsiteX32" fmla="*/ 188167 w 192930"/>
                  <a:gd name="connsiteY32" fmla="*/ 18670 h 144922"/>
                  <a:gd name="connsiteX33" fmla="*/ 176262 w 192930"/>
                  <a:gd name="connsiteY33" fmla="*/ 13908 h 144922"/>
                  <a:gd name="connsiteX34" fmla="*/ 169118 w 192930"/>
                  <a:gd name="connsiteY34" fmla="*/ 16289 h 144922"/>
                  <a:gd name="connsiteX35" fmla="*/ 147687 w 192930"/>
                  <a:gd name="connsiteY35" fmla="*/ 21052 h 144922"/>
                  <a:gd name="connsiteX36" fmla="*/ 135780 w 192930"/>
                  <a:gd name="connsiteY36" fmla="*/ 21052 h 144922"/>
                  <a:gd name="connsiteX0" fmla="*/ 15155 w 192930"/>
                  <a:gd name="connsiteY0" fmla="*/ 0 h 128309"/>
                  <a:gd name="connsiteX1" fmla="*/ 531 w 192930"/>
                  <a:gd name="connsiteY1" fmla="*/ 2381 h 128309"/>
                  <a:gd name="connsiteX2" fmla="*/ 530 w 192930"/>
                  <a:gd name="connsiteY2" fmla="*/ 8978 h 128309"/>
                  <a:gd name="connsiteX3" fmla="*/ 4732 w 192930"/>
                  <a:gd name="connsiteY3" fmla="*/ 8600 h 128309"/>
                  <a:gd name="connsiteX4" fmla="*/ 1572 w 192930"/>
                  <a:gd name="connsiteY4" fmla="*/ 13908 h 128309"/>
                  <a:gd name="connsiteX5" fmla="*/ 6333 w 192930"/>
                  <a:gd name="connsiteY5" fmla="*/ 20870 h 128309"/>
                  <a:gd name="connsiteX6" fmla="*/ 4772 w 192930"/>
                  <a:gd name="connsiteY6" fmla="*/ 21052 h 128309"/>
                  <a:gd name="connsiteX7" fmla="*/ 25385 w 192930"/>
                  <a:gd name="connsiteY7" fmla="*/ 37902 h 128309"/>
                  <a:gd name="connsiteX8" fmla="*/ 26984 w 192930"/>
                  <a:gd name="connsiteY8" fmla="*/ 56589 h 128309"/>
                  <a:gd name="connsiteX9" fmla="*/ 16159 w 192930"/>
                  <a:gd name="connsiteY9" fmla="*/ 85709 h 128309"/>
                  <a:gd name="connsiteX10" fmla="*/ 10615 w 192930"/>
                  <a:gd name="connsiteY10" fmla="*/ 92853 h 128309"/>
                  <a:gd name="connsiteX11" fmla="*/ 25682 w 192930"/>
                  <a:gd name="connsiteY11" fmla="*/ 99633 h 128309"/>
                  <a:gd name="connsiteX12" fmla="*/ 43394 w 192930"/>
                  <a:gd name="connsiteY12" fmla="*/ 112995 h 128309"/>
                  <a:gd name="connsiteX13" fmla="*/ 37330 w 192930"/>
                  <a:gd name="connsiteY13" fmla="*/ 113359 h 128309"/>
                  <a:gd name="connsiteX14" fmla="*/ 55560 w 192930"/>
                  <a:gd name="connsiteY14" fmla="*/ 124901 h 128309"/>
                  <a:gd name="connsiteX15" fmla="*/ 54779 w 192930"/>
                  <a:gd name="connsiteY15" fmla="*/ 122885 h 128309"/>
                  <a:gd name="connsiteX16" fmla="*/ 69066 w 192930"/>
                  <a:gd name="connsiteY16" fmla="*/ 125266 h 128309"/>
                  <a:gd name="connsiteX17" fmla="*/ 80712 w 192930"/>
                  <a:gd name="connsiteY17" fmla="*/ 111888 h 128309"/>
                  <a:gd name="connsiteX18" fmla="*/ 79932 w 192930"/>
                  <a:gd name="connsiteY18" fmla="*/ 118303 h 128309"/>
                  <a:gd name="connsiteX19" fmla="*/ 71487 w 192930"/>
                  <a:gd name="connsiteY19" fmla="*/ 128208 h 128309"/>
                  <a:gd name="connsiteX20" fmla="*/ 88155 w 192930"/>
                  <a:gd name="connsiteY20" fmla="*/ 123445 h 128309"/>
                  <a:gd name="connsiteX21" fmla="*/ 159593 w 192930"/>
                  <a:gd name="connsiteY21" fmla="*/ 123445 h 128309"/>
                  <a:gd name="connsiteX22" fmla="*/ 173880 w 192930"/>
                  <a:gd name="connsiteY22" fmla="*/ 113920 h 128309"/>
                  <a:gd name="connsiteX23" fmla="*/ 164355 w 192930"/>
                  <a:gd name="connsiteY23" fmla="*/ 104395 h 128309"/>
                  <a:gd name="connsiteX24" fmla="*/ 159593 w 192930"/>
                  <a:gd name="connsiteY24" fmla="*/ 97252 h 128309"/>
                  <a:gd name="connsiteX25" fmla="*/ 164355 w 192930"/>
                  <a:gd name="connsiteY25" fmla="*/ 75820 h 128309"/>
                  <a:gd name="connsiteX26" fmla="*/ 171499 w 192930"/>
                  <a:gd name="connsiteY26" fmla="*/ 71058 h 128309"/>
                  <a:gd name="connsiteX27" fmla="*/ 181024 w 192930"/>
                  <a:gd name="connsiteY27" fmla="*/ 68677 h 128309"/>
                  <a:gd name="connsiteX28" fmla="*/ 183405 w 192930"/>
                  <a:gd name="connsiteY28" fmla="*/ 61533 h 128309"/>
                  <a:gd name="connsiteX29" fmla="*/ 188168 w 192930"/>
                  <a:gd name="connsiteY29" fmla="*/ 54389 h 128309"/>
                  <a:gd name="connsiteX30" fmla="*/ 190549 w 192930"/>
                  <a:gd name="connsiteY30" fmla="*/ 42483 h 128309"/>
                  <a:gd name="connsiteX31" fmla="*/ 192930 w 192930"/>
                  <a:gd name="connsiteY31" fmla="*/ 35339 h 128309"/>
                  <a:gd name="connsiteX32" fmla="*/ 188167 w 192930"/>
                  <a:gd name="connsiteY32" fmla="*/ 18670 h 128309"/>
                  <a:gd name="connsiteX33" fmla="*/ 176262 w 192930"/>
                  <a:gd name="connsiteY33" fmla="*/ 13908 h 128309"/>
                  <a:gd name="connsiteX34" fmla="*/ 169118 w 192930"/>
                  <a:gd name="connsiteY34" fmla="*/ 16289 h 128309"/>
                  <a:gd name="connsiteX35" fmla="*/ 147687 w 192930"/>
                  <a:gd name="connsiteY35" fmla="*/ 21052 h 128309"/>
                  <a:gd name="connsiteX36" fmla="*/ 135780 w 192930"/>
                  <a:gd name="connsiteY36" fmla="*/ 21052 h 128309"/>
                  <a:gd name="connsiteX0" fmla="*/ 15155 w 192930"/>
                  <a:gd name="connsiteY0" fmla="*/ 0 h 128241"/>
                  <a:gd name="connsiteX1" fmla="*/ 531 w 192930"/>
                  <a:gd name="connsiteY1" fmla="*/ 2381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59593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 name="connsiteX0" fmla="*/ 15155 w 192930"/>
                  <a:gd name="connsiteY0" fmla="*/ 0 h 128241"/>
                  <a:gd name="connsiteX1" fmla="*/ 531 w 192930"/>
                  <a:gd name="connsiteY1" fmla="*/ 2381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49027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 name="connsiteX0" fmla="*/ 15155 w 192930"/>
                  <a:gd name="connsiteY0" fmla="*/ 0 h 128241"/>
                  <a:gd name="connsiteX1" fmla="*/ 8728 w 192930"/>
                  <a:gd name="connsiteY1" fmla="*/ 3234 h 128241"/>
                  <a:gd name="connsiteX2" fmla="*/ 530 w 192930"/>
                  <a:gd name="connsiteY2" fmla="*/ 8978 h 128241"/>
                  <a:gd name="connsiteX3" fmla="*/ 4732 w 192930"/>
                  <a:gd name="connsiteY3" fmla="*/ 8600 h 128241"/>
                  <a:gd name="connsiteX4" fmla="*/ 1572 w 192930"/>
                  <a:gd name="connsiteY4" fmla="*/ 13908 h 128241"/>
                  <a:gd name="connsiteX5" fmla="*/ 6333 w 192930"/>
                  <a:gd name="connsiteY5" fmla="*/ 20870 h 128241"/>
                  <a:gd name="connsiteX6" fmla="*/ 4772 w 192930"/>
                  <a:gd name="connsiteY6" fmla="*/ 21052 h 128241"/>
                  <a:gd name="connsiteX7" fmla="*/ 25385 w 192930"/>
                  <a:gd name="connsiteY7" fmla="*/ 37902 h 128241"/>
                  <a:gd name="connsiteX8" fmla="*/ 26984 w 192930"/>
                  <a:gd name="connsiteY8" fmla="*/ 56589 h 128241"/>
                  <a:gd name="connsiteX9" fmla="*/ 16159 w 192930"/>
                  <a:gd name="connsiteY9" fmla="*/ 85709 h 128241"/>
                  <a:gd name="connsiteX10" fmla="*/ 10615 w 192930"/>
                  <a:gd name="connsiteY10" fmla="*/ 92853 h 128241"/>
                  <a:gd name="connsiteX11" fmla="*/ 25682 w 192930"/>
                  <a:gd name="connsiteY11" fmla="*/ 99633 h 128241"/>
                  <a:gd name="connsiteX12" fmla="*/ 43394 w 192930"/>
                  <a:gd name="connsiteY12" fmla="*/ 112995 h 128241"/>
                  <a:gd name="connsiteX13" fmla="*/ 37330 w 192930"/>
                  <a:gd name="connsiteY13" fmla="*/ 113359 h 128241"/>
                  <a:gd name="connsiteX14" fmla="*/ 55560 w 192930"/>
                  <a:gd name="connsiteY14" fmla="*/ 124901 h 128241"/>
                  <a:gd name="connsiteX15" fmla="*/ 54779 w 192930"/>
                  <a:gd name="connsiteY15" fmla="*/ 122885 h 128241"/>
                  <a:gd name="connsiteX16" fmla="*/ 69066 w 192930"/>
                  <a:gd name="connsiteY16" fmla="*/ 125266 h 128241"/>
                  <a:gd name="connsiteX17" fmla="*/ 80712 w 192930"/>
                  <a:gd name="connsiteY17" fmla="*/ 111888 h 128241"/>
                  <a:gd name="connsiteX18" fmla="*/ 79932 w 192930"/>
                  <a:gd name="connsiteY18" fmla="*/ 118303 h 128241"/>
                  <a:gd name="connsiteX19" fmla="*/ 71487 w 192930"/>
                  <a:gd name="connsiteY19" fmla="*/ 128208 h 128241"/>
                  <a:gd name="connsiteX20" fmla="*/ 114569 w 192930"/>
                  <a:gd name="connsiteY20" fmla="*/ 114648 h 128241"/>
                  <a:gd name="connsiteX21" fmla="*/ 149027 w 192930"/>
                  <a:gd name="connsiteY21" fmla="*/ 123445 h 128241"/>
                  <a:gd name="connsiteX22" fmla="*/ 173880 w 192930"/>
                  <a:gd name="connsiteY22" fmla="*/ 113920 h 128241"/>
                  <a:gd name="connsiteX23" fmla="*/ 164355 w 192930"/>
                  <a:gd name="connsiteY23" fmla="*/ 104395 h 128241"/>
                  <a:gd name="connsiteX24" fmla="*/ 159593 w 192930"/>
                  <a:gd name="connsiteY24" fmla="*/ 97252 h 128241"/>
                  <a:gd name="connsiteX25" fmla="*/ 164355 w 192930"/>
                  <a:gd name="connsiteY25" fmla="*/ 75820 h 128241"/>
                  <a:gd name="connsiteX26" fmla="*/ 171499 w 192930"/>
                  <a:gd name="connsiteY26" fmla="*/ 71058 h 128241"/>
                  <a:gd name="connsiteX27" fmla="*/ 181024 w 192930"/>
                  <a:gd name="connsiteY27" fmla="*/ 68677 h 128241"/>
                  <a:gd name="connsiteX28" fmla="*/ 183405 w 192930"/>
                  <a:gd name="connsiteY28" fmla="*/ 61533 h 128241"/>
                  <a:gd name="connsiteX29" fmla="*/ 188168 w 192930"/>
                  <a:gd name="connsiteY29" fmla="*/ 54389 h 128241"/>
                  <a:gd name="connsiteX30" fmla="*/ 190549 w 192930"/>
                  <a:gd name="connsiteY30" fmla="*/ 42483 h 128241"/>
                  <a:gd name="connsiteX31" fmla="*/ 192930 w 192930"/>
                  <a:gd name="connsiteY31" fmla="*/ 35339 h 128241"/>
                  <a:gd name="connsiteX32" fmla="*/ 188167 w 192930"/>
                  <a:gd name="connsiteY32" fmla="*/ 18670 h 128241"/>
                  <a:gd name="connsiteX33" fmla="*/ 176262 w 192930"/>
                  <a:gd name="connsiteY33" fmla="*/ 13908 h 128241"/>
                  <a:gd name="connsiteX34" fmla="*/ 169118 w 192930"/>
                  <a:gd name="connsiteY34" fmla="*/ 16289 h 128241"/>
                  <a:gd name="connsiteX35" fmla="*/ 147687 w 192930"/>
                  <a:gd name="connsiteY35" fmla="*/ 21052 h 128241"/>
                  <a:gd name="connsiteX36" fmla="*/ 135780 w 192930"/>
                  <a:gd name="connsiteY36" fmla="*/ 21052 h 128241"/>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25385 w 192930"/>
                  <a:gd name="connsiteY7" fmla="*/ 37902 h 125300"/>
                  <a:gd name="connsiteX8" fmla="*/ 26984 w 192930"/>
                  <a:gd name="connsiteY8" fmla="*/ 56589 h 125300"/>
                  <a:gd name="connsiteX9" fmla="*/ 16159 w 192930"/>
                  <a:gd name="connsiteY9" fmla="*/ 85709 h 125300"/>
                  <a:gd name="connsiteX10" fmla="*/ 10615 w 192930"/>
                  <a:gd name="connsiteY10" fmla="*/ 92853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25385 w 192930"/>
                  <a:gd name="connsiteY7" fmla="*/ 37902 h 125300"/>
                  <a:gd name="connsiteX8" fmla="*/ 26984 w 192930"/>
                  <a:gd name="connsiteY8" fmla="*/ 56589 h 125300"/>
                  <a:gd name="connsiteX9" fmla="*/ 16159 w 192930"/>
                  <a:gd name="connsiteY9" fmla="*/ 85709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25385 w 192930"/>
                  <a:gd name="connsiteY7" fmla="*/ 37902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32558 w 192930"/>
                  <a:gd name="connsiteY7" fmla="*/ 37902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35632 w 192930"/>
                  <a:gd name="connsiteY7" fmla="*/ 37049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4772 w 192930"/>
                  <a:gd name="connsiteY6" fmla="*/ 21052 h 125300"/>
                  <a:gd name="connsiteX7" fmla="*/ 43830 w 192930"/>
                  <a:gd name="connsiteY7" fmla="*/ 41315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26406 w 192930"/>
                  <a:gd name="connsiteY9" fmla="*/ 80590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30505 w 192930"/>
                  <a:gd name="connsiteY9" fmla="*/ 79737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27431 w 192930"/>
                  <a:gd name="connsiteY9" fmla="*/ 78884 h 125300"/>
                  <a:gd name="connsiteX10" fmla="*/ 18812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27431 w 192930"/>
                  <a:gd name="connsiteY9" fmla="*/ 78884 h 125300"/>
                  <a:gd name="connsiteX10" fmla="*/ 23936 w 192930"/>
                  <a:gd name="connsiteY10" fmla="*/ 93706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300"/>
                  <a:gd name="connsiteX1" fmla="*/ 8728 w 192930"/>
                  <a:gd name="connsiteY1" fmla="*/ 3234 h 125300"/>
                  <a:gd name="connsiteX2" fmla="*/ 530 w 192930"/>
                  <a:gd name="connsiteY2" fmla="*/ 8978 h 125300"/>
                  <a:gd name="connsiteX3" fmla="*/ 4732 w 192930"/>
                  <a:gd name="connsiteY3" fmla="*/ 8600 h 125300"/>
                  <a:gd name="connsiteX4" fmla="*/ 1572 w 192930"/>
                  <a:gd name="connsiteY4" fmla="*/ 13908 h 125300"/>
                  <a:gd name="connsiteX5" fmla="*/ 6333 w 192930"/>
                  <a:gd name="connsiteY5" fmla="*/ 20870 h 125300"/>
                  <a:gd name="connsiteX6" fmla="*/ 8871 w 192930"/>
                  <a:gd name="connsiteY6" fmla="*/ 21052 h 125300"/>
                  <a:gd name="connsiteX7" fmla="*/ 43830 w 192930"/>
                  <a:gd name="connsiteY7" fmla="*/ 41315 h 125300"/>
                  <a:gd name="connsiteX8" fmla="*/ 26984 w 192930"/>
                  <a:gd name="connsiteY8" fmla="*/ 56589 h 125300"/>
                  <a:gd name="connsiteX9" fmla="*/ 27431 w 192930"/>
                  <a:gd name="connsiteY9" fmla="*/ 78884 h 125300"/>
                  <a:gd name="connsiteX10" fmla="*/ 29060 w 192930"/>
                  <a:gd name="connsiteY10" fmla="*/ 94559 h 125300"/>
                  <a:gd name="connsiteX11" fmla="*/ 25682 w 192930"/>
                  <a:gd name="connsiteY11" fmla="*/ 99633 h 125300"/>
                  <a:gd name="connsiteX12" fmla="*/ 43394 w 192930"/>
                  <a:gd name="connsiteY12" fmla="*/ 112995 h 125300"/>
                  <a:gd name="connsiteX13" fmla="*/ 37330 w 192930"/>
                  <a:gd name="connsiteY13" fmla="*/ 113359 h 125300"/>
                  <a:gd name="connsiteX14" fmla="*/ 55560 w 192930"/>
                  <a:gd name="connsiteY14" fmla="*/ 124901 h 125300"/>
                  <a:gd name="connsiteX15" fmla="*/ 54779 w 192930"/>
                  <a:gd name="connsiteY15" fmla="*/ 122885 h 125300"/>
                  <a:gd name="connsiteX16" fmla="*/ 69066 w 192930"/>
                  <a:gd name="connsiteY16" fmla="*/ 125266 h 125300"/>
                  <a:gd name="connsiteX17" fmla="*/ 80712 w 192930"/>
                  <a:gd name="connsiteY17" fmla="*/ 111888 h 125300"/>
                  <a:gd name="connsiteX18" fmla="*/ 79932 w 192930"/>
                  <a:gd name="connsiteY18" fmla="*/ 118303 h 125300"/>
                  <a:gd name="connsiteX19" fmla="*/ 75586 w 192930"/>
                  <a:gd name="connsiteY19" fmla="*/ 123942 h 125300"/>
                  <a:gd name="connsiteX20" fmla="*/ 114569 w 192930"/>
                  <a:gd name="connsiteY20" fmla="*/ 114648 h 125300"/>
                  <a:gd name="connsiteX21" fmla="*/ 149027 w 192930"/>
                  <a:gd name="connsiteY21" fmla="*/ 123445 h 125300"/>
                  <a:gd name="connsiteX22" fmla="*/ 173880 w 192930"/>
                  <a:gd name="connsiteY22" fmla="*/ 113920 h 125300"/>
                  <a:gd name="connsiteX23" fmla="*/ 164355 w 192930"/>
                  <a:gd name="connsiteY23" fmla="*/ 104395 h 125300"/>
                  <a:gd name="connsiteX24" fmla="*/ 159593 w 192930"/>
                  <a:gd name="connsiteY24" fmla="*/ 97252 h 125300"/>
                  <a:gd name="connsiteX25" fmla="*/ 164355 w 192930"/>
                  <a:gd name="connsiteY25" fmla="*/ 75820 h 125300"/>
                  <a:gd name="connsiteX26" fmla="*/ 171499 w 192930"/>
                  <a:gd name="connsiteY26" fmla="*/ 71058 h 125300"/>
                  <a:gd name="connsiteX27" fmla="*/ 181024 w 192930"/>
                  <a:gd name="connsiteY27" fmla="*/ 68677 h 125300"/>
                  <a:gd name="connsiteX28" fmla="*/ 183405 w 192930"/>
                  <a:gd name="connsiteY28" fmla="*/ 61533 h 125300"/>
                  <a:gd name="connsiteX29" fmla="*/ 188168 w 192930"/>
                  <a:gd name="connsiteY29" fmla="*/ 54389 h 125300"/>
                  <a:gd name="connsiteX30" fmla="*/ 190549 w 192930"/>
                  <a:gd name="connsiteY30" fmla="*/ 42483 h 125300"/>
                  <a:gd name="connsiteX31" fmla="*/ 192930 w 192930"/>
                  <a:gd name="connsiteY31" fmla="*/ 35339 h 125300"/>
                  <a:gd name="connsiteX32" fmla="*/ 188167 w 192930"/>
                  <a:gd name="connsiteY32" fmla="*/ 18670 h 125300"/>
                  <a:gd name="connsiteX33" fmla="*/ 176262 w 192930"/>
                  <a:gd name="connsiteY33" fmla="*/ 13908 h 125300"/>
                  <a:gd name="connsiteX34" fmla="*/ 169118 w 192930"/>
                  <a:gd name="connsiteY34" fmla="*/ 16289 h 125300"/>
                  <a:gd name="connsiteX35" fmla="*/ 147687 w 192930"/>
                  <a:gd name="connsiteY35" fmla="*/ 21052 h 125300"/>
                  <a:gd name="connsiteX36" fmla="*/ 135780 w 192930"/>
                  <a:gd name="connsiteY36" fmla="*/ 21052 h 125300"/>
                  <a:gd name="connsiteX0" fmla="*/ 15155 w 192930"/>
                  <a:gd name="connsiteY0" fmla="*/ 0 h 125681"/>
                  <a:gd name="connsiteX1" fmla="*/ 8728 w 192930"/>
                  <a:gd name="connsiteY1" fmla="*/ 3234 h 125681"/>
                  <a:gd name="connsiteX2" fmla="*/ 530 w 192930"/>
                  <a:gd name="connsiteY2" fmla="*/ 8978 h 125681"/>
                  <a:gd name="connsiteX3" fmla="*/ 4732 w 192930"/>
                  <a:gd name="connsiteY3" fmla="*/ 8600 h 125681"/>
                  <a:gd name="connsiteX4" fmla="*/ 1572 w 192930"/>
                  <a:gd name="connsiteY4" fmla="*/ 13908 h 125681"/>
                  <a:gd name="connsiteX5" fmla="*/ 6333 w 192930"/>
                  <a:gd name="connsiteY5" fmla="*/ 20870 h 125681"/>
                  <a:gd name="connsiteX6" fmla="*/ 8871 w 192930"/>
                  <a:gd name="connsiteY6" fmla="*/ 21052 h 125681"/>
                  <a:gd name="connsiteX7" fmla="*/ 43830 w 192930"/>
                  <a:gd name="connsiteY7" fmla="*/ 41315 h 125681"/>
                  <a:gd name="connsiteX8" fmla="*/ 26984 w 192930"/>
                  <a:gd name="connsiteY8" fmla="*/ 56589 h 125681"/>
                  <a:gd name="connsiteX9" fmla="*/ 27431 w 192930"/>
                  <a:gd name="connsiteY9" fmla="*/ 78884 h 125681"/>
                  <a:gd name="connsiteX10" fmla="*/ 29060 w 192930"/>
                  <a:gd name="connsiteY10" fmla="*/ 94559 h 125681"/>
                  <a:gd name="connsiteX11" fmla="*/ 25682 w 192930"/>
                  <a:gd name="connsiteY11" fmla="*/ 99633 h 125681"/>
                  <a:gd name="connsiteX12" fmla="*/ 43394 w 192930"/>
                  <a:gd name="connsiteY12" fmla="*/ 112995 h 125681"/>
                  <a:gd name="connsiteX13" fmla="*/ 35281 w 192930"/>
                  <a:gd name="connsiteY13" fmla="*/ 107387 h 125681"/>
                  <a:gd name="connsiteX14" fmla="*/ 55560 w 192930"/>
                  <a:gd name="connsiteY14" fmla="*/ 124901 h 125681"/>
                  <a:gd name="connsiteX15" fmla="*/ 54779 w 192930"/>
                  <a:gd name="connsiteY15" fmla="*/ 122885 h 125681"/>
                  <a:gd name="connsiteX16" fmla="*/ 69066 w 192930"/>
                  <a:gd name="connsiteY16" fmla="*/ 125266 h 125681"/>
                  <a:gd name="connsiteX17" fmla="*/ 80712 w 192930"/>
                  <a:gd name="connsiteY17" fmla="*/ 111888 h 125681"/>
                  <a:gd name="connsiteX18" fmla="*/ 79932 w 192930"/>
                  <a:gd name="connsiteY18" fmla="*/ 118303 h 125681"/>
                  <a:gd name="connsiteX19" fmla="*/ 75586 w 192930"/>
                  <a:gd name="connsiteY19" fmla="*/ 123942 h 125681"/>
                  <a:gd name="connsiteX20" fmla="*/ 114569 w 192930"/>
                  <a:gd name="connsiteY20" fmla="*/ 114648 h 125681"/>
                  <a:gd name="connsiteX21" fmla="*/ 149027 w 192930"/>
                  <a:gd name="connsiteY21" fmla="*/ 123445 h 125681"/>
                  <a:gd name="connsiteX22" fmla="*/ 173880 w 192930"/>
                  <a:gd name="connsiteY22" fmla="*/ 113920 h 125681"/>
                  <a:gd name="connsiteX23" fmla="*/ 164355 w 192930"/>
                  <a:gd name="connsiteY23" fmla="*/ 104395 h 125681"/>
                  <a:gd name="connsiteX24" fmla="*/ 159593 w 192930"/>
                  <a:gd name="connsiteY24" fmla="*/ 97252 h 125681"/>
                  <a:gd name="connsiteX25" fmla="*/ 164355 w 192930"/>
                  <a:gd name="connsiteY25" fmla="*/ 75820 h 125681"/>
                  <a:gd name="connsiteX26" fmla="*/ 171499 w 192930"/>
                  <a:gd name="connsiteY26" fmla="*/ 71058 h 125681"/>
                  <a:gd name="connsiteX27" fmla="*/ 181024 w 192930"/>
                  <a:gd name="connsiteY27" fmla="*/ 68677 h 125681"/>
                  <a:gd name="connsiteX28" fmla="*/ 183405 w 192930"/>
                  <a:gd name="connsiteY28" fmla="*/ 61533 h 125681"/>
                  <a:gd name="connsiteX29" fmla="*/ 188168 w 192930"/>
                  <a:gd name="connsiteY29" fmla="*/ 54389 h 125681"/>
                  <a:gd name="connsiteX30" fmla="*/ 190549 w 192930"/>
                  <a:gd name="connsiteY30" fmla="*/ 42483 h 125681"/>
                  <a:gd name="connsiteX31" fmla="*/ 192930 w 192930"/>
                  <a:gd name="connsiteY31" fmla="*/ 35339 h 125681"/>
                  <a:gd name="connsiteX32" fmla="*/ 188167 w 192930"/>
                  <a:gd name="connsiteY32" fmla="*/ 18670 h 125681"/>
                  <a:gd name="connsiteX33" fmla="*/ 176262 w 192930"/>
                  <a:gd name="connsiteY33" fmla="*/ 13908 h 125681"/>
                  <a:gd name="connsiteX34" fmla="*/ 169118 w 192930"/>
                  <a:gd name="connsiteY34" fmla="*/ 16289 h 125681"/>
                  <a:gd name="connsiteX35" fmla="*/ 147687 w 192930"/>
                  <a:gd name="connsiteY35" fmla="*/ 21052 h 125681"/>
                  <a:gd name="connsiteX36" fmla="*/ 135780 w 192930"/>
                  <a:gd name="connsiteY36" fmla="*/ 21052 h 125681"/>
                  <a:gd name="connsiteX0" fmla="*/ 15155 w 192930"/>
                  <a:gd name="connsiteY0" fmla="*/ 0 h 125681"/>
                  <a:gd name="connsiteX1" fmla="*/ 8728 w 192930"/>
                  <a:gd name="connsiteY1" fmla="*/ 3234 h 125681"/>
                  <a:gd name="connsiteX2" fmla="*/ 530 w 192930"/>
                  <a:gd name="connsiteY2" fmla="*/ 8978 h 125681"/>
                  <a:gd name="connsiteX3" fmla="*/ 4732 w 192930"/>
                  <a:gd name="connsiteY3" fmla="*/ 8600 h 125681"/>
                  <a:gd name="connsiteX4" fmla="*/ 1572 w 192930"/>
                  <a:gd name="connsiteY4" fmla="*/ 13908 h 125681"/>
                  <a:gd name="connsiteX5" fmla="*/ 6333 w 192930"/>
                  <a:gd name="connsiteY5" fmla="*/ 20870 h 125681"/>
                  <a:gd name="connsiteX6" fmla="*/ 8871 w 192930"/>
                  <a:gd name="connsiteY6" fmla="*/ 21052 h 125681"/>
                  <a:gd name="connsiteX7" fmla="*/ 43830 w 192930"/>
                  <a:gd name="connsiteY7" fmla="*/ 41315 h 125681"/>
                  <a:gd name="connsiteX8" fmla="*/ 26984 w 192930"/>
                  <a:gd name="connsiteY8" fmla="*/ 56589 h 125681"/>
                  <a:gd name="connsiteX9" fmla="*/ 27431 w 192930"/>
                  <a:gd name="connsiteY9" fmla="*/ 78884 h 125681"/>
                  <a:gd name="connsiteX10" fmla="*/ 29060 w 192930"/>
                  <a:gd name="connsiteY10" fmla="*/ 94559 h 125681"/>
                  <a:gd name="connsiteX11" fmla="*/ 25682 w 192930"/>
                  <a:gd name="connsiteY11" fmla="*/ 99633 h 125681"/>
                  <a:gd name="connsiteX12" fmla="*/ 47493 w 192930"/>
                  <a:gd name="connsiteY12" fmla="*/ 111289 h 125681"/>
                  <a:gd name="connsiteX13" fmla="*/ 35281 w 192930"/>
                  <a:gd name="connsiteY13" fmla="*/ 107387 h 125681"/>
                  <a:gd name="connsiteX14" fmla="*/ 55560 w 192930"/>
                  <a:gd name="connsiteY14" fmla="*/ 124901 h 125681"/>
                  <a:gd name="connsiteX15" fmla="*/ 54779 w 192930"/>
                  <a:gd name="connsiteY15" fmla="*/ 122885 h 125681"/>
                  <a:gd name="connsiteX16" fmla="*/ 69066 w 192930"/>
                  <a:gd name="connsiteY16" fmla="*/ 125266 h 125681"/>
                  <a:gd name="connsiteX17" fmla="*/ 80712 w 192930"/>
                  <a:gd name="connsiteY17" fmla="*/ 111888 h 125681"/>
                  <a:gd name="connsiteX18" fmla="*/ 79932 w 192930"/>
                  <a:gd name="connsiteY18" fmla="*/ 118303 h 125681"/>
                  <a:gd name="connsiteX19" fmla="*/ 75586 w 192930"/>
                  <a:gd name="connsiteY19" fmla="*/ 123942 h 125681"/>
                  <a:gd name="connsiteX20" fmla="*/ 114569 w 192930"/>
                  <a:gd name="connsiteY20" fmla="*/ 114648 h 125681"/>
                  <a:gd name="connsiteX21" fmla="*/ 149027 w 192930"/>
                  <a:gd name="connsiteY21" fmla="*/ 123445 h 125681"/>
                  <a:gd name="connsiteX22" fmla="*/ 173880 w 192930"/>
                  <a:gd name="connsiteY22" fmla="*/ 113920 h 125681"/>
                  <a:gd name="connsiteX23" fmla="*/ 164355 w 192930"/>
                  <a:gd name="connsiteY23" fmla="*/ 104395 h 125681"/>
                  <a:gd name="connsiteX24" fmla="*/ 159593 w 192930"/>
                  <a:gd name="connsiteY24" fmla="*/ 97252 h 125681"/>
                  <a:gd name="connsiteX25" fmla="*/ 164355 w 192930"/>
                  <a:gd name="connsiteY25" fmla="*/ 75820 h 125681"/>
                  <a:gd name="connsiteX26" fmla="*/ 171499 w 192930"/>
                  <a:gd name="connsiteY26" fmla="*/ 71058 h 125681"/>
                  <a:gd name="connsiteX27" fmla="*/ 181024 w 192930"/>
                  <a:gd name="connsiteY27" fmla="*/ 68677 h 125681"/>
                  <a:gd name="connsiteX28" fmla="*/ 183405 w 192930"/>
                  <a:gd name="connsiteY28" fmla="*/ 61533 h 125681"/>
                  <a:gd name="connsiteX29" fmla="*/ 188168 w 192930"/>
                  <a:gd name="connsiteY29" fmla="*/ 54389 h 125681"/>
                  <a:gd name="connsiteX30" fmla="*/ 190549 w 192930"/>
                  <a:gd name="connsiteY30" fmla="*/ 42483 h 125681"/>
                  <a:gd name="connsiteX31" fmla="*/ 192930 w 192930"/>
                  <a:gd name="connsiteY31" fmla="*/ 35339 h 125681"/>
                  <a:gd name="connsiteX32" fmla="*/ 188167 w 192930"/>
                  <a:gd name="connsiteY32" fmla="*/ 18670 h 125681"/>
                  <a:gd name="connsiteX33" fmla="*/ 176262 w 192930"/>
                  <a:gd name="connsiteY33" fmla="*/ 13908 h 125681"/>
                  <a:gd name="connsiteX34" fmla="*/ 169118 w 192930"/>
                  <a:gd name="connsiteY34" fmla="*/ 16289 h 125681"/>
                  <a:gd name="connsiteX35" fmla="*/ 147687 w 192930"/>
                  <a:gd name="connsiteY35" fmla="*/ 21052 h 125681"/>
                  <a:gd name="connsiteX36" fmla="*/ 135780 w 192930"/>
                  <a:gd name="connsiteY36" fmla="*/ 21052 h 125681"/>
                  <a:gd name="connsiteX0" fmla="*/ 15155 w 192930"/>
                  <a:gd name="connsiteY0" fmla="*/ 0 h 125324"/>
                  <a:gd name="connsiteX1" fmla="*/ 8728 w 192930"/>
                  <a:gd name="connsiteY1" fmla="*/ 3234 h 125324"/>
                  <a:gd name="connsiteX2" fmla="*/ 530 w 192930"/>
                  <a:gd name="connsiteY2" fmla="*/ 8978 h 125324"/>
                  <a:gd name="connsiteX3" fmla="*/ 4732 w 192930"/>
                  <a:gd name="connsiteY3" fmla="*/ 8600 h 125324"/>
                  <a:gd name="connsiteX4" fmla="*/ 1572 w 192930"/>
                  <a:gd name="connsiteY4" fmla="*/ 13908 h 125324"/>
                  <a:gd name="connsiteX5" fmla="*/ 6333 w 192930"/>
                  <a:gd name="connsiteY5" fmla="*/ 20870 h 125324"/>
                  <a:gd name="connsiteX6" fmla="*/ 8871 w 192930"/>
                  <a:gd name="connsiteY6" fmla="*/ 21052 h 125324"/>
                  <a:gd name="connsiteX7" fmla="*/ 43830 w 192930"/>
                  <a:gd name="connsiteY7" fmla="*/ 41315 h 125324"/>
                  <a:gd name="connsiteX8" fmla="*/ 26984 w 192930"/>
                  <a:gd name="connsiteY8" fmla="*/ 56589 h 125324"/>
                  <a:gd name="connsiteX9" fmla="*/ 27431 w 192930"/>
                  <a:gd name="connsiteY9" fmla="*/ 78884 h 125324"/>
                  <a:gd name="connsiteX10" fmla="*/ 29060 w 192930"/>
                  <a:gd name="connsiteY10" fmla="*/ 94559 h 125324"/>
                  <a:gd name="connsiteX11" fmla="*/ 25682 w 192930"/>
                  <a:gd name="connsiteY11" fmla="*/ 99633 h 125324"/>
                  <a:gd name="connsiteX12" fmla="*/ 47493 w 192930"/>
                  <a:gd name="connsiteY12" fmla="*/ 111289 h 125324"/>
                  <a:gd name="connsiteX13" fmla="*/ 35281 w 192930"/>
                  <a:gd name="connsiteY13" fmla="*/ 107387 h 125324"/>
                  <a:gd name="connsiteX14" fmla="*/ 55560 w 192930"/>
                  <a:gd name="connsiteY14" fmla="*/ 124901 h 125324"/>
                  <a:gd name="connsiteX15" fmla="*/ 59902 w 192930"/>
                  <a:gd name="connsiteY15" fmla="*/ 120326 h 125324"/>
                  <a:gd name="connsiteX16" fmla="*/ 69066 w 192930"/>
                  <a:gd name="connsiteY16" fmla="*/ 125266 h 125324"/>
                  <a:gd name="connsiteX17" fmla="*/ 80712 w 192930"/>
                  <a:gd name="connsiteY17" fmla="*/ 111888 h 125324"/>
                  <a:gd name="connsiteX18" fmla="*/ 79932 w 192930"/>
                  <a:gd name="connsiteY18" fmla="*/ 118303 h 125324"/>
                  <a:gd name="connsiteX19" fmla="*/ 75586 w 192930"/>
                  <a:gd name="connsiteY19" fmla="*/ 123942 h 125324"/>
                  <a:gd name="connsiteX20" fmla="*/ 114569 w 192930"/>
                  <a:gd name="connsiteY20" fmla="*/ 114648 h 125324"/>
                  <a:gd name="connsiteX21" fmla="*/ 149027 w 192930"/>
                  <a:gd name="connsiteY21" fmla="*/ 123445 h 125324"/>
                  <a:gd name="connsiteX22" fmla="*/ 173880 w 192930"/>
                  <a:gd name="connsiteY22" fmla="*/ 113920 h 125324"/>
                  <a:gd name="connsiteX23" fmla="*/ 164355 w 192930"/>
                  <a:gd name="connsiteY23" fmla="*/ 104395 h 125324"/>
                  <a:gd name="connsiteX24" fmla="*/ 159593 w 192930"/>
                  <a:gd name="connsiteY24" fmla="*/ 97252 h 125324"/>
                  <a:gd name="connsiteX25" fmla="*/ 164355 w 192930"/>
                  <a:gd name="connsiteY25" fmla="*/ 75820 h 125324"/>
                  <a:gd name="connsiteX26" fmla="*/ 171499 w 192930"/>
                  <a:gd name="connsiteY26" fmla="*/ 71058 h 125324"/>
                  <a:gd name="connsiteX27" fmla="*/ 181024 w 192930"/>
                  <a:gd name="connsiteY27" fmla="*/ 68677 h 125324"/>
                  <a:gd name="connsiteX28" fmla="*/ 183405 w 192930"/>
                  <a:gd name="connsiteY28" fmla="*/ 61533 h 125324"/>
                  <a:gd name="connsiteX29" fmla="*/ 188168 w 192930"/>
                  <a:gd name="connsiteY29" fmla="*/ 54389 h 125324"/>
                  <a:gd name="connsiteX30" fmla="*/ 190549 w 192930"/>
                  <a:gd name="connsiteY30" fmla="*/ 42483 h 125324"/>
                  <a:gd name="connsiteX31" fmla="*/ 192930 w 192930"/>
                  <a:gd name="connsiteY31" fmla="*/ 35339 h 125324"/>
                  <a:gd name="connsiteX32" fmla="*/ 188167 w 192930"/>
                  <a:gd name="connsiteY32" fmla="*/ 18670 h 125324"/>
                  <a:gd name="connsiteX33" fmla="*/ 176262 w 192930"/>
                  <a:gd name="connsiteY33" fmla="*/ 13908 h 125324"/>
                  <a:gd name="connsiteX34" fmla="*/ 169118 w 192930"/>
                  <a:gd name="connsiteY34" fmla="*/ 16289 h 125324"/>
                  <a:gd name="connsiteX35" fmla="*/ 147687 w 192930"/>
                  <a:gd name="connsiteY35" fmla="*/ 21052 h 125324"/>
                  <a:gd name="connsiteX36" fmla="*/ 135780 w 192930"/>
                  <a:gd name="connsiteY36" fmla="*/ 21052 h 125324"/>
                  <a:gd name="connsiteX0" fmla="*/ 15155 w 192930"/>
                  <a:gd name="connsiteY0" fmla="*/ 0 h 125266"/>
                  <a:gd name="connsiteX1" fmla="*/ 8728 w 192930"/>
                  <a:gd name="connsiteY1" fmla="*/ 3234 h 125266"/>
                  <a:gd name="connsiteX2" fmla="*/ 530 w 192930"/>
                  <a:gd name="connsiteY2" fmla="*/ 8978 h 125266"/>
                  <a:gd name="connsiteX3" fmla="*/ 4732 w 192930"/>
                  <a:gd name="connsiteY3" fmla="*/ 8600 h 125266"/>
                  <a:gd name="connsiteX4" fmla="*/ 1572 w 192930"/>
                  <a:gd name="connsiteY4" fmla="*/ 13908 h 125266"/>
                  <a:gd name="connsiteX5" fmla="*/ 6333 w 192930"/>
                  <a:gd name="connsiteY5" fmla="*/ 20870 h 125266"/>
                  <a:gd name="connsiteX6" fmla="*/ 8871 w 192930"/>
                  <a:gd name="connsiteY6" fmla="*/ 21052 h 125266"/>
                  <a:gd name="connsiteX7" fmla="*/ 43830 w 192930"/>
                  <a:gd name="connsiteY7" fmla="*/ 41315 h 125266"/>
                  <a:gd name="connsiteX8" fmla="*/ 26984 w 192930"/>
                  <a:gd name="connsiteY8" fmla="*/ 56589 h 125266"/>
                  <a:gd name="connsiteX9" fmla="*/ 27431 w 192930"/>
                  <a:gd name="connsiteY9" fmla="*/ 78884 h 125266"/>
                  <a:gd name="connsiteX10" fmla="*/ 29060 w 192930"/>
                  <a:gd name="connsiteY10" fmla="*/ 94559 h 125266"/>
                  <a:gd name="connsiteX11" fmla="*/ 25682 w 192930"/>
                  <a:gd name="connsiteY11" fmla="*/ 99633 h 125266"/>
                  <a:gd name="connsiteX12" fmla="*/ 47493 w 192930"/>
                  <a:gd name="connsiteY12" fmla="*/ 111289 h 125266"/>
                  <a:gd name="connsiteX13" fmla="*/ 35281 w 192930"/>
                  <a:gd name="connsiteY13" fmla="*/ 107387 h 125266"/>
                  <a:gd name="connsiteX14" fmla="*/ 56585 w 192930"/>
                  <a:gd name="connsiteY14" fmla="*/ 116369 h 125266"/>
                  <a:gd name="connsiteX15" fmla="*/ 59902 w 192930"/>
                  <a:gd name="connsiteY15" fmla="*/ 120326 h 125266"/>
                  <a:gd name="connsiteX16" fmla="*/ 69066 w 192930"/>
                  <a:gd name="connsiteY16" fmla="*/ 125266 h 125266"/>
                  <a:gd name="connsiteX17" fmla="*/ 80712 w 192930"/>
                  <a:gd name="connsiteY17" fmla="*/ 111888 h 125266"/>
                  <a:gd name="connsiteX18" fmla="*/ 79932 w 192930"/>
                  <a:gd name="connsiteY18" fmla="*/ 118303 h 125266"/>
                  <a:gd name="connsiteX19" fmla="*/ 75586 w 192930"/>
                  <a:gd name="connsiteY19" fmla="*/ 123942 h 125266"/>
                  <a:gd name="connsiteX20" fmla="*/ 114569 w 192930"/>
                  <a:gd name="connsiteY20" fmla="*/ 114648 h 125266"/>
                  <a:gd name="connsiteX21" fmla="*/ 149027 w 192930"/>
                  <a:gd name="connsiteY21" fmla="*/ 123445 h 125266"/>
                  <a:gd name="connsiteX22" fmla="*/ 173880 w 192930"/>
                  <a:gd name="connsiteY22" fmla="*/ 113920 h 125266"/>
                  <a:gd name="connsiteX23" fmla="*/ 164355 w 192930"/>
                  <a:gd name="connsiteY23" fmla="*/ 104395 h 125266"/>
                  <a:gd name="connsiteX24" fmla="*/ 159593 w 192930"/>
                  <a:gd name="connsiteY24" fmla="*/ 97252 h 125266"/>
                  <a:gd name="connsiteX25" fmla="*/ 164355 w 192930"/>
                  <a:gd name="connsiteY25" fmla="*/ 75820 h 125266"/>
                  <a:gd name="connsiteX26" fmla="*/ 171499 w 192930"/>
                  <a:gd name="connsiteY26" fmla="*/ 71058 h 125266"/>
                  <a:gd name="connsiteX27" fmla="*/ 181024 w 192930"/>
                  <a:gd name="connsiteY27" fmla="*/ 68677 h 125266"/>
                  <a:gd name="connsiteX28" fmla="*/ 183405 w 192930"/>
                  <a:gd name="connsiteY28" fmla="*/ 61533 h 125266"/>
                  <a:gd name="connsiteX29" fmla="*/ 188168 w 192930"/>
                  <a:gd name="connsiteY29" fmla="*/ 54389 h 125266"/>
                  <a:gd name="connsiteX30" fmla="*/ 190549 w 192930"/>
                  <a:gd name="connsiteY30" fmla="*/ 42483 h 125266"/>
                  <a:gd name="connsiteX31" fmla="*/ 192930 w 192930"/>
                  <a:gd name="connsiteY31" fmla="*/ 35339 h 125266"/>
                  <a:gd name="connsiteX32" fmla="*/ 188167 w 192930"/>
                  <a:gd name="connsiteY32" fmla="*/ 18670 h 125266"/>
                  <a:gd name="connsiteX33" fmla="*/ 176262 w 192930"/>
                  <a:gd name="connsiteY33" fmla="*/ 13908 h 125266"/>
                  <a:gd name="connsiteX34" fmla="*/ 169118 w 192930"/>
                  <a:gd name="connsiteY34" fmla="*/ 16289 h 125266"/>
                  <a:gd name="connsiteX35" fmla="*/ 147687 w 192930"/>
                  <a:gd name="connsiteY35" fmla="*/ 21052 h 125266"/>
                  <a:gd name="connsiteX36" fmla="*/ 135780 w 192930"/>
                  <a:gd name="connsiteY36" fmla="*/ 21052 h 125266"/>
                  <a:gd name="connsiteX0" fmla="*/ 15155 w 192930"/>
                  <a:gd name="connsiteY0" fmla="*/ 0 h 124001"/>
                  <a:gd name="connsiteX1" fmla="*/ 8728 w 192930"/>
                  <a:gd name="connsiteY1" fmla="*/ 3234 h 124001"/>
                  <a:gd name="connsiteX2" fmla="*/ 530 w 192930"/>
                  <a:gd name="connsiteY2" fmla="*/ 8978 h 124001"/>
                  <a:gd name="connsiteX3" fmla="*/ 4732 w 192930"/>
                  <a:gd name="connsiteY3" fmla="*/ 8600 h 124001"/>
                  <a:gd name="connsiteX4" fmla="*/ 1572 w 192930"/>
                  <a:gd name="connsiteY4" fmla="*/ 13908 h 124001"/>
                  <a:gd name="connsiteX5" fmla="*/ 6333 w 192930"/>
                  <a:gd name="connsiteY5" fmla="*/ 20870 h 124001"/>
                  <a:gd name="connsiteX6" fmla="*/ 8871 w 192930"/>
                  <a:gd name="connsiteY6" fmla="*/ 21052 h 124001"/>
                  <a:gd name="connsiteX7" fmla="*/ 43830 w 192930"/>
                  <a:gd name="connsiteY7" fmla="*/ 41315 h 124001"/>
                  <a:gd name="connsiteX8" fmla="*/ 26984 w 192930"/>
                  <a:gd name="connsiteY8" fmla="*/ 56589 h 124001"/>
                  <a:gd name="connsiteX9" fmla="*/ 27431 w 192930"/>
                  <a:gd name="connsiteY9" fmla="*/ 78884 h 124001"/>
                  <a:gd name="connsiteX10" fmla="*/ 29060 w 192930"/>
                  <a:gd name="connsiteY10" fmla="*/ 94559 h 124001"/>
                  <a:gd name="connsiteX11" fmla="*/ 25682 w 192930"/>
                  <a:gd name="connsiteY11" fmla="*/ 99633 h 124001"/>
                  <a:gd name="connsiteX12" fmla="*/ 47493 w 192930"/>
                  <a:gd name="connsiteY12" fmla="*/ 111289 h 124001"/>
                  <a:gd name="connsiteX13" fmla="*/ 35281 w 192930"/>
                  <a:gd name="connsiteY13" fmla="*/ 107387 h 124001"/>
                  <a:gd name="connsiteX14" fmla="*/ 56585 w 192930"/>
                  <a:gd name="connsiteY14" fmla="*/ 116369 h 124001"/>
                  <a:gd name="connsiteX15" fmla="*/ 59902 w 192930"/>
                  <a:gd name="connsiteY15" fmla="*/ 120326 h 124001"/>
                  <a:gd name="connsiteX16" fmla="*/ 69066 w 192930"/>
                  <a:gd name="connsiteY16" fmla="*/ 120147 h 124001"/>
                  <a:gd name="connsiteX17" fmla="*/ 80712 w 192930"/>
                  <a:gd name="connsiteY17" fmla="*/ 111888 h 124001"/>
                  <a:gd name="connsiteX18" fmla="*/ 79932 w 192930"/>
                  <a:gd name="connsiteY18" fmla="*/ 118303 h 124001"/>
                  <a:gd name="connsiteX19" fmla="*/ 75586 w 192930"/>
                  <a:gd name="connsiteY19" fmla="*/ 123942 h 124001"/>
                  <a:gd name="connsiteX20" fmla="*/ 114569 w 192930"/>
                  <a:gd name="connsiteY20" fmla="*/ 114648 h 124001"/>
                  <a:gd name="connsiteX21" fmla="*/ 149027 w 192930"/>
                  <a:gd name="connsiteY21" fmla="*/ 123445 h 124001"/>
                  <a:gd name="connsiteX22" fmla="*/ 173880 w 192930"/>
                  <a:gd name="connsiteY22" fmla="*/ 113920 h 124001"/>
                  <a:gd name="connsiteX23" fmla="*/ 164355 w 192930"/>
                  <a:gd name="connsiteY23" fmla="*/ 104395 h 124001"/>
                  <a:gd name="connsiteX24" fmla="*/ 159593 w 192930"/>
                  <a:gd name="connsiteY24" fmla="*/ 97252 h 124001"/>
                  <a:gd name="connsiteX25" fmla="*/ 164355 w 192930"/>
                  <a:gd name="connsiteY25" fmla="*/ 75820 h 124001"/>
                  <a:gd name="connsiteX26" fmla="*/ 171499 w 192930"/>
                  <a:gd name="connsiteY26" fmla="*/ 71058 h 124001"/>
                  <a:gd name="connsiteX27" fmla="*/ 181024 w 192930"/>
                  <a:gd name="connsiteY27" fmla="*/ 68677 h 124001"/>
                  <a:gd name="connsiteX28" fmla="*/ 183405 w 192930"/>
                  <a:gd name="connsiteY28" fmla="*/ 61533 h 124001"/>
                  <a:gd name="connsiteX29" fmla="*/ 188168 w 192930"/>
                  <a:gd name="connsiteY29" fmla="*/ 54389 h 124001"/>
                  <a:gd name="connsiteX30" fmla="*/ 190549 w 192930"/>
                  <a:gd name="connsiteY30" fmla="*/ 42483 h 124001"/>
                  <a:gd name="connsiteX31" fmla="*/ 192930 w 192930"/>
                  <a:gd name="connsiteY31" fmla="*/ 35339 h 124001"/>
                  <a:gd name="connsiteX32" fmla="*/ 188167 w 192930"/>
                  <a:gd name="connsiteY32" fmla="*/ 18670 h 124001"/>
                  <a:gd name="connsiteX33" fmla="*/ 176262 w 192930"/>
                  <a:gd name="connsiteY33" fmla="*/ 13908 h 124001"/>
                  <a:gd name="connsiteX34" fmla="*/ 169118 w 192930"/>
                  <a:gd name="connsiteY34" fmla="*/ 16289 h 124001"/>
                  <a:gd name="connsiteX35" fmla="*/ 147687 w 192930"/>
                  <a:gd name="connsiteY35" fmla="*/ 21052 h 124001"/>
                  <a:gd name="connsiteX36" fmla="*/ 135780 w 192930"/>
                  <a:gd name="connsiteY36" fmla="*/ 21052 h 124001"/>
                  <a:gd name="connsiteX0" fmla="*/ 15155 w 192930"/>
                  <a:gd name="connsiteY0" fmla="*/ 0 h 123621"/>
                  <a:gd name="connsiteX1" fmla="*/ 8728 w 192930"/>
                  <a:gd name="connsiteY1" fmla="*/ 3234 h 123621"/>
                  <a:gd name="connsiteX2" fmla="*/ 530 w 192930"/>
                  <a:gd name="connsiteY2" fmla="*/ 8978 h 123621"/>
                  <a:gd name="connsiteX3" fmla="*/ 4732 w 192930"/>
                  <a:gd name="connsiteY3" fmla="*/ 8600 h 123621"/>
                  <a:gd name="connsiteX4" fmla="*/ 1572 w 192930"/>
                  <a:gd name="connsiteY4" fmla="*/ 13908 h 123621"/>
                  <a:gd name="connsiteX5" fmla="*/ 6333 w 192930"/>
                  <a:gd name="connsiteY5" fmla="*/ 20870 h 123621"/>
                  <a:gd name="connsiteX6" fmla="*/ 8871 w 192930"/>
                  <a:gd name="connsiteY6" fmla="*/ 21052 h 123621"/>
                  <a:gd name="connsiteX7" fmla="*/ 43830 w 192930"/>
                  <a:gd name="connsiteY7" fmla="*/ 41315 h 123621"/>
                  <a:gd name="connsiteX8" fmla="*/ 26984 w 192930"/>
                  <a:gd name="connsiteY8" fmla="*/ 56589 h 123621"/>
                  <a:gd name="connsiteX9" fmla="*/ 27431 w 192930"/>
                  <a:gd name="connsiteY9" fmla="*/ 78884 h 123621"/>
                  <a:gd name="connsiteX10" fmla="*/ 29060 w 192930"/>
                  <a:gd name="connsiteY10" fmla="*/ 94559 h 123621"/>
                  <a:gd name="connsiteX11" fmla="*/ 25682 w 192930"/>
                  <a:gd name="connsiteY11" fmla="*/ 99633 h 123621"/>
                  <a:gd name="connsiteX12" fmla="*/ 47493 w 192930"/>
                  <a:gd name="connsiteY12" fmla="*/ 111289 h 123621"/>
                  <a:gd name="connsiteX13" fmla="*/ 35281 w 192930"/>
                  <a:gd name="connsiteY13" fmla="*/ 107387 h 123621"/>
                  <a:gd name="connsiteX14" fmla="*/ 56585 w 192930"/>
                  <a:gd name="connsiteY14" fmla="*/ 116369 h 123621"/>
                  <a:gd name="connsiteX15" fmla="*/ 59902 w 192930"/>
                  <a:gd name="connsiteY15" fmla="*/ 120326 h 123621"/>
                  <a:gd name="connsiteX16" fmla="*/ 69066 w 192930"/>
                  <a:gd name="connsiteY16" fmla="*/ 120147 h 123621"/>
                  <a:gd name="connsiteX17" fmla="*/ 80712 w 192930"/>
                  <a:gd name="connsiteY17" fmla="*/ 111888 h 123621"/>
                  <a:gd name="connsiteX18" fmla="*/ 79932 w 192930"/>
                  <a:gd name="connsiteY18" fmla="*/ 118303 h 123621"/>
                  <a:gd name="connsiteX19" fmla="*/ 80710 w 192930"/>
                  <a:gd name="connsiteY19" fmla="*/ 118823 h 123621"/>
                  <a:gd name="connsiteX20" fmla="*/ 114569 w 192930"/>
                  <a:gd name="connsiteY20" fmla="*/ 114648 h 123621"/>
                  <a:gd name="connsiteX21" fmla="*/ 149027 w 192930"/>
                  <a:gd name="connsiteY21" fmla="*/ 123445 h 123621"/>
                  <a:gd name="connsiteX22" fmla="*/ 173880 w 192930"/>
                  <a:gd name="connsiteY22" fmla="*/ 113920 h 123621"/>
                  <a:gd name="connsiteX23" fmla="*/ 164355 w 192930"/>
                  <a:gd name="connsiteY23" fmla="*/ 104395 h 123621"/>
                  <a:gd name="connsiteX24" fmla="*/ 159593 w 192930"/>
                  <a:gd name="connsiteY24" fmla="*/ 97252 h 123621"/>
                  <a:gd name="connsiteX25" fmla="*/ 164355 w 192930"/>
                  <a:gd name="connsiteY25" fmla="*/ 75820 h 123621"/>
                  <a:gd name="connsiteX26" fmla="*/ 171499 w 192930"/>
                  <a:gd name="connsiteY26" fmla="*/ 71058 h 123621"/>
                  <a:gd name="connsiteX27" fmla="*/ 181024 w 192930"/>
                  <a:gd name="connsiteY27" fmla="*/ 68677 h 123621"/>
                  <a:gd name="connsiteX28" fmla="*/ 183405 w 192930"/>
                  <a:gd name="connsiteY28" fmla="*/ 61533 h 123621"/>
                  <a:gd name="connsiteX29" fmla="*/ 188168 w 192930"/>
                  <a:gd name="connsiteY29" fmla="*/ 54389 h 123621"/>
                  <a:gd name="connsiteX30" fmla="*/ 190549 w 192930"/>
                  <a:gd name="connsiteY30" fmla="*/ 42483 h 123621"/>
                  <a:gd name="connsiteX31" fmla="*/ 192930 w 192930"/>
                  <a:gd name="connsiteY31" fmla="*/ 35339 h 123621"/>
                  <a:gd name="connsiteX32" fmla="*/ 188167 w 192930"/>
                  <a:gd name="connsiteY32" fmla="*/ 18670 h 123621"/>
                  <a:gd name="connsiteX33" fmla="*/ 176262 w 192930"/>
                  <a:gd name="connsiteY33" fmla="*/ 13908 h 123621"/>
                  <a:gd name="connsiteX34" fmla="*/ 169118 w 192930"/>
                  <a:gd name="connsiteY34" fmla="*/ 16289 h 123621"/>
                  <a:gd name="connsiteX35" fmla="*/ 147687 w 192930"/>
                  <a:gd name="connsiteY35" fmla="*/ 21052 h 123621"/>
                  <a:gd name="connsiteX36" fmla="*/ 135780 w 192930"/>
                  <a:gd name="connsiteY36" fmla="*/ 21052 h 123621"/>
                  <a:gd name="connsiteX0" fmla="*/ 15155 w 192930"/>
                  <a:gd name="connsiteY0" fmla="*/ 0 h 123578"/>
                  <a:gd name="connsiteX1" fmla="*/ 8728 w 192930"/>
                  <a:gd name="connsiteY1" fmla="*/ 3234 h 123578"/>
                  <a:gd name="connsiteX2" fmla="*/ 530 w 192930"/>
                  <a:gd name="connsiteY2" fmla="*/ 8978 h 123578"/>
                  <a:gd name="connsiteX3" fmla="*/ 4732 w 192930"/>
                  <a:gd name="connsiteY3" fmla="*/ 8600 h 123578"/>
                  <a:gd name="connsiteX4" fmla="*/ 1572 w 192930"/>
                  <a:gd name="connsiteY4" fmla="*/ 13908 h 123578"/>
                  <a:gd name="connsiteX5" fmla="*/ 6333 w 192930"/>
                  <a:gd name="connsiteY5" fmla="*/ 20870 h 123578"/>
                  <a:gd name="connsiteX6" fmla="*/ 8871 w 192930"/>
                  <a:gd name="connsiteY6" fmla="*/ 21052 h 123578"/>
                  <a:gd name="connsiteX7" fmla="*/ 43830 w 192930"/>
                  <a:gd name="connsiteY7" fmla="*/ 41315 h 123578"/>
                  <a:gd name="connsiteX8" fmla="*/ 26984 w 192930"/>
                  <a:gd name="connsiteY8" fmla="*/ 56589 h 123578"/>
                  <a:gd name="connsiteX9" fmla="*/ 27431 w 192930"/>
                  <a:gd name="connsiteY9" fmla="*/ 78884 h 123578"/>
                  <a:gd name="connsiteX10" fmla="*/ 29060 w 192930"/>
                  <a:gd name="connsiteY10" fmla="*/ 94559 h 123578"/>
                  <a:gd name="connsiteX11" fmla="*/ 25682 w 192930"/>
                  <a:gd name="connsiteY11" fmla="*/ 99633 h 123578"/>
                  <a:gd name="connsiteX12" fmla="*/ 47493 w 192930"/>
                  <a:gd name="connsiteY12" fmla="*/ 111289 h 123578"/>
                  <a:gd name="connsiteX13" fmla="*/ 35281 w 192930"/>
                  <a:gd name="connsiteY13" fmla="*/ 107387 h 123578"/>
                  <a:gd name="connsiteX14" fmla="*/ 56585 w 192930"/>
                  <a:gd name="connsiteY14" fmla="*/ 116369 h 123578"/>
                  <a:gd name="connsiteX15" fmla="*/ 59902 w 192930"/>
                  <a:gd name="connsiteY15" fmla="*/ 120326 h 123578"/>
                  <a:gd name="connsiteX16" fmla="*/ 69066 w 192930"/>
                  <a:gd name="connsiteY16" fmla="*/ 120147 h 123578"/>
                  <a:gd name="connsiteX17" fmla="*/ 80712 w 192930"/>
                  <a:gd name="connsiteY17" fmla="*/ 111888 h 123578"/>
                  <a:gd name="connsiteX18" fmla="*/ 79932 w 192930"/>
                  <a:gd name="connsiteY18" fmla="*/ 118303 h 123578"/>
                  <a:gd name="connsiteX19" fmla="*/ 80710 w 192930"/>
                  <a:gd name="connsiteY19" fmla="*/ 118823 h 123578"/>
                  <a:gd name="connsiteX20" fmla="*/ 114569 w 192930"/>
                  <a:gd name="connsiteY20" fmla="*/ 111235 h 123578"/>
                  <a:gd name="connsiteX21" fmla="*/ 149027 w 192930"/>
                  <a:gd name="connsiteY21" fmla="*/ 123445 h 123578"/>
                  <a:gd name="connsiteX22" fmla="*/ 173880 w 192930"/>
                  <a:gd name="connsiteY22" fmla="*/ 113920 h 123578"/>
                  <a:gd name="connsiteX23" fmla="*/ 164355 w 192930"/>
                  <a:gd name="connsiteY23" fmla="*/ 104395 h 123578"/>
                  <a:gd name="connsiteX24" fmla="*/ 159593 w 192930"/>
                  <a:gd name="connsiteY24" fmla="*/ 97252 h 123578"/>
                  <a:gd name="connsiteX25" fmla="*/ 164355 w 192930"/>
                  <a:gd name="connsiteY25" fmla="*/ 75820 h 123578"/>
                  <a:gd name="connsiteX26" fmla="*/ 171499 w 192930"/>
                  <a:gd name="connsiteY26" fmla="*/ 71058 h 123578"/>
                  <a:gd name="connsiteX27" fmla="*/ 181024 w 192930"/>
                  <a:gd name="connsiteY27" fmla="*/ 68677 h 123578"/>
                  <a:gd name="connsiteX28" fmla="*/ 183405 w 192930"/>
                  <a:gd name="connsiteY28" fmla="*/ 61533 h 123578"/>
                  <a:gd name="connsiteX29" fmla="*/ 188168 w 192930"/>
                  <a:gd name="connsiteY29" fmla="*/ 54389 h 123578"/>
                  <a:gd name="connsiteX30" fmla="*/ 190549 w 192930"/>
                  <a:gd name="connsiteY30" fmla="*/ 42483 h 123578"/>
                  <a:gd name="connsiteX31" fmla="*/ 192930 w 192930"/>
                  <a:gd name="connsiteY31" fmla="*/ 35339 h 123578"/>
                  <a:gd name="connsiteX32" fmla="*/ 188167 w 192930"/>
                  <a:gd name="connsiteY32" fmla="*/ 18670 h 123578"/>
                  <a:gd name="connsiteX33" fmla="*/ 176262 w 192930"/>
                  <a:gd name="connsiteY33" fmla="*/ 13908 h 123578"/>
                  <a:gd name="connsiteX34" fmla="*/ 169118 w 192930"/>
                  <a:gd name="connsiteY34" fmla="*/ 16289 h 123578"/>
                  <a:gd name="connsiteX35" fmla="*/ 147687 w 192930"/>
                  <a:gd name="connsiteY35" fmla="*/ 21052 h 123578"/>
                  <a:gd name="connsiteX36" fmla="*/ 135780 w 192930"/>
                  <a:gd name="connsiteY36" fmla="*/ 21052 h 123578"/>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8871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79932 w 192930"/>
                  <a:gd name="connsiteY18" fmla="*/ 118303 h 120476"/>
                  <a:gd name="connsiteX19" fmla="*/ 80710 w 192930"/>
                  <a:gd name="connsiteY19" fmla="*/ 118823 h 120476"/>
                  <a:gd name="connsiteX20" fmla="*/ 114569 w 192930"/>
                  <a:gd name="connsiteY20" fmla="*/ 111235 h 120476"/>
                  <a:gd name="connsiteX21" fmla="*/ 149027 w 192930"/>
                  <a:gd name="connsiteY21" fmla="*/ 119179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8871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4569 w 192930"/>
                  <a:gd name="connsiteY20" fmla="*/ 111235 h 120476"/>
                  <a:gd name="connsiteX21" fmla="*/ 149027 w 192930"/>
                  <a:gd name="connsiteY21" fmla="*/ 119179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8871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5594 w 192930"/>
                  <a:gd name="connsiteY20" fmla="*/ 107823 h 120476"/>
                  <a:gd name="connsiteX21" fmla="*/ 149027 w 192930"/>
                  <a:gd name="connsiteY21" fmla="*/ 119179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8871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5594 w 192930"/>
                  <a:gd name="connsiteY20" fmla="*/ 107823 h 120476"/>
                  <a:gd name="connsiteX21" fmla="*/ 146978 w 192930"/>
                  <a:gd name="connsiteY21" fmla="*/ 114913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11945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5594 w 192930"/>
                  <a:gd name="connsiteY20" fmla="*/ 107823 h 120476"/>
                  <a:gd name="connsiteX21" fmla="*/ 146978 w 192930"/>
                  <a:gd name="connsiteY21" fmla="*/ 114913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11945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7643 w 192930"/>
                  <a:gd name="connsiteY20" fmla="*/ 109529 h 120476"/>
                  <a:gd name="connsiteX21" fmla="*/ 146978 w 192930"/>
                  <a:gd name="connsiteY21" fmla="*/ 114913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5155 w 192930"/>
                  <a:gd name="connsiteY0" fmla="*/ 0 h 120476"/>
                  <a:gd name="connsiteX1" fmla="*/ 8728 w 192930"/>
                  <a:gd name="connsiteY1" fmla="*/ 3234 h 120476"/>
                  <a:gd name="connsiteX2" fmla="*/ 530 w 192930"/>
                  <a:gd name="connsiteY2" fmla="*/ 8978 h 120476"/>
                  <a:gd name="connsiteX3" fmla="*/ 4732 w 192930"/>
                  <a:gd name="connsiteY3" fmla="*/ 8600 h 120476"/>
                  <a:gd name="connsiteX4" fmla="*/ 1572 w 192930"/>
                  <a:gd name="connsiteY4" fmla="*/ 13908 h 120476"/>
                  <a:gd name="connsiteX5" fmla="*/ 6333 w 192930"/>
                  <a:gd name="connsiteY5" fmla="*/ 20870 h 120476"/>
                  <a:gd name="connsiteX6" fmla="*/ 11945 w 192930"/>
                  <a:gd name="connsiteY6" fmla="*/ 21052 h 120476"/>
                  <a:gd name="connsiteX7" fmla="*/ 43830 w 192930"/>
                  <a:gd name="connsiteY7" fmla="*/ 41315 h 120476"/>
                  <a:gd name="connsiteX8" fmla="*/ 26984 w 192930"/>
                  <a:gd name="connsiteY8" fmla="*/ 56589 h 120476"/>
                  <a:gd name="connsiteX9" fmla="*/ 27431 w 192930"/>
                  <a:gd name="connsiteY9" fmla="*/ 78884 h 120476"/>
                  <a:gd name="connsiteX10" fmla="*/ 29060 w 192930"/>
                  <a:gd name="connsiteY10" fmla="*/ 94559 h 120476"/>
                  <a:gd name="connsiteX11" fmla="*/ 25682 w 192930"/>
                  <a:gd name="connsiteY11" fmla="*/ 99633 h 120476"/>
                  <a:gd name="connsiteX12" fmla="*/ 47493 w 192930"/>
                  <a:gd name="connsiteY12" fmla="*/ 111289 h 120476"/>
                  <a:gd name="connsiteX13" fmla="*/ 35281 w 192930"/>
                  <a:gd name="connsiteY13" fmla="*/ 107387 h 120476"/>
                  <a:gd name="connsiteX14" fmla="*/ 56585 w 192930"/>
                  <a:gd name="connsiteY14" fmla="*/ 116369 h 120476"/>
                  <a:gd name="connsiteX15" fmla="*/ 59902 w 192930"/>
                  <a:gd name="connsiteY15" fmla="*/ 120326 h 120476"/>
                  <a:gd name="connsiteX16" fmla="*/ 69066 w 192930"/>
                  <a:gd name="connsiteY16" fmla="*/ 120147 h 120476"/>
                  <a:gd name="connsiteX17" fmla="*/ 80712 w 192930"/>
                  <a:gd name="connsiteY17" fmla="*/ 111888 h 120476"/>
                  <a:gd name="connsiteX18" fmla="*/ 83006 w 192930"/>
                  <a:gd name="connsiteY18" fmla="*/ 116597 h 120476"/>
                  <a:gd name="connsiteX19" fmla="*/ 80710 w 192930"/>
                  <a:gd name="connsiteY19" fmla="*/ 118823 h 120476"/>
                  <a:gd name="connsiteX20" fmla="*/ 117643 w 192930"/>
                  <a:gd name="connsiteY20" fmla="*/ 109529 h 120476"/>
                  <a:gd name="connsiteX21" fmla="*/ 149027 w 192930"/>
                  <a:gd name="connsiteY21" fmla="*/ 109794 h 120476"/>
                  <a:gd name="connsiteX22" fmla="*/ 173880 w 192930"/>
                  <a:gd name="connsiteY22" fmla="*/ 113920 h 120476"/>
                  <a:gd name="connsiteX23" fmla="*/ 164355 w 192930"/>
                  <a:gd name="connsiteY23" fmla="*/ 104395 h 120476"/>
                  <a:gd name="connsiteX24" fmla="*/ 159593 w 192930"/>
                  <a:gd name="connsiteY24" fmla="*/ 97252 h 120476"/>
                  <a:gd name="connsiteX25" fmla="*/ 164355 w 192930"/>
                  <a:gd name="connsiteY25" fmla="*/ 75820 h 120476"/>
                  <a:gd name="connsiteX26" fmla="*/ 171499 w 192930"/>
                  <a:gd name="connsiteY26" fmla="*/ 71058 h 120476"/>
                  <a:gd name="connsiteX27" fmla="*/ 181024 w 192930"/>
                  <a:gd name="connsiteY27" fmla="*/ 68677 h 120476"/>
                  <a:gd name="connsiteX28" fmla="*/ 183405 w 192930"/>
                  <a:gd name="connsiteY28" fmla="*/ 61533 h 120476"/>
                  <a:gd name="connsiteX29" fmla="*/ 188168 w 192930"/>
                  <a:gd name="connsiteY29" fmla="*/ 54389 h 120476"/>
                  <a:gd name="connsiteX30" fmla="*/ 190549 w 192930"/>
                  <a:gd name="connsiteY30" fmla="*/ 42483 h 120476"/>
                  <a:gd name="connsiteX31" fmla="*/ 192930 w 192930"/>
                  <a:gd name="connsiteY31" fmla="*/ 35339 h 120476"/>
                  <a:gd name="connsiteX32" fmla="*/ 188167 w 192930"/>
                  <a:gd name="connsiteY32" fmla="*/ 18670 h 120476"/>
                  <a:gd name="connsiteX33" fmla="*/ 176262 w 192930"/>
                  <a:gd name="connsiteY33" fmla="*/ 13908 h 120476"/>
                  <a:gd name="connsiteX34" fmla="*/ 169118 w 192930"/>
                  <a:gd name="connsiteY34" fmla="*/ 16289 h 120476"/>
                  <a:gd name="connsiteX35" fmla="*/ 147687 w 192930"/>
                  <a:gd name="connsiteY35" fmla="*/ 21052 h 120476"/>
                  <a:gd name="connsiteX36" fmla="*/ 135780 w 192930"/>
                  <a:gd name="connsiteY36" fmla="*/ 21052 h 120476"/>
                  <a:gd name="connsiteX0" fmla="*/ 14906 w 192681"/>
                  <a:gd name="connsiteY0" fmla="*/ 0 h 120476"/>
                  <a:gd name="connsiteX1" fmla="*/ 8479 w 192681"/>
                  <a:gd name="connsiteY1" fmla="*/ 3234 h 120476"/>
                  <a:gd name="connsiteX2" fmla="*/ 281 w 192681"/>
                  <a:gd name="connsiteY2" fmla="*/ 8978 h 120476"/>
                  <a:gd name="connsiteX3" fmla="*/ 11656 w 192681"/>
                  <a:gd name="connsiteY3" fmla="*/ 8600 h 120476"/>
                  <a:gd name="connsiteX4" fmla="*/ 1323 w 192681"/>
                  <a:gd name="connsiteY4" fmla="*/ 13908 h 120476"/>
                  <a:gd name="connsiteX5" fmla="*/ 6084 w 192681"/>
                  <a:gd name="connsiteY5" fmla="*/ 20870 h 120476"/>
                  <a:gd name="connsiteX6" fmla="*/ 11696 w 192681"/>
                  <a:gd name="connsiteY6" fmla="*/ 21052 h 120476"/>
                  <a:gd name="connsiteX7" fmla="*/ 43581 w 192681"/>
                  <a:gd name="connsiteY7" fmla="*/ 41315 h 120476"/>
                  <a:gd name="connsiteX8" fmla="*/ 26735 w 192681"/>
                  <a:gd name="connsiteY8" fmla="*/ 56589 h 120476"/>
                  <a:gd name="connsiteX9" fmla="*/ 27182 w 192681"/>
                  <a:gd name="connsiteY9" fmla="*/ 78884 h 120476"/>
                  <a:gd name="connsiteX10" fmla="*/ 28811 w 192681"/>
                  <a:gd name="connsiteY10" fmla="*/ 94559 h 120476"/>
                  <a:gd name="connsiteX11" fmla="*/ 25433 w 192681"/>
                  <a:gd name="connsiteY11" fmla="*/ 99633 h 120476"/>
                  <a:gd name="connsiteX12" fmla="*/ 47244 w 192681"/>
                  <a:gd name="connsiteY12" fmla="*/ 111289 h 120476"/>
                  <a:gd name="connsiteX13" fmla="*/ 35032 w 192681"/>
                  <a:gd name="connsiteY13" fmla="*/ 107387 h 120476"/>
                  <a:gd name="connsiteX14" fmla="*/ 56336 w 192681"/>
                  <a:gd name="connsiteY14" fmla="*/ 116369 h 120476"/>
                  <a:gd name="connsiteX15" fmla="*/ 59653 w 192681"/>
                  <a:gd name="connsiteY15" fmla="*/ 120326 h 120476"/>
                  <a:gd name="connsiteX16" fmla="*/ 68817 w 192681"/>
                  <a:gd name="connsiteY16" fmla="*/ 120147 h 120476"/>
                  <a:gd name="connsiteX17" fmla="*/ 80463 w 192681"/>
                  <a:gd name="connsiteY17" fmla="*/ 111888 h 120476"/>
                  <a:gd name="connsiteX18" fmla="*/ 82757 w 192681"/>
                  <a:gd name="connsiteY18" fmla="*/ 116597 h 120476"/>
                  <a:gd name="connsiteX19" fmla="*/ 80461 w 192681"/>
                  <a:gd name="connsiteY19" fmla="*/ 118823 h 120476"/>
                  <a:gd name="connsiteX20" fmla="*/ 117394 w 192681"/>
                  <a:gd name="connsiteY20" fmla="*/ 109529 h 120476"/>
                  <a:gd name="connsiteX21" fmla="*/ 148778 w 192681"/>
                  <a:gd name="connsiteY21" fmla="*/ 109794 h 120476"/>
                  <a:gd name="connsiteX22" fmla="*/ 173631 w 192681"/>
                  <a:gd name="connsiteY22" fmla="*/ 113920 h 120476"/>
                  <a:gd name="connsiteX23" fmla="*/ 164106 w 192681"/>
                  <a:gd name="connsiteY23" fmla="*/ 104395 h 120476"/>
                  <a:gd name="connsiteX24" fmla="*/ 159344 w 192681"/>
                  <a:gd name="connsiteY24" fmla="*/ 97252 h 120476"/>
                  <a:gd name="connsiteX25" fmla="*/ 164106 w 192681"/>
                  <a:gd name="connsiteY25" fmla="*/ 75820 h 120476"/>
                  <a:gd name="connsiteX26" fmla="*/ 171250 w 192681"/>
                  <a:gd name="connsiteY26" fmla="*/ 71058 h 120476"/>
                  <a:gd name="connsiteX27" fmla="*/ 180775 w 192681"/>
                  <a:gd name="connsiteY27" fmla="*/ 68677 h 120476"/>
                  <a:gd name="connsiteX28" fmla="*/ 183156 w 192681"/>
                  <a:gd name="connsiteY28" fmla="*/ 61533 h 120476"/>
                  <a:gd name="connsiteX29" fmla="*/ 187919 w 192681"/>
                  <a:gd name="connsiteY29" fmla="*/ 54389 h 120476"/>
                  <a:gd name="connsiteX30" fmla="*/ 190300 w 192681"/>
                  <a:gd name="connsiteY30" fmla="*/ 42483 h 120476"/>
                  <a:gd name="connsiteX31" fmla="*/ 192681 w 192681"/>
                  <a:gd name="connsiteY31" fmla="*/ 35339 h 120476"/>
                  <a:gd name="connsiteX32" fmla="*/ 187918 w 192681"/>
                  <a:gd name="connsiteY32" fmla="*/ 18670 h 120476"/>
                  <a:gd name="connsiteX33" fmla="*/ 176013 w 192681"/>
                  <a:gd name="connsiteY33" fmla="*/ 13908 h 120476"/>
                  <a:gd name="connsiteX34" fmla="*/ 168869 w 192681"/>
                  <a:gd name="connsiteY34" fmla="*/ 16289 h 120476"/>
                  <a:gd name="connsiteX35" fmla="*/ 147438 w 192681"/>
                  <a:gd name="connsiteY35" fmla="*/ 21052 h 120476"/>
                  <a:gd name="connsiteX36" fmla="*/ 135531 w 192681"/>
                  <a:gd name="connsiteY36" fmla="*/ 21052 h 120476"/>
                  <a:gd name="connsiteX0" fmla="*/ 13627 w 191402"/>
                  <a:gd name="connsiteY0" fmla="*/ 0 h 120476"/>
                  <a:gd name="connsiteX1" fmla="*/ 7200 w 191402"/>
                  <a:gd name="connsiteY1" fmla="*/ 3234 h 120476"/>
                  <a:gd name="connsiteX2" fmla="*/ 5150 w 191402"/>
                  <a:gd name="connsiteY2" fmla="*/ 13244 h 120476"/>
                  <a:gd name="connsiteX3" fmla="*/ 10377 w 191402"/>
                  <a:gd name="connsiteY3" fmla="*/ 8600 h 120476"/>
                  <a:gd name="connsiteX4" fmla="*/ 44 w 191402"/>
                  <a:gd name="connsiteY4" fmla="*/ 13908 h 120476"/>
                  <a:gd name="connsiteX5" fmla="*/ 4805 w 191402"/>
                  <a:gd name="connsiteY5" fmla="*/ 20870 h 120476"/>
                  <a:gd name="connsiteX6" fmla="*/ 10417 w 191402"/>
                  <a:gd name="connsiteY6" fmla="*/ 21052 h 120476"/>
                  <a:gd name="connsiteX7" fmla="*/ 42302 w 191402"/>
                  <a:gd name="connsiteY7" fmla="*/ 41315 h 120476"/>
                  <a:gd name="connsiteX8" fmla="*/ 25456 w 191402"/>
                  <a:gd name="connsiteY8" fmla="*/ 56589 h 120476"/>
                  <a:gd name="connsiteX9" fmla="*/ 25903 w 191402"/>
                  <a:gd name="connsiteY9" fmla="*/ 78884 h 120476"/>
                  <a:gd name="connsiteX10" fmla="*/ 27532 w 191402"/>
                  <a:gd name="connsiteY10" fmla="*/ 94559 h 120476"/>
                  <a:gd name="connsiteX11" fmla="*/ 24154 w 191402"/>
                  <a:gd name="connsiteY11" fmla="*/ 99633 h 120476"/>
                  <a:gd name="connsiteX12" fmla="*/ 45965 w 191402"/>
                  <a:gd name="connsiteY12" fmla="*/ 111289 h 120476"/>
                  <a:gd name="connsiteX13" fmla="*/ 33753 w 191402"/>
                  <a:gd name="connsiteY13" fmla="*/ 107387 h 120476"/>
                  <a:gd name="connsiteX14" fmla="*/ 55057 w 191402"/>
                  <a:gd name="connsiteY14" fmla="*/ 116369 h 120476"/>
                  <a:gd name="connsiteX15" fmla="*/ 58374 w 191402"/>
                  <a:gd name="connsiteY15" fmla="*/ 120326 h 120476"/>
                  <a:gd name="connsiteX16" fmla="*/ 67538 w 191402"/>
                  <a:gd name="connsiteY16" fmla="*/ 120147 h 120476"/>
                  <a:gd name="connsiteX17" fmla="*/ 79184 w 191402"/>
                  <a:gd name="connsiteY17" fmla="*/ 111888 h 120476"/>
                  <a:gd name="connsiteX18" fmla="*/ 81478 w 191402"/>
                  <a:gd name="connsiteY18" fmla="*/ 116597 h 120476"/>
                  <a:gd name="connsiteX19" fmla="*/ 79182 w 191402"/>
                  <a:gd name="connsiteY19" fmla="*/ 118823 h 120476"/>
                  <a:gd name="connsiteX20" fmla="*/ 116115 w 191402"/>
                  <a:gd name="connsiteY20" fmla="*/ 109529 h 120476"/>
                  <a:gd name="connsiteX21" fmla="*/ 147499 w 191402"/>
                  <a:gd name="connsiteY21" fmla="*/ 109794 h 120476"/>
                  <a:gd name="connsiteX22" fmla="*/ 172352 w 191402"/>
                  <a:gd name="connsiteY22" fmla="*/ 113920 h 120476"/>
                  <a:gd name="connsiteX23" fmla="*/ 162827 w 191402"/>
                  <a:gd name="connsiteY23" fmla="*/ 104395 h 120476"/>
                  <a:gd name="connsiteX24" fmla="*/ 158065 w 191402"/>
                  <a:gd name="connsiteY24" fmla="*/ 97252 h 120476"/>
                  <a:gd name="connsiteX25" fmla="*/ 162827 w 191402"/>
                  <a:gd name="connsiteY25" fmla="*/ 75820 h 120476"/>
                  <a:gd name="connsiteX26" fmla="*/ 169971 w 191402"/>
                  <a:gd name="connsiteY26" fmla="*/ 71058 h 120476"/>
                  <a:gd name="connsiteX27" fmla="*/ 179496 w 191402"/>
                  <a:gd name="connsiteY27" fmla="*/ 68677 h 120476"/>
                  <a:gd name="connsiteX28" fmla="*/ 181877 w 191402"/>
                  <a:gd name="connsiteY28" fmla="*/ 61533 h 120476"/>
                  <a:gd name="connsiteX29" fmla="*/ 186640 w 191402"/>
                  <a:gd name="connsiteY29" fmla="*/ 54389 h 120476"/>
                  <a:gd name="connsiteX30" fmla="*/ 189021 w 191402"/>
                  <a:gd name="connsiteY30" fmla="*/ 42483 h 120476"/>
                  <a:gd name="connsiteX31" fmla="*/ 191402 w 191402"/>
                  <a:gd name="connsiteY31" fmla="*/ 35339 h 120476"/>
                  <a:gd name="connsiteX32" fmla="*/ 186639 w 191402"/>
                  <a:gd name="connsiteY32" fmla="*/ 18670 h 120476"/>
                  <a:gd name="connsiteX33" fmla="*/ 174734 w 191402"/>
                  <a:gd name="connsiteY33" fmla="*/ 13908 h 120476"/>
                  <a:gd name="connsiteX34" fmla="*/ 167590 w 191402"/>
                  <a:gd name="connsiteY34" fmla="*/ 16289 h 120476"/>
                  <a:gd name="connsiteX35" fmla="*/ 146159 w 191402"/>
                  <a:gd name="connsiteY35" fmla="*/ 21052 h 120476"/>
                  <a:gd name="connsiteX36" fmla="*/ 134252 w 191402"/>
                  <a:gd name="connsiteY36" fmla="*/ 21052 h 120476"/>
                  <a:gd name="connsiteX0" fmla="*/ 13627 w 191402"/>
                  <a:gd name="connsiteY0" fmla="*/ 0 h 120476"/>
                  <a:gd name="connsiteX1" fmla="*/ 7200 w 191402"/>
                  <a:gd name="connsiteY1" fmla="*/ 3234 h 120476"/>
                  <a:gd name="connsiteX2" fmla="*/ 5150 w 191402"/>
                  <a:gd name="connsiteY2" fmla="*/ 13244 h 120476"/>
                  <a:gd name="connsiteX3" fmla="*/ 10377 w 191402"/>
                  <a:gd name="connsiteY3" fmla="*/ 8600 h 120476"/>
                  <a:gd name="connsiteX4" fmla="*/ 44 w 191402"/>
                  <a:gd name="connsiteY4" fmla="*/ 13908 h 120476"/>
                  <a:gd name="connsiteX5" fmla="*/ 4805 w 191402"/>
                  <a:gd name="connsiteY5" fmla="*/ 20870 h 120476"/>
                  <a:gd name="connsiteX6" fmla="*/ 10417 w 191402"/>
                  <a:gd name="connsiteY6" fmla="*/ 21052 h 120476"/>
                  <a:gd name="connsiteX7" fmla="*/ 42302 w 191402"/>
                  <a:gd name="connsiteY7" fmla="*/ 41315 h 120476"/>
                  <a:gd name="connsiteX8" fmla="*/ 25456 w 191402"/>
                  <a:gd name="connsiteY8" fmla="*/ 56589 h 120476"/>
                  <a:gd name="connsiteX9" fmla="*/ 25903 w 191402"/>
                  <a:gd name="connsiteY9" fmla="*/ 78884 h 120476"/>
                  <a:gd name="connsiteX10" fmla="*/ 23433 w 191402"/>
                  <a:gd name="connsiteY10" fmla="*/ 94559 h 120476"/>
                  <a:gd name="connsiteX11" fmla="*/ 24154 w 191402"/>
                  <a:gd name="connsiteY11" fmla="*/ 99633 h 120476"/>
                  <a:gd name="connsiteX12" fmla="*/ 45965 w 191402"/>
                  <a:gd name="connsiteY12" fmla="*/ 111289 h 120476"/>
                  <a:gd name="connsiteX13" fmla="*/ 33753 w 191402"/>
                  <a:gd name="connsiteY13" fmla="*/ 107387 h 120476"/>
                  <a:gd name="connsiteX14" fmla="*/ 55057 w 191402"/>
                  <a:gd name="connsiteY14" fmla="*/ 116369 h 120476"/>
                  <a:gd name="connsiteX15" fmla="*/ 58374 w 191402"/>
                  <a:gd name="connsiteY15" fmla="*/ 120326 h 120476"/>
                  <a:gd name="connsiteX16" fmla="*/ 67538 w 191402"/>
                  <a:gd name="connsiteY16" fmla="*/ 120147 h 120476"/>
                  <a:gd name="connsiteX17" fmla="*/ 79184 w 191402"/>
                  <a:gd name="connsiteY17" fmla="*/ 111888 h 120476"/>
                  <a:gd name="connsiteX18" fmla="*/ 81478 w 191402"/>
                  <a:gd name="connsiteY18" fmla="*/ 116597 h 120476"/>
                  <a:gd name="connsiteX19" fmla="*/ 79182 w 191402"/>
                  <a:gd name="connsiteY19" fmla="*/ 118823 h 120476"/>
                  <a:gd name="connsiteX20" fmla="*/ 116115 w 191402"/>
                  <a:gd name="connsiteY20" fmla="*/ 109529 h 120476"/>
                  <a:gd name="connsiteX21" fmla="*/ 147499 w 191402"/>
                  <a:gd name="connsiteY21" fmla="*/ 109794 h 120476"/>
                  <a:gd name="connsiteX22" fmla="*/ 172352 w 191402"/>
                  <a:gd name="connsiteY22" fmla="*/ 113920 h 120476"/>
                  <a:gd name="connsiteX23" fmla="*/ 162827 w 191402"/>
                  <a:gd name="connsiteY23" fmla="*/ 104395 h 120476"/>
                  <a:gd name="connsiteX24" fmla="*/ 158065 w 191402"/>
                  <a:gd name="connsiteY24" fmla="*/ 97252 h 120476"/>
                  <a:gd name="connsiteX25" fmla="*/ 162827 w 191402"/>
                  <a:gd name="connsiteY25" fmla="*/ 75820 h 120476"/>
                  <a:gd name="connsiteX26" fmla="*/ 169971 w 191402"/>
                  <a:gd name="connsiteY26" fmla="*/ 71058 h 120476"/>
                  <a:gd name="connsiteX27" fmla="*/ 179496 w 191402"/>
                  <a:gd name="connsiteY27" fmla="*/ 68677 h 120476"/>
                  <a:gd name="connsiteX28" fmla="*/ 181877 w 191402"/>
                  <a:gd name="connsiteY28" fmla="*/ 61533 h 120476"/>
                  <a:gd name="connsiteX29" fmla="*/ 186640 w 191402"/>
                  <a:gd name="connsiteY29" fmla="*/ 54389 h 120476"/>
                  <a:gd name="connsiteX30" fmla="*/ 189021 w 191402"/>
                  <a:gd name="connsiteY30" fmla="*/ 42483 h 120476"/>
                  <a:gd name="connsiteX31" fmla="*/ 191402 w 191402"/>
                  <a:gd name="connsiteY31" fmla="*/ 35339 h 120476"/>
                  <a:gd name="connsiteX32" fmla="*/ 186639 w 191402"/>
                  <a:gd name="connsiteY32" fmla="*/ 18670 h 120476"/>
                  <a:gd name="connsiteX33" fmla="*/ 174734 w 191402"/>
                  <a:gd name="connsiteY33" fmla="*/ 13908 h 120476"/>
                  <a:gd name="connsiteX34" fmla="*/ 167590 w 191402"/>
                  <a:gd name="connsiteY34" fmla="*/ 16289 h 120476"/>
                  <a:gd name="connsiteX35" fmla="*/ 146159 w 191402"/>
                  <a:gd name="connsiteY35" fmla="*/ 21052 h 120476"/>
                  <a:gd name="connsiteX36" fmla="*/ 134252 w 191402"/>
                  <a:gd name="connsiteY36" fmla="*/ 21052 h 120476"/>
                  <a:gd name="connsiteX0" fmla="*/ 13627 w 191402"/>
                  <a:gd name="connsiteY0" fmla="*/ 0 h 120476"/>
                  <a:gd name="connsiteX1" fmla="*/ 7200 w 191402"/>
                  <a:gd name="connsiteY1" fmla="*/ 3234 h 120476"/>
                  <a:gd name="connsiteX2" fmla="*/ 5150 w 191402"/>
                  <a:gd name="connsiteY2" fmla="*/ 13244 h 120476"/>
                  <a:gd name="connsiteX3" fmla="*/ 10377 w 191402"/>
                  <a:gd name="connsiteY3" fmla="*/ 8600 h 120476"/>
                  <a:gd name="connsiteX4" fmla="*/ 44 w 191402"/>
                  <a:gd name="connsiteY4" fmla="*/ 13908 h 120476"/>
                  <a:gd name="connsiteX5" fmla="*/ 4805 w 191402"/>
                  <a:gd name="connsiteY5" fmla="*/ 20870 h 120476"/>
                  <a:gd name="connsiteX6" fmla="*/ 10417 w 191402"/>
                  <a:gd name="connsiteY6" fmla="*/ 21052 h 120476"/>
                  <a:gd name="connsiteX7" fmla="*/ 44351 w 191402"/>
                  <a:gd name="connsiteY7" fmla="*/ 43874 h 120476"/>
                  <a:gd name="connsiteX8" fmla="*/ 25456 w 191402"/>
                  <a:gd name="connsiteY8" fmla="*/ 56589 h 120476"/>
                  <a:gd name="connsiteX9" fmla="*/ 25903 w 191402"/>
                  <a:gd name="connsiteY9" fmla="*/ 78884 h 120476"/>
                  <a:gd name="connsiteX10" fmla="*/ 23433 w 191402"/>
                  <a:gd name="connsiteY10" fmla="*/ 94559 h 120476"/>
                  <a:gd name="connsiteX11" fmla="*/ 24154 w 191402"/>
                  <a:gd name="connsiteY11" fmla="*/ 99633 h 120476"/>
                  <a:gd name="connsiteX12" fmla="*/ 45965 w 191402"/>
                  <a:gd name="connsiteY12" fmla="*/ 111289 h 120476"/>
                  <a:gd name="connsiteX13" fmla="*/ 33753 w 191402"/>
                  <a:gd name="connsiteY13" fmla="*/ 107387 h 120476"/>
                  <a:gd name="connsiteX14" fmla="*/ 55057 w 191402"/>
                  <a:gd name="connsiteY14" fmla="*/ 116369 h 120476"/>
                  <a:gd name="connsiteX15" fmla="*/ 58374 w 191402"/>
                  <a:gd name="connsiteY15" fmla="*/ 120326 h 120476"/>
                  <a:gd name="connsiteX16" fmla="*/ 67538 w 191402"/>
                  <a:gd name="connsiteY16" fmla="*/ 120147 h 120476"/>
                  <a:gd name="connsiteX17" fmla="*/ 79184 w 191402"/>
                  <a:gd name="connsiteY17" fmla="*/ 111888 h 120476"/>
                  <a:gd name="connsiteX18" fmla="*/ 81478 w 191402"/>
                  <a:gd name="connsiteY18" fmla="*/ 116597 h 120476"/>
                  <a:gd name="connsiteX19" fmla="*/ 79182 w 191402"/>
                  <a:gd name="connsiteY19" fmla="*/ 118823 h 120476"/>
                  <a:gd name="connsiteX20" fmla="*/ 116115 w 191402"/>
                  <a:gd name="connsiteY20" fmla="*/ 109529 h 120476"/>
                  <a:gd name="connsiteX21" fmla="*/ 147499 w 191402"/>
                  <a:gd name="connsiteY21" fmla="*/ 109794 h 120476"/>
                  <a:gd name="connsiteX22" fmla="*/ 172352 w 191402"/>
                  <a:gd name="connsiteY22" fmla="*/ 113920 h 120476"/>
                  <a:gd name="connsiteX23" fmla="*/ 162827 w 191402"/>
                  <a:gd name="connsiteY23" fmla="*/ 104395 h 120476"/>
                  <a:gd name="connsiteX24" fmla="*/ 158065 w 191402"/>
                  <a:gd name="connsiteY24" fmla="*/ 97252 h 120476"/>
                  <a:gd name="connsiteX25" fmla="*/ 162827 w 191402"/>
                  <a:gd name="connsiteY25" fmla="*/ 75820 h 120476"/>
                  <a:gd name="connsiteX26" fmla="*/ 169971 w 191402"/>
                  <a:gd name="connsiteY26" fmla="*/ 71058 h 120476"/>
                  <a:gd name="connsiteX27" fmla="*/ 179496 w 191402"/>
                  <a:gd name="connsiteY27" fmla="*/ 68677 h 120476"/>
                  <a:gd name="connsiteX28" fmla="*/ 181877 w 191402"/>
                  <a:gd name="connsiteY28" fmla="*/ 61533 h 120476"/>
                  <a:gd name="connsiteX29" fmla="*/ 186640 w 191402"/>
                  <a:gd name="connsiteY29" fmla="*/ 54389 h 120476"/>
                  <a:gd name="connsiteX30" fmla="*/ 189021 w 191402"/>
                  <a:gd name="connsiteY30" fmla="*/ 42483 h 120476"/>
                  <a:gd name="connsiteX31" fmla="*/ 191402 w 191402"/>
                  <a:gd name="connsiteY31" fmla="*/ 35339 h 120476"/>
                  <a:gd name="connsiteX32" fmla="*/ 186639 w 191402"/>
                  <a:gd name="connsiteY32" fmla="*/ 18670 h 120476"/>
                  <a:gd name="connsiteX33" fmla="*/ 174734 w 191402"/>
                  <a:gd name="connsiteY33" fmla="*/ 13908 h 120476"/>
                  <a:gd name="connsiteX34" fmla="*/ 167590 w 191402"/>
                  <a:gd name="connsiteY34" fmla="*/ 16289 h 120476"/>
                  <a:gd name="connsiteX35" fmla="*/ 146159 w 191402"/>
                  <a:gd name="connsiteY35" fmla="*/ 21052 h 120476"/>
                  <a:gd name="connsiteX36" fmla="*/ 134252 w 191402"/>
                  <a:gd name="connsiteY36" fmla="*/ 21052 h 120476"/>
                  <a:gd name="connsiteX0" fmla="*/ 9548 w 187323"/>
                  <a:gd name="connsiteY0" fmla="*/ 0 h 120476"/>
                  <a:gd name="connsiteX1" fmla="*/ 3121 w 187323"/>
                  <a:gd name="connsiteY1" fmla="*/ 3234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5103 w 187323"/>
                  <a:gd name="connsiteY19" fmla="*/ 118823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70655 w 187323"/>
                  <a:gd name="connsiteY33" fmla="*/ 13908 h 120476"/>
                  <a:gd name="connsiteX34" fmla="*/ 163511 w 187323"/>
                  <a:gd name="connsiteY34" fmla="*/ 16289 h 120476"/>
                  <a:gd name="connsiteX35" fmla="*/ 142080 w 187323"/>
                  <a:gd name="connsiteY35" fmla="*/ 21052 h 120476"/>
                  <a:gd name="connsiteX36" fmla="*/ 130173 w 187323"/>
                  <a:gd name="connsiteY36" fmla="*/ 21052 h 120476"/>
                  <a:gd name="connsiteX0" fmla="*/ 13647 w 187323"/>
                  <a:gd name="connsiteY0" fmla="*/ 0 h 119623"/>
                  <a:gd name="connsiteX1" fmla="*/ 3121 w 187323"/>
                  <a:gd name="connsiteY1" fmla="*/ 2381 h 119623"/>
                  <a:gd name="connsiteX2" fmla="*/ 1071 w 187323"/>
                  <a:gd name="connsiteY2" fmla="*/ 12391 h 119623"/>
                  <a:gd name="connsiteX3" fmla="*/ 6298 w 187323"/>
                  <a:gd name="connsiteY3" fmla="*/ 7747 h 119623"/>
                  <a:gd name="connsiteX4" fmla="*/ 64 w 187323"/>
                  <a:gd name="connsiteY4" fmla="*/ 14761 h 119623"/>
                  <a:gd name="connsiteX5" fmla="*/ 726 w 187323"/>
                  <a:gd name="connsiteY5" fmla="*/ 20017 h 119623"/>
                  <a:gd name="connsiteX6" fmla="*/ 6338 w 187323"/>
                  <a:gd name="connsiteY6" fmla="*/ 20199 h 119623"/>
                  <a:gd name="connsiteX7" fmla="*/ 40272 w 187323"/>
                  <a:gd name="connsiteY7" fmla="*/ 43021 h 119623"/>
                  <a:gd name="connsiteX8" fmla="*/ 21377 w 187323"/>
                  <a:gd name="connsiteY8" fmla="*/ 55736 h 119623"/>
                  <a:gd name="connsiteX9" fmla="*/ 21824 w 187323"/>
                  <a:gd name="connsiteY9" fmla="*/ 78031 h 119623"/>
                  <a:gd name="connsiteX10" fmla="*/ 19354 w 187323"/>
                  <a:gd name="connsiteY10" fmla="*/ 93706 h 119623"/>
                  <a:gd name="connsiteX11" fmla="*/ 20075 w 187323"/>
                  <a:gd name="connsiteY11" fmla="*/ 98780 h 119623"/>
                  <a:gd name="connsiteX12" fmla="*/ 41886 w 187323"/>
                  <a:gd name="connsiteY12" fmla="*/ 110436 h 119623"/>
                  <a:gd name="connsiteX13" fmla="*/ 29674 w 187323"/>
                  <a:gd name="connsiteY13" fmla="*/ 106534 h 119623"/>
                  <a:gd name="connsiteX14" fmla="*/ 50978 w 187323"/>
                  <a:gd name="connsiteY14" fmla="*/ 115516 h 119623"/>
                  <a:gd name="connsiteX15" fmla="*/ 54295 w 187323"/>
                  <a:gd name="connsiteY15" fmla="*/ 119473 h 119623"/>
                  <a:gd name="connsiteX16" fmla="*/ 63459 w 187323"/>
                  <a:gd name="connsiteY16" fmla="*/ 119294 h 119623"/>
                  <a:gd name="connsiteX17" fmla="*/ 75105 w 187323"/>
                  <a:gd name="connsiteY17" fmla="*/ 111035 h 119623"/>
                  <a:gd name="connsiteX18" fmla="*/ 77399 w 187323"/>
                  <a:gd name="connsiteY18" fmla="*/ 115744 h 119623"/>
                  <a:gd name="connsiteX19" fmla="*/ 75103 w 187323"/>
                  <a:gd name="connsiteY19" fmla="*/ 117970 h 119623"/>
                  <a:gd name="connsiteX20" fmla="*/ 112036 w 187323"/>
                  <a:gd name="connsiteY20" fmla="*/ 108676 h 119623"/>
                  <a:gd name="connsiteX21" fmla="*/ 143420 w 187323"/>
                  <a:gd name="connsiteY21" fmla="*/ 108941 h 119623"/>
                  <a:gd name="connsiteX22" fmla="*/ 168273 w 187323"/>
                  <a:gd name="connsiteY22" fmla="*/ 113067 h 119623"/>
                  <a:gd name="connsiteX23" fmla="*/ 158748 w 187323"/>
                  <a:gd name="connsiteY23" fmla="*/ 103542 h 119623"/>
                  <a:gd name="connsiteX24" fmla="*/ 153986 w 187323"/>
                  <a:gd name="connsiteY24" fmla="*/ 96399 h 119623"/>
                  <a:gd name="connsiteX25" fmla="*/ 158748 w 187323"/>
                  <a:gd name="connsiteY25" fmla="*/ 74967 h 119623"/>
                  <a:gd name="connsiteX26" fmla="*/ 165892 w 187323"/>
                  <a:gd name="connsiteY26" fmla="*/ 70205 h 119623"/>
                  <a:gd name="connsiteX27" fmla="*/ 175417 w 187323"/>
                  <a:gd name="connsiteY27" fmla="*/ 67824 h 119623"/>
                  <a:gd name="connsiteX28" fmla="*/ 177798 w 187323"/>
                  <a:gd name="connsiteY28" fmla="*/ 60680 h 119623"/>
                  <a:gd name="connsiteX29" fmla="*/ 182561 w 187323"/>
                  <a:gd name="connsiteY29" fmla="*/ 53536 h 119623"/>
                  <a:gd name="connsiteX30" fmla="*/ 184942 w 187323"/>
                  <a:gd name="connsiteY30" fmla="*/ 41630 h 119623"/>
                  <a:gd name="connsiteX31" fmla="*/ 187323 w 187323"/>
                  <a:gd name="connsiteY31" fmla="*/ 34486 h 119623"/>
                  <a:gd name="connsiteX32" fmla="*/ 182560 w 187323"/>
                  <a:gd name="connsiteY32" fmla="*/ 17817 h 119623"/>
                  <a:gd name="connsiteX33" fmla="*/ 170655 w 187323"/>
                  <a:gd name="connsiteY33" fmla="*/ 13055 h 119623"/>
                  <a:gd name="connsiteX34" fmla="*/ 163511 w 187323"/>
                  <a:gd name="connsiteY34" fmla="*/ 15436 h 119623"/>
                  <a:gd name="connsiteX35" fmla="*/ 142080 w 187323"/>
                  <a:gd name="connsiteY35" fmla="*/ 20199 h 119623"/>
                  <a:gd name="connsiteX36" fmla="*/ 130173 w 187323"/>
                  <a:gd name="connsiteY36" fmla="*/ 20199 h 119623"/>
                  <a:gd name="connsiteX0" fmla="*/ 13647 w 187323"/>
                  <a:gd name="connsiteY0" fmla="*/ 0 h 119623"/>
                  <a:gd name="connsiteX1" fmla="*/ 7220 w 187323"/>
                  <a:gd name="connsiteY1" fmla="*/ 5794 h 119623"/>
                  <a:gd name="connsiteX2" fmla="*/ 1071 w 187323"/>
                  <a:gd name="connsiteY2" fmla="*/ 12391 h 119623"/>
                  <a:gd name="connsiteX3" fmla="*/ 6298 w 187323"/>
                  <a:gd name="connsiteY3" fmla="*/ 7747 h 119623"/>
                  <a:gd name="connsiteX4" fmla="*/ 64 w 187323"/>
                  <a:gd name="connsiteY4" fmla="*/ 14761 h 119623"/>
                  <a:gd name="connsiteX5" fmla="*/ 726 w 187323"/>
                  <a:gd name="connsiteY5" fmla="*/ 20017 h 119623"/>
                  <a:gd name="connsiteX6" fmla="*/ 6338 w 187323"/>
                  <a:gd name="connsiteY6" fmla="*/ 20199 h 119623"/>
                  <a:gd name="connsiteX7" fmla="*/ 40272 w 187323"/>
                  <a:gd name="connsiteY7" fmla="*/ 43021 h 119623"/>
                  <a:gd name="connsiteX8" fmla="*/ 21377 w 187323"/>
                  <a:gd name="connsiteY8" fmla="*/ 55736 h 119623"/>
                  <a:gd name="connsiteX9" fmla="*/ 21824 w 187323"/>
                  <a:gd name="connsiteY9" fmla="*/ 78031 h 119623"/>
                  <a:gd name="connsiteX10" fmla="*/ 19354 w 187323"/>
                  <a:gd name="connsiteY10" fmla="*/ 93706 h 119623"/>
                  <a:gd name="connsiteX11" fmla="*/ 20075 w 187323"/>
                  <a:gd name="connsiteY11" fmla="*/ 98780 h 119623"/>
                  <a:gd name="connsiteX12" fmla="*/ 41886 w 187323"/>
                  <a:gd name="connsiteY12" fmla="*/ 110436 h 119623"/>
                  <a:gd name="connsiteX13" fmla="*/ 29674 w 187323"/>
                  <a:gd name="connsiteY13" fmla="*/ 106534 h 119623"/>
                  <a:gd name="connsiteX14" fmla="*/ 50978 w 187323"/>
                  <a:gd name="connsiteY14" fmla="*/ 115516 h 119623"/>
                  <a:gd name="connsiteX15" fmla="*/ 54295 w 187323"/>
                  <a:gd name="connsiteY15" fmla="*/ 119473 h 119623"/>
                  <a:gd name="connsiteX16" fmla="*/ 63459 w 187323"/>
                  <a:gd name="connsiteY16" fmla="*/ 119294 h 119623"/>
                  <a:gd name="connsiteX17" fmla="*/ 75105 w 187323"/>
                  <a:gd name="connsiteY17" fmla="*/ 111035 h 119623"/>
                  <a:gd name="connsiteX18" fmla="*/ 77399 w 187323"/>
                  <a:gd name="connsiteY18" fmla="*/ 115744 h 119623"/>
                  <a:gd name="connsiteX19" fmla="*/ 75103 w 187323"/>
                  <a:gd name="connsiteY19" fmla="*/ 117970 h 119623"/>
                  <a:gd name="connsiteX20" fmla="*/ 112036 w 187323"/>
                  <a:gd name="connsiteY20" fmla="*/ 108676 h 119623"/>
                  <a:gd name="connsiteX21" fmla="*/ 143420 w 187323"/>
                  <a:gd name="connsiteY21" fmla="*/ 108941 h 119623"/>
                  <a:gd name="connsiteX22" fmla="*/ 168273 w 187323"/>
                  <a:gd name="connsiteY22" fmla="*/ 113067 h 119623"/>
                  <a:gd name="connsiteX23" fmla="*/ 158748 w 187323"/>
                  <a:gd name="connsiteY23" fmla="*/ 103542 h 119623"/>
                  <a:gd name="connsiteX24" fmla="*/ 153986 w 187323"/>
                  <a:gd name="connsiteY24" fmla="*/ 96399 h 119623"/>
                  <a:gd name="connsiteX25" fmla="*/ 158748 w 187323"/>
                  <a:gd name="connsiteY25" fmla="*/ 74967 h 119623"/>
                  <a:gd name="connsiteX26" fmla="*/ 165892 w 187323"/>
                  <a:gd name="connsiteY26" fmla="*/ 70205 h 119623"/>
                  <a:gd name="connsiteX27" fmla="*/ 175417 w 187323"/>
                  <a:gd name="connsiteY27" fmla="*/ 67824 h 119623"/>
                  <a:gd name="connsiteX28" fmla="*/ 177798 w 187323"/>
                  <a:gd name="connsiteY28" fmla="*/ 60680 h 119623"/>
                  <a:gd name="connsiteX29" fmla="*/ 182561 w 187323"/>
                  <a:gd name="connsiteY29" fmla="*/ 53536 h 119623"/>
                  <a:gd name="connsiteX30" fmla="*/ 184942 w 187323"/>
                  <a:gd name="connsiteY30" fmla="*/ 41630 h 119623"/>
                  <a:gd name="connsiteX31" fmla="*/ 187323 w 187323"/>
                  <a:gd name="connsiteY31" fmla="*/ 34486 h 119623"/>
                  <a:gd name="connsiteX32" fmla="*/ 182560 w 187323"/>
                  <a:gd name="connsiteY32" fmla="*/ 17817 h 119623"/>
                  <a:gd name="connsiteX33" fmla="*/ 170655 w 187323"/>
                  <a:gd name="connsiteY33" fmla="*/ 13055 h 119623"/>
                  <a:gd name="connsiteX34" fmla="*/ 163511 w 187323"/>
                  <a:gd name="connsiteY34" fmla="*/ 15436 h 119623"/>
                  <a:gd name="connsiteX35" fmla="*/ 142080 w 187323"/>
                  <a:gd name="connsiteY35" fmla="*/ 20199 h 119623"/>
                  <a:gd name="connsiteX36" fmla="*/ 130173 w 187323"/>
                  <a:gd name="connsiteY36" fmla="*/ 20199 h 119623"/>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5103 w 187323"/>
                  <a:gd name="connsiteY19" fmla="*/ 118823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70655 w 187323"/>
                  <a:gd name="connsiteY33" fmla="*/ 13908 h 120476"/>
                  <a:gd name="connsiteX34" fmla="*/ 163511 w 187323"/>
                  <a:gd name="connsiteY34" fmla="*/ 16289 h 120476"/>
                  <a:gd name="connsiteX35" fmla="*/ 142080 w 187323"/>
                  <a:gd name="connsiteY35" fmla="*/ 21052 h 120476"/>
                  <a:gd name="connsiteX36" fmla="*/ 130173 w 187323"/>
                  <a:gd name="connsiteY36" fmla="*/ 21052 h 120476"/>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8177 w 187323"/>
                  <a:gd name="connsiteY19" fmla="*/ 115410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70655 w 187323"/>
                  <a:gd name="connsiteY33" fmla="*/ 13908 h 120476"/>
                  <a:gd name="connsiteX34" fmla="*/ 163511 w 187323"/>
                  <a:gd name="connsiteY34" fmla="*/ 16289 h 120476"/>
                  <a:gd name="connsiteX35" fmla="*/ 142080 w 187323"/>
                  <a:gd name="connsiteY35" fmla="*/ 21052 h 120476"/>
                  <a:gd name="connsiteX36" fmla="*/ 130173 w 187323"/>
                  <a:gd name="connsiteY36" fmla="*/ 21052 h 120476"/>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8177 w 187323"/>
                  <a:gd name="connsiteY19" fmla="*/ 115410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70655 w 187323"/>
                  <a:gd name="connsiteY33" fmla="*/ 13908 h 120476"/>
                  <a:gd name="connsiteX34" fmla="*/ 139943 w 187323"/>
                  <a:gd name="connsiteY34" fmla="*/ 35058 h 120476"/>
                  <a:gd name="connsiteX35" fmla="*/ 142080 w 187323"/>
                  <a:gd name="connsiteY35" fmla="*/ 21052 h 120476"/>
                  <a:gd name="connsiteX36" fmla="*/ 130173 w 187323"/>
                  <a:gd name="connsiteY36" fmla="*/ 21052 h 120476"/>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8177 w 187323"/>
                  <a:gd name="connsiteY19" fmla="*/ 115410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82560 w 187323"/>
                  <a:gd name="connsiteY32" fmla="*/ 18670 h 120476"/>
                  <a:gd name="connsiteX33" fmla="*/ 152210 w 187323"/>
                  <a:gd name="connsiteY33" fmla="*/ 36090 h 120476"/>
                  <a:gd name="connsiteX34" fmla="*/ 139943 w 187323"/>
                  <a:gd name="connsiteY34" fmla="*/ 35058 h 120476"/>
                  <a:gd name="connsiteX35" fmla="*/ 142080 w 187323"/>
                  <a:gd name="connsiteY35" fmla="*/ 21052 h 120476"/>
                  <a:gd name="connsiteX36" fmla="*/ 130173 w 187323"/>
                  <a:gd name="connsiteY36" fmla="*/ 21052 h 120476"/>
                  <a:gd name="connsiteX0" fmla="*/ 24918 w 187323"/>
                  <a:gd name="connsiteY0" fmla="*/ 0 h 120476"/>
                  <a:gd name="connsiteX1" fmla="*/ 7220 w 187323"/>
                  <a:gd name="connsiteY1" fmla="*/ 6647 h 120476"/>
                  <a:gd name="connsiteX2" fmla="*/ 1071 w 187323"/>
                  <a:gd name="connsiteY2" fmla="*/ 13244 h 120476"/>
                  <a:gd name="connsiteX3" fmla="*/ 6298 w 187323"/>
                  <a:gd name="connsiteY3" fmla="*/ 8600 h 120476"/>
                  <a:gd name="connsiteX4" fmla="*/ 64 w 187323"/>
                  <a:gd name="connsiteY4" fmla="*/ 15614 h 120476"/>
                  <a:gd name="connsiteX5" fmla="*/ 726 w 187323"/>
                  <a:gd name="connsiteY5" fmla="*/ 20870 h 120476"/>
                  <a:gd name="connsiteX6" fmla="*/ 6338 w 187323"/>
                  <a:gd name="connsiteY6" fmla="*/ 21052 h 120476"/>
                  <a:gd name="connsiteX7" fmla="*/ 40272 w 187323"/>
                  <a:gd name="connsiteY7" fmla="*/ 43874 h 120476"/>
                  <a:gd name="connsiteX8" fmla="*/ 21377 w 187323"/>
                  <a:gd name="connsiteY8" fmla="*/ 56589 h 120476"/>
                  <a:gd name="connsiteX9" fmla="*/ 21824 w 187323"/>
                  <a:gd name="connsiteY9" fmla="*/ 78884 h 120476"/>
                  <a:gd name="connsiteX10" fmla="*/ 19354 w 187323"/>
                  <a:gd name="connsiteY10" fmla="*/ 94559 h 120476"/>
                  <a:gd name="connsiteX11" fmla="*/ 20075 w 187323"/>
                  <a:gd name="connsiteY11" fmla="*/ 99633 h 120476"/>
                  <a:gd name="connsiteX12" fmla="*/ 41886 w 187323"/>
                  <a:gd name="connsiteY12" fmla="*/ 111289 h 120476"/>
                  <a:gd name="connsiteX13" fmla="*/ 29674 w 187323"/>
                  <a:gd name="connsiteY13" fmla="*/ 107387 h 120476"/>
                  <a:gd name="connsiteX14" fmla="*/ 50978 w 187323"/>
                  <a:gd name="connsiteY14" fmla="*/ 116369 h 120476"/>
                  <a:gd name="connsiteX15" fmla="*/ 54295 w 187323"/>
                  <a:gd name="connsiteY15" fmla="*/ 120326 h 120476"/>
                  <a:gd name="connsiteX16" fmla="*/ 63459 w 187323"/>
                  <a:gd name="connsiteY16" fmla="*/ 120147 h 120476"/>
                  <a:gd name="connsiteX17" fmla="*/ 75105 w 187323"/>
                  <a:gd name="connsiteY17" fmla="*/ 111888 h 120476"/>
                  <a:gd name="connsiteX18" fmla="*/ 77399 w 187323"/>
                  <a:gd name="connsiteY18" fmla="*/ 116597 h 120476"/>
                  <a:gd name="connsiteX19" fmla="*/ 78177 w 187323"/>
                  <a:gd name="connsiteY19" fmla="*/ 115410 h 120476"/>
                  <a:gd name="connsiteX20" fmla="*/ 112036 w 187323"/>
                  <a:gd name="connsiteY20" fmla="*/ 109529 h 120476"/>
                  <a:gd name="connsiteX21" fmla="*/ 143420 w 187323"/>
                  <a:gd name="connsiteY21" fmla="*/ 109794 h 120476"/>
                  <a:gd name="connsiteX22" fmla="*/ 168273 w 187323"/>
                  <a:gd name="connsiteY22" fmla="*/ 113920 h 120476"/>
                  <a:gd name="connsiteX23" fmla="*/ 158748 w 187323"/>
                  <a:gd name="connsiteY23" fmla="*/ 104395 h 120476"/>
                  <a:gd name="connsiteX24" fmla="*/ 153986 w 187323"/>
                  <a:gd name="connsiteY24" fmla="*/ 97252 h 120476"/>
                  <a:gd name="connsiteX25" fmla="*/ 158748 w 187323"/>
                  <a:gd name="connsiteY25" fmla="*/ 75820 h 120476"/>
                  <a:gd name="connsiteX26" fmla="*/ 165892 w 187323"/>
                  <a:gd name="connsiteY26" fmla="*/ 71058 h 120476"/>
                  <a:gd name="connsiteX27" fmla="*/ 175417 w 187323"/>
                  <a:gd name="connsiteY27" fmla="*/ 68677 h 120476"/>
                  <a:gd name="connsiteX28" fmla="*/ 177798 w 187323"/>
                  <a:gd name="connsiteY28" fmla="*/ 61533 h 120476"/>
                  <a:gd name="connsiteX29" fmla="*/ 182561 w 187323"/>
                  <a:gd name="connsiteY29" fmla="*/ 54389 h 120476"/>
                  <a:gd name="connsiteX30" fmla="*/ 184942 w 187323"/>
                  <a:gd name="connsiteY30" fmla="*/ 42483 h 120476"/>
                  <a:gd name="connsiteX31" fmla="*/ 187323 w 187323"/>
                  <a:gd name="connsiteY31" fmla="*/ 35339 h 120476"/>
                  <a:gd name="connsiteX32" fmla="*/ 157968 w 187323"/>
                  <a:gd name="connsiteY32" fmla="*/ 45117 h 120476"/>
                  <a:gd name="connsiteX33" fmla="*/ 152210 w 187323"/>
                  <a:gd name="connsiteY33" fmla="*/ 36090 h 120476"/>
                  <a:gd name="connsiteX34" fmla="*/ 139943 w 187323"/>
                  <a:gd name="connsiteY34" fmla="*/ 35058 h 120476"/>
                  <a:gd name="connsiteX35" fmla="*/ 142080 w 187323"/>
                  <a:gd name="connsiteY35" fmla="*/ 21052 h 120476"/>
                  <a:gd name="connsiteX36" fmla="*/ 130173 w 187323"/>
                  <a:gd name="connsiteY36" fmla="*/ 21052 h 120476"/>
                  <a:gd name="connsiteX0" fmla="*/ 24918 w 185731"/>
                  <a:gd name="connsiteY0" fmla="*/ 0 h 120476"/>
                  <a:gd name="connsiteX1" fmla="*/ 7220 w 185731"/>
                  <a:gd name="connsiteY1" fmla="*/ 6647 h 120476"/>
                  <a:gd name="connsiteX2" fmla="*/ 1071 w 185731"/>
                  <a:gd name="connsiteY2" fmla="*/ 13244 h 120476"/>
                  <a:gd name="connsiteX3" fmla="*/ 6298 w 185731"/>
                  <a:gd name="connsiteY3" fmla="*/ 8600 h 120476"/>
                  <a:gd name="connsiteX4" fmla="*/ 64 w 185731"/>
                  <a:gd name="connsiteY4" fmla="*/ 15614 h 120476"/>
                  <a:gd name="connsiteX5" fmla="*/ 726 w 185731"/>
                  <a:gd name="connsiteY5" fmla="*/ 20870 h 120476"/>
                  <a:gd name="connsiteX6" fmla="*/ 6338 w 185731"/>
                  <a:gd name="connsiteY6" fmla="*/ 21052 h 120476"/>
                  <a:gd name="connsiteX7" fmla="*/ 40272 w 185731"/>
                  <a:gd name="connsiteY7" fmla="*/ 43874 h 120476"/>
                  <a:gd name="connsiteX8" fmla="*/ 21377 w 185731"/>
                  <a:gd name="connsiteY8" fmla="*/ 56589 h 120476"/>
                  <a:gd name="connsiteX9" fmla="*/ 21824 w 185731"/>
                  <a:gd name="connsiteY9" fmla="*/ 78884 h 120476"/>
                  <a:gd name="connsiteX10" fmla="*/ 19354 w 185731"/>
                  <a:gd name="connsiteY10" fmla="*/ 94559 h 120476"/>
                  <a:gd name="connsiteX11" fmla="*/ 20075 w 185731"/>
                  <a:gd name="connsiteY11" fmla="*/ 99633 h 120476"/>
                  <a:gd name="connsiteX12" fmla="*/ 41886 w 185731"/>
                  <a:gd name="connsiteY12" fmla="*/ 111289 h 120476"/>
                  <a:gd name="connsiteX13" fmla="*/ 29674 w 185731"/>
                  <a:gd name="connsiteY13" fmla="*/ 107387 h 120476"/>
                  <a:gd name="connsiteX14" fmla="*/ 50978 w 185731"/>
                  <a:gd name="connsiteY14" fmla="*/ 116369 h 120476"/>
                  <a:gd name="connsiteX15" fmla="*/ 54295 w 185731"/>
                  <a:gd name="connsiteY15" fmla="*/ 120326 h 120476"/>
                  <a:gd name="connsiteX16" fmla="*/ 63459 w 185731"/>
                  <a:gd name="connsiteY16" fmla="*/ 120147 h 120476"/>
                  <a:gd name="connsiteX17" fmla="*/ 75105 w 185731"/>
                  <a:gd name="connsiteY17" fmla="*/ 111888 h 120476"/>
                  <a:gd name="connsiteX18" fmla="*/ 77399 w 185731"/>
                  <a:gd name="connsiteY18" fmla="*/ 116597 h 120476"/>
                  <a:gd name="connsiteX19" fmla="*/ 78177 w 185731"/>
                  <a:gd name="connsiteY19" fmla="*/ 115410 h 120476"/>
                  <a:gd name="connsiteX20" fmla="*/ 112036 w 185731"/>
                  <a:gd name="connsiteY20" fmla="*/ 109529 h 120476"/>
                  <a:gd name="connsiteX21" fmla="*/ 143420 w 185731"/>
                  <a:gd name="connsiteY21" fmla="*/ 109794 h 120476"/>
                  <a:gd name="connsiteX22" fmla="*/ 168273 w 185731"/>
                  <a:gd name="connsiteY22" fmla="*/ 113920 h 120476"/>
                  <a:gd name="connsiteX23" fmla="*/ 158748 w 185731"/>
                  <a:gd name="connsiteY23" fmla="*/ 104395 h 120476"/>
                  <a:gd name="connsiteX24" fmla="*/ 153986 w 185731"/>
                  <a:gd name="connsiteY24" fmla="*/ 97252 h 120476"/>
                  <a:gd name="connsiteX25" fmla="*/ 158748 w 185731"/>
                  <a:gd name="connsiteY25" fmla="*/ 75820 h 120476"/>
                  <a:gd name="connsiteX26" fmla="*/ 165892 w 185731"/>
                  <a:gd name="connsiteY26" fmla="*/ 71058 h 120476"/>
                  <a:gd name="connsiteX27" fmla="*/ 175417 w 185731"/>
                  <a:gd name="connsiteY27" fmla="*/ 68677 h 120476"/>
                  <a:gd name="connsiteX28" fmla="*/ 177798 w 185731"/>
                  <a:gd name="connsiteY28" fmla="*/ 61533 h 120476"/>
                  <a:gd name="connsiteX29" fmla="*/ 182561 w 185731"/>
                  <a:gd name="connsiteY29" fmla="*/ 54389 h 120476"/>
                  <a:gd name="connsiteX30" fmla="*/ 184942 w 185731"/>
                  <a:gd name="connsiteY30" fmla="*/ 42483 h 120476"/>
                  <a:gd name="connsiteX31" fmla="*/ 168879 w 185731"/>
                  <a:gd name="connsiteY31" fmla="*/ 47283 h 120476"/>
                  <a:gd name="connsiteX32" fmla="*/ 157968 w 185731"/>
                  <a:gd name="connsiteY32" fmla="*/ 45117 h 120476"/>
                  <a:gd name="connsiteX33" fmla="*/ 152210 w 185731"/>
                  <a:gd name="connsiteY33" fmla="*/ 36090 h 120476"/>
                  <a:gd name="connsiteX34" fmla="*/ 139943 w 185731"/>
                  <a:gd name="connsiteY34" fmla="*/ 35058 h 120476"/>
                  <a:gd name="connsiteX35" fmla="*/ 142080 w 185731"/>
                  <a:gd name="connsiteY35" fmla="*/ 21052 h 120476"/>
                  <a:gd name="connsiteX36" fmla="*/ 130173 w 185731"/>
                  <a:gd name="connsiteY36" fmla="*/ 21052 h 120476"/>
                  <a:gd name="connsiteX0" fmla="*/ 24918 w 183766"/>
                  <a:gd name="connsiteY0" fmla="*/ 0 h 120476"/>
                  <a:gd name="connsiteX1" fmla="*/ 7220 w 183766"/>
                  <a:gd name="connsiteY1" fmla="*/ 6647 h 120476"/>
                  <a:gd name="connsiteX2" fmla="*/ 1071 w 183766"/>
                  <a:gd name="connsiteY2" fmla="*/ 13244 h 120476"/>
                  <a:gd name="connsiteX3" fmla="*/ 6298 w 183766"/>
                  <a:gd name="connsiteY3" fmla="*/ 8600 h 120476"/>
                  <a:gd name="connsiteX4" fmla="*/ 64 w 183766"/>
                  <a:gd name="connsiteY4" fmla="*/ 15614 h 120476"/>
                  <a:gd name="connsiteX5" fmla="*/ 726 w 183766"/>
                  <a:gd name="connsiteY5" fmla="*/ 20870 h 120476"/>
                  <a:gd name="connsiteX6" fmla="*/ 6338 w 183766"/>
                  <a:gd name="connsiteY6" fmla="*/ 21052 h 120476"/>
                  <a:gd name="connsiteX7" fmla="*/ 40272 w 183766"/>
                  <a:gd name="connsiteY7" fmla="*/ 43874 h 120476"/>
                  <a:gd name="connsiteX8" fmla="*/ 21377 w 183766"/>
                  <a:gd name="connsiteY8" fmla="*/ 56589 h 120476"/>
                  <a:gd name="connsiteX9" fmla="*/ 21824 w 183766"/>
                  <a:gd name="connsiteY9" fmla="*/ 78884 h 120476"/>
                  <a:gd name="connsiteX10" fmla="*/ 19354 w 183766"/>
                  <a:gd name="connsiteY10" fmla="*/ 94559 h 120476"/>
                  <a:gd name="connsiteX11" fmla="*/ 20075 w 183766"/>
                  <a:gd name="connsiteY11" fmla="*/ 99633 h 120476"/>
                  <a:gd name="connsiteX12" fmla="*/ 41886 w 183766"/>
                  <a:gd name="connsiteY12" fmla="*/ 111289 h 120476"/>
                  <a:gd name="connsiteX13" fmla="*/ 29674 w 183766"/>
                  <a:gd name="connsiteY13" fmla="*/ 107387 h 120476"/>
                  <a:gd name="connsiteX14" fmla="*/ 50978 w 183766"/>
                  <a:gd name="connsiteY14" fmla="*/ 116369 h 120476"/>
                  <a:gd name="connsiteX15" fmla="*/ 54295 w 183766"/>
                  <a:gd name="connsiteY15" fmla="*/ 120326 h 120476"/>
                  <a:gd name="connsiteX16" fmla="*/ 63459 w 183766"/>
                  <a:gd name="connsiteY16" fmla="*/ 120147 h 120476"/>
                  <a:gd name="connsiteX17" fmla="*/ 75105 w 183766"/>
                  <a:gd name="connsiteY17" fmla="*/ 111888 h 120476"/>
                  <a:gd name="connsiteX18" fmla="*/ 77399 w 183766"/>
                  <a:gd name="connsiteY18" fmla="*/ 116597 h 120476"/>
                  <a:gd name="connsiteX19" fmla="*/ 78177 w 183766"/>
                  <a:gd name="connsiteY19" fmla="*/ 115410 h 120476"/>
                  <a:gd name="connsiteX20" fmla="*/ 112036 w 183766"/>
                  <a:gd name="connsiteY20" fmla="*/ 109529 h 120476"/>
                  <a:gd name="connsiteX21" fmla="*/ 143420 w 183766"/>
                  <a:gd name="connsiteY21" fmla="*/ 109794 h 120476"/>
                  <a:gd name="connsiteX22" fmla="*/ 168273 w 183766"/>
                  <a:gd name="connsiteY22" fmla="*/ 113920 h 120476"/>
                  <a:gd name="connsiteX23" fmla="*/ 158748 w 183766"/>
                  <a:gd name="connsiteY23" fmla="*/ 104395 h 120476"/>
                  <a:gd name="connsiteX24" fmla="*/ 153986 w 183766"/>
                  <a:gd name="connsiteY24" fmla="*/ 97252 h 120476"/>
                  <a:gd name="connsiteX25" fmla="*/ 158748 w 183766"/>
                  <a:gd name="connsiteY25" fmla="*/ 75820 h 120476"/>
                  <a:gd name="connsiteX26" fmla="*/ 165892 w 183766"/>
                  <a:gd name="connsiteY26" fmla="*/ 71058 h 120476"/>
                  <a:gd name="connsiteX27" fmla="*/ 175417 w 183766"/>
                  <a:gd name="connsiteY27" fmla="*/ 68677 h 120476"/>
                  <a:gd name="connsiteX28" fmla="*/ 177798 w 183766"/>
                  <a:gd name="connsiteY28" fmla="*/ 61533 h 120476"/>
                  <a:gd name="connsiteX29" fmla="*/ 182561 w 183766"/>
                  <a:gd name="connsiteY29" fmla="*/ 54389 h 120476"/>
                  <a:gd name="connsiteX30" fmla="*/ 153177 w 183766"/>
                  <a:gd name="connsiteY30" fmla="*/ 62958 h 120476"/>
                  <a:gd name="connsiteX31" fmla="*/ 168879 w 183766"/>
                  <a:gd name="connsiteY31" fmla="*/ 47283 h 120476"/>
                  <a:gd name="connsiteX32" fmla="*/ 157968 w 183766"/>
                  <a:gd name="connsiteY32" fmla="*/ 45117 h 120476"/>
                  <a:gd name="connsiteX33" fmla="*/ 152210 w 183766"/>
                  <a:gd name="connsiteY33" fmla="*/ 36090 h 120476"/>
                  <a:gd name="connsiteX34" fmla="*/ 139943 w 183766"/>
                  <a:gd name="connsiteY34" fmla="*/ 35058 h 120476"/>
                  <a:gd name="connsiteX35" fmla="*/ 142080 w 183766"/>
                  <a:gd name="connsiteY35" fmla="*/ 21052 h 120476"/>
                  <a:gd name="connsiteX36" fmla="*/ 130173 w 183766"/>
                  <a:gd name="connsiteY36" fmla="*/ 21052 h 120476"/>
                  <a:gd name="connsiteX0" fmla="*/ 24918 w 182575"/>
                  <a:gd name="connsiteY0" fmla="*/ 0 h 120476"/>
                  <a:gd name="connsiteX1" fmla="*/ 7220 w 182575"/>
                  <a:gd name="connsiteY1" fmla="*/ 6647 h 120476"/>
                  <a:gd name="connsiteX2" fmla="*/ 1071 w 182575"/>
                  <a:gd name="connsiteY2" fmla="*/ 13244 h 120476"/>
                  <a:gd name="connsiteX3" fmla="*/ 6298 w 182575"/>
                  <a:gd name="connsiteY3" fmla="*/ 8600 h 120476"/>
                  <a:gd name="connsiteX4" fmla="*/ 64 w 182575"/>
                  <a:gd name="connsiteY4" fmla="*/ 15614 h 120476"/>
                  <a:gd name="connsiteX5" fmla="*/ 726 w 182575"/>
                  <a:gd name="connsiteY5" fmla="*/ 20870 h 120476"/>
                  <a:gd name="connsiteX6" fmla="*/ 6338 w 182575"/>
                  <a:gd name="connsiteY6" fmla="*/ 21052 h 120476"/>
                  <a:gd name="connsiteX7" fmla="*/ 40272 w 182575"/>
                  <a:gd name="connsiteY7" fmla="*/ 43874 h 120476"/>
                  <a:gd name="connsiteX8" fmla="*/ 21377 w 182575"/>
                  <a:gd name="connsiteY8" fmla="*/ 56589 h 120476"/>
                  <a:gd name="connsiteX9" fmla="*/ 21824 w 182575"/>
                  <a:gd name="connsiteY9" fmla="*/ 78884 h 120476"/>
                  <a:gd name="connsiteX10" fmla="*/ 19354 w 182575"/>
                  <a:gd name="connsiteY10" fmla="*/ 94559 h 120476"/>
                  <a:gd name="connsiteX11" fmla="*/ 20075 w 182575"/>
                  <a:gd name="connsiteY11" fmla="*/ 99633 h 120476"/>
                  <a:gd name="connsiteX12" fmla="*/ 41886 w 182575"/>
                  <a:gd name="connsiteY12" fmla="*/ 111289 h 120476"/>
                  <a:gd name="connsiteX13" fmla="*/ 29674 w 182575"/>
                  <a:gd name="connsiteY13" fmla="*/ 107387 h 120476"/>
                  <a:gd name="connsiteX14" fmla="*/ 50978 w 182575"/>
                  <a:gd name="connsiteY14" fmla="*/ 116369 h 120476"/>
                  <a:gd name="connsiteX15" fmla="*/ 54295 w 182575"/>
                  <a:gd name="connsiteY15" fmla="*/ 120326 h 120476"/>
                  <a:gd name="connsiteX16" fmla="*/ 63459 w 182575"/>
                  <a:gd name="connsiteY16" fmla="*/ 120147 h 120476"/>
                  <a:gd name="connsiteX17" fmla="*/ 75105 w 182575"/>
                  <a:gd name="connsiteY17" fmla="*/ 111888 h 120476"/>
                  <a:gd name="connsiteX18" fmla="*/ 77399 w 182575"/>
                  <a:gd name="connsiteY18" fmla="*/ 116597 h 120476"/>
                  <a:gd name="connsiteX19" fmla="*/ 78177 w 182575"/>
                  <a:gd name="connsiteY19" fmla="*/ 115410 h 120476"/>
                  <a:gd name="connsiteX20" fmla="*/ 112036 w 182575"/>
                  <a:gd name="connsiteY20" fmla="*/ 109529 h 120476"/>
                  <a:gd name="connsiteX21" fmla="*/ 143420 w 182575"/>
                  <a:gd name="connsiteY21" fmla="*/ 109794 h 120476"/>
                  <a:gd name="connsiteX22" fmla="*/ 168273 w 182575"/>
                  <a:gd name="connsiteY22" fmla="*/ 113920 h 120476"/>
                  <a:gd name="connsiteX23" fmla="*/ 158748 w 182575"/>
                  <a:gd name="connsiteY23" fmla="*/ 104395 h 120476"/>
                  <a:gd name="connsiteX24" fmla="*/ 153986 w 182575"/>
                  <a:gd name="connsiteY24" fmla="*/ 97252 h 120476"/>
                  <a:gd name="connsiteX25" fmla="*/ 158748 w 182575"/>
                  <a:gd name="connsiteY25" fmla="*/ 75820 h 120476"/>
                  <a:gd name="connsiteX26" fmla="*/ 165892 w 182575"/>
                  <a:gd name="connsiteY26" fmla="*/ 71058 h 120476"/>
                  <a:gd name="connsiteX27" fmla="*/ 175417 w 182575"/>
                  <a:gd name="connsiteY27" fmla="*/ 68677 h 120476"/>
                  <a:gd name="connsiteX28" fmla="*/ 177798 w 182575"/>
                  <a:gd name="connsiteY28" fmla="*/ 61533 h 120476"/>
                  <a:gd name="connsiteX29" fmla="*/ 157447 w 182575"/>
                  <a:gd name="connsiteY29" fmla="*/ 70085 h 120476"/>
                  <a:gd name="connsiteX30" fmla="*/ 182561 w 182575"/>
                  <a:gd name="connsiteY30" fmla="*/ 54389 h 120476"/>
                  <a:gd name="connsiteX31" fmla="*/ 153177 w 182575"/>
                  <a:gd name="connsiteY31" fmla="*/ 62958 h 120476"/>
                  <a:gd name="connsiteX32" fmla="*/ 168879 w 182575"/>
                  <a:gd name="connsiteY32" fmla="*/ 47283 h 120476"/>
                  <a:gd name="connsiteX33" fmla="*/ 157968 w 182575"/>
                  <a:gd name="connsiteY33" fmla="*/ 45117 h 120476"/>
                  <a:gd name="connsiteX34" fmla="*/ 152210 w 182575"/>
                  <a:gd name="connsiteY34" fmla="*/ 36090 h 120476"/>
                  <a:gd name="connsiteX35" fmla="*/ 139943 w 182575"/>
                  <a:gd name="connsiteY35" fmla="*/ 35058 h 120476"/>
                  <a:gd name="connsiteX36" fmla="*/ 142080 w 182575"/>
                  <a:gd name="connsiteY36" fmla="*/ 21052 h 120476"/>
                  <a:gd name="connsiteX37" fmla="*/ 130173 w 182575"/>
                  <a:gd name="connsiteY37" fmla="*/ 21052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68879 w 178802"/>
                  <a:gd name="connsiteY32" fmla="*/ 47283 h 120476"/>
                  <a:gd name="connsiteX33" fmla="*/ 157968 w 178802"/>
                  <a:gd name="connsiteY33" fmla="*/ 45117 h 120476"/>
                  <a:gd name="connsiteX34" fmla="*/ 152210 w 178802"/>
                  <a:gd name="connsiteY34" fmla="*/ 36090 h 120476"/>
                  <a:gd name="connsiteX35" fmla="*/ 139943 w 178802"/>
                  <a:gd name="connsiteY35" fmla="*/ 35058 h 120476"/>
                  <a:gd name="connsiteX36" fmla="*/ 142080 w 178802"/>
                  <a:gd name="connsiteY36" fmla="*/ 21052 h 120476"/>
                  <a:gd name="connsiteX37" fmla="*/ 130173 w 178802"/>
                  <a:gd name="connsiteY37" fmla="*/ 21052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57968 w 178802"/>
                  <a:gd name="connsiteY33" fmla="*/ 45117 h 120476"/>
                  <a:gd name="connsiteX34" fmla="*/ 152210 w 178802"/>
                  <a:gd name="connsiteY34" fmla="*/ 36090 h 120476"/>
                  <a:gd name="connsiteX35" fmla="*/ 139943 w 178802"/>
                  <a:gd name="connsiteY35" fmla="*/ 35058 h 120476"/>
                  <a:gd name="connsiteX36" fmla="*/ 142080 w 178802"/>
                  <a:gd name="connsiteY36" fmla="*/ 21052 h 120476"/>
                  <a:gd name="connsiteX37" fmla="*/ 130173 w 178802"/>
                  <a:gd name="connsiteY37" fmla="*/ 21052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41573 w 178802"/>
                  <a:gd name="connsiteY33" fmla="*/ 51089 h 120476"/>
                  <a:gd name="connsiteX34" fmla="*/ 152210 w 178802"/>
                  <a:gd name="connsiteY34" fmla="*/ 36090 h 120476"/>
                  <a:gd name="connsiteX35" fmla="*/ 139943 w 178802"/>
                  <a:gd name="connsiteY35" fmla="*/ 35058 h 120476"/>
                  <a:gd name="connsiteX36" fmla="*/ 142080 w 178802"/>
                  <a:gd name="connsiteY36" fmla="*/ 21052 h 120476"/>
                  <a:gd name="connsiteX37" fmla="*/ 130173 w 178802"/>
                  <a:gd name="connsiteY37" fmla="*/ 21052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41573 w 178802"/>
                  <a:gd name="connsiteY33" fmla="*/ 51089 h 120476"/>
                  <a:gd name="connsiteX34" fmla="*/ 152210 w 178802"/>
                  <a:gd name="connsiteY34" fmla="*/ 36090 h 120476"/>
                  <a:gd name="connsiteX35" fmla="*/ 139943 w 178802"/>
                  <a:gd name="connsiteY35" fmla="*/ 35058 h 120476"/>
                  <a:gd name="connsiteX36" fmla="*/ 142080 w 178802"/>
                  <a:gd name="connsiteY36" fmla="*/ 21052 h 120476"/>
                  <a:gd name="connsiteX37" fmla="*/ 113778 w 178802"/>
                  <a:gd name="connsiteY37" fmla="*/ 38968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41573 w 178802"/>
                  <a:gd name="connsiteY33" fmla="*/ 51089 h 120476"/>
                  <a:gd name="connsiteX34" fmla="*/ 152210 w 178802"/>
                  <a:gd name="connsiteY34" fmla="*/ 36090 h 120476"/>
                  <a:gd name="connsiteX35" fmla="*/ 139943 w 178802"/>
                  <a:gd name="connsiteY35" fmla="*/ 35058 h 120476"/>
                  <a:gd name="connsiteX36" fmla="*/ 121587 w 178802"/>
                  <a:gd name="connsiteY36" fmla="*/ 39821 h 120476"/>
                  <a:gd name="connsiteX37" fmla="*/ 113778 w 178802"/>
                  <a:gd name="connsiteY37" fmla="*/ 38968 h 120476"/>
                  <a:gd name="connsiteX0" fmla="*/ 24918 w 178802"/>
                  <a:gd name="connsiteY0" fmla="*/ 0 h 120476"/>
                  <a:gd name="connsiteX1" fmla="*/ 7220 w 178802"/>
                  <a:gd name="connsiteY1" fmla="*/ 6647 h 120476"/>
                  <a:gd name="connsiteX2" fmla="*/ 1071 w 178802"/>
                  <a:gd name="connsiteY2" fmla="*/ 13244 h 120476"/>
                  <a:gd name="connsiteX3" fmla="*/ 6298 w 178802"/>
                  <a:gd name="connsiteY3" fmla="*/ 8600 h 120476"/>
                  <a:gd name="connsiteX4" fmla="*/ 64 w 178802"/>
                  <a:gd name="connsiteY4" fmla="*/ 15614 h 120476"/>
                  <a:gd name="connsiteX5" fmla="*/ 726 w 178802"/>
                  <a:gd name="connsiteY5" fmla="*/ 20870 h 120476"/>
                  <a:gd name="connsiteX6" fmla="*/ 6338 w 178802"/>
                  <a:gd name="connsiteY6" fmla="*/ 21052 h 120476"/>
                  <a:gd name="connsiteX7" fmla="*/ 40272 w 178802"/>
                  <a:gd name="connsiteY7" fmla="*/ 43874 h 120476"/>
                  <a:gd name="connsiteX8" fmla="*/ 21377 w 178802"/>
                  <a:gd name="connsiteY8" fmla="*/ 56589 h 120476"/>
                  <a:gd name="connsiteX9" fmla="*/ 21824 w 178802"/>
                  <a:gd name="connsiteY9" fmla="*/ 78884 h 120476"/>
                  <a:gd name="connsiteX10" fmla="*/ 19354 w 178802"/>
                  <a:gd name="connsiteY10" fmla="*/ 94559 h 120476"/>
                  <a:gd name="connsiteX11" fmla="*/ 20075 w 178802"/>
                  <a:gd name="connsiteY11" fmla="*/ 99633 h 120476"/>
                  <a:gd name="connsiteX12" fmla="*/ 41886 w 178802"/>
                  <a:gd name="connsiteY12" fmla="*/ 111289 h 120476"/>
                  <a:gd name="connsiteX13" fmla="*/ 29674 w 178802"/>
                  <a:gd name="connsiteY13" fmla="*/ 107387 h 120476"/>
                  <a:gd name="connsiteX14" fmla="*/ 50978 w 178802"/>
                  <a:gd name="connsiteY14" fmla="*/ 116369 h 120476"/>
                  <a:gd name="connsiteX15" fmla="*/ 54295 w 178802"/>
                  <a:gd name="connsiteY15" fmla="*/ 120326 h 120476"/>
                  <a:gd name="connsiteX16" fmla="*/ 63459 w 178802"/>
                  <a:gd name="connsiteY16" fmla="*/ 120147 h 120476"/>
                  <a:gd name="connsiteX17" fmla="*/ 75105 w 178802"/>
                  <a:gd name="connsiteY17" fmla="*/ 111888 h 120476"/>
                  <a:gd name="connsiteX18" fmla="*/ 77399 w 178802"/>
                  <a:gd name="connsiteY18" fmla="*/ 116597 h 120476"/>
                  <a:gd name="connsiteX19" fmla="*/ 78177 w 178802"/>
                  <a:gd name="connsiteY19" fmla="*/ 115410 h 120476"/>
                  <a:gd name="connsiteX20" fmla="*/ 112036 w 178802"/>
                  <a:gd name="connsiteY20" fmla="*/ 109529 h 120476"/>
                  <a:gd name="connsiteX21" fmla="*/ 143420 w 178802"/>
                  <a:gd name="connsiteY21" fmla="*/ 109794 h 120476"/>
                  <a:gd name="connsiteX22" fmla="*/ 168273 w 178802"/>
                  <a:gd name="connsiteY22" fmla="*/ 113920 h 120476"/>
                  <a:gd name="connsiteX23" fmla="*/ 158748 w 178802"/>
                  <a:gd name="connsiteY23" fmla="*/ 104395 h 120476"/>
                  <a:gd name="connsiteX24" fmla="*/ 153986 w 178802"/>
                  <a:gd name="connsiteY24" fmla="*/ 97252 h 120476"/>
                  <a:gd name="connsiteX25" fmla="*/ 158748 w 178802"/>
                  <a:gd name="connsiteY25" fmla="*/ 75820 h 120476"/>
                  <a:gd name="connsiteX26" fmla="*/ 165892 w 178802"/>
                  <a:gd name="connsiteY26" fmla="*/ 71058 h 120476"/>
                  <a:gd name="connsiteX27" fmla="*/ 175417 w 178802"/>
                  <a:gd name="connsiteY27" fmla="*/ 68677 h 120476"/>
                  <a:gd name="connsiteX28" fmla="*/ 177798 w 178802"/>
                  <a:gd name="connsiteY28" fmla="*/ 61533 h 120476"/>
                  <a:gd name="connsiteX29" fmla="*/ 157447 w 178802"/>
                  <a:gd name="connsiteY29" fmla="*/ 70085 h 120476"/>
                  <a:gd name="connsiteX30" fmla="*/ 165141 w 178802"/>
                  <a:gd name="connsiteY30" fmla="*/ 63774 h 120476"/>
                  <a:gd name="connsiteX31" fmla="*/ 153177 w 178802"/>
                  <a:gd name="connsiteY31" fmla="*/ 62958 h 120476"/>
                  <a:gd name="connsiteX32" fmla="*/ 154533 w 178802"/>
                  <a:gd name="connsiteY32" fmla="*/ 56667 h 120476"/>
                  <a:gd name="connsiteX33" fmla="*/ 141573 w 178802"/>
                  <a:gd name="connsiteY33" fmla="*/ 51089 h 120476"/>
                  <a:gd name="connsiteX34" fmla="*/ 152210 w 178802"/>
                  <a:gd name="connsiteY34" fmla="*/ 36090 h 120476"/>
                  <a:gd name="connsiteX35" fmla="*/ 139943 w 178802"/>
                  <a:gd name="connsiteY35" fmla="*/ 35058 h 120476"/>
                  <a:gd name="connsiteX36" fmla="*/ 121587 w 178802"/>
                  <a:gd name="connsiteY36" fmla="*/ 39821 h 120476"/>
                  <a:gd name="connsiteX37" fmla="*/ 61519 w 178802"/>
                  <a:gd name="connsiteY37" fmla="*/ 33849 h 120476"/>
                  <a:gd name="connsiteX0" fmla="*/ 41313 w 178802"/>
                  <a:gd name="connsiteY0" fmla="*/ 0 h 118770"/>
                  <a:gd name="connsiteX1" fmla="*/ 7220 w 178802"/>
                  <a:gd name="connsiteY1" fmla="*/ 4941 h 118770"/>
                  <a:gd name="connsiteX2" fmla="*/ 1071 w 178802"/>
                  <a:gd name="connsiteY2" fmla="*/ 11538 h 118770"/>
                  <a:gd name="connsiteX3" fmla="*/ 6298 w 178802"/>
                  <a:gd name="connsiteY3" fmla="*/ 6894 h 118770"/>
                  <a:gd name="connsiteX4" fmla="*/ 64 w 178802"/>
                  <a:gd name="connsiteY4" fmla="*/ 13908 h 118770"/>
                  <a:gd name="connsiteX5" fmla="*/ 726 w 178802"/>
                  <a:gd name="connsiteY5" fmla="*/ 19164 h 118770"/>
                  <a:gd name="connsiteX6" fmla="*/ 6338 w 178802"/>
                  <a:gd name="connsiteY6" fmla="*/ 19346 h 118770"/>
                  <a:gd name="connsiteX7" fmla="*/ 40272 w 178802"/>
                  <a:gd name="connsiteY7" fmla="*/ 42168 h 118770"/>
                  <a:gd name="connsiteX8" fmla="*/ 21377 w 178802"/>
                  <a:gd name="connsiteY8" fmla="*/ 54883 h 118770"/>
                  <a:gd name="connsiteX9" fmla="*/ 21824 w 178802"/>
                  <a:gd name="connsiteY9" fmla="*/ 77178 h 118770"/>
                  <a:gd name="connsiteX10" fmla="*/ 19354 w 178802"/>
                  <a:gd name="connsiteY10" fmla="*/ 92853 h 118770"/>
                  <a:gd name="connsiteX11" fmla="*/ 20075 w 178802"/>
                  <a:gd name="connsiteY11" fmla="*/ 97927 h 118770"/>
                  <a:gd name="connsiteX12" fmla="*/ 41886 w 178802"/>
                  <a:gd name="connsiteY12" fmla="*/ 109583 h 118770"/>
                  <a:gd name="connsiteX13" fmla="*/ 29674 w 178802"/>
                  <a:gd name="connsiteY13" fmla="*/ 105681 h 118770"/>
                  <a:gd name="connsiteX14" fmla="*/ 50978 w 178802"/>
                  <a:gd name="connsiteY14" fmla="*/ 114663 h 118770"/>
                  <a:gd name="connsiteX15" fmla="*/ 54295 w 178802"/>
                  <a:gd name="connsiteY15" fmla="*/ 118620 h 118770"/>
                  <a:gd name="connsiteX16" fmla="*/ 63459 w 178802"/>
                  <a:gd name="connsiteY16" fmla="*/ 118441 h 118770"/>
                  <a:gd name="connsiteX17" fmla="*/ 75105 w 178802"/>
                  <a:gd name="connsiteY17" fmla="*/ 110182 h 118770"/>
                  <a:gd name="connsiteX18" fmla="*/ 77399 w 178802"/>
                  <a:gd name="connsiteY18" fmla="*/ 114891 h 118770"/>
                  <a:gd name="connsiteX19" fmla="*/ 78177 w 178802"/>
                  <a:gd name="connsiteY19" fmla="*/ 113704 h 118770"/>
                  <a:gd name="connsiteX20" fmla="*/ 112036 w 178802"/>
                  <a:gd name="connsiteY20" fmla="*/ 107823 h 118770"/>
                  <a:gd name="connsiteX21" fmla="*/ 143420 w 178802"/>
                  <a:gd name="connsiteY21" fmla="*/ 108088 h 118770"/>
                  <a:gd name="connsiteX22" fmla="*/ 168273 w 178802"/>
                  <a:gd name="connsiteY22" fmla="*/ 112214 h 118770"/>
                  <a:gd name="connsiteX23" fmla="*/ 158748 w 178802"/>
                  <a:gd name="connsiteY23" fmla="*/ 102689 h 118770"/>
                  <a:gd name="connsiteX24" fmla="*/ 153986 w 178802"/>
                  <a:gd name="connsiteY24" fmla="*/ 95546 h 118770"/>
                  <a:gd name="connsiteX25" fmla="*/ 158748 w 178802"/>
                  <a:gd name="connsiteY25" fmla="*/ 74114 h 118770"/>
                  <a:gd name="connsiteX26" fmla="*/ 165892 w 178802"/>
                  <a:gd name="connsiteY26" fmla="*/ 69352 h 118770"/>
                  <a:gd name="connsiteX27" fmla="*/ 175417 w 178802"/>
                  <a:gd name="connsiteY27" fmla="*/ 66971 h 118770"/>
                  <a:gd name="connsiteX28" fmla="*/ 177798 w 178802"/>
                  <a:gd name="connsiteY28" fmla="*/ 59827 h 118770"/>
                  <a:gd name="connsiteX29" fmla="*/ 157447 w 178802"/>
                  <a:gd name="connsiteY29" fmla="*/ 68379 h 118770"/>
                  <a:gd name="connsiteX30" fmla="*/ 165141 w 178802"/>
                  <a:gd name="connsiteY30" fmla="*/ 62068 h 118770"/>
                  <a:gd name="connsiteX31" fmla="*/ 153177 w 178802"/>
                  <a:gd name="connsiteY31" fmla="*/ 61252 h 118770"/>
                  <a:gd name="connsiteX32" fmla="*/ 154533 w 178802"/>
                  <a:gd name="connsiteY32" fmla="*/ 54961 h 118770"/>
                  <a:gd name="connsiteX33" fmla="*/ 141573 w 178802"/>
                  <a:gd name="connsiteY33" fmla="*/ 49383 h 118770"/>
                  <a:gd name="connsiteX34" fmla="*/ 152210 w 178802"/>
                  <a:gd name="connsiteY34" fmla="*/ 34384 h 118770"/>
                  <a:gd name="connsiteX35" fmla="*/ 139943 w 178802"/>
                  <a:gd name="connsiteY35" fmla="*/ 33352 h 118770"/>
                  <a:gd name="connsiteX36" fmla="*/ 121587 w 178802"/>
                  <a:gd name="connsiteY36" fmla="*/ 38115 h 118770"/>
                  <a:gd name="connsiteX37" fmla="*/ 61519 w 178802"/>
                  <a:gd name="connsiteY37" fmla="*/ 32143 h 11877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39899 w 178758"/>
                  <a:gd name="connsiteY35" fmla="*/ 36702 h 122120"/>
                  <a:gd name="connsiteX36" fmla="*/ 121543 w 178758"/>
                  <a:gd name="connsiteY36" fmla="*/ 41465 h 122120"/>
                  <a:gd name="connsiteX37" fmla="*/ 61475 w 178758"/>
                  <a:gd name="connsiteY37" fmla="*/ 35493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39899 w 178758"/>
                  <a:gd name="connsiteY35" fmla="*/ 36702 h 122120"/>
                  <a:gd name="connsiteX36" fmla="*/ 121543 w 178758"/>
                  <a:gd name="connsiteY36" fmla="*/ 41465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39899 w 178758"/>
                  <a:gd name="connsiteY35" fmla="*/ 36702 h 122120"/>
                  <a:gd name="connsiteX36" fmla="*/ 99000 w 178758"/>
                  <a:gd name="connsiteY36" fmla="*/ 34640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21455 w 178758"/>
                  <a:gd name="connsiteY35" fmla="*/ 43527 h 122120"/>
                  <a:gd name="connsiteX36" fmla="*/ 99000 w 178758"/>
                  <a:gd name="connsiteY36" fmla="*/ 34640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52166 w 178758"/>
                  <a:gd name="connsiteY34" fmla="*/ 37734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32697 w 178758"/>
                  <a:gd name="connsiteY34" fmla="*/ 52237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41529 w 178758"/>
                  <a:gd name="connsiteY33" fmla="*/ 52733 h 122120"/>
                  <a:gd name="connsiteX34" fmla="*/ 127573 w 178758"/>
                  <a:gd name="connsiteY34" fmla="*/ 53090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54489 w 178758"/>
                  <a:gd name="connsiteY32" fmla="*/ 58311 h 122120"/>
                  <a:gd name="connsiteX33" fmla="*/ 132307 w 178758"/>
                  <a:gd name="connsiteY33" fmla="*/ 67236 h 122120"/>
                  <a:gd name="connsiteX34" fmla="*/ 127573 w 178758"/>
                  <a:gd name="connsiteY34" fmla="*/ 53090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53133 w 178758"/>
                  <a:gd name="connsiteY31" fmla="*/ 64602 h 122120"/>
                  <a:gd name="connsiteX32" fmla="*/ 142193 w 178758"/>
                  <a:gd name="connsiteY32" fmla="*/ 70255 h 122120"/>
                  <a:gd name="connsiteX33" fmla="*/ 132307 w 178758"/>
                  <a:gd name="connsiteY33" fmla="*/ 67236 h 122120"/>
                  <a:gd name="connsiteX34" fmla="*/ 127573 w 178758"/>
                  <a:gd name="connsiteY34" fmla="*/ 53090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8758"/>
                  <a:gd name="connsiteY0" fmla="*/ 3350 h 122120"/>
                  <a:gd name="connsiteX1" fmla="*/ 7176 w 178758"/>
                  <a:gd name="connsiteY1" fmla="*/ 8291 h 122120"/>
                  <a:gd name="connsiteX2" fmla="*/ 1027 w 178758"/>
                  <a:gd name="connsiteY2" fmla="*/ 14888 h 122120"/>
                  <a:gd name="connsiteX3" fmla="*/ 23674 w 178758"/>
                  <a:gd name="connsiteY3" fmla="*/ 6 h 122120"/>
                  <a:gd name="connsiteX4" fmla="*/ 20 w 178758"/>
                  <a:gd name="connsiteY4" fmla="*/ 17258 h 122120"/>
                  <a:gd name="connsiteX5" fmla="*/ 682 w 178758"/>
                  <a:gd name="connsiteY5" fmla="*/ 22514 h 122120"/>
                  <a:gd name="connsiteX6" fmla="*/ 6294 w 178758"/>
                  <a:gd name="connsiteY6" fmla="*/ 22696 h 122120"/>
                  <a:gd name="connsiteX7" fmla="*/ 40228 w 178758"/>
                  <a:gd name="connsiteY7" fmla="*/ 45518 h 122120"/>
                  <a:gd name="connsiteX8" fmla="*/ 21333 w 178758"/>
                  <a:gd name="connsiteY8" fmla="*/ 58233 h 122120"/>
                  <a:gd name="connsiteX9" fmla="*/ 21780 w 178758"/>
                  <a:gd name="connsiteY9" fmla="*/ 80528 h 122120"/>
                  <a:gd name="connsiteX10" fmla="*/ 19310 w 178758"/>
                  <a:gd name="connsiteY10" fmla="*/ 96203 h 122120"/>
                  <a:gd name="connsiteX11" fmla="*/ 20031 w 178758"/>
                  <a:gd name="connsiteY11" fmla="*/ 101277 h 122120"/>
                  <a:gd name="connsiteX12" fmla="*/ 41842 w 178758"/>
                  <a:gd name="connsiteY12" fmla="*/ 112933 h 122120"/>
                  <a:gd name="connsiteX13" fmla="*/ 29630 w 178758"/>
                  <a:gd name="connsiteY13" fmla="*/ 109031 h 122120"/>
                  <a:gd name="connsiteX14" fmla="*/ 50934 w 178758"/>
                  <a:gd name="connsiteY14" fmla="*/ 118013 h 122120"/>
                  <a:gd name="connsiteX15" fmla="*/ 54251 w 178758"/>
                  <a:gd name="connsiteY15" fmla="*/ 121970 h 122120"/>
                  <a:gd name="connsiteX16" fmla="*/ 63415 w 178758"/>
                  <a:gd name="connsiteY16" fmla="*/ 121791 h 122120"/>
                  <a:gd name="connsiteX17" fmla="*/ 75061 w 178758"/>
                  <a:gd name="connsiteY17" fmla="*/ 113532 h 122120"/>
                  <a:gd name="connsiteX18" fmla="*/ 77355 w 178758"/>
                  <a:gd name="connsiteY18" fmla="*/ 118241 h 122120"/>
                  <a:gd name="connsiteX19" fmla="*/ 78133 w 178758"/>
                  <a:gd name="connsiteY19" fmla="*/ 117054 h 122120"/>
                  <a:gd name="connsiteX20" fmla="*/ 111992 w 178758"/>
                  <a:gd name="connsiteY20" fmla="*/ 111173 h 122120"/>
                  <a:gd name="connsiteX21" fmla="*/ 143376 w 178758"/>
                  <a:gd name="connsiteY21" fmla="*/ 111438 h 122120"/>
                  <a:gd name="connsiteX22" fmla="*/ 168229 w 178758"/>
                  <a:gd name="connsiteY22" fmla="*/ 115564 h 122120"/>
                  <a:gd name="connsiteX23" fmla="*/ 158704 w 178758"/>
                  <a:gd name="connsiteY23" fmla="*/ 106039 h 122120"/>
                  <a:gd name="connsiteX24" fmla="*/ 153942 w 178758"/>
                  <a:gd name="connsiteY24" fmla="*/ 98896 h 122120"/>
                  <a:gd name="connsiteX25" fmla="*/ 158704 w 178758"/>
                  <a:gd name="connsiteY25" fmla="*/ 77464 h 122120"/>
                  <a:gd name="connsiteX26" fmla="*/ 165848 w 178758"/>
                  <a:gd name="connsiteY26" fmla="*/ 72702 h 122120"/>
                  <a:gd name="connsiteX27" fmla="*/ 175373 w 178758"/>
                  <a:gd name="connsiteY27" fmla="*/ 70321 h 122120"/>
                  <a:gd name="connsiteX28" fmla="*/ 177754 w 178758"/>
                  <a:gd name="connsiteY28" fmla="*/ 63177 h 122120"/>
                  <a:gd name="connsiteX29" fmla="*/ 157403 w 178758"/>
                  <a:gd name="connsiteY29" fmla="*/ 71729 h 122120"/>
                  <a:gd name="connsiteX30" fmla="*/ 165097 w 178758"/>
                  <a:gd name="connsiteY30" fmla="*/ 65418 h 122120"/>
                  <a:gd name="connsiteX31" fmla="*/ 142886 w 178758"/>
                  <a:gd name="connsiteY31" fmla="*/ 76546 h 122120"/>
                  <a:gd name="connsiteX32" fmla="*/ 142193 w 178758"/>
                  <a:gd name="connsiteY32" fmla="*/ 70255 h 122120"/>
                  <a:gd name="connsiteX33" fmla="*/ 132307 w 178758"/>
                  <a:gd name="connsiteY33" fmla="*/ 67236 h 122120"/>
                  <a:gd name="connsiteX34" fmla="*/ 127573 w 178758"/>
                  <a:gd name="connsiteY34" fmla="*/ 53090 h 122120"/>
                  <a:gd name="connsiteX35" fmla="*/ 121455 w 178758"/>
                  <a:gd name="connsiteY35" fmla="*/ 43527 h 122120"/>
                  <a:gd name="connsiteX36" fmla="*/ 104123 w 178758"/>
                  <a:gd name="connsiteY36" fmla="*/ 35493 h 122120"/>
                  <a:gd name="connsiteX37" fmla="*/ 50204 w 178758"/>
                  <a:gd name="connsiteY37" fmla="*/ 22696 h 122120"/>
                  <a:gd name="connsiteX0" fmla="*/ 41269 w 179045"/>
                  <a:gd name="connsiteY0" fmla="*/ 3350 h 122120"/>
                  <a:gd name="connsiteX1" fmla="*/ 7176 w 179045"/>
                  <a:gd name="connsiteY1" fmla="*/ 8291 h 122120"/>
                  <a:gd name="connsiteX2" fmla="*/ 1027 w 179045"/>
                  <a:gd name="connsiteY2" fmla="*/ 14888 h 122120"/>
                  <a:gd name="connsiteX3" fmla="*/ 23674 w 179045"/>
                  <a:gd name="connsiteY3" fmla="*/ 6 h 122120"/>
                  <a:gd name="connsiteX4" fmla="*/ 20 w 179045"/>
                  <a:gd name="connsiteY4" fmla="*/ 17258 h 122120"/>
                  <a:gd name="connsiteX5" fmla="*/ 682 w 179045"/>
                  <a:gd name="connsiteY5" fmla="*/ 22514 h 122120"/>
                  <a:gd name="connsiteX6" fmla="*/ 6294 w 179045"/>
                  <a:gd name="connsiteY6" fmla="*/ 22696 h 122120"/>
                  <a:gd name="connsiteX7" fmla="*/ 40228 w 179045"/>
                  <a:gd name="connsiteY7" fmla="*/ 45518 h 122120"/>
                  <a:gd name="connsiteX8" fmla="*/ 21333 w 179045"/>
                  <a:gd name="connsiteY8" fmla="*/ 58233 h 122120"/>
                  <a:gd name="connsiteX9" fmla="*/ 21780 w 179045"/>
                  <a:gd name="connsiteY9" fmla="*/ 80528 h 122120"/>
                  <a:gd name="connsiteX10" fmla="*/ 19310 w 179045"/>
                  <a:gd name="connsiteY10" fmla="*/ 96203 h 122120"/>
                  <a:gd name="connsiteX11" fmla="*/ 20031 w 179045"/>
                  <a:gd name="connsiteY11" fmla="*/ 101277 h 122120"/>
                  <a:gd name="connsiteX12" fmla="*/ 41842 w 179045"/>
                  <a:gd name="connsiteY12" fmla="*/ 112933 h 122120"/>
                  <a:gd name="connsiteX13" fmla="*/ 29630 w 179045"/>
                  <a:gd name="connsiteY13" fmla="*/ 109031 h 122120"/>
                  <a:gd name="connsiteX14" fmla="*/ 50934 w 179045"/>
                  <a:gd name="connsiteY14" fmla="*/ 118013 h 122120"/>
                  <a:gd name="connsiteX15" fmla="*/ 54251 w 179045"/>
                  <a:gd name="connsiteY15" fmla="*/ 121970 h 122120"/>
                  <a:gd name="connsiteX16" fmla="*/ 63415 w 179045"/>
                  <a:gd name="connsiteY16" fmla="*/ 121791 h 122120"/>
                  <a:gd name="connsiteX17" fmla="*/ 75061 w 179045"/>
                  <a:gd name="connsiteY17" fmla="*/ 113532 h 122120"/>
                  <a:gd name="connsiteX18" fmla="*/ 77355 w 179045"/>
                  <a:gd name="connsiteY18" fmla="*/ 118241 h 122120"/>
                  <a:gd name="connsiteX19" fmla="*/ 78133 w 179045"/>
                  <a:gd name="connsiteY19" fmla="*/ 117054 h 122120"/>
                  <a:gd name="connsiteX20" fmla="*/ 111992 w 179045"/>
                  <a:gd name="connsiteY20" fmla="*/ 111173 h 122120"/>
                  <a:gd name="connsiteX21" fmla="*/ 143376 w 179045"/>
                  <a:gd name="connsiteY21" fmla="*/ 111438 h 122120"/>
                  <a:gd name="connsiteX22" fmla="*/ 168229 w 179045"/>
                  <a:gd name="connsiteY22" fmla="*/ 115564 h 122120"/>
                  <a:gd name="connsiteX23" fmla="*/ 158704 w 179045"/>
                  <a:gd name="connsiteY23" fmla="*/ 106039 h 122120"/>
                  <a:gd name="connsiteX24" fmla="*/ 153942 w 179045"/>
                  <a:gd name="connsiteY24" fmla="*/ 98896 h 122120"/>
                  <a:gd name="connsiteX25" fmla="*/ 158704 w 179045"/>
                  <a:gd name="connsiteY25" fmla="*/ 77464 h 122120"/>
                  <a:gd name="connsiteX26" fmla="*/ 165848 w 179045"/>
                  <a:gd name="connsiteY26" fmla="*/ 72702 h 122120"/>
                  <a:gd name="connsiteX27" fmla="*/ 175373 w 179045"/>
                  <a:gd name="connsiteY27" fmla="*/ 70321 h 122120"/>
                  <a:gd name="connsiteX28" fmla="*/ 177754 w 179045"/>
                  <a:gd name="connsiteY28" fmla="*/ 63177 h 122120"/>
                  <a:gd name="connsiteX29" fmla="*/ 153304 w 179045"/>
                  <a:gd name="connsiteY29" fmla="*/ 77701 h 122120"/>
                  <a:gd name="connsiteX30" fmla="*/ 165097 w 179045"/>
                  <a:gd name="connsiteY30" fmla="*/ 65418 h 122120"/>
                  <a:gd name="connsiteX31" fmla="*/ 142886 w 179045"/>
                  <a:gd name="connsiteY31" fmla="*/ 76546 h 122120"/>
                  <a:gd name="connsiteX32" fmla="*/ 142193 w 179045"/>
                  <a:gd name="connsiteY32" fmla="*/ 70255 h 122120"/>
                  <a:gd name="connsiteX33" fmla="*/ 132307 w 179045"/>
                  <a:gd name="connsiteY33" fmla="*/ 67236 h 122120"/>
                  <a:gd name="connsiteX34" fmla="*/ 127573 w 179045"/>
                  <a:gd name="connsiteY34" fmla="*/ 53090 h 122120"/>
                  <a:gd name="connsiteX35" fmla="*/ 121455 w 179045"/>
                  <a:gd name="connsiteY35" fmla="*/ 43527 h 122120"/>
                  <a:gd name="connsiteX36" fmla="*/ 104123 w 179045"/>
                  <a:gd name="connsiteY36" fmla="*/ 35493 h 122120"/>
                  <a:gd name="connsiteX37" fmla="*/ 50204 w 179045"/>
                  <a:gd name="connsiteY37" fmla="*/ 22696 h 122120"/>
                  <a:gd name="connsiteX0" fmla="*/ 41269 w 179045"/>
                  <a:gd name="connsiteY0" fmla="*/ 3350 h 122120"/>
                  <a:gd name="connsiteX1" fmla="*/ 7176 w 179045"/>
                  <a:gd name="connsiteY1" fmla="*/ 8291 h 122120"/>
                  <a:gd name="connsiteX2" fmla="*/ 1027 w 179045"/>
                  <a:gd name="connsiteY2" fmla="*/ 14888 h 122120"/>
                  <a:gd name="connsiteX3" fmla="*/ 23674 w 179045"/>
                  <a:gd name="connsiteY3" fmla="*/ 6 h 122120"/>
                  <a:gd name="connsiteX4" fmla="*/ 20 w 179045"/>
                  <a:gd name="connsiteY4" fmla="*/ 17258 h 122120"/>
                  <a:gd name="connsiteX5" fmla="*/ 682 w 179045"/>
                  <a:gd name="connsiteY5" fmla="*/ 22514 h 122120"/>
                  <a:gd name="connsiteX6" fmla="*/ 6294 w 179045"/>
                  <a:gd name="connsiteY6" fmla="*/ 22696 h 122120"/>
                  <a:gd name="connsiteX7" fmla="*/ 40228 w 179045"/>
                  <a:gd name="connsiteY7" fmla="*/ 45518 h 122120"/>
                  <a:gd name="connsiteX8" fmla="*/ 21333 w 179045"/>
                  <a:gd name="connsiteY8" fmla="*/ 58233 h 122120"/>
                  <a:gd name="connsiteX9" fmla="*/ 21780 w 179045"/>
                  <a:gd name="connsiteY9" fmla="*/ 80528 h 122120"/>
                  <a:gd name="connsiteX10" fmla="*/ 19310 w 179045"/>
                  <a:gd name="connsiteY10" fmla="*/ 96203 h 122120"/>
                  <a:gd name="connsiteX11" fmla="*/ 20031 w 179045"/>
                  <a:gd name="connsiteY11" fmla="*/ 101277 h 122120"/>
                  <a:gd name="connsiteX12" fmla="*/ 41842 w 179045"/>
                  <a:gd name="connsiteY12" fmla="*/ 112933 h 122120"/>
                  <a:gd name="connsiteX13" fmla="*/ 29630 w 179045"/>
                  <a:gd name="connsiteY13" fmla="*/ 109031 h 122120"/>
                  <a:gd name="connsiteX14" fmla="*/ 50934 w 179045"/>
                  <a:gd name="connsiteY14" fmla="*/ 118013 h 122120"/>
                  <a:gd name="connsiteX15" fmla="*/ 54251 w 179045"/>
                  <a:gd name="connsiteY15" fmla="*/ 121970 h 122120"/>
                  <a:gd name="connsiteX16" fmla="*/ 63415 w 179045"/>
                  <a:gd name="connsiteY16" fmla="*/ 121791 h 122120"/>
                  <a:gd name="connsiteX17" fmla="*/ 75061 w 179045"/>
                  <a:gd name="connsiteY17" fmla="*/ 113532 h 122120"/>
                  <a:gd name="connsiteX18" fmla="*/ 77355 w 179045"/>
                  <a:gd name="connsiteY18" fmla="*/ 118241 h 122120"/>
                  <a:gd name="connsiteX19" fmla="*/ 78133 w 179045"/>
                  <a:gd name="connsiteY19" fmla="*/ 117054 h 122120"/>
                  <a:gd name="connsiteX20" fmla="*/ 111992 w 179045"/>
                  <a:gd name="connsiteY20" fmla="*/ 111173 h 122120"/>
                  <a:gd name="connsiteX21" fmla="*/ 143376 w 179045"/>
                  <a:gd name="connsiteY21" fmla="*/ 111438 h 122120"/>
                  <a:gd name="connsiteX22" fmla="*/ 168229 w 179045"/>
                  <a:gd name="connsiteY22" fmla="*/ 115564 h 122120"/>
                  <a:gd name="connsiteX23" fmla="*/ 158704 w 179045"/>
                  <a:gd name="connsiteY23" fmla="*/ 106039 h 122120"/>
                  <a:gd name="connsiteX24" fmla="*/ 153942 w 179045"/>
                  <a:gd name="connsiteY24" fmla="*/ 98896 h 122120"/>
                  <a:gd name="connsiteX25" fmla="*/ 158704 w 179045"/>
                  <a:gd name="connsiteY25" fmla="*/ 77464 h 122120"/>
                  <a:gd name="connsiteX26" fmla="*/ 165848 w 179045"/>
                  <a:gd name="connsiteY26" fmla="*/ 72702 h 122120"/>
                  <a:gd name="connsiteX27" fmla="*/ 175373 w 179045"/>
                  <a:gd name="connsiteY27" fmla="*/ 70321 h 122120"/>
                  <a:gd name="connsiteX28" fmla="*/ 177754 w 179045"/>
                  <a:gd name="connsiteY28" fmla="*/ 63177 h 122120"/>
                  <a:gd name="connsiteX29" fmla="*/ 153304 w 179045"/>
                  <a:gd name="connsiteY29" fmla="*/ 77701 h 122120"/>
                  <a:gd name="connsiteX30" fmla="*/ 147677 w 179045"/>
                  <a:gd name="connsiteY30" fmla="*/ 74803 h 122120"/>
                  <a:gd name="connsiteX31" fmla="*/ 142886 w 179045"/>
                  <a:gd name="connsiteY31" fmla="*/ 76546 h 122120"/>
                  <a:gd name="connsiteX32" fmla="*/ 142193 w 179045"/>
                  <a:gd name="connsiteY32" fmla="*/ 70255 h 122120"/>
                  <a:gd name="connsiteX33" fmla="*/ 132307 w 179045"/>
                  <a:gd name="connsiteY33" fmla="*/ 67236 h 122120"/>
                  <a:gd name="connsiteX34" fmla="*/ 127573 w 179045"/>
                  <a:gd name="connsiteY34" fmla="*/ 53090 h 122120"/>
                  <a:gd name="connsiteX35" fmla="*/ 121455 w 179045"/>
                  <a:gd name="connsiteY35" fmla="*/ 43527 h 122120"/>
                  <a:gd name="connsiteX36" fmla="*/ 104123 w 179045"/>
                  <a:gd name="connsiteY36" fmla="*/ 35493 h 122120"/>
                  <a:gd name="connsiteX37" fmla="*/ 50204 w 179045"/>
                  <a:gd name="connsiteY37" fmla="*/ 22696 h 122120"/>
                  <a:gd name="connsiteX0" fmla="*/ 41269 w 179045"/>
                  <a:gd name="connsiteY0" fmla="*/ 3350 h 122120"/>
                  <a:gd name="connsiteX1" fmla="*/ 7176 w 179045"/>
                  <a:gd name="connsiteY1" fmla="*/ 8291 h 122120"/>
                  <a:gd name="connsiteX2" fmla="*/ 1027 w 179045"/>
                  <a:gd name="connsiteY2" fmla="*/ 14888 h 122120"/>
                  <a:gd name="connsiteX3" fmla="*/ 23674 w 179045"/>
                  <a:gd name="connsiteY3" fmla="*/ 6 h 122120"/>
                  <a:gd name="connsiteX4" fmla="*/ 20 w 179045"/>
                  <a:gd name="connsiteY4" fmla="*/ 17258 h 122120"/>
                  <a:gd name="connsiteX5" fmla="*/ 682 w 179045"/>
                  <a:gd name="connsiteY5" fmla="*/ 22514 h 122120"/>
                  <a:gd name="connsiteX6" fmla="*/ 6294 w 179045"/>
                  <a:gd name="connsiteY6" fmla="*/ 22696 h 122120"/>
                  <a:gd name="connsiteX7" fmla="*/ 40228 w 179045"/>
                  <a:gd name="connsiteY7" fmla="*/ 45518 h 122120"/>
                  <a:gd name="connsiteX8" fmla="*/ 21333 w 179045"/>
                  <a:gd name="connsiteY8" fmla="*/ 58233 h 122120"/>
                  <a:gd name="connsiteX9" fmla="*/ 21780 w 179045"/>
                  <a:gd name="connsiteY9" fmla="*/ 80528 h 122120"/>
                  <a:gd name="connsiteX10" fmla="*/ 19310 w 179045"/>
                  <a:gd name="connsiteY10" fmla="*/ 96203 h 122120"/>
                  <a:gd name="connsiteX11" fmla="*/ 20031 w 179045"/>
                  <a:gd name="connsiteY11" fmla="*/ 101277 h 122120"/>
                  <a:gd name="connsiteX12" fmla="*/ 41842 w 179045"/>
                  <a:gd name="connsiteY12" fmla="*/ 112933 h 122120"/>
                  <a:gd name="connsiteX13" fmla="*/ 29630 w 179045"/>
                  <a:gd name="connsiteY13" fmla="*/ 109031 h 122120"/>
                  <a:gd name="connsiteX14" fmla="*/ 50934 w 179045"/>
                  <a:gd name="connsiteY14" fmla="*/ 118013 h 122120"/>
                  <a:gd name="connsiteX15" fmla="*/ 54251 w 179045"/>
                  <a:gd name="connsiteY15" fmla="*/ 121970 h 122120"/>
                  <a:gd name="connsiteX16" fmla="*/ 63415 w 179045"/>
                  <a:gd name="connsiteY16" fmla="*/ 121791 h 122120"/>
                  <a:gd name="connsiteX17" fmla="*/ 75061 w 179045"/>
                  <a:gd name="connsiteY17" fmla="*/ 113532 h 122120"/>
                  <a:gd name="connsiteX18" fmla="*/ 77355 w 179045"/>
                  <a:gd name="connsiteY18" fmla="*/ 118241 h 122120"/>
                  <a:gd name="connsiteX19" fmla="*/ 78133 w 179045"/>
                  <a:gd name="connsiteY19" fmla="*/ 117054 h 122120"/>
                  <a:gd name="connsiteX20" fmla="*/ 111992 w 179045"/>
                  <a:gd name="connsiteY20" fmla="*/ 111173 h 122120"/>
                  <a:gd name="connsiteX21" fmla="*/ 143376 w 179045"/>
                  <a:gd name="connsiteY21" fmla="*/ 111438 h 122120"/>
                  <a:gd name="connsiteX22" fmla="*/ 168229 w 179045"/>
                  <a:gd name="connsiteY22" fmla="*/ 115564 h 122120"/>
                  <a:gd name="connsiteX23" fmla="*/ 158704 w 179045"/>
                  <a:gd name="connsiteY23" fmla="*/ 106039 h 122120"/>
                  <a:gd name="connsiteX24" fmla="*/ 153942 w 179045"/>
                  <a:gd name="connsiteY24" fmla="*/ 98896 h 122120"/>
                  <a:gd name="connsiteX25" fmla="*/ 158704 w 179045"/>
                  <a:gd name="connsiteY25" fmla="*/ 77464 h 122120"/>
                  <a:gd name="connsiteX26" fmla="*/ 151502 w 179045"/>
                  <a:gd name="connsiteY26" fmla="*/ 79527 h 122120"/>
                  <a:gd name="connsiteX27" fmla="*/ 175373 w 179045"/>
                  <a:gd name="connsiteY27" fmla="*/ 70321 h 122120"/>
                  <a:gd name="connsiteX28" fmla="*/ 177754 w 179045"/>
                  <a:gd name="connsiteY28" fmla="*/ 63177 h 122120"/>
                  <a:gd name="connsiteX29" fmla="*/ 153304 w 179045"/>
                  <a:gd name="connsiteY29" fmla="*/ 77701 h 122120"/>
                  <a:gd name="connsiteX30" fmla="*/ 147677 w 179045"/>
                  <a:gd name="connsiteY30" fmla="*/ 74803 h 122120"/>
                  <a:gd name="connsiteX31" fmla="*/ 142886 w 179045"/>
                  <a:gd name="connsiteY31" fmla="*/ 76546 h 122120"/>
                  <a:gd name="connsiteX32" fmla="*/ 142193 w 179045"/>
                  <a:gd name="connsiteY32" fmla="*/ 70255 h 122120"/>
                  <a:gd name="connsiteX33" fmla="*/ 132307 w 179045"/>
                  <a:gd name="connsiteY33" fmla="*/ 67236 h 122120"/>
                  <a:gd name="connsiteX34" fmla="*/ 127573 w 179045"/>
                  <a:gd name="connsiteY34" fmla="*/ 53090 h 122120"/>
                  <a:gd name="connsiteX35" fmla="*/ 121455 w 179045"/>
                  <a:gd name="connsiteY35" fmla="*/ 43527 h 122120"/>
                  <a:gd name="connsiteX36" fmla="*/ 104123 w 179045"/>
                  <a:gd name="connsiteY36" fmla="*/ 35493 h 122120"/>
                  <a:gd name="connsiteX37" fmla="*/ 50204 w 179045"/>
                  <a:gd name="connsiteY37" fmla="*/ 22696 h 122120"/>
                  <a:gd name="connsiteX0" fmla="*/ 41269 w 177754"/>
                  <a:gd name="connsiteY0" fmla="*/ 3350 h 122120"/>
                  <a:gd name="connsiteX1" fmla="*/ 7176 w 177754"/>
                  <a:gd name="connsiteY1" fmla="*/ 8291 h 122120"/>
                  <a:gd name="connsiteX2" fmla="*/ 1027 w 177754"/>
                  <a:gd name="connsiteY2" fmla="*/ 14888 h 122120"/>
                  <a:gd name="connsiteX3" fmla="*/ 23674 w 177754"/>
                  <a:gd name="connsiteY3" fmla="*/ 6 h 122120"/>
                  <a:gd name="connsiteX4" fmla="*/ 20 w 177754"/>
                  <a:gd name="connsiteY4" fmla="*/ 17258 h 122120"/>
                  <a:gd name="connsiteX5" fmla="*/ 682 w 177754"/>
                  <a:gd name="connsiteY5" fmla="*/ 22514 h 122120"/>
                  <a:gd name="connsiteX6" fmla="*/ 6294 w 177754"/>
                  <a:gd name="connsiteY6" fmla="*/ 22696 h 122120"/>
                  <a:gd name="connsiteX7" fmla="*/ 40228 w 177754"/>
                  <a:gd name="connsiteY7" fmla="*/ 45518 h 122120"/>
                  <a:gd name="connsiteX8" fmla="*/ 21333 w 177754"/>
                  <a:gd name="connsiteY8" fmla="*/ 58233 h 122120"/>
                  <a:gd name="connsiteX9" fmla="*/ 21780 w 177754"/>
                  <a:gd name="connsiteY9" fmla="*/ 80528 h 122120"/>
                  <a:gd name="connsiteX10" fmla="*/ 19310 w 177754"/>
                  <a:gd name="connsiteY10" fmla="*/ 96203 h 122120"/>
                  <a:gd name="connsiteX11" fmla="*/ 20031 w 177754"/>
                  <a:gd name="connsiteY11" fmla="*/ 101277 h 122120"/>
                  <a:gd name="connsiteX12" fmla="*/ 41842 w 177754"/>
                  <a:gd name="connsiteY12" fmla="*/ 112933 h 122120"/>
                  <a:gd name="connsiteX13" fmla="*/ 29630 w 177754"/>
                  <a:gd name="connsiteY13" fmla="*/ 109031 h 122120"/>
                  <a:gd name="connsiteX14" fmla="*/ 50934 w 177754"/>
                  <a:gd name="connsiteY14" fmla="*/ 118013 h 122120"/>
                  <a:gd name="connsiteX15" fmla="*/ 54251 w 177754"/>
                  <a:gd name="connsiteY15" fmla="*/ 121970 h 122120"/>
                  <a:gd name="connsiteX16" fmla="*/ 63415 w 177754"/>
                  <a:gd name="connsiteY16" fmla="*/ 121791 h 122120"/>
                  <a:gd name="connsiteX17" fmla="*/ 75061 w 177754"/>
                  <a:gd name="connsiteY17" fmla="*/ 113532 h 122120"/>
                  <a:gd name="connsiteX18" fmla="*/ 77355 w 177754"/>
                  <a:gd name="connsiteY18" fmla="*/ 118241 h 122120"/>
                  <a:gd name="connsiteX19" fmla="*/ 78133 w 177754"/>
                  <a:gd name="connsiteY19" fmla="*/ 117054 h 122120"/>
                  <a:gd name="connsiteX20" fmla="*/ 111992 w 177754"/>
                  <a:gd name="connsiteY20" fmla="*/ 111173 h 122120"/>
                  <a:gd name="connsiteX21" fmla="*/ 143376 w 177754"/>
                  <a:gd name="connsiteY21" fmla="*/ 111438 h 122120"/>
                  <a:gd name="connsiteX22" fmla="*/ 168229 w 177754"/>
                  <a:gd name="connsiteY22" fmla="*/ 115564 h 122120"/>
                  <a:gd name="connsiteX23" fmla="*/ 158704 w 177754"/>
                  <a:gd name="connsiteY23" fmla="*/ 106039 h 122120"/>
                  <a:gd name="connsiteX24" fmla="*/ 153942 w 177754"/>
                  <a:gd name="connsiteY24" fmla="*/ 98896 h 122120"/>
                  <a:gd name="connsiteX25" fmla="*/ 158704 w 177754"/>
                  <a:gd name="connsiteY25" fmla="*/ 77464 h 122120"/>
                  <a:gd name="connsiteX26" fmla="*/ 151502 w 177754"/>
                  <a:gd name="connsiteY26" fmla="*/ 79527 h 122120"/>
                  <a:gd name="connsiteX27" fmla="*/ 152830 w 177754"/>
                  <a:gd name="connsiteY27" fmla="*/ 77999 h 122120"/>
                  <a:gd name="connsiteX28" fmla="*/ 177754 w 177754"/>
                  <a:gd name="connsiteY28" fmla="*/ 63177 h 122120"/>
                  <a:gd name="connsiteX29" fmla="*/ 153304 w 177754"/>
                  <a:gd name="connsiteY29" fmla="*/ 77701 h 122120"/>
                  <a:gd name="connsiteX30" fmla="*/ 147677 w 177754"/>
                  <a:gd name="connsiteY30" fmla="*/ 74803 h 122120"/>
                  <a:gd name="connsiteX31" fmla="*/ 142886 w 177754"/>
                  <a:gd name="connsiteY31" fmla="*/ 76546 h 122120"/>
                  <a:gd name="connsiteX32" fmla="*/ 142193 w 177754"/>
                  <a:gd name="connsiteY32" fmla="*/ 70255 h 122120"/>
                  <a:gd name="connsiteX33" fmla="*/ 132307 w 177754"/>
                  <a:gd name="connsiteY33" fmla="*/ 67236 h 122120"/>
                  <a:gd name="connsiteX34" fmla="*/ 127573 w 177754"/>
                  <a:gd name="connsiteY34" fmla="*/ 53090 h 122120"/>
                  <a:gd name="connsiteX35" fmla="*/ 121455 w 177754"/>
                  <a:gd name="connsiteY35" fmla="*/ 43527 h 122120"/>
                  <a:gd name="connsiteX36" fmla="*/ 104123 w 177754"/>
                  <a:gd name="connsiteY36" fmla="*/ 35493 h 122120"/>
                  <a:gd name="connsiteX37" fmla="*/ 50204 w 177754"/>
                  <a:gd name="connsiteY37" fmla="*/ 22696 h 122120"/>
                  <a:gd name="connsiteX0" fmla="*/ 41269 w 168229"/>
                  <a:gd name="connsiteY0" fmla="*/ 3350 h 122120"/>
                  <a:gd name="connsiteX1" fmla="*/ 7176 w 168229"/>
                  <a:gd name="connsiteY1" fmla="*/ 8291 h 122120"/>
                  <a:gd name="connsiteX2" fmla="*/ 1027 w 168229"/>
                  <a:gd name="connsiteY2" fmla="*/ 14888 h 122120"/>
                  <a:gd name="connsiteX3" fmla="*/ 23674 w 168229"/>
                  <a:gd name="connsiteY3" fmla="*/ 6 h 122120"/>
                  <a:gd name="connsiteX4" fmla="*/ 20 w 168229"/>
                  <a:gd name="connsiteY4" fmla="*/ 17258 h 122120"/>
                  <a:gd name="connsiteX5" fmla="*/ 682 w 168229"/>
                  <a:gd name="connsiteY5" fmla="*/ 22514 h 122120"/>
                  <a:gd name="connsiteX6" fmla="*/ 6294 w 168229"/>
                  <a:gd name="connsiteY6" fmla="*/ 22696 h 122120"/>
                  <a:gd name="connsiteX7" fmla="*/ 40228 w 168229"/>
                  <a:gd name="connsiteY7" fmla="*/ 45518 h 122120"/>
                  <a:gd name="connsiteX8" fmla="*/ 21333 w 168229"/>
                  <a:gd name="connsiteY8" fmla="*/ 58233 h 122120"/>
                  <a:gd name="connsiteX9" fmla="*/ 21780 w 168229"/>
                  <a:gd name="connsiteY9" fmla="*/ 80528 h 122120"/>
                  <a:gd name="connsiteX10" fmla="*/ 19310 w 168229"/>
                  <a:gd name="connsiteY10" fmla="*/ 96203 h 122120"/>
                  <a:gd name="connsiteX11" fmla="*/ 20031 w 168229"/>
                  <a:gd name="connsiteY11" fmla="*/ 101277 h 122120"/>
                  <a:gd name="connsiteX12" fmla="*/ 41842 w 168229"/>
                  <a:gd name="connsiteY12" fmla="*/ 112933 h 122120"/>
                  <a:gd name="connsiteX13" fmla="*/ 29630 w 168229"/>
                  <a:gd name="connsiteY13" fmla="*/ 109031 h 122120"/>
                  <a:gd name="connsiteX14" fmla="*/ 50934 w 168229"/>
                  <a:gd name="connsiteY14" fmla="*/ 118013 h 122120"/>
                  <a:gd name="connsiteX15" fmla="*/ 54251 w 168229"/>
                  <a:gd name="connsiteY15" fmla="*/ 121970 h 122120"/>
                  <a:gd name="connsiteX16" fmla="*/ 63415 w 168229"/>
                  <a:gd name="connsiteY16" fmla="*/ 121791 h 122120"/>
                  <a:gd name="connsiteX17" fmla="*/ 75061 w 168229"/>
                  <a:gd name="connsiteY17" fmla="*/ 113532 h 122120"/>
                  <a:gd name="connsiteX18" fmla="*/ 77355 w 168229"/>
                  <a:gd name="connsiteY18" fmla="*/ 118241 h 122120"/>
                  <a:gd name="connsiteX19" fmla="*/ 78133 w 168229"/>
                  <a:gd name="connsiteY19" fmla="*/ 117054 h 122120"/>
                  <a:gd name="connsiteX20" fmla="*/ 111992 w 168229"/>
                  <a:gd name="connsiteY20" fmla="*/ 111173 h 122120"/>
                  <a:gd name="connsiteX21" fmla="*/ 143376 w 168229"/>
                  <a:gd name="connsiteY21" fmla="*/ 111438 h 122120"/>
                  <a:gd name="connsiteX22" fmla="*/ 168229 w 168229"/>
                  <a:gd name="connsiteY22" fmla="*/ 115564 h 122120"/>
                  <a:gd name="connsiteX23" fmla="*/ 158704 w 168229"/>
                  <a:gd name="connsiteY23" fmla="*/ 106039 h 122120"/>
                  <a:gd name="connsiteX24" fmla="*/ 153942 w 168229"/>
                  <a:gd name="connsiteY24" fmla="*/ 98896 h 122120"/>
                  <a:gd name="connsiteX25" fmla="*/ 158704 w 168229"/>
                  <a:gd name="connsiteY25" fmla="*/ 77464 h 122120"/>
                  <a:gd name="connsiteX26" fmla="*/ 151502 w 168229"/>
                  <a:gd name="connsiteY26" fmla="*/ 79527 h 122120"/>
                  <a:gd name="connsiteX27" fmla="*/ 152830 w 168229"/>
                  <a:gd name="connsiteY27" fmla="*/ 77999 h 122120"/>
                  <a:gd name="connsiteX28" fmla="*/ 148038 w 168229"/>
                  <a:gd name="connsiteY28" fmla="*/ 79387 h 122120"/>
                  <a:gd name="connsiteX29" fmla="*/ 153304 w 168229"/>
                  <a:gd name="connsiteY29" fmla="*/ 77701 h 122120"/>
                  <a:gd name="connsiteX30" fmla="*/ 147677 w 168229"/>
                  <a:gd name="connsiteY30" fmla="*/ 74803 h 122120"/>
                  <a:gd name="connsiteX31" fmla="*/ 142886 w 168229"/>
                  <a:gd name="connsiteY31" fmla="*/ 76546 h 122120"/>
                  <a:gd name="connsiteX32" fmla="*/ 142193 w 168229"/>
                  <a:gd name="connsiteY32" fmla="*/ 70255 h 122120"/>
                  <a:gd name="connsiteX33" fmla="*/ 132307 w 168229"/>
                  <a:gd name="connsiteY33" fmla="*/ 67236 h 122120"/>
                  <a:gd name="connsiteX34" fmla="*/ 127573 w 168229"/>
                  <a:gd name="connsiteY34" fmla="*/ 53090 h 122120"/>
                  <a:gd name="connsiteX35" fmla="*/ 121455 w 168229"/>
                  <a:gd name="connsiteY35" fmla="*/ 43527 h 122120"/>
                  <a:gd name="connsiteX36" fmla="*/ 104123 w 168229"/>
                  <a:gd name="connsiteY36" fmla="*/ 35493 h 122120"/>
                  <a:gd name="connsiteX37" fmla="*/ 50204 w 168229"/>
                  <a:gd name="connsiteY37" fmla="*/ 22696 h 122120"/>
                  <a:gd name="connsiteX0" fmla="*/ 41269 w 168229"/>
                  <a:gd name="connsiteY0" fmla="*/ 3350 h 122120"/>
                  <a:gd name="connsiteX1" fmla="*/ 14349 w 168229"/>
                  <a:gd name="connsiteY1" fmla="*/ 7438 h 122120"/>
                  <a:gd name="connsiteX2" fmla="*/ 1027 w 168229"/>
                  <a:gd name="connsiteY2" fmla="*/ 14888 h 122120"/>
                  <a:gd name="connsiteX3" fmla="*/ 23674 w 168229"/>
                  <a:gd name="connsiteY3" fmla="*/ 6 h 122120"/>
                  <a:gd name="connsiteX4" fmla="*/ 20 w 168229"/>
                  <a:gd name="connsiteY4" fmla="*/ 17258 h 122120"/>
                  <a:gd name="connsiteX5" fmla="*/ 682 w 168229"/>
                  <a:gd name="connsiteY5" fmla="*/ 22514 h 122120"/>
                  <a:gd name="connsiteX6" fmla="*/ 6294 w 168229"/>
                  <a:gd name="connsiteY6" fmla="*/ 22696 h 122120"/>
                  <a:gd name="connsiteX7" fmla="*/ 40228 w 168229"/>
                  <a:gd name="connsiteY7" fmla="*/ 45518 h 122120"/>
                  <a:gd name="connsiteX8" fmla="*/ 21333 w 168229"/>
                  <a:gd name="connsiteY8" fmla="*/ 58233 h 122120"/>
                  <a:gd name="connsiteX9" fmla="*/ 21780 w 168229"/>
                  <a:gd name="connsiteY9" fmla="*/ 80528 h 122120"/>
                  <a:gd name="connsiteX10" fmla="*/ 19310 w 168229"/>
                  <a:gd name="connsiteY10" fmla="*/ 96203 h 122120"/>
                  <a:gd name="connsiteX11" fmla="*/ 20031 w 168229"/>
                  <a:gd name="connsiteY11" fmla="*/ 101277 h 122120"/>
                  <a:gd name="connsiteX12" fmla="*/ 41842 w 168229"/>
                  <a:gd name="connsiteY12" fmla="*/ 112933 h 122120"/>
                  <a:gd name="connsiteX13" fmla="*/ 29630 w 168229"/>
                  <a:gd name="connsiteY13" fmla="*/ 109031 h 122120"/>
                  <a:gd name="connsiteX14" fmla="*/ 50934 w 168229"/>
                  <a:gd name="connsiteY14" fmla="*/ 118013 h 122120"/>
                  <a:gd name="connsiteX15" fmla="*/ 54251 w 168229"/>
                  <a:gd name="connsiteY15" fmla="*/ 121970 h 122120"/>
                  <a:gd name="connsiteX16" fmla="*/ 63415 w 168229"/>
                  <a:gd name="connsiteY16" fmla="*/ 121791 h 122120"/>
                  <a:gd name="connsiteX17" fmla="*/ 75061 w 168229"/>
                  <a:gd name="connsiteY17" fmla="*/ 113532 h 122120"/>
                  <a:gd name="connsiteX18" fmla="*/ 77355 w 168229"/>
                  <a:gd name="connsiteY18" fmla="*/ 118241 h 122120"/>
                  <a:gd name="connsiteX19" fmla="*/ 78133 w 168229"/>
                  <a:gd name="connsiteY19" fmla="*/ 117054 h 122120"/>
                  <a:gd name="connsiteX20" fmla="*/ 111992 w 168229"/>
                  <a:gd name="connsiteY20" fmla="*/ 111173 h 122120"/>
                  <a:gd name="connsiteX21" fmla="*/ 143376 w 168229"/>
                  <a:gd name="connsiteY21" fmla="*/ 111438 h 122120"/>
                  <a:gd name="connsiteX22" fmla="*/ 168229 w 168229"/>
                  <a:gd name="connsiteY22" fmla="*/ 115564 h 122120"/>
                  <a:gd name="connsiteX23" fmla="*/ 158704 w 168229"/>
                  <a:gd name="connsiteY23" fmla="*/ 106039 h 122120"/>
                  <a:gd name="connsiteX24" fmla="*/ 153942 w 168229"/>
                  <a:gd name="connsiteY24" fmla="*/ 98896 h 122120"/>
                  <a:gd name="connsiteX25" fmla="*/ 158704 w 168229"/>
                  <a:gd name="connsiteY25" fmla="*/ 77464 h 122120"/>
                  <a:gd name="connsiteX26" fmla="*/ 151502 w 168229"/>
                  <a:gd name="connsiteY26" fmla="*/ 79527 h 122120"/>
                  <a:gd name="connsiteX27" fmla="*/ 152830 w 168229"/>
                  <a:gd name="connsiteY27" fmla="*/ 77999 h 122120"/>
                  <a:gd name="connsiteX28" fmla="*/ 148038 w 168229"/>
                  <a:gd name="connsiteY28" fmla="*/ 79387 h 122120"/>
                  <a:gd name="connsiteX29" fmla="*/ 153304 w 168229"/>
                  <a:gd name="connsiteY29" fmla="*/ 77701 h 122120"/>
                  <a:gd name="connsiteX30" fmla="*/ 147677 w 168229"/>
                  <a:gd name="connsiteY30" fmla="*/ 74803 h 122120"/>
                  <a:gd name="connsiteX31" fmla="*/ 142886 w 168229"/>
                  <a:gd name="connsiteY31" fmla="*/ 76546 h 122120"/>
                  <a:gd name="connsiteX32" fmla="*/ 142193 w 168229"/>
                  <a:gd name="connsiteY32" fmla="*/ 70255 h 122120"/>
                  <a:gd name="connsiteX33" fmla="*/ 132307 w 168229"/>
                  <a:gd name="connsiteY33" fmla="*/ 67236 h 122120"/>
                  <a:gd name="connsiteX34" fmla="*/ 127573 w 168229"/>
                  <a:gd name="connsiteY34" fmla="*/ 53090 h 122120"/>
                  <a:gd name="connsiteX35" fmla="*/ 121455 w 168229"/>
                  <a:gd name="connsiteY35" fmla="*/ 43527 h 122120"/>
                  <a:gd name="connsiteX36" fmla="*/ 104123 w 168229"/>
                  <a:gd name="connsiteY36" fmla="*/ 35493 h 122120"/>
                  <a:gd name="connsiteX37" fmla="*/ 50204 w 168229"/>
                  <a:gd name="connsiteY37" fmla="*/ 22696 h 122120"/>
                  <a:gd name="connsiteX0" fmla="*/ 40602 w 167562"/>
                  <a:gd name="connsiteY0" fmla="*/ 3347 h 122117"/>
                  <a:gd name="connsiteX1" fmla="*/ 13682 w 167562"/>
                  <a:gd name="connsiteY1" fmla="*/ 7435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1640 w 167562"/>
                  <a:gd name="connsiteY33" fmla="*/ 67233 h 122117"/>
                  <a:gd name="connsiteX34" fmla="*/ 126906 w 167562"/>
                  <a:gd name="connsiteY34" fmla="*/ 53087 h 122117"/>
                  <a:gd name="connsiteX35" fmla="*/ 120788 w 167562"/>
                  <a:gd name="connsiteY35" fmla="*/ 43524 h 122117"/>
                  <a:gd name="connsiteX36" fmla="*/ 103456 w 167562"/>
                  <a:gd name="connsiteY36" fmla="*/ 35490 h 122117"/>
                  <a:gd name="connsiteX37" fmla="*/ 49537 w 167562"/>
                  <a:gd name="connsiteY37" fmla="*/ 22693 h 122117"/>
                  <a:gd name="connsiteX0" fmla="*/ 40602 w 167562"/>
                  <a:gd name="connsiteY0" fmla="*/ 3347 h 122117"/>
                  <a:gd name="connsiteX1" fmla="*/ 22904 w 167562"/>
                  <a:gd name="connsiteY1" fmla="*/ 1463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1640 w 167562"/>
                  <a:gd name="connsiteY33" fmla="*/ 67233 h 122117"/>
                  <a:gd name="connsiteX34" fmla="*/ 126906 w 167562"/>
                  <a:gd name="connsiteY34" fmla="*/ 53087 h 122117"/>
                  <a:gd name="connsiteX35" fmla="*/ 120788 w 167562"/>
                  <a:gd name="connsiteY35" fmla="*/ 43524 h 122117"/>
                  <a:gd name="connsiteX36" fmla="*/ 103456 w 167562"/>
                  <a:gd name="connsiteY36" fmla="*/ 35490 h 122117"/>
                  <a:gd name="connsiteX37" fmla="*/ 49537 w 167562"/>
                  <a:gd name="connsiteY37" fmla="*/ 22693 h 122117"/>
                  <a:gd name="connsiteX0" fmla="*/ 40602 w 167562"/>
                  <a:gd name="connsiteY0" fmla="*/ 3347 h 122117"/>
                  <a:gd name="connsiteX1" fmla="*/ 22904 w 167562"/>
                  <a:gd name="connsiteY1" fmla="*/ 1463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1640 w 167562"/>
                  <a:gd name="connsiteY33" fmla="*/ 67233 h 122117"/>
                  <a:gd name="connsiteX34" fmla="*/ 126906 w 167562"/>
                  <a:gd name="connsiteY34" fmla="*/ 53087 h 122117"/>
                  <a:gd name="connsiteX35" fmla="*/ 111566 w 167562"/>
                  <a:gd name="connsiteY35" fmla="*/ 36699 h 122117"/>
                  <a:gd name="connsiteX36" fmla="*/ 103456 w 167562"/>
                  <a:gd name="connsiteY36" fmla="*/ 35490 h 122117"/>
                  <a:gd name="connsiteX37" fmla="*/ 49537 w 167562"/>
                  <a:gd name="connsiteY37" fmla="*/ 22693 h 122117"/>
                  <a:gd name="connsiteX0" fmla="*/ 40602 w 167562"/>
                  <a:gd name="connsiteY0" fmla="*/ 3347 h 122117"/>
                  <a:gd name="connsiteX1" fmla="*/ 22904 w 167562"/>
                  <a:gd name="connsiteY1" fmla="*/ 1463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1640 w 167562"/>
                  <a:gd name="connsiteY33" fmla="*/ 67233 h 122117"/>
                  <a:gd name="connsiteX34" fmla="*/ 121783 w 167562"/>
                  <a:gd name="connsiteY34" fmla="*/ 42849 h 122117"/>
                  <a:gd name="connsiteX35" fmla="*/ 111566 w 167562"/>
                  <a:gd name="connsiteY35" fmla="*/ 36699 h 122117"/>
                  <a:gd name="connsiteX36" fmla="*/ 103456 w 167562"/>
                  <a:gd name="connsiteY36" fmla="*/ 35490 h 122117"/>
                  <a:gd name="connsiteX37" fmla="*/ 49537 w 167562"/>
                  <a:gd name="connsiteY37" fmla="*/ 22693 h 122117"/>
                  <a:gd name="connsiteX0" fmla="*/ 40602 w 167562"/>
                  <a:gd name="connsiteY0" fmla="*/ 3347 h 122117"/>
                  <a:gd name="connsiteX1" fmla="*/ 22904 w 167562"/>
                  <a:gd name="connsiteY1" fmla="*/ 1463 h 122117"/>
                  <a:gd name="connsiteX2" fmla="*/ 360 w 167562"/>
                  <a:gd name="connsiteY2" fmla="*/ 14885 h 122117"/>
                  <a:gd name="connsiteX3" fmla="*/ 23007 w 167562"/>
                  <a:gd name="connsiteY3" fmla="*/ 3 h 122117"/>
                  <a:gd name="connsiteX4" fmla="*/ 6526 w 167562"/>
                  <a:gd name="connsiteY4" fmla="*/ 13843 h 122117"/>
                  <a:gd name="connsiteX5" fmla="*/ 15 w 167562"/>
                  <a:gd name="connsiteY5" fmla="*/ 22511 h 122117"/>
                  <a:gd name="connsiteX6" fmla="*/ 5627 w 167562"/>
                  <a:gd name="connsiteY6" fmla="*/ 22693 h 122117"/>
                  <a:gd name="connsiteX7" fmla="*/ 39561 w 167562"/>
                  <a:gd name="connsiteY7" fmla="*/ 45515 h 122117"/>
                  <a:gd name="connsiteX8" fmla="*/ 20666 w 167562"/>
                  <a:gd name="connsiteY8" fmla="*/ 58230 h 122117"/>
                  <a:gd name="connsiteX9" fmla="*/ 21113 w 167562"/>
                  <a:gd name="connsiteY9" fmla="*/ 80525 h 122117"/>
                  <a:gd name="connsiteX10" fmla="*/ 18643 w 167562"/>
                  <a:gd name="connsiteY10" fmla="*/ 96200 h 122117"/>
                  <a:gd name="connsiteX11" fmla="*/ 19364 w 167562"/>
                  <a:gd name="connsiteY11" fmla="*/ 101274 h 122117"/>
                  <a:gd name="connsiteX12" fmla="*/ 41175 w 167562"/>
                  <a:gd name="connsiteY12" fmla="*/ 112930 h 122117"/>
                  <a:gd name="connsiteX13" fmla="*/ 28963 w 167562"/>
                  <a:gd name="connsiteY13" fmla="*/ 109028 h 122117"/>
                  <a:gd name="connsiteX14" fmla="*/ 50267 w 167562"/>
                  <a:gd name="connsiteY14" fmla="*/ 118010 h 122117"/>
                  <a:gd name="connsiteX15" fmla="*/ 53584 w 167562"/>
                  <a:gd name="connsiteY15" fmla="*/ 121967 h 122117"/>
                  <a:gd name="connsiteX16" fmla="*/ 62748 w 167562"/>
                  <a:gd name="connsiteY16" fmla="*/ 121788 h 122117"/>
                  <a:gd name="connsiteX17" fmla="*/ 74394 w 167562"/>
                  <a:gd name="connsiteY17" fmla="*/ 113529 h 122117"/>
                  <a:gd name="connsiteX18" fmla="*/ 76688 w 167562"/>
                  <a:gd name="connsiteY18" fmla="*/ 118238 h 122117"/>
                  <a:gd name="connsiteX19" fmla="*/ 77466 w 167562"/>
                  <a:gd name="connsiteY19" fmla="*/ 117051 h 122117"/>
                  <a:gd name="connsiteX20" fmla="*/ 111325 w 167562"/>
                  <a:gd name="connsiteY20" fmla="*/ 111170 h 122117"/>
                  <a:gd name="connsiteX21" fmla="*/ 142709 w 167562"/>
                  <a:gd name="connsiteY21" fmla="*/ 111435 h 122117"/>
                  <a:gd name="connsiteX22" fmla="*/ 167562 w 167562"/>
                  <a:gd name="connsiteY22" fmla="*/ 115561 h 122117"/>
                  <a:gd name="connsiteX23" fmla="*/ 158037 w 167562"/>
                  <a:gd name="connsiteY23" fmla="*/ 106036 h 122117"/>
                  <a:gd name="connsiteX24" fmla="*/ 153275 w 167562"/>
                  <a:gd name="connsiteY24" fmla="*/ 98893 h 122117"/>
                  <a:gd name="connsiteX25" fmla="*/ 158037 w 167562"/>
                  <a:gd name="connsiteY25" fmla="*/ 77461 h 122117"/>
                  <a:gd name="connsiteX26" fmla="*/ 150835 w 167562"/>
                  <a:gd name="connsiteY26" fmla="*/ 79524 h 122117"/>
                  <a:gd name="connsiteX27" fmla="*/ 152163 w 167562"/>
                  <a:gd name="connsiteY27" fmla="*/ 77996 h 122117"/>
                  <a:gd name="connsiteX28" fmla="*/ 147371 w 167562"/>
                  <a:gd name="connsiteY28" fmla="*/ 79384 h 122117"/>
                  <a:gd name="connsiteX29" fmla="*/ 152637 w 167562"/>
                  <a:gd name="connsiteY29" fmla="*/ 77698 h 122117"/>
                  <a:gd name="connsiteX30" fmla="*/ 147010 w 167562"/>
                  <a:gd name="connsiteY30" fmla="*/ 74800 h 122117"/>
                  <a:gd name="connsiteX31" fmla="*/ 142219 w 167562"/>
                  <a:gd name="connsiteY31" fmla="*/ 76543 h 122117"/>
                  <a:gd name="connsiteX32" fmla="*/ 141526 w 167562"/>
                  <a:gd name="connsiteY32" fmla="*/ 70252 h 122117"/>
                  <a:gd name="connsiteX33" fmla="*/ 132665 w 167562"/>
                  <a:gd name="connsiteY33" fmla="*/ 64673 h 122117"/>
                  <a:gd name="connsiteX34" fmla="*/ 121783 w 167562"/>
                  <a:gd name="connsiteY34" fmla="*/ 42849 h 122117"/>
                  <a:gd name="connsiteX35" fmla="*/ 111566 w 167562"/>
                  <a:gd name="connsiteY35" fmla="*/ 36699 h 122117"/>
                  <a:gd name="connsiteX36" fmla="*/ 103456 w 167562"/>
                  <a:gd name="connsiteY36" fmla="*/ 35490 h 122117"/>
                  <a:gd name="connsiteX37" fmla="*/ 49537 w 167562"/>
                  <a:gd name="connsiteY37" fmla="*/ 22693 h 122117"/>
                  <a:gd name="connsiteX0" fmla="*/ 40602 w 160389"/>
                  <a:gd name="connsiteY0" fmla="*/ 3347 h 122117"/>
                  <a:gd name="connsiteX1" fmla="*/ 22904 w 160389"/>
                  <a:gd name="connsiteY1" fmla="*/ 1463 h 122117"/>
                  <a:gd name="connsiteX2" fmla="*/ 360 w 160389"/>
                  <a:gd name="connsiteY2" fmla="*/ 14885 h 122117"/>
                  <a:gd name="connsiteX3" fmla="*/ 23007 w 160389"/>
                  <a:gd name="connsiteY3" fmla="*/ 3 h 122117"/>
                  <a:gd name="connsiteX4" fmla="*/ 6526 w 160389"/>
                  <a:gd name="connsiteY4" fmla="*/ 13843 h 122117"/>
                  <a:gd name="connsiteX5" fmla="*/ 15 w 160389"/>
                  <a:gd name="connsiteY5" fmla="*/ 22511 h 122117"/>
                  <a:gd name="connsiteX6" fmla="*/ 5627 w 160389"/>
                  <a:gd name="connsiteY6" fmla="*/ 22693 h 122117"/>
                  <a:gd name="connsiteX7" fmla="*/ 39561 w 160389"/>
                  <a:gd name="connsiteY7" fmla="*/ 45515 h 122117"/>
                  <a:gd name="connsiteX8" fmla="*/ 20666 w 160389"/>
                  <a:gd name="connsiteY8" fmla="*/ 58230 h 122117"/>
                  <a:gd name="connsiteX9" fmla="*/ 21113 w 160389"/>
                  <a:gd name="connsiteY9" fmla="*/ 80525 h 122117"/>
                  <a:gd name="connsiteX10" fmla="*/ 18643 w 160389"/>
                  <a:gd name="connsiteY10" fmla="*/ 96200 h 122117"/>
                  <a:gd name="connsiteX11" fmla="*/ 19364 w 160389"/>
                  <a:gd name="connsiteY11" fmla="*/ 101274 h 122117"/>
                  <a:gd name="connsiteX12" fmla="*/ 41175 w 160389"/>
                  <a:gd name="connsiteY12" fmla="*/ 112930 h 122117"/>
                  <a:gd name="connsiteX13" fmla="*/ 28963 w 160389"/>
                  <a:gd name="connsiteY13" fmla="*/ 109028 h 122117"/>
                  <a:gd name="connsiteX14" fmla="*/ 50267 w 160389"/>
                  <a:gd name="connsiteY14" fmla="*/ 118010 h 122117"/>
                  <a:gd name="connsiteX15" fmla="*/ 53584 w 160389"/>
                  <a:gd name="connsiteY15" fmla="*/ 121967 h 122117"/>
                  <a:gd name="connsiteX16" fmla="*/ 62748 w 160389"/>
                  <a:gd name="connsiteY16" fmla="*/ 121788 h 122117"/>
                  <a:gd name="connsiteX17" fmla="*/ 74394 w 160389"/>
                  <a:gd name="connsiteY17" fmla="*/ 113529 h 122117"/>
                  <a:gd name="connsiteX18" fmla="*/ 76688 w 160389"/>
                  <a:gd name="connsiteY18" fmla="*/ 118238 h 122117"/>
                  <a:gd name="connsiteX19" fmla="*/ 77466 w 160389"/>
                  <a:gd name="connsiteY19" fmla="*/ 117051 h 122117"/>
                  <a:gd name="connsiteX20" fmla="*/ 111325 w 160389"/>
                  <a:gd name="connsiteY20" fmla="*/ 111170 h 122117"/>
                  <a:gd name="connsiteX21" fmla="*/ 142709 w 160389"/>
                  <a:gd name="connsiteY21" fmla="*/ 111435 h 122117"/>
                  <a:gd name="connsiteX22" fmla="*/ 160389 w 160389"/>
                  <a:gd name="connsiteY22" fmla="*/ 110442 h 122117"/>
                  <a:gd name="connsiteX23" fmla="*/ 158037 w 160389"/>
                  <a:gd name="connsiteY23" fmla="*/ 106036 h 122117"/>
                  <a:gd name="connsiteX24" fmla="*/ 153275 w 160389"/>
                  <a:gd name="connsiteY24" fmla="*/ 98893 h 122117"/>
                  <a:gd name="connsiteX25" fmla="*/ 158037 w 160389"/>
                  <a:gd name="connsiteY25" fmla="*/ 77461 h 122117"/>
                  <a:gd name="connsiteX26" fmla="*/ 150835 w 160389"/>
                  <a:gd name="connsiteY26" fmla="*/ 79524 h 122117"/>
                  <a:gd name="connsiteX27" fmla="*/ 152163 w 160389"/>
                  <a:gd name="connsiteY27" fmla="*/ 77996 h 122117"/>
                  <a:gd name="connsiteX28" fmla="*/ 147371 w 160389"/>
                  <a:gd name="connsiteY28" fmla="*/ 79384 h 122117"/>
                  <a:gd name="connsiteX29" fmla="*/ 152637 w 160389"/>
                  <a:gd name="connsiteY29" fmla="*/ 77698 h 122117"/>
                  <a:gd name="connsiteX30" fmla="*/ 147010 w 160389"/>
                  <a:gd name="connsiteY30" fmla="*/ 74800 h 122117"/>
                  <a:gd name="connsiteX31" fmla="*/ 142219 w 160389"/>
                  <a:gd name="connsiteY31" fmla="*/ 76543 h 122117"/>
                  <a:gd name="connsiteX32" fmla="*/ 141526 w 160389"/>
                  <a:gd name="connsiteY32" fmla="*/ 70252 h 122117"/>
                  <a:gd name="connsiteX33" fmla="*/ 132665 w 160389"/>
                  <a:gd name="connsiteY33" fmla="*/ 64673 h 122117"/>
                  <a:gd name="connsiteX34" fmla="*/ 121783 w 160389"/>
                  <a:gd name="connsiteY34" fmla="*/ 42849 h 122117"/>
                  <a:gd name="connsiteX35" fmla="*/ 111566 w 160389"/>
                  <a:gd name="connsiteY35" fmla="*/ 36699 h 122117"/>
                  <a:gd name="connsiteX36" fmla="*/ 103456 w 160389"/>
                  <a:gd name="connsiteY36" fmla="*/ 35490 h 122117"/>
                  <a:gd name="connsiteX37" fmla="*/ 49537 w 160389"/>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8037 w 158340"/>
                  <a:gd name="connsiteY25" fmla="*/ 77461 h 122117"/>
                  <a:gd name="connsiteX26" fmla="*/ 150835 w 158340"/>
                  <a:gd name="connsiteY26" fmla="*/ 79524 h 122117"/>
                  <a:gd name="connsiteX27" fmla="*/ 152163 w 158340"/>
                  <a:gd name="connsiteY27" fmla="*/ 77996 h 122117"/>
                  <a:gd name="connsiteX28" fmla="*/ 147371 w 158340"/>
                  <a:gd name="connsiteY28" fmla="*/ 79384 h 122117"/>
                  <a:gd name="connsiteX29" fmla="*/ 152637 w 158340"/>
                  <a:gd name="connsiteY29" fmla="*/ 77698 h 122117"/>
                  <a:gd name="connsiteX30" fmla="*/ 147010 w 158340"/>
                  <a:gd name="connsiteY30" fmla="*/ 7480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52163 w 158340"/>
                  <a:gd name="connsiteY27" fmla="*/ 77996 h 122117"/>
                  <a:gd name="connsiteX28" fmla="*/ 147371 w 158340"/>
                  <a:gd name="connsiteY28" fmla="*/ 79384 h 122117"/>
                  <a:gd name="connsiteX29" fmla="*/ 152637 w 158340"/>
                  <a:gd name="connsiteY29" fmla="*/ 77698 h 122117"/>
                  <a:gd name="connsiteX30" fmla="*/ 147010 w 158340"/>
                  <a:gd name="connsiteY30" fmla="*/ 7480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52163 w 158340"/>
                  <a:gd name="connsiteY27" fmla="*/ 77996 h 122117"/>
                  <a:gd name="connsiteX28" fmla="*/ 147371 w 158340"/>
                  <a:gd name="connsiteY28" fmla="*/ 79384 h 122117"/>
                  <a:gd name="connsiteX29" fmla="*/ 149563 w 158340"/>
                  <a:gd name="connsiteY29" fmla="*/ 79404 h 122117"/>
                  <a:gd name="connsiteX30" fmla="*/ 147010 w 158340"/>
                  <a:gd name="connsiteY30" fmla="*/ 7480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52163 w 158340"/>
                  <a:gd name="connsiteY27" fmla="*/ 77996 h 122117"/>
                  <a:gd name="connsiteX28" fmla="*/ 147371 w 158340"/>
                  <a:gd name="connsiteY28" fmla="*/ 79384 h 122117"/>
                  <a:gd name="connsiteX29" fmla="*/ 146489 w 158340"/>
                  <a:gd name="connsiteY29" fmla="*/ 80257 h 122117"/>
                  <a:gd name="connsiteX30" fmla="*/ 147010 w 158340"/>
                  <a:gd name="connsiteY30" fmla="*/ 7480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52163 w 158340"/>
                  <a:gd name="connsiteY27" fmla="*/ 77996 h 122117"/>
                  <a:gd name="connsiteX28" fmla="*/ 147371 w 158340"/>
                  <a:gd name="connsiteY28" fmla="*/ 79384 h 122117"/>
                  <a:gd name="connsiteX29" fmla="*/ 146489 w 158340"/>
                  <a:gd name="connsiteY29" fmla="*/ 80257 h 122117"/>
                  <a:gd name="connsiteX30" fmla="*/ 137788 w 158340"/>
                  <a:gd name="connsiteY30" fmla="*/ 7736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 name="connsiteX0" fmla="*/ 40602 w 158340"/>
                  <a:gd name="connsiteY0" fmla="*/ 3347 h 122117"/>
                  <a:gd name="connsiteX1" fmla="*/ 22904 w 158340"/>
                  <a:gd name="connsiteY1" fmla="*/ 1463 h 122117"/>
                  <a:gd name="connsiteX2" fmla="*/ 360 w 158340"/>
                  <a:gd name="connsiteY2" fmla="*/ 14885 h 122117"/>
                  <a:gd name="connsiteX3" fmla="*/ 23007 w 158340"/>
                  <a:gd name="connsiteY3" fmla="*/ 3 h 122117"/>
                  <a:gd name="connsiteX4" fmla="*/ 6526 w 158340"/>
                  <a:gd name="connsiteY4" fmla="*/ 13843 h 122117"/>
                  <a:gd name="connsiteX5" fmla="*/ 15 w 158340"/>
                  <a:gd name="connsiteY5" fmla="*/ 22511 h 122117"/>
                  <a:gd name="connsiteX6" fmla="*/ 5627 w 158340"/>
                  <a:gd name="connsiteY6" fmla="*/ 22693 h 122117"/>
                  <a:gd name="connsiteX7" fmla="*/ 39561 w 158340"/>
                  <a:gd name="connsiteY7" fmla="*/ 45515 h 122117"/>
                  <a:gd name="connsiteX8" fmla="*/ 20666 w 158340"/>
                  <a:gd name="connsiteY8" fmla="*/ 58230 h 122117"/>
                  <a:gd name="connsiteX9" fmla="*/ 21113 w 158340"/>
                  <a:gd name="connsiteY9" fmla="*/ 80525 h 122117"/>
                  <a:gd name="connsiteX10" fmla="*/ 18643 w 158340"/>
                  <a:gd name="connsiteY10" fmla="*/ 96200 h 122117"/>
                  <a:gd name="connsiteX11" fmla="*/ 19364 w 158340"/>
                  <a:gd name="connsiteY11" fmla="*/ 101274 h 122117"/>
                  <a:gd name="connsiteX12" fmla="*/ 41175 w 158340"/>
                  <a:gd name="connsiteY12" fmla="*/ 112930 h 122117"/>
                  <a:gd name="connsiteX13" fmla="*/ 28963 w 158340"/>
                  <a:gd name="connsiteY13" fmla="*/ 109028 h 122117"/>
                  <a:gd name="connsiteX14" fmla="*/ 50267 w 158340"/>
                  <a:gd name="connsiteY14" fmla="*/ 118010 h 122117"/>
                  <a:gd name="connsiteX15" fmla="*/ 53584 w 158340"/>
                  <a:gd name="connsiteY15" fmla="*/ 121967 h 122117"/>
                  <a:gd name="connsiteX16" fmla="*/ 62748 w 158340"/>
                  <a:gd name="connsiteY16" fmla="*/ 121788 h 122117"/>
                  <a:gd name="connsiteX17" fmla="*/ 74394 w 158340"/>
                  <a:gd name="connsiteY17" fmla="*/ 113529 h 122117"/>
                  <a:gd name="connsiteX18" fmla="*/ 76688 w 158340"/>
                  <a:gd name="connsiteY18" fmla="*/ 118238 h 122117"/>
                  <a:gd name="connsiteX19" fmla="*/ 77466 w 158340"/>
                  <a:gd name="connsiteY19" fmla="*/ 117051 h 122117"/>
                  <a:gd name="connsiteX20" fmla="*/ 111325 w 158340"/>
                  <a:gd name="connsiteY20" fmla="*/ 111170 h 122117"/>
                  <a:gd name="connsiteX21" fmla="*/ 142709 w 158340"/>
                  <a:gd name="connsiteY21" fmla="*/ 111435 h 122117"/>
                  <a:gd name="connsiteX22" fmla="*/ 158340 w 158340"/>
                  <a:gd name="connsiteY22" fmla="*/ 104470 h 122117"/>
                  <a:gd name="connsiteX23" fmla="*/ 158037 w 158340"/>
                  <a:gd name="connsiteY23" fmla="*/ 106036 h 122117"/>
                  <a:gd name="connsiteX24" fmla="*/ 153275 w 158340"/>
                  <a:gd name="connsiteY24" fmla="*/ 98893 h 122117"/>
                  <a:gd name="connsiteX25" fmla="*/ 150864 w 158340"/>
                  <a:gd name="connsiteY25" fmla="*/ 85993 h 122117"/>
                  <a:gd name="connsiteX26" fmla="*/ 150835 w 158340"/>
                  <a:gd name="connsiteY26" fmla="*/ 79524 h 122117"/>
                  <a:gd name="connsiteX27" fmla="*/ 149089 w 158340"/>
                  <a:gd name="connsiteY27" fmla="*/ 83115 h 122117"/>
                  <a:gd name="connsiteX28" fmla="*/ 147371 w 158340"/>
                  <a:gd name="connsiteY28" fmla="*/ 79384 h 122117"/>
                  <a:gd name="connsiteX29" fmla="*/ 146489 w 158340"/>
                  <a:gd name="connsiteY29" fmla="*/ 80257 h 122117"/>
                  <a:gd name="connsiteX30" fmla="*/ 137788 w 158340"/>
                  <a:gd name="connsiteY30" fmla="*/ 77360 h 122117"/>
                  <a:gd name="connsiteX31" fmla="*/ 142219 w 158340"/>
                  <a:gd name="connsiteY31" fmla="*/ 76543 h 122117"/>
                  <a:gd name="connsiteX32" fmla="*/ 141526 w 158340"/>
                  <a:gd name="connsiteY32" fmla="*/ 70252 h 122117"/>
                  <a:gd name="connsiteX33" fmla="*/ 132665 w 158340"/>
                  <a:gd name="connsiteY33" fmla="*/ 64673 h 122117"/>
                  <a:gd name="connsiteX34" fmla="*/ 121783 w 158340"/>
                  <a:gd name="connsiteY34" fmla="*/ 42849 h 122117"/>
                  <a:gd name="connsiteX35" fmla="*/ 111566 w 158340"/>
                  <a:gd name="connsiteY35" fmla="*/ 36699 h 122117"/>
                  <a:gd name="connsiteX36" fmla="*/ 103456 w 158340"/>
                  <a:gd name="connsiteY36" fmla="*/ 35490 h 122117"/>
                  <a:gd name="connsiteX37" fmla="*/ 49537 w 158340"/>
                  <a:gd name="connsiteY37" fmla="*/ 22693 h 12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40" h="122117">
                    <a:moveTo>
                      <a:pt x="40602" y="3347"/>
                    </a:moveTo>
                    <a:cubicBezTo>
                      <a:pt x="35727" y="4141"/>
                      <a:pt x="27779" y="669"/>
                      <a:pt x="22904" y="1463"/>
                    </a:cubicBezTo>
                    <a:cubicBezTo>
                      <a:pt x="22904" y="3662"/>
                      <a:pt x="360" y="12686"/>
                      <a:pt x="360" y="14885"/>
                    </a:cubicBezTo>
                    <a:cubicBezTo>
                      <a:pt x="-2021" y="18854"/>
                      <a:pt x="21979" y="177"/>
                      <a:pt x="23007" y="3"/>
                    </a:cubicBezTo>
                    <a:cubicBezTo>
                      <a:pt x="24035" y="-171"/>
                      <a:pt x="5732" y="9081"/>
                      <a:pt x="6526" y="13843"/>
                    </a:cubicBezTo>
                    <a:cubicBezTo>
                      <a:pt x="19902" y="9385"/>
                      <a:pt x="165" y="21036"/>
                      <a:pt x="15" y="22511"/>
                    </a:cubicBezTo>
                    <a:cubicBezTo>
                      <a:pt x="-135" y="23986"/>
                      <a:pt x="849" y="21498"/>
                      <a:pt x="5627" y="22693"/>
                    </a:cubicBezTo>
                    <a:cubicBezTo>
                      <a:pt x="10390" y="25868"/>
                      <a:pt x="37055" y="39592"/>
                      <a:pt x="39561" y="45515"/>
                    </a:cubicBezTo>
                    <a:cubicBezTo>
                      <a:pt x="42068" y="51438"/>
                      <a:pt x="17491" y="53468"/>
                      <a:pt x="20666" y="58230"/>
                    </a:cubicBezTo>
                    <a:cubicBezTo>
                      <a:pt x="16894" y="77082"/>
                      <a:pt x="21450" y="74197"/>
                      <a:pt x="21113" y="80525"/>
                    </a:cubicBezTo>
                    <a:cubicBezTo>
                      <a:pt x="20776" y="86853"/>
                      <a:pt x="18934" y="92742"/>
                      <a:pt x="18643" y="96200"/>
                    </a:cubicBezTo>
                    <a:cubicBezTo>
                      <a:pt x="18352" y="99658"/>
                      <a:pt x="16983" y="100480"/>
                      <a:pt x="19364" y="101274"/>
                    </a:cubicBezTo>
                    <a:cubicBezTo>
                      <a:pt x="19763" y="104065"/>
                      <a:pt x="37045" y="110176"/>
                      <a:pt x="41175" y="112930"/>
                    </a:cubicBezTo>
                    <a:lnTo>
                      <a:pt x="28963" y="109028"/>
                    </a:lnTo>
                    <a:cubicBezTo>
                      <a:pt x="29757" y="111409"/>
                      <a:pt x="46164" y="115854"/>
                      <a:pt x="50267" y="118010"/>
                    </a:cubicBezTo>
                    <a:cubicBezTo>
                      <a:pt x="54371" y="120167"/>
                      <a:pt x="51504" y="121337"/>
                      <a:pt x="53584" y="121967"/>
                    </a:cubicBezTo>
                    <a:cubicBezTo>
                      <a:pt x="55664" y="122597"/>
                      <a:pt x="57985" y="120994"/>
                      <a:pt x="62748" y="121788"/>
                    </a:cubicBezTo>
                    <a:cubicBezTo>
                      <a:pt x="67510" y="120994"/>
                      <a:pt x="72071" y="114121"/>
                      <a:pt x="74394" y="113529"/>
                    </a:cubicBezTo>
                    <a:cubicBezTo>
                      <a:pt x="76717" y="112937"/>
                      <a:pt x="76176" y="117651"/>
                      <a:pt x="76688" y="118238"/>
                    </a:cubicBezTo>
                    <a:cubicBezTo>
                      <a:pt x="77200" y="118825"/>
                      <a:pt x="71693" y="118229"/>
                      <a:pt x="77466" y="117051"/>
                    </a:cubicBezTo>
                    <a:cubicBezTo>
                      <a:pt x="83239" y="115873"/>
                      <a:pt x="100451" y="112106"/>
                      <a:pt x="111325" y="111170"/>
                    </a:cubicBezTo>
                    <a:cubicBezTo>
                      <a:pt x="122199" y="110234"/>
                      <a:pt x="128422" y="113022"/>
                      <a:pt x="142709" y="111435"/>
                    </a:cubicBezTo>
                    <a:lnTo>
                      <a:pt x="158340" y="104470"/>
                    </a:lnTo>
                    <a:cubicBezTo>
                      <a:pt x="153145" y="88886"/>
                      <a:pt x="158881" y="106965"/>
                      <a:pt x="158037" y="106036"/>
                    </a:cubicBezTo>
                    <a:cubicBezTo>
                      <a:pt x="157193" y="105107"/>
                      <a:pt x="154862" y="101274"/>
                      <a:pt x="153275" y="98893"/>
                    </a:cubicBezTo>
                    <a:cubicBezTo>
                      <a:pt x="153299" y="98748"/>
                      <a:pt x="151271" y="89221"/>
                      <a:pt x="150864" y="85993"/>
                    </a:cubicBezTo>
                    <a:cubicBezTo>
                      <a:pt x="150457" y="82765"/>
                      <a:pt x="151131" y="80004"/>
                      <a:pt x="150835" y="79524"/>
                    </a:cubicBezTo>
                    <a:cubicBezTo>
                      <a:pt x="150539" y="79044"/>
                      <a:pt x="145914" y="83909"/>
                      <a:pt x="149089" y="83115"/>
                    </a:cubicBezTo>
                    <a:cubicBezTo>
                      <a:pt x="149883" y="80734"/>
                      <a:pt x="147804" y="79860"/>
                      <a:pt x="147371" y="79384"/>
                    </a:cubicBezTo>
                    <a:cubicBezTo>
                      <a:pt x="146938" y="78908"/>
                      <a:pt x="145695" y="81448"/>
                      <a:pt x="146489" y="80257"/>
                    </a:cubicBezTo>
                    <a:cubicBezTo>
                      <a:pt x="147283" y="79066"/>
                      <a:pt x="138500" y="77979"/>
                      <a:pt x="137788" y="77360"/>
                    </a:cubicBezTo>
                    <a:cubicBezTo>
                      <a:pt x="137076" y="76741"/>
                      <a:pt x="141596" y="77728"/>
                      <a:pt x="142219" y="76543"/>
                    </a:cubicBezTo>
                    <a:cubicBezTo>
                      <a:pt x="142842" y="75358"/>
                      <a:pt x="140732" y="72633"/>
                      <a:pt x="141526" y="70252"/>
                    </a:cubicBezTo>
                    <a:cubicBezTo>
                      <a:pt x="140732" y="61521"/>
                      <a:pt x="135956" y="69240"/>
                      <a:pt x="132665" y="64673"/>
                    </a:cubicBezTo>
                    <a:cubicBezTo>
                      <a:pt x="129375" y="60106"/>
                      <a:pt x="125300" y="47511"/>
                      <a:pt x="121783" y="42849"/>
                    </a:cubicBezTo>
                    <a:cubicBezTo>
                      <a:pt x="118267" y="38187"/>
                      <a:pt x="114620" y="37925"/>
                      <a:pt x="111566" y="36699"/>
                    </a:cubicBezTo>
                    <a:cubicBezTo>
                      <a:pt x="108512" y="35473"/>
                      <a:pt x="114977" y="34442"/>
                      <a:pt x="103456" y="35490"/>
                    </a:cubicBezTo>
                    <a:lnTo>
                      <a:pt x="49537" y="22693"/>
                    </a:lnTo>
                  </a:path>
                </a:pathLst>
              </a:custGeom>
              <a:solidFill>
                <a:schemeClr val="bg1">
                  <a:lumMod val="85000"/>
                </a:schemeClr>
              </a:solidFill>
              <a:ln>
                <a:noFill/>
                <a:prstDash val="sysDash"/>
              </a:ln>
              <a:effectLst/>
              <a:extLst/>
            </p:spPr>
            <p:txBody>
              <a:bodyPr vert="horz" wrap="square" lIns="91440" tIns="45720" rIns="91440" bIns="45720" numCol="1" rtlCol="0" anchor="ctr" anchorCtr="0" compatLnSpc="1">
                <a:prstTxWarp prst="textNoShape">
                  <a:avLst/>
                </a:prstTxWarp>
                <a:spAutoFit/>
              </a:bodyPr>
              <a:lstStyle/>
              <a:p>
                <a:pPr algn="ctr"/>
                <a:endParaRPr lang="en-US" sz="1600" dirty="0"/>
              </a:p>
            </p:txBody>
          </p:sp>
          <p:sp>
            <p:nvSpPr>
              <p:cNvPr id="482" name="Freeform 481"/>
              <p:cNvSpPr/>
              <p:nvPr/>
            </p:nvSpPr>
            <p:spPr bwMode="auto">
              <a:xfrm>
                <a:off x="10610412" y="4603806"/>
                <a:ext cx="323099" cy="760360"/>
              </a:xfrm>
              <a:custGeom>
                <a:avLst/>
                <a:gdLst>
                  <a:gd name="connsiteX0" fmla="*/ 0 w 116682"/>
                  <a:gd name="connsiteY0" fmla="*/ 45244 h 45244"/>
                  <a:gd name="connsiteX1" fmla="*/ 21432 w 116682"/>
                  <a:gd name="connsiteY1" fmla="*/ 35719 h 45244"/>
                  <a:gd name="connsiteX2" fmla="*/ 35719 w 116682"/>
                  <a:gd name="connsiteY2" fmla="*/ 30956 h 45244"/>
                  <a:gd name="connsiteX3" fmla="*/ 40482 w 116682"/>
                  <a:gd name="connsiteY3" fmla="*/ 23813 h 45244"/>
                  <a:gd name="connsiteX4" fmla="*/ 47625 w 116682"/>
                  <a:gd name="connsiteY4" fmla="*/ 21431 h 45244"/>
                  <a:gd name="connsiteX5" fmla="*/ 54769 w 116682"/>
                  <a:gd name="connsiteY5" fmla="*/ 16669 h 45244"/>
                  <a:gd name="connsiteX6" fmla="*/ 73819 w 116682"/>
                  <a:gd name="connsiteY6" fmla="*/ 4763 h 45244"/>
                  <a:gd name="connsiteX7" fmla="*/ 80963 w 116682"/>
                  <a:gd name="connsiteY7" fmla="*/ 2381 h 45244"/>
                  <a:gd name="connsiteX8" fmla="*/ 88107 w 116682"/>
                  <a:gd name="connsiteY8" fmla="*/ 0 h 45244"/>
                  <a:gd name="connsiteX9" fmla="*/ 114300 w 116682"/>
                  <a:gd name="connsiteY9" fmla="*/ 7144 h 45244"/>
                  <a:gd name="connsiteX10" fmla="*/ 116682 w 116682"/>
                  <a:gd name="connsiteY10" fmla="*/ 9525 h 45244"/>
                  <a:gd name="connsiteX0" fmla="*/ 0 w 111920"/>
                  <a:gd name="connsiteY0" fmla="*/ 45244 h 45244"/>
                  <a:gd name="connsiteX1" fmla="*/ 16670 w 111920"/>
                  <a:gd name="connsiteY1" fmla="*/ 35719 h 45244"/>
                  <a:gd name="connsiteX2" fmla="*/ 30957 w 111920"/>
                  <a:gd name="connsiteY2" fmla="*/ 30956 h 45244"/>
                  <a:gd name="connsiteX3" fmla="*/ 35720 w 111920"/>
                  <a:gd name="connsiteY3" fmla="*/ 23813 h 45244"/>
                  <a:gd name="connsiteX4" fmla="*/ 42863 w 111920"/>
                  <a:gd name="connsiteY4" fmla="*/ 21431 h 45244"/>
                  <a:gd name="connsiteX5" fmla="*/ 50007 w 111920"/>
                  <a:gd name="connsiteY5" fmla="*/ 16669 h 45244"/>
                  <a:gd name="connsiteX6" fmla="*/ 69057 w 111920"/>
                  <a:gd name="connsiteY6" fmla="*/ 4763 h 45244"/>
                  <a:gd name="connsiteX7" fmla="*/ 76201 w 111920"/>
                  <a:gd name="connsiteY7" fmla="*/ 2381 h 45244"/>
                  <a:gd name="connsiteX8" fmla="*/ 83345 w 111920"/>
                  <a:gd name="connsiteY8" fmla="*/ 0 h 45244"/>
                  <a:gd name="connsiteX9" fmla="*/ 109538 w 111920"/>
                  <a:gd name="connsiteY9" fmla="*/ 7144 h 45244"/>
                  <a:gd name="connsiteX10" fmla="*/ 111920 w 111920"/>
                  <a:gd name="connsiteY10" fmla="*/ 9525 h 45244"/>
                  <a:gd name="connsiteX0" fmla="*/ 0 w 109539"/>
                  <a:gd name="connsiteY0" fmla="*/ 38100 h 38100"/>
                  <a:gd name="connsiteX1" fmla="*/ 14289 w 109539"/>
                  <a:gd name="connsiteY1" fmla="*/ 35719 h 38100"/>
                  <a:gd name="connsiteX2" fmla="*/ 28576 w 109539"/>
                  <a:gd name="connsiteY2" fmla="*/ 30956 h 38100"/>
                  <a:gd name="connsiteX3" fmla="*/ 33339 w 109539"/>
                  <a:gd name="connsiteY3" fmla="*/ 23813 h 38100"/>
                  <a:gd name="connsiteX4" fmla="*/ 40482 w 109539"/>
                  <a:gd name="connsiteY4" fmla="*/ 21431 h 38100"/>
                  <a:gd name="connsiteX5" fmla="*/ 47626 w 109539"/>
                  <a:gd name="connsiteY5" fmla="*/ 16669 h 38100"/>
                  <a:gd name="connsiteX6" fmla="*/ 66676 w 109539"/>
                  <a:gd name="connsiteY6" fmla="*/ 4763 h 38100"/>
                  <a:gd name="connsiteX7" fmla="*/ 73820 w 109539"/>
                  <a:gd name="connsiteY7" fmla="*/ 2381 h 38100"/>
                  <a:gd name="connsiteX8" fmla="*/ 80964 w 109539"/>
                  <a:gd name="connsiteY8" fmla="*/ 0 h 38100"/>
                  <a:gd name="connsiteX9" fmla="*/ 107157 w 109539"/>
                  <a:gd name="connsiteY9" fmla="*/ 7144 h 38100"/>
                  <a:gd name="connsiteX10" fmla="*/ 109539 w 109539"/>
                  <a:gd name="connsiteY10" fmla="*/ 952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539" h="38100">
                    <a:moveTo>
                      <a:pt x="0" y="38100"/>
                    </a:moveTo>
                    <a:cubicBezTo>
                      <a:pt x="18020" y="27288"/>
                      <a:pt x="9526" y="36910"/>
                      <a:pt x="14289" y="35719"/>
                    </a:cubicBezTo>
                    <a:cubicBezTo>
                      <a:pt x="19052" y="34528"/>
                      <a:pt x="28576" y="30956"/>
                      <a:pt x="28576" y="30956"/>
                    </a:cubicBezTo>
                    <a:cubicBezTo>
                      <a:pt x="30164" y="28575"/>
                      <a:pt x="31104" y="25601"/>
                      <a:pt x="33339" y="23813"/>
                    </a:cubicBezTo>
                    <a:cubicBezTo>
                      <a:pt x="35299" y="22245"/>
                      <a:pt x="38237" y="22554"/>
                      <a:pt x="40482" y="21431"/>
                    </a:cubicBezTo>
                    <a:cubicBezTo>
                      <a:pt x="43042" y="20151"/>
                      <a:pt x="45245" y="18256"/>
                      <a:pt x="47626" y="16669"/>
                    </a:cubicBezTo>
                    <a:cubicBezTo>
                      <a:pt x="55174" y="5348"/>
                      <a:pt x="49673" y="10431"/>
                      <a:pt x="66676" y="4763"/>
                    </a:cubicBezTo>
                    <a:lnTo>
                      <a:pt x="73820" y="2381"/>
                    </a:lnTo>
                    <a:lnTo>
                      <a:pt x="80964" y="0"/>
                    </a:lnTo>
                    <a:cubicBezTo>
                      <a:pt x="85617" y="930"/>
                      <a:pt x="104133" y="4121"/>
                      <a:pt x="107157" y="7144"/>
                    </a:cubicBezTo>
                    <a:lnTo>
                      <a:pt x="109539" y="9525"/>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algn="ctr"/>
                <a:endParaRPr lang="en-US" sz="1600"/>
              </a:p>
            </p:txBody>
          </p:sp>
          <p:cxnSp>
            <p:nvCxnSpPr>
              <p:cNvPr id="483" name="Straight Connector 7"/>
              <p:cNvCxnSpPr/>
              <p:nvPr/>
            </p:nvCxnSpPr>
            <p:spPr>
              <a:xfrm rot="21480000" flipV="1">
                <a:off x="8017669" y="5214938"/>
                <a:ext cx="128588" cy="82469"/>
              </a:xfrm>
              <a:prstGeom prst="curvedConnector3">
                <a:avLst>
                  <a:gd name="adj1" fmla="val 50000"/>
                </a:avLst>
              </a:prstGeom>
              <a:ln>
                <a:prstDash val="sysDash"/>
              </a:ln>
            </p:spPr>
            <p:style>
              <a:lnRef idx="1">
                <a:schemeClr val="dk1"/>
              </a:lnRef>
              <a:fillRef idx="0">
                <a:schemeClr val="dk1"/>
              </a:fillRef>
              <a:effectRef idx="0">
                <a:schemeClr val="dk1"/>
              </a:effectRef>
              <a:fontRef idx="minor">
                <a:schemeClr val="tx1"/>
              </a:fontRef>
            </p:style>
          </p:cxnSp>
        </p:grpSp>
        <p:sp>
          <p:nvSpPr>
            <p:cNvPr id="5" name="Freeform 4"/>
            <p:cNvSpPr/>
            <p:nvPr/>
          </p:nvSpPr>
          <p:spPr>
            <a:xfrm>
              <a:off x="7996121" y="5275937"/>
              <a:ext cx="47741" cy="23260"/>
            </a:xfrm>
            <a:custGeom>
              <a:avLst/>
              <a:gdLst>
                <a:gd name="connsiteX0" fmla="*/ 47741 w 47741"/>
                <a:gd name="connsiteY0" fmla="*/ 28575 h 30958"/>
                <a:gd name="connsiteX1" fmla="*/ 26310 w 47741"/>
                <a:gd name="connsiteY1" fmla="*/ 28575 h 30958"/>
                <a:gd name="connsiteX2" fmla="*/ 12023 w 47741"/>
                <a:gd name="connsiteY2" fmla="*/ 23812 h 30958"/>
                <a:gd name="connsiteX3" fmla="*/ 4879 w 47741"/>
                <a:gd name="connsiteY3" fmla="*/ 21431 h 30958"/>
                <a:gd name="connsiteX4" fmla="*/ 116 w 47741"/>
                <a:gd name="connsiteY4" fmla="*/ 4762 h 30958"/>
                <a:gd name="connsiteX5" fmla="*/ 116 w 47741"/>
                <a:gd name="connsiteY5" fmla="*/ 0 h 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41" h="30958">
                  <a:moveTo>
                    <a:pt x="47741" y="28575"/>
                  </a:moveTo>
                  <a:cubicBezTo>
                    <a:pt x="34291" y="31265"/>
                    <a:pt x="38415" y="32207"/>
                    <a:pt x="26310" y="28575"/>
                  </a:cubicBezTo>
                  <a:cubicBezTo>
                    <a:pt x="21502" y="27132"/>
                    <a:pt x="16785" y="25400"/>
                    <a:pt x="12023" y="23812"/>
                  </a:cubicBezTo>
                  <a:lnTo>
                    <a:pt x="4879" y="21431"/>
                  </a:lnTo>
                  <a:cubicBezTo>
                    <a:pt x="2993" y="15773"/>
                    <a:pt x="1112" y="10737"/>
                    <a:pt x="116" y="4762"/>
                  </a:cubicBezTo>
                  <a:cubicBezTo>
                    <a:pt x="-145" y="3196"/>
                    <a:pt x="116" y="1587"/>
                    <a:pt x="116" y="0"/>
                  </a:cubicBezTo>
                </a:path>
              </a:pathLst>
            </a:custGeom>
            <a:ln>
              <a:prstDash val="sys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508" name="Oval 507"/>
          <p:cNvSpPr/>
          <p:nvPr/>
        </p:nvSpPr>
        <p:spPr>
          <a:xfrm>
            <a:off x="5069543" y="4181194"/>
            <a:ext cx="91440" cy="68580"/>
          </a:xfrm>
          <a:prstGeom prst="ellipse">
            <a:avLst/>
          </a:prstGeom>
          <a:noFill/>
          <a:ln w="9525">
            <a:solidFill>
              <a:srgbClr val="0041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4" name="Picture 10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3185" y="4422227"/>
            <a:ext cx="103641" cy="77731"/>
          </a:xfrm>
          <a:prstGeom prst="rect">
            <a:avLst/>
          </a:prstGeom>
        </p:spPr>
      </p:pic>
      <p:pic>
        <p:nvPicPr>
          <p:cNvPr id="1015" name="Picture 10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2817" y="3869107"/>
            <a:ext cx="103641" cy="77731"/>
          </a:xfrm>
          <a:prstGeom prst="rect">
            <a:avLst/>
          </a:prstGeom>
        </p:spPr>
      </p:pic>
      <p:pic>
        <p:nvPicPr>
          <p:cNvPr id="1016" name="Picture 10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4528" y="3429356"/>
            <a:ext cx="103641" cy="77731"/>
          </a:xfrm>
          <a:prstGeom prst="rect">
            <a:avLst/>
          </a:prstGeom>
        </p:spPr>
      </p:pic>
      <p:pic>
        <p:nvPicPr>
          <p:cNvPr id="1017" name="Picture 10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0183" y="3476153"/>
            <a:ext cx="103641" cy="77731"/>
          </a:xfrm>
          <a:prstGeom prst="rect">
            <a:avLst/>
          </a:prstGeom>
        </p:spPr>
      </p:pic>
      <p:pic>
        <p:nvPicPr>
          <p:cNvPr id="1018" name="Picture 10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3380" y="3534125"/>
            <a:ext cx="103641" cy="77731"/>
          </a:xfrm>
          <a:prstGeom prst="rect">
            <a:avLst/>
          </a:prstGeom>
        </p:spPr>
      </p:pic>
      <p:pic>
        <p:nvPicPr>
          <p:cNvPr id="1019" name="Picture 10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2126" y="3822510"/>
            <a:ext cx="103641" cy="77731"/>
          </a:xfrm>
          <a:prstGeom prst="rect">
            <a:avLst/>
          </a:prstGeom>
        </p:spPr>
      </p:pic>
      <p:pic>
        <p:nvPicPr>
          <p:cNvPr id="1020" name="Picture 10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5291" y="4414124"/>
            <a:ext cx="91440" cy="68580"/>
          </a:xfrm>
          <a:prstGeom prst="rect">
            <a:avLst/>
          </a:prstGeom>
        </p:spPr>
      </p:pic>
      <p:pic>
        <p:nvPicPr>
          <p:cNvPr id="1021" name="Picture 10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4714" y="3750263"/>
            <a:ext cx="103641" cy="77731"/>
          </a:xfrm>
          <a:prstGeom prst="rect">
            <a:avLst/>
          </a:prstGeom>
        </p:spPr>
      </p:pic>
      <p:pic>
        <p:nvPicPr>
          <p:cNvPr id="1022" name="Picture 10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44207" y="4249775"/>
            <a:ext cx="103641" cy="77731"/>
          </a:xfrm>
          <a:prstGeom prst="rect">
            <a:avLst/>
          </a:prstGeom>
        </p:spPr>
      </p:pic>
      <p:pic>
        <p:nvPicPr>
          <p:cNvPr id="1023" name="Picture 10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3426" y="2638531"/>
            <a:ext cx="103641" cy="77731"/>
          </a:xfrm>
          <a:prstGeom prst="rect">
            <a:avLst/>
          </a:prstGeom>
        </p:spPr>
      </p:pic>
      <p:sp>
        <p:nvSpPr>
          <p:cNvPr id="1024" name="Rectangle 1971"/>
          <p:cNvSpPr txBox="1">
            <a:spLocks noChangeArrowheads="1"/>
          </p:cNvSpPr>
          <p:nvPr/>
        </p:nvSpPr>
        <p:spPr bwMode="auto">
          <a:xfrm>
            <a:off x="3061060" y="4863195"/>
            <a:ext cx="4413667" cy="1192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Blip>
                <a:blip r:embed="rId2"/>
              </a:buBlip>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Blip>
                <a:blip r:embed="rId2"/>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pitchFamily="34" charset="0"/>
              <a:buBlip>
                <a:blip r:embed="rId2"/>
              </a:buBlip>
              <a:defRPr sz="2400">
                <a:solidFill>
                  <a:schemeClr val="tx1"/>
                </a:solidFill>
                <a:latin typeface="+mn-lt"/>
                <a:ea typeface="Arial" charset="0"/>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ea typeface="Arial" charset="0"/>
                <a:cs typeface="+mn-cs"/>
              </a:defRPr>
            </a:lvl5pPr>
            <a:lvl6pPr marL="2514600" indent="-228600" algn="l" rtl="0" fontAlgn="base">
              <a:spcBef>
                <a:spcPct val="20000"/>
              </a:spcBef>
              <a:spcAft>
                <a:spcPct val="0"/>
              </a:spcAft>
              <a:buBlip>
                <a:blip r:embed="rId2"/>
              </a:buBlip>
              <a:defRPr sz="2400">
                <a:solidFill>
                  <a:schemeClr val="tx1"/>
                </a:solidFill>
                <a:latin typeface="+mn-lt"/>
                <a:cs typeface="+mn-cs"/>
              </a:defRPr>
            </a:lvl6pPr>
            <a:lvl7pPr marL="2971800" indent="-228600" algn="l" rtl="0" fontAlgn="base">
              <a:spcBef>
                <a:spcPct val="20000"/>
              </a:spcBef>
              <a:spcAft>
                <a:spcPct val="0"/>
              </a:spcAft>
              <a:buBlip>
                <a:blip r:embed="rId2"/>
              </a:buBlip>
              <a:defRPr sz="2400">
                <a:solidFill>
                  <a:schemeClr val="tx1"/>
                </a:solidFill>
                <a:latin typeface="+mn-lt"/>
                <a:cs typeface="+mn-cs"/>
              </a:defRPr>
            </a:lvl7pPr>
            <a:lvl8pPr marL="3429000" indent="-228600" algn="l" rtl="0" fontAlgn="base">
              <a:spcBef>
                <a:spcPct val="20000"/>
              </a:spcBef>
              <a:spcAft>
                <a:spcPct val="0"/>
              </a:spcAft>
              <a:buBlip>
                <a:blip r:embed="rId2"/>
              </a:buBlip>
              <a:defRPr sz="2400">
                <a:solidFill>
                  <a:schemeClr val="tx1"/>
                </a:solidFill>
                <a:latin typeface="+mn-lt"/>
                <a:cs typeface="+mn-cs"/>
              </a:defRPr>
            </a:lvl8pPr>
            <a:lvl9pPr marL="3886200" indent="-228600" algn="l" rtl="0" fontAlgn="base">
              <a:spcBef>
                <a:spcPct val="20000"/>
              </a:spcBef>
              <a:spcAft>
                <a:spcPct val="0"/>
              </a:spcAft>
              <a:buBlip>
                <a:blip r:embed="rId2"/>
              </a:buBlip>
              <a:defRPr sz="2400">
                <a:solidFill>
                  <a:schemeClr val="tx1"/>
                </a:solidFill>
                <a:latin typeface="+mn-lt"/>
                <a:cs typeface="+mn-cs"/>
              </a:defRPr>
            </a:lvl9pPr>
          </a:lstStyle>
          <a:p>
            <a:pPr marL="0" indent="0" eaLnBrk="1" hangingPunct="1">
              <a:spcBef>
                <a:spcPct val="0"/>
              </a:spcBef>
              <a:buNone/>
              <a:tabLst>
                <a:tab pos="2857500" algn="l"/>
              </a:tabLst>
            </a:pPr>
            <a:r>
              <a:rPr lang="fr-CH" altLang="en-US" sz="1600" b="1" kern="0" dirty="0">
                <a:solidFill>
                  <a:srgbClr val="000000"/>
                </a:solidFill>
              </a:rPr>
              <a:t>70 Partes </a:t>
            </a:r>
            <a:r>
              <a:rPr lang="fr-CH" altLang="en-US" sz="1600" b="1" kern="0" dirty="0" err="1">
                <a:solidFill>
                  <a:srgbClr val="000000"/>
                </a:solidFill>
              </a:rPr>
              <a:t>Contratantes</a:t>
            </a:r>
            <a:endParaRPr lang="en-US" altLang="en-US" sz="1600" b="1" kern="0" dirty="0">
              <a:solidFill>
                <a:srgbClr val="000000"/>
              </a:solidFill>
            </a:endParaRPr>
          </a:p>
          <a:p>
            <a:pPr eaLnBrk="1" hangingPunct="1">
              <a:spcBef>
                <a:spcPct val="0"/>
              </a:spcBef>
              <a:buFont typeface="Arial" panose="020B0604020202020204" pitchFamily="34" charset="0"/>
              <a:buChar char="•"/>
              <a:tabLst>
                <a:tab pos="2857500" algn="l"/>
              </a:tabLst>
            </a:pPr>
            <a:r>
              <a:rPr lang="en-US" altLang="en-US" sz="1200" b="1" kern="0" dirty="0">
                <a:solidFill>
                  <a:srgbClr val="0033CC"/>
                </a:solidFill>
              </a:rPr>
              <a:t>60 </a:t>
            </a:r>
            <a:r>
              <a:rPr lang="en-US" altLang="en-US" sz="1200" b="1" kern="0" dirty="0" err="1">
                <a:solidFill>
                  <a:srgbClr val="0033CC"/>
                </a:solidFill>
              </a:rPr>
              <a:t>Partes</a:t>
            </a:r>
            <a:r>
              <a:rPr lang="en-US" altLang="en-US" sz="1200" b="1" kern="0" dirty="0">
                <a:solidFill>
                  <a:srgbClr val="0033CC"/>
                </a:solidFill>
              </a:rPr>
              <a:t> </a:t>
            </a:r>
            <a:r>
              <a:rPr lang="en-US" altLang="en-US" sz="1200" b="1" kern="0" dirty="0" err="1">
                <a:solidFill>
                  <a:srgbClr val="0033CC"/>
                </a:solidFill>
              </a:rPr>
              <a:t>Contratantes</a:t>
            </a:r>
            <a:r>
              <a:rPr lang="en-US" altLang="en-US" sz="1200" b="1" kern="0" dirty="0">
                <a:solidFill>
                  <a:srgbClr val="0033CC"/>
                </a:solidFill>
              </a:rPr>
              <a:t> </a:t>
            </a:r>
            <a:r>
              <a:rPr lang="en-US" altLang="en-US" sz="1200" b="1" kern="0" dirty="0" err="1">
                <a:solidFill>
                  <a:srgbClr val="0033CC"/>
                </a:solidFill>
              </a:rPr>
              <a:t>vinculadas</a:t>
            </a:r>
            <a:r>
              <a:rPr lang="en-US" altLang="en-US" sz="1200" b="1" kern="0" dirty="0">
                <a:solidFill>
                  <a:srgbClr val="0033CC"/>
                </a:solidFill>
              </a:rPr>
              <a:t> </a:t>
            </a:r>
            <a:r>
              <a:rPr lang="en-US" altLang="en-US" sz="1200" b="1" kern="0" dirty="0" err="1">
                <a:solidFill>
                  <a:srgbClr val="0033CC"/>
                </a:solidFill>
              </a:rPr>
              <a:t>por</a:t>
            </a:r>
            <a:r>
              <a:rPr lang="en-US" altLang="en-US" sz="1200" b="1" kern="0" dirty="0">
                <a:solidFill>
                  <a:srgbClr val="0033CC"/>
                </a:solidFill>
              </a:rPr>
              <a:t> el </a:t>
            </a:r>
            <a:r>
              <a:rPr lang="en-US" altLang="en-US" sz="1200" b="1" kern="0" dirty="0" err="1">
                <a:solidFill>
                  <a:srgbClr val="0033CC"/>
                </a:solidFill>
              </a:rPr>
              <a:t>Acta</a:t>
            </a:r>
            <a:r>
              <a:rPr lang="en-US" altLang="en-US" sz="1200" b="1" kern="0" dirty="0">
                <a:solidFill>
                  <a:srgbClr val="0033CC"/>
                </a:solidFill>
              </a:rPr>
              <a:t> de </a:t>
            </a:r>
            <a:r>
              <a:rPr lang="en-US" altLang="en-US" sz="1200" b="1" kern="0" dirty="0" err="1">
                <a:solidFill>
                  <a:srgbClr val="0033CC"/>
                </a:solidFill>
              </a:rPr>
              <a:t>Ginebra</a:t>
            </a:r>
            <a:r>
              <a:rPr lang="en-US" altLang="en-US" sz="1200" b="1" kern="0" dirty="0">
                <a:solidFill>
                  <a:srgbClr val="0033CC"/>
                </a:solidFill>
              </a:rPr>
              <a:t> (1999) (</a:t>
            </a:r>
            <a:r>
              <a:rPr lang="en-US" altLang="en-US" sz="1200" b="1" kern="0" dirty="0" err="1">
                <a:solidFill>
                  <a:srgbClr val="0033CC"/>
                </a:solidFill>
              </a:rPr>
              <a:t>incluidas</a:t>
            </a:r>
            <a:r>
              <a:rPr lang="en-US" altLang="en-US" sz="1200" b="1" kern="0" dirty="0">
                <a:solidFill>
                  <a:srgbClr val="0033CC"/>
                </a:solidFill>
              </a:rPr>
              <a:t> la UE y la OAPI)</a:t>
            </a:r>
          </a:p>
          <a:p>
            <a:pPr eaLnBrk="1" hangingPunct="1">
              <a:spcBef>
                <a:spcPct val="0"/>
              </a:spcBef>
              <a:buFont typeface="Arial" panose="020B0604020202020204" pitchFamily="34" charset="0"/>
              <a:buChar char="•"/>
              <a:tabLst>
                <a:tab pos="2857500" algn="l"/>
              </a:tabLst>
            </a:pPr>
            <a:r>
              <a:rPr lang="en-US" altLang="en-US" sz="1200" b="1" kern="0" dirty="0">
                <a:solidFill>
                  <a:srgbClr val="990134"/>
                </a:solidFill>
              </a:rPr>
              <a:t>10 </a:t>
            </a:r>
            <a:r>
              <a:rPr lang="en-US" altLang="en-US" sz="1200" b="1" kern="0" dirty="0" err="1">
                <a:solidFill>
                  <a:srgbClr val="990134"/>
                </a:solidFill>
              </a:rPr>
              <a:t>Partes</a:t>
            </a:r>
            <a:r>
              <a:rPr lang="en-US" altLang="en-US" sz="1200" b="1" kern="0" dirty="0">
                <a:solidFill>
                  <a:srgbClr val="990134"/>
                </a:solidFill>
              </a:rPr>
              <a:t> </a:t>
            </a:r>
            <a:r>
              <a:rPr lang="en-US" altLang="en-US" sz="1200" b="1" kern="0" dirty="0" err="1">
                <a:solidFill>
                  <a:srgbClr val="990134"/>
                </a:solidFill>
              </a:rPr>
              <a:t>Contratantes</a:t>
            </a:r>
            <a:r>
              <a:rPr lang="en-US" altLang="en-US" sz="1200" b="1" kern="0" dirty="0">
                <a:solidFill>
                  <a:srgbClr val="990134"/>
                </a:solidFill>
              </a:rPr>
              <a:t> </a:t>
            </a:r>
            <a:r>
              <a:rPr lang="en-US" altLang="en-US" sz="1200" b="1" kern="0" dirty="0" err="1">
                <a:solidFill>
                  <a:srgbClr val="990134"/>
                </a:solidFill>
              </a:rPr>
              <a:t>vinculadas</a:t>
            </a:r>
            <a:r>
              <a:rPr lang="en-US" altLang="en-US" sz="1200" b="1" kern="0" dirty="0">
                <a:solidFill>
                  <a:srgbClr val="990134"/>
                </a:solidFill>
              </a:rPr>
              <a:t> </a:t>
            </a:r>
            <a:r>
              <a:rPr lang="en-US" altLang="en-US" sz="1200" b="1" kern="0" dirty="0" err="1">
                <a:solidFill>
                  <a:srgbClr val="990134"/>
                </a:solidFill>
              </a:rPr>
              <a:t>por</a:t>
            </a:r>
            <a:r>
              <a:rPr lang="en-US" altLang="en-US" sz="1200" b="1" kern="0" dirty="0">
                <a:solidFill>
                  <a:srgbClr val="990134"/>
                </a:solidFill>
              </a:rPr>
              <a:t> el </a:t>
            </a:r>
            <a:r>
              <a:rPr lang="en-US" altLang="en-US" sz="1200" b="1" kern="0" dirty="0" err="1">
                <a:solidFill>
                  <a:srgbClr val="990134"/>
                </a:solidFill>
              </a:rPr>
              <a:t>Acta</a:t>
            </a:r>
            <a:r>
              <a:rPr lang="en-US" altLang="en-US" sz="1200" b="1" kern="0" dirty="0">
                <a:solidFill>
                  <a:srgbClr val="990134"/>
                </a:solidFill>
              </a:rPr>
              <a:t> de La Haya (1960)</a:t>
            </a:r>
          </a:p>
          <a:p>
            <a:pPr marL="0" indent="0" eaLnBrk="1" hangingPunct="1">
              <a:spcBef>
                <a:spcPct val="0"/>
              </a:spcBef>
              <a:buNone/>
              <a:tabLst>
                <a:tab pos="2857500" algn="l"/>
              </a:tabLst>
            </a:pPr>
            <a:endParaRPr lang="en-US" altLang="en-US" sz="1600" b="1" kern="0" dirty="0">
              <a:solidFill>
                <a:srgbClr val="990134"/>
              </a:solidFill>
            </a:endParaRPr>
          </a:p>
          <a:p>
            <a:pPr marL="0" indent="0" eaLnBrk="1" hangingPunct="1">
              <a:spcBef>
                <a:spcPct val="0"/>
              </a:spcBef>
              <a:buNone/>
              <a:tabLst>
                <a:tab pos="2857500" algn="l"/>
              </a:tabLst>
            </a:pPr>
            <a:endParaRPr lang="en-US" altLang="en-US" sz="1500" b="1" kern="0" dirty="0"/>
          </a:p>
        </p:txBody>
      </p:sp>
      <p:pic>
        <p:nvPicPr>
          <p:cNvPr id="509" name="Picture 50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9982" y="3415289"/>
            <a:ext cx="137160" cy="102870"/>
          </a:xfrm>
          <a:prstGeom prst="rect">
            <a:avLst/>
          </a:prstGeom>
        </p:spPr>
      </p:pic>
    </p:spTree>
    <p:extLst>
      <p:ext uri="{BB962C8B-B14F-4D97-AF65-F5344CB8AC3E}">
        <p14:creationId xmlns:p14="http://schemas.microsoft.com/office/powerpoint/2010/main" val="33899184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_tradnl" altLang="en-US" b="1" noProof="0" dirty="0" smtClean="0"/>
              <a:t>Acta de Ginebra (1999)</a:t>
            </a:r>
            <a:endParaRPr lang="es-ES_tradnl" noProof="0" dirty="0"/>
          </a:p>
        </p:txBody>
      </p:sp>
      <p:sp>
        <p:nvSpPr>
          <p:cNvPr id="4" name="Content Placeholder 3"/>
          <p:cNvSpPr>
            <a:spLocks noGrp="1"/>
          </p:cNvSpPr>
          <p:nvPr>
            <p:ph sz="half" idx="1"/>
          </p:nvPr>
        </p:nvSpPr>
        <p:spPr>
          <a:xfrm>
            <a:off x="251520" y="1964506"/>
            <a:ext cx="4038600" cy="3264694"/>
          </a:xfrm>
        </p:spPr>
        <p:txBody>
          <a:bodyPr/>
          <a:lstStyle/>
          <a:p>
            <a:r>
              <a:rPr lang="es-ES_tradnl" altLang="en-US" sz="2400" dirty="0">
                <a:latin typeface="+mj-lt"/>
              </a:rPr>
              <a:t>Adhesiones recientes:</a:t>
            </a:r>
          </a:p>
          <a:p>
            <a:pPr lvl="1"/>
            <a:r>
              <a:rPr lang="es-ES_tradnl" sz="2300" dirty="0">
                <a:latin typeface="+mj-lt"/>
                <a:cs typeface="Arial Bold" panose="020B0704020202020204" pitchFamily="34" charset="0"/>
              </a:rPr>
              <a:t>2018: Belice, San Marino, Canadá, Benelux y Reino Unido.</a:t>
            </a:r>
          </a:p>
          <a:p>
            <a:pPr lvl="1">
              <a:spcAft>
                <a:spcPts val="0"/>
              </a:spcAft>
            </a:pPr>
            <a:r>
              <a:rPr lang="es-ES_tradnl" altLang="en-US" sz="2300" dirty="0">
                <a:latin typeface="+mj-lt"/>
                <a:cs typeface="Arial Bold" panose="020B0704020202020204" pitchFamily="34" charset="0"/>
              </a:rPr>
              <a:t>2017: Federación de Rusia</a:t>
            </a:r>
          </a:p>
          <a:p>
            <a:pPr lvl="1">
              <a:spcAft>
                <a:spcPts val="0"/>
              </a:spcAft>
            </a:pPr>
            <a:r>
              <a:rPr lang="es-ES_tradnl" sz="2300" dirty="0">
                <a:latin typeface="+mj-lt"/>
                <a:cs typeface="Arial Bold" panose="020B0704020202020204" pitchFamily="34" charset="0"/>
              </a:rPr>
              <a:t>2016: Camboya, </a:t>
            </a:r>
            <a:r>
              <a:rPr lang="es-ES_tradnl" altLang="en-US" sz="2300" dirty="0">
                <a:latin typeface="+mj-lt"/>
                <a:cs typeface="Arial Bold" panose="020B0704020202020204" pitchFamily="34" charset="0"/>
              </a:rPr>
              <a:t>República Popular Democrática de Corea</a:t>
            </a:r>
          </a:p>
          <a:p>
            <a:pPr lvl="1">
              <a:spcAft>
                <a:spcPts val="0"/>
              </a:spcAft>
            </a:pPr>
            <a:endParaRPr lang="es-ES_tradnl" sz="1800" b="1" dirty="0">
              <a:latin typeface="Arial Bold" panose="020B0704020202020204" pitchFamily="34" charset="0"/>
              <a:cs typeface="Arial Bold" panose="020B0704020202020204" pitchFamily="34" charset="0"/>
            </a:endParaRPr>
          </a:p>
          <a:p>
            <a:pPr lvl="1">
              <a:spcAft>
                <a:spcPts val="0"/>
              </a:spcAft>
            </a:pPr>
            <a:endParaRPr lang="es-ES_tradnl" sz="1800" b="1" dirty="0">
              <a:latin typeface="Arial Bold" panose="020B0704020202020204" pitchFamily="34" charset="0"/>
              <a:cs typeface="Arial Bold" panose="020B0704020202020204" pitchFamily="34" charset="0"/>
            </a:endParaRPr>
          </a:p>
          <a:p>
            <a:pPr lvl="1">
              <a:spcAft>
                <a:spcPts val="0"/>
              </a:spcAft>
            </a:pPr>
            <a:endParaRPr lang="es-ES_tradnl" sz="1800" dirty="0">
              <a:latin typeface="+mj-lt"/>
              <a:cs typeface="Arial Bold" panose="020B0704020202020204" pitchFamily="34" charset="0"/>
            </a:endParaRPr>
          </a:p>
          <a:p>
            <a:pPr lvl="0"/>
            <a:endParaRPr lang="es-ES_tradnl" sz="2400" dirty="0">
              <a:latin typeface="Arial Bold" panose="020B0704020202020204" pitchFamily="34" charset="0"/>
              <a:cs typeface="Arial Bold" panose="020B0704020202020204" pitchFamily="34" charset="0"/>
            </a:endParaRPr>
          </a:p>
          <a:p>
            <a:pPr lvl="0"/>
            <a:endParaRPr lang="es-ES_tradnl" sz="2400" b="1" dirty="0">
              <a:latin typeface="+mj-lt"/>
              <a:cs typeface="Arial Bold" panose="020B0704020202020204" pitchFamily="34" charset="0"/>
            </a:endParaRPr>
          </a:p>
          <a:p>
            <a:pPr lvl="0"/>
            <a:endParaRPr lang="es-ES_tradnl" noProof="0" dirty="0" smtClean="0">
              <a:latin typeface="Arial Bold" panose="020B0704020202020204" pitchFamily="34" charset="0"/>
              <a:cs typeface="Arial Bold" panose="020B0704020202020204" pitchFamily="34" charset="0"/>
            </a:endParaRPr>
          </a:p>
          <a:p>
            <a:pPr lvl="0"/>
            <a:endParaRPr lang="es-ES_tradnl" noProof="0" dirty="0" smtClean="0">
              <a:latin typeface="Arial Bold" panose="020B0704020202020204" pitchFamily="34" charset="0"/>
              <a:cs typeface="Arial Bold" panose="020B0704020202020204" pitchFamily="34" charset="0"/>
            </a:endParaRPr>
          </a:p>
          <a:p>
            <a:endParaRPr lang="es-ES_tradnl" altLang="en-US" noProof="0" dirty="0" smtClean="0">
              <a:solidFill>
                <a:srgbClr val="002060"/>
              </a:solidFill>
              <a:latin typeface="Calibri" pitchFamily="34" charset="0"/>
            </a:endParaRPr>
          </a:p>
          <a:p>
            <a:endParaRPr lang="es-ES_tradnl" noProof="0" dirty="0"/>
          </a:p>
        </p:txBody>
      </p:sp>
      <p:sp>
        <p:nvSpPr>
          <p:cNvPr id="5" name="Content Placeholder 4"/>
          <p:cNvSpPr>
            <a:spLocks noGrp="1"/>
          </p:cNvSpPr>
          <p:nvPr>
            <p:ph sz="half" idx="2"/>
          </p:nvPr>
        </p:nvSpPr>
        <p:spPr>
          <a:xfrm>
            <a:off x="4427984" y="1964506"/>
            <a:ext cx="4038600" cy="3264694"/>
          </a:xfrm>
        </p:spPr>
        <p:txBody>
          <a:bodyPr/>
          <a:lstStyle/>
          <a:p>
            <a:r>
              <a:rPr lang="es-ES_tradnl" altLang="en-US" sz="2400" dirty="0">
                <a:latin typeface="+mj-lt"/>
              </a:rPr>
              <a:t>Adhesiones potenciales:</a:t>
            </a:r>
          </a:p>
          <a:p>
            <a:pPr lvl="1"/>
            <a:r>
              <a:rPr lang="es-ES_tradnl" altLang="en-US" sz="2300" dirty="0">
                <a:latin typeface="+mj-lt"/>
              </a:rPr>
              <a:t>China</a:t>
            </a:r>
          </a:p>
          <a:p>
            <a:pPr lvl="1"/>
            <a:r>
              <a:rPr lang="es-ES_tradnl" altLang="en-US" sz="2300" dirty="0">
                <a:latin typeface="+mj-lt"/>
              </a:rPr>
              <a:t>Marruecos</a:t>
            </a:r>
          </a:p>
          <a:p>
            <a:pPr lvl="1"/>
            <a:r>
              <a:rPr lang="es-ES_tradnl" sz="2300" dirty="0">
                <a:latin typeface="+mj-lt"/>
              </a:rPr>
              <a:t>Países de la ASEAN</a:t>
            </a:r>
          </a:p>
          <a:p>
            <a:pPr lvl="1"/>
            <a:r>
              <a:rPr lang="es-ES_tradnl" sz="2300" dirty="0">
                <a:latin typeface="+mj-lt"/>
              </a:rPr>
              <a:t>Israel</a:t>
            </a:r>
          </a:p>
          <a:p>
            <a:pPr lvl="1"/>
            <a:r>
              <a:rPr lang="es-ES_tradnl" sz="2300" dirty="0">
                <a:latin typeface="+mj-lt"/>
              </a:rPr>
              <a:t>México</a:t>
            </a:r>
          </a:p>
          <a:p>
            <a:pPr lvl="1"/>
            <a:r>
              <a:rPr lang="es-ES_tradnl" sz="2300" dirty="0">
                <a:latin typeface="+mj-lt"/>
              </a:rPr>
              <a:t>Madagascar</a:t>
            </a:r>
          </a:p>
          <a:p>
            <a:pPr marL="0" indent="0">
              <a:buNone/>
            </a:pPr>
            <a:endParaRPr lang="es-ES_tradnl" sz="2400" dirty="0">
              <a:latin typeface="+mj-lt"/>
            </a:endParaRPr>
          </a:p>
          <a:p>
            <a:endParaRPr lang="es-ES_tradnl" altLang="en-US" sz="2400" dirty="0">
              <a:latin typeface="+mj-lt"/>
            </a:endParaRPr>
          </a:p>
          <a:p>
            <a:endParaRPr lang="es-ES_tradnl" altLang="en-US" sz="2400" dirty="0">
              <a:latin typeface="+mj-lt"/>
            </a:endParaRPr>
          </a:p>
        </p:txBody>
      </p:sp>
    </p:spTree>
    <p:extLst>
      <p:ext uri="{BB962C8B-B14F-4D97-AF65-F5344CB8AC3E}">
        <p14:creationId xmlns:p14="http://schemas.microsoft.com/office/powerpoint/2010/main" val="3640105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8229600" cy="857250"/>
          </a:xfrm>
        </p:spPr>
        <p:txBody>
          <a:bodyPr/>
          <a:lstStyle/>
          <a:p>
            <a:r>
              <a:rPr lang="es-ES_tradnl" noProof="0" dirty="0" smtClean="0"/>
              <a:t>Marco jurídico</a:t>
            </a:r>
            <a:endParaRPr lang="es-ES_tradnl" noProof="0" dirty="0"/>
          </a:p>
        </p:txBody>
      </p:sp>
      <p:sp>
        <p:nvSpPr>
          <p:cNvPr id="3" name="Content Placeholder 2"/>
          <p:cNvSpPr>
            <a:spLocks noGrp="1"/>
          </p:cNvSpPr>
          <p:nvPr>
            <p:ph idx="1"/>
          </p:nvPr>
        </p:nvSpPr>
        <p:spPr>
          <a:xfrm>
            <a:off x="467544" y="3908722"/>
            <a:ext cx="8229600" cy="2112566"/>
          </a:xfrm>
        </p:spPr>
        <p:txBody>
          <a:bodyPr/>
          <a:lstStyle/>
          <a:p>
            <a:r>
              <a:rPr lang="es-ES_tradnl" altLang="en-US" noProof="0" dirty="0" smtClean="0">
                <a:solidFill>
                  <a:srgbClr val="000000"/>
                </a:solidFill>
                <a:latin typeface="Calibri" pitchFamily="34" charset="0"/>
              </a:rPr>
              <a:t>Reglamento Común </a:t>
            </a:r>
          </a:p>
          <a:p>
            <a:r>
              <a:rPr lang="es-ES_tradnl" altLang="en-US" noProof="0" dirty="0" smtClean="0">
                <a:solidFill>
                  <a:srgbClr val="000000"/>
                </a:solidFill>
                <a:latin typeface="Calibri" pitchFamily="34" charset="0"/>
              </a:rPr>
              <a:t>Instrucciones Administrativas</a:t>
            </a:r>
          </a:p>
          <a:p>
            <a:r>
              <a:rPr lang="es-ES_tradnl" altLang="en-US" noProof="0" dirty="0" smtClean="0">
                <a:solidFill>
                  <a:srgbClr val="000000"/>
                </a:solidFill>
                <a:latin typeface="Calibri" pitchFamily="34" charset="0"/>
              </a:rPr>
              <a:t>Leyes y normativas nacionales</a:t>
            </a:r>
          </a:p>
          <a:p>
            <a:endParaRPr lang="es-ES_tradnl" noProof="0" dirty="0"/>
          </a:p>
        </p:txBody>
      </p:sp>
      <p:grpSp>
        <p:nvGrpSpPr>
          <p:cNvPr id="4" name="Group 3"/>
          <p:cNvGrpSpPr/>
          <p:nvPr/>
        </p:nvGrpSpPr>
        <p:grpSpPr>
          <a:xfrm>
            <a:off x="595784" y="1767448"/>
            <a:ext cx="7576616" cy="1949584"/>
            <a:chOff x="595784" y="488857"/>
            <a:chExt cx="7743410" cy="1872238"/>
          </a:xfrm>
        </p:grpSpPr>
        <p:grpSp>
          <p:nvGrpSpPr>
            <p:cNvPr id="5" name="Group 3"/>
            <p:cNvGrpSpPr>
              <a:grpSpLocks/>
            </p:cNvGrpSpPr>
            <p:nvPr/>
          </p:nvGrpSpPr>
          <p:grpSpPr bwMode="auto">
            <a:xfrm>
              <a:off x="595784" y="488857"/>
              <a:ext cx="7743410" cy="1872238"/>
              <a:chOff x="1163729" y="1524008"/>
              <a:chExt cx="7206972" cy="2495829"/>
            </a:xfrm>
          </p:grpSpPr>
          <p:sp>
            <p:nvSpPr>
              <p:cNvPr id="11" name="Freeform 10"/>
              <p:cNvSpPr/>
              <p:nvPr/>
            </p:nvSpPr>
            <p:spPr>
              <a:xfrm>
                <a:off x="3442393" y="1524008"/>
                <a:ext cx="2584241" cy="987232"/>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alpha val="50000"/>
                </a:srgbClr>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9050" tIns="19050" rIns="19050" bIns="19050" spcCol="1270" anchor="ctr"/>
              <a:lstStyle/>
              <a:p>
                <a:pPr defTabSz="1333500">
                  <a:lnSpc>
                    <a:spcPct val="90000"/>
                  </a:lnSpc>
                  <a:spcBef>
                    <a:spcPct val="0"/>
                  </a:spcBef>
                  <a:spcAft>
                    <a:spcPct val="35000"/>
                  </a:spcAft>
                  <a:defRPr/>
                </a:pPr>
                <a:r>
                  <a:rPr lang="en-US" b="1" dirty="0" err="1">
                    <a:solidFill>
                      <a:srgbClr val="FFFFFF"/>
                    </a:solidFill>
                    <a:latin typeface="+mj-lt"/>
                  </a:rPr>
                  <a:t>Arreglo</a:t>
                </a:r>
                <a:r>
                  <a:rPr lang="en-US" b="1" dirty="0">
                    <a:solidFill>
                      <a:srgbClr val="FFFFFF"/>
                    </a:solidFill>
                    <a:latin typeface="+mj-lt"/>
                  </a:rPr>
                  <a:t> de la Haya</a:t>
                </a:r>
              </a:p>
            </p:txBody>
          </p:sp>
          <p:sp>
            <p:nvSpPr>
              <p:cNvPr id="12" name="Freeform 11"/>
              <p:cNvSpPr/>
              <p:nvPr/>
            </p:nvSpPr>
            <p:spPr>
              <a:xfrm>
                <a:off x="1163729" y="3032605"/>
                <a:ext cx="2584241" cy="987232"/>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alpha val="50000"/>
                </a:srgbClr>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5240" tIns="15240" rIns="15240" bIns="15240" spcCol="1270" anchor="ctr"/>
              <a:lstStyle/>
              <a:p>
                <a:pPr defTabSz="1066800">
                  <a:lnSpc>
                    <a:spcPct val="90000"/>
                  </a:lnSpc>
                  <a:spcBef>
                    <a:spcPct val="0"/>
                  </a:spcBef>
                  <a:spcAft>
                    <a:spcPct val="35000"/>
                  </a:spcAft>
                  <a:defRPr/>
                </a:pPr>
                <a:r>
                  <a:rPr lang="en-US" b="1" dirty="0" err="1">
                    <a:solidFill>
                      <a:srgbClr val="FFFFFF"/>
                    </a:solidFill>
                    <a:latin typeface="+mj-lt"/>
                  </a:rPr>
                  <a:t>Acta</a:t>
                </a:r>
                <a:r>
                  <a:rPr lang="en-US" b="1" dirty="0">
                    <a:solidFill>
                      <a:srgbClr val="FFFFFF"/>
                    </a:solidFill>
                    <a:latin typeface="+mj-lt"/>
                  </a:rPr>
                  <a:t> de la Haya (1960)</a:t>
                </a:r>
              </a:p>
            </p:txBody>
          </p:sp>
          <p:sp>
            <p:nvSpPr>
              <p:cNvPr id="13" name="Freeform 12"/>
              <p:cNvSpPr/>
              <p:nvPr/>
            </p:nvSpPr>
            <p:spPr>
              <a:xfrm>
                <a:off x="5786460" y="3022743"/>
                <a:ext cx="2584241" cy="987232"/>
              </a:xfrm>
              <a:custGeom>
                <a:avLst/>
                <a:gdLst>
                  <a:gd name="connsiteX0" fmla="*/ 0 w 2584214"/>
                  <a:gd name="connsiteY0" fmla="*/ 0 h 987299"/>
                  <a:gd name="connsiteX1" fmla="*/ 2584214 w 2584214"/>
                  <a:gd name="connsiteY1" fmla="*/ 0 h 987299"/>
                  <a:gd name="connsiteX2" fmla="*/ 2584214 w 2584214"/>
                  <a:gd name="connsiteY2" fmla="*/ 987299 h 987299"/>
                  <a:gd name="connsiteX3" fmla="*/ 0 w 2584214"/>
                  <a:gd name="connsiteY3" fmla="*/ 987299 h 987299"/>
                  <a:gd name="connsiteX4" fmla="*/ 0 w 2584214"/>
                  <a:gd name="connsiteY4" fmla="*/ 0 h 9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14" h="987299">
                    <a:moveTo>
                      <a:pt x="0" y="0"/>
                    </a:moveTo>
                    <a:lnTo>
                      <a:pt x="2584214" y="0"/>
                    </a:lnTo>
                    <a:lnTo>
                      <a:pt x="2584214" y="987299"/>
                    </a:lnTo>
                    <a:lnTo>
                      <a:pt x="0" y="987299"/>
                    </a:lnTo>
                    <a:lnTo>
                      <a:pt x="0" y="0"/>
                    </a:lnTo>
                    <a:close/>
                  </a:path>
                </a:pathLst>
              </a:custGeom>
              <a:solidFill>
                <a:srgbClr val="0070C0">
                  <a:alpha val="50000"/>
                </a:srgbClr>
              </a:solidFill>
              <a:ln w="31750">
                <a:solidFill>
                  <a:srgbClr val="0070C0"/>
                </a:solidFill>
              </a:ln>
              <a:effectLst>
                <a:outerShdw blurRad="50800" dist="50800" dir="5400000" algn="ctr" rotWithShape="0">
                  <a:schemeClr val="bg1"/>
                </a:outerShdw>
              </a:effectLst>
            </p:spPr>
            <p:style>
              <a:lnRef idx="2">
                <a:scrgbClr r="0" g="0" b="0"/>
              </a:lnRef>
              <a:fillRef idx="1">
                <a:scrgbClr r="0" g="0" b="0"/>
              </a:fillRef>
              <a:effectRef idx="0">
                <a:scrgbClr r="0" g="0" b="0"/>
              </a:effectRef>
              <a:fontRef idx="minor">
                <a:schemeClr val="lt1"/>
              </a:fontRef>
            </p:style>
            <p:txBody>
              <a:bodyPr lIns="15240" tIns="15240" rIns="15240" bIns="15240" spcCol="1270" anchor="ctr"/>
              <a:lstStyle/>
              <a:p>
                <a:pPr defTabSz="1066800">
                  <a:lnSpc>
                    <a:spcPct val="90000"/>
                  </a:lnSpc>
                  <a:spcBef>
                    <a:spcPct val="0"/>
                  </a:spcBef>
                  <a:spcAft>
                    <a:spcPct val="35000"/>
                  </a:spcAft>
                  <a:defRPr/>
                </a:pPr>
                <a:r>
                  <a:rPr lang="en-US" b="1" dirty="0" err="1">
                    <a:solidFill>
                      <a:srgbClr val="FFFFFF"/>
                    </a:solidFill>
                    <a:latin typeface="+mj-lt"/>
                  </a:rPr>
                  <a:t>Acta</a:t>
                </a:r>
                <a:r>
                  <a:rPr lang="en-US" b="1" dirty="0">
                    <a:solidFill>
                      <a:srgbClr val="FFFFFF"/>
                    </a:solidFill>
                    <a:latin typeface="+mj-lt"/>
                  </a:rPr>
                  <a:t> de </a:t>
                </a:r>
                <a:r>
                  <a:rPr lang="en-US" b="1" dirty="0" err="1">
                    <a:solidFill>
                      <a:srgbClr val="FFFFFF"/>
                    </a:solidFill>
                    <a:latin typeface="+mj-lt"/>
                  </a:rPr>
                  <a:t>Ginebra</a:t>
                </a:r>
                <a:r>
                  <a:rPr lang="en-US" b="1" dirty="0">
                    <a:solidFill>
                      <a:srgbClr val="FFFFFF"/>
                    </a:solidFill>
                    <a:latin typeface="+mj-lt"/>
                  </a:rPr>
                  <a:t> (1999</a:t>
                </a:r>
                <a:r>
                  <a:rPr lang="en-US" b="1" dirty="0">
                    <a:solidFill>
                      <a:srgbClr val="FFFFFF"/>
                    </a:solidFill>
                    <a:effectLst>
                      <a:outerShdw blurRad="38100" dist="38100" dir="2700000" algn="tl">
                        <a:srgbClr val="000000">
                          <a:alpha val="43137"/>
                        </a:srgbClr>
                      </a:outerShdw>
                    </a:effectLst>
                    <a:latin typeface="+mj-lt"/>
                  </a:rPr>
                  <a:t>)</a:t>
                </a:r>
              </a:p>
            </p:txBody>
          </p:sp>
        </p:grpSp>
        <p:cxnSp>
          <p:nvCxnSpPr>
            <p:cNvPr id="6" name="Straight Connector 5"/>
            <p:cNvCxnSpPr/>
            <p:nvPr/>
          </p:nvCxnSpPr>
          <p:spPr>
            <a:xfrm>
              <a:off x="4432353" y="1229425"/>
              <a:ext cx="0" cy="20819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96297" y="1437624"/>
              <a:ext cx="253605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432353" y="1437624"/>
              <a:ext cx="253605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968409" y="1431737"/>
              <a:ext cx="0" cy="17270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9050" y="1447825"/>
              <a:ext cx="0" cy="172701"/>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55391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51520" y="1063228"/>
            <a:ext cx="8640960" cy="857250"/>
          </a:xfrm>
        </p:spPr>
        <p:txBody>
          <a:bodyPr/>
          <a:lstStyle/>
          <a:p>
            <a:r>
              <a:rPr lang="es-ES_tradnl" altLang="en-US" b="1" dirty="0"/>
              <a:t>Características principales del Sistema de La Haya</a:t>
            </a:r>
          </a:p>
        </p:txBody>
      </p:sp>
      <p:graphicFrame>
        <p:nvGraphicFramePr>
          <p:cNvPr id="4" name="Content Placeholder 3"/>
          <p:cNvGraphicFramePr>
            <a:graphicFrameLocks noGrp="1"/>
          </p:cNvGraphicFramePr>
          <p:nvPr>
            <p:ph idx="1"/>
            <p:extLst/>
          </p:nvPr>
        </p:nvGraphicFramePr>
        <p:xfrm>
          <a:off x="457200" y="2087116"/>
          <a:ext cx="8219256" cy="3286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28582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s-ES_tradnl" altLang="en-US" sz="2800" b="1" dirty="0"/>
              <a:t>¿Quién puede utilizar el Sistema?</a:t>
            </a:r>
            <a:endParaRPr lang="es-ES_tradnl" altLang="en-US" sz="2800" dirty="0"/>
          </a:p>
        </p:txBody>
      </p:sp>
      <p:graphicFrame>
        <p:nvGraphicFramePr>
          <p:cNvPr id="4" name="Content Placeholder 7"/>
          <p:cNvGraphicFramePr>
            <a:graphicFrameLocks noGrp="1"/>
          </p:cNvGraphicFramePr>
          <p:nvPr>
            <p:ph idx="1"/>
            <p:extLst/>
          </p:nvPr>
        </p:nvGraphicFramePr>
        <p:xfrm>
          <a:off x="609600" y="1885950"/>
          <a:ext cx="8001000" cy="3295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60601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828007" y="5312007"/>
            <a:ext cx="184730" cy="338554"/>
          </a:xfrm>
          <a:prstGeom prst="rect">
            <a:avLst/>
          </a:prstGeom>
          <a:solidFill>
            <a:schemeClr val="bg1"/>
          </a:solidFill>
          <a:ln>
            <a:noFill/>
          </a:ln>
          <a:effectLst/>
          <a:extLst/>
        </p:spPr>
        <p:txBody>
          <a:bodyPr vert="horz" wrap="none" lIns="91440" tIns="45720" rIns="91440" bIns="45720" numCol="1" rtlCol="0" anchor="ctr" anchorCtr="0" compatLnSpc="1">
            <a:prstTxWarp prst="textNoShape">
              <a:avLst/>
            </a:prstTxWarp>
            <a:spAutoFit/>
          </a:bodyPr>
          <a:lstStyle/>
          <a:p>
            <a:pPr algn="ctr"/>
            <a:endParaRPr lang="en-US" sz="1600"/>
          </a:p>
        </p:txBody>
      </p:sp>
      <p:sp>
        <p:nvSpPr>
          <p:cNvPr id="9218" name="Title 1"/>
          <p:cNvSpPr>
            <a:spLocks noGrp="1"/>
          </p:cNvSpPr>
          <p:nvPr>
            <p:ph type="title"/>
          </p:nvPr>
        </p:nvSpPr>
        <p:spPr>
          <a:xfrm>
            <a:off x="179512" y="1052737"/>
            <a:ext cx="8784976" cy="549487"/>
          </a:xfrm>
        </p:spPr>
        <p:txBody>
          <a:bodyPr>
            <a:noAutofit/>
          </a:bodyPr>
          <a:lstStyle/>
          <a:p>
            <a:r>
              <a:rPr lang="es-ES_tradnl" altLang="en-US" sz="3200" b="1" dirty="0"/>
              <a:t>Presentación directa de solicitudes vs Sistema de La Haya</a:t>
            </a:r>
          </a:p>
        </p:txBody>
      </p:sp>
      <p:sp>
        <p:nvSpPr>
          <p:cNvPr id="9219" name="Rectangle 5"/>
          <p:cNvSpPr>
            <a:spLocks noChangeArrowheads="1"/>
          </p:cNvSpPr>
          <p:nvPr/>
        </p:nvSpPr>
        <p:spPr bwMode="auto">
          <a:xfrm>
            <a:off x="3057406" y="1828739"/>
            <a:ext cx="3459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es-ES" altLang="en-US" sz="1600" b="1" dirty="0">
                <a:solidFill>
                  <a:srgbClr val="002060"/>
                </a:solidFill>
              </a:rPr>
              <a:t>Presentación directa/ vía de París</a:t>
            </a:r>
            <a:endParaRPr lang="es-ES" altLang="en-US" sz="1600" dirty="0">
              <a:solidFill>
                <a:srgbClr val="002060"/>
              </a:solidFill>
            </a:endParaRPr>
          </a:p>
        </p:txBody>
      </p:sp>
      <p:sp>
        <p:nvSpPr>
          <p:cNvPr id="9220" name="Rectangle 7"/>
          <p:cNvSpPr>
            <a:spLocks noChangeArrowheads="1"/>
          </p:cNvSpPr>
          <p:nvPr/>
        </p:nvSpPr>
        <p:spPr bwMode="auto">
          <a:xfrm>
            <a:off x="3799152" y="4386590"/>
            <a:ext cx="21114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r>
              <a:rPr lang="en-US" altLang="en-US" sz="1600" b="1" dirty="0">
                <a:solidFill>
                  <a:srgbClr val="002060"/>
                </a:solidFill>
              </a:rPr>
              <a:t>Sistema de La </a:t>
            </a:r>
            <a:r>
              <a:rPr lang="es-ES" altLang="en-US" sz="1600" b="1" dirty="0">
                <a:solidFill>
                  <a:srgbClr val="002060"/>
                </a:solidFill>
              </a:rPr>
              <a:t>Haya</a:t>
            </a:r>
            <a:endParaRPr lang="es-ES" altLang="en-US" sz="1600" dirty="0">
              <a:solidFill>
                <a:srgbClr val="002060"/>
              </a:solidFill>
            </a:endParaRPr>
          </a:p>
        </p:txBody>
      </p:sp>
      <p:grpSp>
        <p:nvGrpSpPr>
          <p:cNvPr id="2" name="Group 4"/>
          <p:cNvGrpSpPr>
            <a:grpSpLocks noChangeAspect="1"/>
          </p:cNvGrpSpPr>
          <p:nvPr/>
        </p:nvGrpSpPr>
        <p:grpSpPr bwMode="auto">
          <a:xfrm>
            <a:off x="1583710" y="2223301"/>
            <a:ext cx="6493142" cy="2138364"/>
            <a:chOff x="839" y="848"/>
            <a:chExt cx="4321" cy="1796"/>
          </a:xfrm>
        </p:grpSpPr>
        <p:sp>
          <p:nvSpPr>
            <p:cNvPr id="4" name="AutoShape 3"/>
            <p:cNvSpPr>
              <a:spLocks noChangeAspect="1" noChangeArrowheads="1" noTextEdit="1"/>
            </p:cNvSpPr>
            <p:nvPr/>
          </p:nvSpPr>
          <p:spPr bwMode="auto">
            <a:xfrm>
              <a:off x="839" y="848"/>
              <a:ext cx="4321" cy="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5" name="Rectangle 5"/>
            <p:cNvSpPr>
              <a:spLocks noChangeArrowheads="1"/>
            </p:cNvSpPr>
            <p:nvPr/>
          </p:nvSpPr>
          <p:spPr bwMode="auto">
            <a:xfrm>
              <a:off x="839" y="1224"/>
              <a:ext cx="104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6" name="Rectangle 6"/>
            <p:cNvSpPr>
              <a:spLocks noChangeArrowheads="1"/>
            </p:cNvSpPr>
            <p:nvPr/>
          </p:nvSpPr>
          <p:spPr bwMode="auto">
            <a:xfrm>
              <a:off x="1826" y="1224"/>
              <a:ext cx="68"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7" name="Rectangle 7"/>
            <p:cNvSpPr>
              <a:spLocks noChangeArrowheads="1"/>
            </p:cNvSpPr>
            <p:nvPr/>
          </p:nvSpPr>
          <p:spPr bwMode="auto">
            <a:xfrm>
              <a:off x="2299" y="1224"/>
              <a:ext cx="29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8" name="Rectangle 8"/>
            <p:cNvSpPr>
              <a:spLocks noChangeArrowheads="1"/>
            </p:cNvSpPr>
            <p:nvPr/>
          </p:nvSpPr>
          <p:spPr bwMode="auto">
            <a:xfrm>
              <a:off x="2574" y="1224"/>
              <a:ext cx="5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 name="Rectangle 9"/>
            <p:cNvSpPr>
              <a:spLocks noChangeArrowheads="1"/>
            </p:cNvSpPr>
            <p:nvPr/>
          </p:nvSpPr>
          <p:spPr bwMode="auto">
            <a:xfrm>
              <a:off x="2623" y="1224"/>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0" name="Rectangle 10"/>
            <p:cNvSpPr>
              <a:spLocks noChangeArrowheads="1"/>
            </p:cNvSpPr>
            <p:nvPr/>
          </p:nvSpPr>
          <p:spPr bwMode="auto">
            <a:xfrm>
              <a:off x="2639" y="1224"/>
              <a:ext cx="5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1" name="Rectangle 11"/>
            <p:cNvSpPr>
              <a:spLocks noChangeArrowheads="1"/>
            </p:cNvSpPr>
            <p:nvPr/>
          </p:nvSpPr>
          <p:spPr bwMode="auto">
            <a:xfrm>
              <a:off x="2688" y="1224"/>
              <a:ext cx="3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2" name="Rectangle 12"/>
            <p:cNvSpPr>
              <a:spLocks noChangeArrowheads="1"/>
            </p:cNvSpPr>
            <p:nvPr/>
          </p:nvSpPr>
          <p:spPr bwMode="auto">
            <a:xfrm>
              <a:off x="3093" y="1224"/>
              <a:ext cx="5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3" name="Rectangle 13"/>
            <p:cNvSpPr>
              <a:spLocks noChangeArrowheads="1"/>
            </p:cNvSpPr>
            <p:nvPr/>
          </p:nvSpPr>
          <p:spPr bwMode="auto">
            <a:xfrm>
              <a:off x="3141" y="1224"/>
              <a:ext cx="25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4" name="Rectangle 14"/>
            <p:cNvSpPr>
              <a:spLocks noChangeArrowheads="1"/>
            </p:cNvSpPr>
            <p:nvPr/>
          </p:nvSpPr>
          <p:spPr bwMode="auto">
            <a:xfrm>
              <a:off x="3384" y="1224"/>
              <a:ext cx="102"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5" name="Rectangle 15"/>
            <p:cNvSpPr>
              <a:spLocks noChangeArrowheads="1"/>
            </p:cNvSpPr>
            <p:nvPr/>
          </p:nvSpPr>
          <p:spPr bwMode="auto">
            <a:xfrm>
              <a:off x="3481" y="1224"/>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6" name="Rectangle 16"/>
            <p:cNvSpPr>
              <a:spLocks noChangeArrowheads="1"/>
            </p:cNvSpPr>
            <p:nvPr/>
          </p:nvSpPr>
          <p:spPr bwMode="auto">
            <a:xfrm>
              <a:off x="3953" y="1224"/>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7" name="Rectangle 17"/>
            <p:cNvSpPr>
              <a:spLocks noChangeArrowheads="1"/>
            </p:cNvSpPr>
            <p:nvPr/>
          </p:nvSpPr>
          <p:spPr bwMode="auto">
            <a:xfrm>
              <a:off x="839" y="1278"/>
              <a:ext cx="32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8" name="Rectangle 18"/>
            <p:cNvSpPr>
              <a:spLocks noChangeArrowheads="1"/>
            </p:cNvSpPr>
            <p:nvPr/>
          </p:nvSpPr>
          <p:spPr bwMode="auto">
            <a:xfrm>
              <a:off x="1146" y="1278"/>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19" name="Rectangle 19"/>
            <p:cNvSpPr>
              <a:spLocks noChangeArrowheads="1"/>
            </p:cNvSpPr>
            <p:nvPr/>
          </p:nvSpPr>
          <p:spPr bwMode="auto">
            <a:xfrm>
              <a:off x="839" y="1719"/>
              <a:ext cx="5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0" name="Rectangle 20"/>
            <p:cNvSpPr>
              <a:spLocks noChangeArrowheads="1"/>
            </p:cNvSpPr>
            <p:nvPr/>
          </p:nvSpPr>
          <p:spPr bwMode="auto">
            <a:xfrm>
              <a:off x="888" y="1719"/>
              <a:ext cx="1058"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1" name="Rectangle 21"/>
            <p:cNvSpPr>
              <a:spLocks noChangeArrowheads="1"/>
            </p:cNvSpPr>
            <p:nvPr/>
          </p:nvSpPr>
          <p:spPr bwMode="auto">
            <a:xfrm>
              <a:off x="2299" y="1719"/>
              <a:ext cx="273"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2" name="Rectangle 22"/>
            <p:cNvSpPr>
              <a:spLocks noChangeArrowheads="1"/>
            </p:cNvSpPr>
            <p:nvPr/>
          </p:nvSpPr>
          <p:spPr bwMode="auto">
            <a:xfrm>
              <a:off x="2558" y="1719"/>
              <a:ext cx="5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3" name="Rectangle 23"/>
            <p:cNvSpPr>
              <a:spLocks noChangeArrowheads="1"/>
            </p:cNvSpPr>
            <p:nvPr/>
          </p:nvSpPr>
          <p:spPr bwMode="auto">
            <a:xfrm>
              <a:off x="2607" y="1719"/>
              <a:ext cx="3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4" name="Rectangle 24"/>
            <p:cNvSpPr>
              <a:spLocks noChangeArrowheads="1"/>
            </p:cNvSpPr>
            <p:nvPr/>
          </p:nvSpPr>
          <p:spPr bwMode="auto">
            <a:xfrm>
              <a:off x="2639" y="1719"/>
              <a:ext cx="3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5" name="Rectangle 25"/>
            <p:cNvSpPr>
              <a:spLocks noChangeArrowheads="1"/>
            </p:cNvSpPr>
            <p:nvPr/>
          </p:nvSpPr>
          <p:spPr bwMode="auto">
            <a:xfrm>
              <a:off x="2671" y="1719"/>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6" name="Rectangle 26"/>
            <p:cNvSpPr>
              <a:spLocks noChangeArrowheads="1"/>
            </p:cNvSpPr>
            <p:nvPr/>
          </p:nvSpPr>
          <p:spPr bwMode="auto">
            <a:xfrm>
              <a:off x="2688" y="1719"/>
              <a:ext cx="3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7" name="Rectangle 27"/>
            <p:cNvSpPr>
              <a:spLocks noChangeArrowheads="1"/>
            </p:cNvSpPr>
            <p:nvPr/>
          </p:nvSpPr>
          <p:spPr bwMode="auto">
            <a:xfrm>
              <a:off x="3093" y="1719"/>
              <a:ext cx="5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8" name="Rectangle 28"/>
            <p:cNvSpPr>
              <a:spLocks noChangeArrowheads="1"/>
            </p:cNvSpPr>
            <p:nvPr/>
          </p:nvSpPr>
          <p:spPr bwMode="auto">
            <a:xfrm>
              <a:off x="3141" y="1719"/>
              <a:ext cx="25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29" name="Rectangle 29"/>
            <p:cNvSpPr>
              <a:spLocks noChangeArrowheads="1"/>
            </p:cNvSpPr>
            <p:nvPr/>
          </p:nvSpPr>
          <p:spPr bwMode="auto">
            <a:xfrm>
              <a:off x="3384" y="1719"/>
              <a:ext cx="85"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30" name="Rectangle 30"/>
            <p:cNvSpPr>
              <a:spLocks noChangeArrowheads="1"/>
            </p:cNvSpPr>
            <p:nvPr/>
          </p:nvSpPr>
          <p:spPr bwMode="auto">
            <a:xfrm>
              <a:off x="3465" y="1719"/>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31" name="Rectangle 31"/>
            <p:cNvSpPr>
              <a:spLocks noChangeArrowheads="1"/>
            </p:cNvSpPr>
            <p:nvPr/>
          </p:nvSpPr>
          <p:spPr bwMode="auto">
            <a:xfrm>
              <a:off x="3481" y="1719"/>
              <a:ext cx="3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16" name="Rectangle 32"/>
            <p:cNvSpPr>
              <a:spLocks noChangeArrowheads="1"/>
            </p:cNvSpPr>
            <p:nvPr/>
          </p:nvSpPr>
          <p:spPr bwMode="auto">
            <a:xfrm>
              <a:off x="3969" y="1719"/>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17" name="Rectangle 33"/>
            <p:cNvSpPr>
              <a:spLocks noChangeArrowheads="1"/>
            </p:cNvSpPr>
            <p:nvPr/>
          </p:nvSpPr>
          <p:spPr bwMode="auto">
            <a:xfrm>
              <a:off x="839" y="2148"/>
              <a:ext cx="802"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23" name="Rectangle 34"/>
            <p:cNvSpPr>
              <a:spLocks noChangeArrowheads="1"/>
            </p:cNvSpPr>
            <p:nvPr/>
          </p:nvSpPr>
          <p:spPr bwMode="auto">
            <a:xfrm>
              <a:off x="1600" y="2148"/>
              <a:ext cx="273"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24" name="Rectangle 35"/>
            <p:cNvSpPr>
              <a:spLocks noChangeArrowheads="1"/>
            </p:cNvSpPr>
            <p:nvPr/>
          </p:nvSpPr>
          <p:spPr bwMode="auto">
            <a:xfrm>
              <a:off x="1858" y="2148"/>
              <a:ext cx="5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25" name="Rectangle 36"/>
            <p:cNvSpPr>
              <a:spLocks noChangeArrowheads="1"/>
            </p:cNvSpPr>
            <p:nvPr/>
          </p:nvSpPr>
          <p:spPr bwMode="auto">
            <a:xfrm>
              <a:off x="2315" y="2148"/>
              <a:ext cx="25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26" name="Rectangle 37"/>
            <p:cNvSpPr>
              <a:spLocks noChangeArrowheads="1"/>
            </p:cNvSpPr>
            <p:nvPr/>
          </p:nvSpPr>
          <p:spPr bwMode="auto">
            <a:xfrm>
              <a:off x="2558" y="2148"/>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27" name="Rectangle 38"/>
            <p:cNvSpPr>
              <a:spLocks noChangeArrowheads="1"/>
            </p:cNvSpPr>
            <p:nvPr/>
          </p:nvSpPr>
          <p:spPr bwMode="auto">
            <a:xfrm>
              <a:off x="2574" y="2148"/>
              <a:ext cx="5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28" name="Rectangle 39"/>
            <p:cNvSpPr>
              <a:spLocks noChangeArrowheads="1"/>
            </p:cNvSpPr>
            <p:nvPr/>
          </p:nvSpPr>
          <p:spPr bwMode="auto">
            <a:xfrm>
              <a:off x="2623" y="2148"/>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29" name="Rectangle 40"/>
            <p:cNvSpPr>
              <a:spLocks noChangeArrowheads="1"/>
            </p:cNvSpPr>
            <p:nvPr/>
          </p:nvSpPr>
          <p:spPr bwMode="auto">
            <a:xfrm>
              <a:off x="2639" y="2148"/>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0" name="Rectangle 41"/>
            <p:cNvSpPr>
              <a:spLocks noChangeArrowheads="1"/>
            </p:cNvSpPr>
            <p:nvPr/>
          </p:nvSpPr>
          <p:spPr bwMode="auto">
            <a:xfrm>
              <a:off x="2656" y="2148"/>
              <a:ext cx="68"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1" name="Rectangle 42"/>
            <p:cNvSpPr>
              <a:spLocks noChangeArrowheads="1"/>
            </p:cNvSpPr>
            <p:nvPr/>
          </p:nvSpPr>
          <p:spPr bwMode="auto">
            <a:xfrm>
              <a:off x="2720" y="2148"/>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2" name="Rectangle 43"/>
            <p:cNvSpPr>
              <a:spLocks noChangeArrowheads="1"/>
            </p:cNvSpPr>
            <p:nvPr/>
          </p:nvSpPr>
          <p:spPr bwMode="auto">
            <a:xfrm>
              <a:off x="3109" y="2148"/>
              <a:ext cx="85"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3" name="Rectangle 44"/>
            <p:cNvSpPr>
              <a:spLocks noChangeArrowheads="1"/>
            </p:cNvSpPr>
            <p:nvPr/>
          </p:nvSpPr>
          <p:spPr bwMode="auto">
            <a:xfrm>
              <a:off x="3190" y="2148"/>
              <a:ext cx="256"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4" name="Rectangle 45"/>
            <p:cNvSpPr>
              <a:spLocks noChangeArrowheads="1"/>
            </p:cNvSpPr>
            <p:nvPr/>
          </p:nvSpPr>
          <p:spPr bwMode="auto">
            <a:xfrm>
              <a:off x="3433" y="2148"/>
              <a:ext cx="85"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5" name="Rectangle 46"/>
            <p:cNvSpPr>
              <a:spLocks noChangeArrowheads="1"/>
            </p:cNvSpPr>
            <p:nvPr/>
          </p:nvSpPr>
          <p:spPr bwMode="auto">
            <a:xfrm>
              <a:off x="3514" y="2148"/>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6" name="Rectangle 47"/>
            <p:cNvSpPr>
              <a:spLocks noChangeArrowheads="1"/>
            </p:cNvSpPr>
            <p:nvPr/>
          </p:nvSpPr>
          <p:spPr bwMode="auto">
            <a:xfrm>
              <a:off x="3986" y="2148"/>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7" name="Rectangle 48"/>
            <p:cNvSpPr>
              <a:spLocks noChangeArrowheads="1"/>
            </p:cNvSpPr>
            <p:nvPr/>
          </p:nvSpPr>
          <p:spPr bwMode="auto">
            <a:xfrm>
              <a:off x="839" y="2202"/>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38" name="Rectangle 49"/>
            <p:cNvSpPr>
              <a:spLocks noChangeArrowheads="1"/>
            </p:cNvSpPr>
            <p:nvPr/>
          </p:nvSpPr>
          <p:spPr bwMode="auto">
            <a:xfrm>
              <a:off x="839" y="2280"/>
              <a:ext cx="802"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b="1" dirty="0">
                  <a:solidFill>
                    <a:srgbClr val="000000"/>
                  </a:solidFill>
                </a:rPr>
                <a:t>                                               </a:t>
              </a:r>
              <a:endParaRPr lang="es-ES" altLang="es-ES" sz="1800" dirty="0">
                <a:solidFill>
                  <a:srgbClr val="000000"/>
                </a:solidFill>
              </a:endParaRPr>
            </a:p>
          </p:txBody>
        </p:sp>
        <p:sp>
          <p:nvSpPr>
            <p:cNvPr id="9239" name="Rectangle 50"/>
            <p:cNvSpPr>
              <a:spLocks noChangeArrowheads="1"/>
            </p:cNvSpPr>
            <p:nvPr/>
          </p:nvSpPr>
          <p:spPr bwMode="auto">
            <a:xfrm>
              <a:off x="1600" y="2268"/>
              <a:ext cx="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40" name="Rectangle 51"/>
            <p:cNvSpPr>
              <a:spLocks noChangeArrowheads="1"/>
            </p:cNvSpPr>
            <p:nvPr/>
          </p:nvSpPr>
          <p:spPr bwMode="auto">
            <a:xfrm>
              <a:off x="1589" y="2268"/>
              <a:ext cx="97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s-ES" altLang="es-ES" sz="900" b="1" dirty="0">
                  <a:solidFill>
                    <a:srgbClr val="000000"/>
                  </a:solidFill>
                  <a:latin typeface="Calibri" pitchFamily="34" charset="0"/>
                </a:rPr>
                <a:t>Solicitudes de registro de </a:t>
              </a:r>
              <a:br>
                <a:rPr lang="es-ES" altLang="es-ES" sz="900" b="1" dirty="0">
                  <a:solidFill>
                    <a:srgbClr val="000000"/>
                  </a:solidFill>
                  <a:latin typeface="Calibri" pitchFamily="34" charset="0"/>
                </a:rPr>
              </a:br>
              <a:r>
                <a:rPr lang="es-ES" altLang="es-ES" sz="900" b="1" dirty="0">
                  <a:solidFill>
                    <a:srgbClr val="000000"/>
                  </a:solidFill>
                  <a:latin typeface="Calibri" pitchFamily="34" charset="0"/>
                </a:rPr>
                <a:t>dibujos y modelos industriales</a:t>
              </a:r>
              <a:endParaRPr lang="es-ES" altLang="es-ES" sz="1800" dirty="0">
                <a:solidFill>
                  <a:srgbClr val="000000"/>
                </a:solidFill>
              </a:endParaRPr>
            </a:p>
          </p:txBody>
        </p:sp>
        <p:sp>
          <p:nvSpPr>
            <p:cNvPr id="9241" name="Rectangle 52"/>
            <p:cNvSpPr>
              <a:spLocks noChangeArrowheads="1"/>
            </p:cNvSpPr>
            <p:nvPr/>
          </p:nvSpPr>
          <p:spPr bwMode="auto">
            <a:xfrm>
              <a:off x="2450" y="2268"/>
              <a:ext cx="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42" name="Rectangle 53"/>
            <p:cNvSpPr>
              <a:spLocks noChangeArrowheads="1"/>
            </p:cNvSpPr>
            <p:nvPr/>
          </p:nvSpPr>
          <p:spPr bwMode="auto">
            <a:xfrm>
              <a:off x="2466" y="2268"/>
              <a:ext cx="11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43" name="Rectangle 54"/>
            <p:cNvSpPr>
              <a:spLocks noChangeArrowheads="1"/>
            </p:cNvSpPr>
            <p:nvPr/>
          </p:nvSpPr>
          <p:spPr bwMode="auto">
            <a:xfrm>
              <a:off x="2575" y="2268"/>
              <a:ext cx="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44" name="Rectangle 55"/>
            <p:cNvSpPr>
              <a:spLocks noChangeArrowheads="1"/>
            </p:cNvSpPr>
            <p:nvPr/>
          </p:nvSpPr>
          <p:spPr bwMode="auto">
            <a:xfrm>
              <a:off x="2562" y="2268"/>
              <a:ext cx="103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s-ES" altLang="es-ES" sz="900" b="1" dirty="0">
                  <a:solidFill>
                    <a:srgbClr val="000000"/>
                  </a:solidFill>
                  <a:latin typeface="Calibri" pitchFamily="34" charset="0"/>
                </a:rPr>
                <a:t>Oficina(s) nacional (nacionales)/</a:t>
              </a:r>
              <a:br>
                <a:rPr lang="es-ES" altLang="es-ES" sz="900" b="1" dirty="0">
                  <a:solidFill>
                    <a:srgbClr val="000000"/>
                  </a:solidFill>
                  <a:latin typeface="Calibri" pitchFamily="34" charset="0"/>
                </a:rPr>
              </a:br>
              <a:r>
                <a:rPr lang="es-ES" altLang="es-ES" sz="900" b="1" dirty="0">
                  <a:solidFill>
                    <a:srgbClr val="000000"/>
                  </a:solidFill>
                  <a:latin typeface="Calibri" pitchFamily="34" charset="0"/>
                </a:rPr>
                <a:t>regional (regionales)</a:t>
              </a:r>
              <a:endParaRPr lang="es-ES" altLang="es-ES" sz="1800" dirty="0">
                <a:solidFill>
                  <a:srgbClr val="000000"/>
                </a:solidFill>
              </a:endParaRPr>
            </a:p>
          </p:txBody>
        </p:sp>
        <p:sp>
          <p:nvSpPr>
            <p:cNvPr id="9249" name="Rectangle 60"/>
            <p:cNvSpPr>
              <a:spLocks noChangeArrowheads="1"/>
            </p:cNvSpPr>
            <p:nvPr/>
          </p:nvSpPr>
          <p:spPr bwMode="auto">
            <a:xfrm>
              <a:off x="3439" y="2268"/>
              <a:ext cx="20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50" name="Rectangle 61"/>
            <p:cNvSpPr>
              <a:spLocks noChangeArrowheads="1"/>
            </p:cNvSpPr>
            <p:nvPr/>
          </p:nvSpPr>
          <p:spPr bwMode="auto">
            <a:xfrm>
              <a:off x="3626" y="2268"/>
              <a:ext cx="5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51" name="Rectangle 62"/>
            <p:cNvSpPr>
              <a:spLocks noChangeArrowheads="1"/>
            </p:cNvSpPr>
            <p:nvPr/>
          </p:nvSpPr>
          <p:spPr bwMode="auto">
            <a:xfrm>
              <a:off x="3672" y="2268"/>
              <a:ext cx="29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Registros</a:t>
              </a:r>
              <a:endParaRPr lang="es-ES" altLang="es-ES" sz="1800" dirty="0">
                <a:solidFill>
                  <a:srgbClr val="000000"/>
                </a:solidFill>
              </a:endParaRPr>
            </a:p>
          </p:txBody>
        </p:sp>
        <p:sp>
          <p:nvSpPr>
            <p:cNvPr id="9252" name="Rectangle 63"/>
            <p:cNvSpPr>
              <a:spLocks noChangeArrowheads="1"/>
            </p:cNvSpPr>
            <p:nvPr/>
          </p:nvSpPr>
          <p:spPr bwMode="auto">
            <a:xfrm>
              <a:off x="4047" y="2268"/>
              <a:ext cx="17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53" name="Rectangle 64"/>
            <p:cNvSpPr>
              <a:spLocks noChangeArrowheads="1"/>
            </p:cNvSpPr>
            <p:nvPr/>
          </p:nvSpPr>
          <p:spPr bwMode="auto">
            <a:xfrm>
              <a:off x="4203" y="2268"/>
              <a:ext cx="6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54" name="Rectangle 65"/>
            <p:cNvSpPr>
              <a:spLocks noChangeArrowheads="1"/>
            </p:cNvSpPr>
            <p:nvPr/>
          </p:nvSpPr>
          <p:spPr bwMode="auto">
            <a:xfrm>
              <a:off x="4265" y="2268"/>
              <a:ext cx="1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900" b="1" dirty="0">
                  <a:solidFill>
                    <a:srgbClr val="000000"/>
                  </a:solidFill>
                  <a:latin typeface="Calibri" pitchFamily="34" charset="0"/>
                </a:rPr>
                <a:t> </a:t>
              </a:r>
              <a:endParaRPr lang="es-ES" altLang="es-ES" sz="1800" dirty="0">
                <a:solidFill>
                  <a:srgbClr val="000000"/>
                </a:solidFill>
              </a:endParaRPr>
            </a:p>
          </p:txBody>
        </p:sp>
        <p:sp>
          <p:nvSpPr>
            <p:cNvPr id="9255" name="Rectangle 66"/>
            <p:cNvSpPr>
              <a:spLocks noChangeArrowheads="1"/>
            </p:cNvSpPr>
            <p:nvPr/>
          </p:nvSpPr>
          <p:spPr bwMode="auto">
            <a:xfrm>
              <a:off x="839" y="2353"/>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b="1" dirty="0">
                  <a:solidFill>
                    <a:srgbClr val="000000"/>
                  </a:solidFill>
                </a:rPr>
                <a:t> </a:t>
              </a:r>
              <a:endParaRPr lang="es-ES" altLang="es-ES" sz="1800" dirty="0">
                <a:solidFill>
                  <a:srgbClr val="000000"/>
                </a:solidFill>
              </a:endParaRPr>
            </a:p>
          </p:txBody>
        </p:sp>
        <p:sp>
          <p:nvSpPr>
            <p:cNvPr id="9256" name="Rectangle 67"/>
            <p:cNvSpPr>
              <a:spLocks noChangeArrowheads="1"/>
            </p:cNvSpPr>
            <p:nvPr/>
          </p:nvSpPr>
          <p:spPr bwMode="auto">
            <a:xfrm>
              <a:off x="839" y="2420"/>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b="1" dirty="0">
                  <a:solidFill>
                    <a:srgbClr val="000000"/>
                  </a:solidFill>
                </a:rPr>
                <a:t> </a:t>
              </a:r>
              <a:endParaRPr lang="es-ES" altLang="es-ES" sz="1800" dirty="0">
                <a:solidFill>
                  <a:srgbClr val="000000"/>
                </a:solidFill>
              </a:endParaRPr>
            </a:p>
          </p:txBody>
        </p:sp>
        <p:sp>
          <p:nvSpPr>
            <p:cNvPr id="9257" name="Rectangle 68"/>
            <p:cNvSpPr>
              <a:spLocks noChangeArrowheads="1"/>
            </p:cNvSpPr>
            <p:nvPr/>
          </p:nvSpPr>
          <p:spPr bwMode="auto">
            <a:xfrm>
              <a:off x="839" y="2488"/>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sp>
          <p:nvSpPr>
            <p:cNvPr id="9258" name="Rectangle 69"/>
            <p:cNvSpPr>
              <a:spLocks noChangeArrowheads="1"/>
            </p:cNvSpPr>
            <p:nvPr/>
          </p:nvSpPr>
          <p:spPr bwMode="auto">
            <a:xfrm>
              <a:off x="839" y="2554"/>
              <a:ext cx="1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700" dirty="0">
                  <a:solidFill>
                    <a:srgbClr val="000000"/>
                  </a:solidFill>
                </a:rPr>
                <a:t> </a:t>
              </a:r>
              <a:endParaRPr lang="es-ES" altLang="es-ES" sz="1800" dirty="0">
                <a:solidFill>
                  <a:srgbClr val="000000"/>
                </a:solidFill>
              </a:endParaRPr>
            </a:p>
          </p:txBody>
        </p:sp>
        <p:pic>
          <p:nvPicPr>
            <p:cNvPr id="40006" name="Picture 7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90" y="848"/>
              <a:ext cx="409"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07" name="Picture 7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20" y="903"/>
              <a:ext cx="373"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08" name="Picture 7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97" y="901"/>
              <a:ext cx="456"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09" name="Picture 7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90" y="1344"/>
              <a:ext cx="409"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10" name="Picture 7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20" y="1400"/>
              <a:ext cx="373"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11" name="Picture 7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13" y="1397"/>
              <a:ext cx="457"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12" name="Picture 7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6" y="1772"/>
              <a:ext cx="409"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13" name="Picture 7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36" y="1828"/>
              <a:ext cx="373"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14" name="Picture 7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30" y="1826"/>
              <a:ext cx="456"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9" name="Oval 79"/>
            <p:cNvSpPr>
              <a:spLocks noChangeArrowheads="1"/>
            </p:cNvSpPr>
            <p:nvPr/>
          </p:nvSpPr>
          <p:spPr bwMode="auto">
            <a:xfrm>
              <a:off x="876" y="1341"/>
              <a:ext cx="504" cy="485"/>
            </a:xfrm>
            <a:prstGeom prst="ellipse">
              <a:avLst/>
            </a:prstGeom>
            <a:solidFill>
              <a:srgbClr val="007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60" name="Oval 80"/>
            <p:cNvSpPr>
              <a:spLocks noChangeArrowheads="1"/>
            </p:cNvSpPr>
            <p:nvPr/>
          </p:nvSpPr>
          <p:spPr bwMode="auto">
            <a:xfrm>
              <a:off x="869" y="1342"/>
              <a:ext cx="504" cy="485"/>
            </a:xfrm>
            <a:prstGeom prst="ellipse">
              <a:avLst/>
            </a:prstGeom>
            <a:noFill/>
            <a:ln w="17463" cap="flat">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61" name="Rectangle 81"/>
            <p:cNvSpPr>
              <a:spLocks noChangeArrowheads="1"/>
            </p:cNvSpPr>
            <p:nvPr/>
          </p:nvSpPr>
          <p:spPr bwMode="auto">
            <a:xfrm>
              <a:off x="956" y="1434"/>
              <a:ext cx="33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s-ES" altLang="es-ES" sz="800" b="1" dirty="0">
                  <a:solidFill>
                    <a:srgbClr val="FFFFFF"/>
                  </a:solidFill>
                  <a:latin typeface="Calibri" pitchFamily="34" charset="0"/>
                </a:rPr>
                <a:t>Dibujos y </a:t>
              </a:r>
              <a:br>
                <a:rPr lang="es-ES" altLang="es-ES" sz="800" b="1" dirty="0">
                  <a:solidFill>
                    <a:srgbClr val="FFFFFF"/>
                  </a:solidFill>
                  <a:latin typeface="Calibri" pitchFamily="34" charset="0"/>
                </a:rPr>
              </a:br>
              <a:r>
                <a:rPr lang="es-ES" altLang="es-ES" sz="800" b="1" dirty="0">
                  <a:solidFill>
                    <a:srgbClr val="FFFFFF"/>
                  </a:solidFill>
                  <a:latin typeface="Calibri" pitchFamily="34" charset="0"/>
                </a:rPr>
                <a:t>modelos </a:t>
              </a:r>
              <a:br>
                <a:rPr lang="es-ES" altLang="es-ES" sz="800" b="1" dirty="0">
                  <a:solidFill>
                    <a:srgbClr val="FFFFFF"/>
                  </a:solidFill>
                  <a:latin typeface="Calibri" pitchFamily="34" charset="0"/>
                </a:rPr>
              </a:br>
              <a:r>
                <a:rPr lang="es-ES" altLang="es-ES" sz="800" b="1" dirty="0">
                  <a:solidFill>
                    <a:srgbClr val="FFFFFF"/>
                  </a:solidFill>
                  <a:latin typeface="Calibri" pitchFamily="34" charset="0"/>
                </a:rPr>
                <a:t>industriales</a:t>
              </a:r>
              <a:endParaRPr lang="es-ES" altLang="es-ES" sz="1800" dirty="0">
                <a:solidFill>
                  <a:srgbClr val="000000"/>
                </a:solidFill>
              </a:endParaRPr>
            </a:p>
          </p:txBody>
        </p:sp>
        <p:sp>
          <p:nvSpPr>
            <p:cNvPr id="9263" name="Rectangle 83"/>
            <p:cNvSpPr>
              <a:spLocks noChangeArrowheads="1"/>
            </p:cNvSpPr>
            <p:nvPr/>
          </p:nvSpPr>
          <p:spPr bwMode="auto">
            <a:xfrm>
              <a:off x="1219" y="1586"/>
              <a:ext cx="15"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s-ES" altLang="es-ES" sz="800" b="1" dirty="0">
                  <a:solidFill>
                    <a:srgbClr val="FFFFFF"/>
                  </a:solidFill>
                  <a:latin typeface="Calibri" pitchFamily="34" charset="0"/>
                </a:rPr>
                <a:t> </a:t>
              </a:r>
              <a:endParaRPr lang="es-ES" altLang="es-ES" sz="1800" dirty="0">
                <a:solidFill>
                  <a:srgbClr val="000000"/>
                </a:solidFill>
              </a:endParaRPr>
            </a:p>
          </p:txBody>
        </p:sp>
        <p:sp>
          <p:nvSpPr>
            <p:cNvPr id="9264" name="Freeform 84"/>
            <p:cNvSpPr>
              <a:spLocks noEditPoints="1"/>
            </p:cNvSpPr>
            <p:nvPr/>
          </p:nvSpPr>
          <p:spPr bwMode="auto">
            <a:xfrm>
              <a:off x="1412" y="1122"/>
              <a:ext cx="449" cy="451"/>
            </a:xfrm>
            <a:custGeom>
              <a:avLst/>
              <a:gdLst>
                <a:gd name="T0" fmla="*/ 212 w 11306"/>
                <a:gd name="T1" fmla="*/ 11353 h 11353"/>
                <a:gd name="T2" fmla="*/ 11203 w 11306"/>
                <a:gd name="T3" fmla="*/ 317 h 11353"/>
                <a:gd name="T4" fmla="*/ 10990 w 11306"/>
                <a:gd name="T5" fmla="*/ 105 h 11353"/>
                <a:gd name="T6" fmla="*/ 0 w 11306"/>
                <a:gd name="T7" fmla="*/ 11142 h 11353"/>
                <a:gd name="T8" fmla="*/ 212 w 11306"/>
                <a:gd name="T9" fmla="*/ 11353 h 11353"/>
                <a:gd name="T10" fmla="*/ 10978 w 11306"/>
                <a:gd name="T11" fmla="*/ 1257 h 11353"/>
                <a:gd name="T12" fmla="*/ 11306 w 11306"/>
                <a:gd name="T13" fmla="*/ 0 h 11353"/>
                <a:gd name="T14" fmla="*/ 10051 w 11306"/>
                <a:gd name="T15" fmla="*/ 334 h 11353"/>
                <a:gd name="T16" fmla="*/ 9944 w 11306"/>
                <a:gd name="T17" fmla="*/ 517 h 11353"/>
                <a:gd name="T18" fmla="*/ 10128 w 11306"/>
                <a:gd name="T19" fmla="*/ 623 h 11353"/>
                <a:gd name="T20" fmla="*/ 11135 w 11306"/>
                <a:gd name="T21" fmla="*/ 356 h 11353"/>
                <a:gd name="T22" fmla="*/ 10951 w 11306"/>
                <a:gd name="T23" fmla="*/ 173 h 11353"/>
                <a:gd name="T24" fmla="*/ 10688 w 11306"/>
                <a:gd name="T25" fmla="*/ 1182 h 11353"/>
                <a:gd name="T26" fmla="*/ 10795 w 11306"/>
                <a:gd name="T27" fmla="*/ 1365 h 11353"/>
                <a:gd name="T28" fmla="*/ 10978 w 11306"/>
                <a:gd name="T29" fmla="*/ 1257 h 1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06" h="11353">
                  <a:moveTo>
                    <a:pt x="212" y="11353"/>
                  </a:moveTo>
                  <a:lnTo>
                    <a:pt x="11203" y="317"/>
                  </a:lnTo>
                  <a:lnTo>
                    <a:pt x="10990" y="105"/>
                  </a:lnTo>
                  <a:lnTo>
                    <a:pt x="0" y="11142"/>
                  </a:lnTo>
                  <a:lnTo>
                    <a:pt x="212" y="11353"/>
                  </a:lnTo>
                  <a:close/>
                  <a:moveTo>
                    <a:pt x="10978" y="1257"/>
                  </a:moveTo>
                  <a:lnTo>
                    <a:pt x="11306" y="0"/>
                  </a:lnTo>
                  <a:lnTo>
                    <a:pt x="10051" y="334"/>
                  </a:lnTo>
                  <a:cubicBezTo>
                    <a:pt x="9971" y="355"/>
                    <a:pt x="9923" y="437"/>
                    <a:pt x="9944" y="517"/>
                  </a:cubicBezTo>
                  <a:cubicBezTo>
                    <a:pt x="9965" y="597"/>
                    <a:pt x="10048" y="645"/>
                    <a:pt x="10128" y="623"/>
                  </a:cubicBezTo>
                  <a:lnTo>
                    <a:pt x="11135" y="356"/>
                  </a:lnTo>
                  <a:lnTo>
                    <a:pt x="10951" y="173"/>
                  </a:lnTo>
                  <a:lnTo>
                    <a:pt x="10688" y="1182"/>
                  </a:lnTo>
                  <a:cubicBezTo>
                    <a:pt x="10667" y="1262"/>
                    <a:pt x="10715" y="1344"/>
                    <a:pt x="10795" y="1365"/>
                  </a:cubicBezTo>
                  <a:cubicBezTo>
                    <a:pt x="10875" y="1385"/>
                    <a:pt x="10957" y="1337"/>
                    <a:pt x="10978" y="1257"/>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65" name="Freeform 85"/>
            <p:cNvSpPr>
              <a:spLocks noEditPoints="1"/>
            </p:cNvSpPr>
            <p:nvPr/>
          </p:nvSpPr>
          <p:spPr bwMode="auto">
            <a:xfrm>
              <a:off x="1414" y="1565"/>
              <a:ext cx="478" cy="460"/>
            </a:xfrm>
            <a:custGeom>
              <a:avLst/>
              <a:gdLst>
                <a:gd name="T0" fmla="*/ 207 w 12051"/>
                <a:gd name="T1" fmla="*/ 0 h 11575"/>
                <a:gd name="T2" fmla="*/ 11940 w 12051"/>
                <a:gd name="T3" fmla="*/ 11261 h 11575"/>
                <a:gd name="T4" fmla="*/ 11732 w 12051"/>
                <a:gd name="T5" fmla="*/ 11478 h 11575"/>
                <a:gd name="T6" fmla="*/ 0 w 12051"/>
                <a:gd name="T7" fmla="*/ 217 h 11575"/>
                <a:gd name="T8" fmla="*/ 207 w 12051"/>
                <a:gd name="T9" fmla="*/ 0 h 11575"/>
                <a:gd name="T10" fmla="*/ 11694 w 12051"/>
                <a:gd name="T11" fmla="*/ 10326 h 11575"/>
                <a:gd name="T12" fmla="*/ 12051 w 12051"/>
                <a:gd name="T13" fmla="*/ 11575 h 11575"/>
                <a:gd name="T14" fmla="*/ 10788 w 12051"/>
                <a:gd name="T15" fmla="*/ 11271 h 11575"/>
                <a:gd name="T16" fmla="*/ 10677 w 12051"/>
                <a:gd name="T17" fmla="*/ 11090 h 11575"/>
                <a:gd name="T18" fmla="*/ 10858 w 12051"/>
                <a:gd name="T19" fmla="*/ 10979 h 11575"/>
                <a:gd name="T20" fmla="*/ 11871 w 12051"/>
                <a:gd name="T21" fmla="*/ 11224 h 11575"/>
                <a:gd name="T22" fmla="*/ 11692 w 12051"/>
                <a:gd name="T23" fmla="*/ 11410 h 11575"/>
                <a:gd name="T24" fmla="*/ 11406 w 12051"/>
                <a:gd name="T25" fmla="*/ 10408 h 11575"/>
                <a:gd name="T26" fmla="*/ 11509 w 12051"/>
                <a:gd name="T27" fmla="*/ 10223 h 11575"/>
                <a:gd name="T28" fmla="*/ 11694 w 12051"/>
                <a:gd name="T29" fmla="*/ 10326 h 1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51" h="11575">
                  <a:moveTo>
                    <a:pt x="207" y="0"/>
                  </a:moveTo>
                  <a:lnTo>
                    <a:pt x="11940" y="11261"/>
                  </a:lnTo>
                  <a:lnTo>
                    <a:pt x="11732" y="11478"/>
                  </a:lnTo>
                  <a:lnTo>
                    <a:pt x="0" y="217"/>
                  </a:lnTo>
                  <a:lnTo>
                    <a:pt x="207" y="0"/>
                  </a:lnTo>
                  <a:close/>
                  <a:moveTo>
                    <a:pt x="11694" y="10326"/>
                  </a:moveTo>
                  <a:lnTo>
                    <a:pt x="12051" y="11575"/>
                  </a:lnTo>
                  <a:lnTo>
                    <a:pt x="10788" y="11271"/>
                  </a:lnTo>
                  <a:cubicBezTo>
                    <a:pt x="10707" y="11251"/>
                    <a:pt x="10658" y="11170"/>
                    <a:pt x="10677" y="11090"/>
                  </a:cubicBezTo>
                  <a:cubicBezTo>
                    <a:pt x="10697" y="11009"/>
                    <a:pt x="10778" y="10960"/>
                    <a:pt x="10858" y="10979"/>
                  </a:cubicBezTo>
                  <a:lnTo>
                    <a:pt x="11871" y="11224"/>
                  </a:lnTo>
                  <a:lnTo>
                    <a:pt x="11692" y="11410"/>
                  </a:lnTo>
                  <a:lnTo>
                    <a:pt x="11406" y="10408"/>
                  </a:lnTo>
                  <a:cubicBezTo>
                    <a:pt x="11383" y="10329"/>
                    <a:pt x="11429" y="10246"/>
                    <a:pt x="11509" y="10223"/>
                  </a:cubicBezTo>
                  <a:cubicBezTo>
                    <a:pt x="11589" y="10200"/>
                    <a:pt x="11672" y="10247"/>
                    <a:pt x="11694" y="10326"/>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66" name="Freeform 86"/>
            <p:cNvSpPr>
              <a:spLocks noEditPoints="1"/>
            </p:cNvSpPr>
            <p:nvPr/>
          </p:nvSpPr>
          <p:spPr bwMode="auto">
            <a:xfrm>
              <a:off x="1416" y="1540"/>
              <a:ext cx="474" cy="55"/>
            </a:xfrm>
            <a:custGeom>
              <a:avLst/>
              <a:gdLst>
                <a:gd name="T0" fmla="*/ 1 w 11948"/>
                <a:gd name="T1" fmla="*/ 522 h 1393"/>
                <a:gd name="T2" fmla="*/ 11651 w 11948"/>
                <a:gd name="T3" fmla="*/ 548 h 1393"/>
                <a:gd name="T4" fmla="*/ 11650 w 11948"/>
                <a:gd name="T5" fmla="*/ 848 h 1393"/>
                <a:gd name="T6" fmla="*/ 0 w 11948"/>
                <a:gd name="T7" fmla="*/ 822 h 1393"/>
                <a:gd name="T8" fmla="*/ 1 w 11948"/>
                <a:gd name="T9" fmla="*/ 522 h 1393"/>
                <a:gd name="T10" fmla="*/ 10827 w 11948"/>
                <a:gd name="T11" fmla="*/ 42 h 1393"/>
                <a:gd name="T12" fmla="*/ 11948 w 11948"/>
                <a:gd name="T13" fmla="*/ 699 h 1393"/>
                <a:gd name="T14" fmla="*/ 10825 w 11948"/>
                <a:gd name="T15" fmla="*/ 1351 h 1393"/>
                <a:gd name="T16" fmla="*/ 10620 w 11948"/>
                <a:gd name="T17" fmla="*/ 1297 h 1393"/>
                <a:gd name="T18" fmla="*/ 10674 w 11948"/>
                <a:gd name="T19" fmla="*/ 1092 h 1393"/>
                <a:gd name="T20" fmla="*/ 11575 w 11948"/>
                <a:gd name="T21" fmla="*/ 569 h 1393"/>
                <a:gd name="T22" fmla="*/ 11575 w 11948"/>
                <a:gd name="T23" fmla="*/ 828 h 1393"/>
                <a:gd name="T24" fmla="*/ 10676 w 11948"/>
                <a:gd name="T25" fmla="*/ 301 h 1393"/>
                <a:gd name="T26" fmla="*/ 10622 w 11948"/>
                <a:gd name="T27" fmla="*/ 95 h 1393"/>
                <a:gd name="T28" fmla="*/ 10827 w 11948"/>
                <a:gd name="T29" fmla="*/ 42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48" h="1393">
                  <a:moveTo>
                    <a:pt x="1" y="522"/>
                  </a:moveTo>
                  <a:lnTo>
                    <a:pt x="11651" y="548"/>
                  </a:lnTo>
                  <a:lnTo>
                    <a:pt x="11650" y="848"/>
                  </a:lnTo>
                  <a:lnTo>
                    <a:pt x="0" y="822"/>
                  </a:lnTo>
                  <a:lnTo>
                    <a:pt x="1" y="522"/>
                  </a:lnTo>
                  <a:close/>
                  <a:moveTo>
                    <a:pt x="10827" y="42"/>
                  </a:moveTo>
                  <a:lnTo>
                    <a:pt x="11948" y="699"/>
                  </a:lnTo>
                  <a:lnTo>
                    <a:pt x="10825" y="1351"/>
                  </a:lnTo>
                  <a:cubicBezTo>
                    <a:pt x="10753" y="1393"/>
                    <a:pt x="10661" y="1368"/>
                    <a:pt x="10620" y="1297"/>
                  </a:cubicBezTo>
                  <a:cubicBezTo>
                    <a:pt x="10578" y="1225"/>
                    <a:pt x="10602" y="1133"/>
                    <a:pt x="10674" y="1092"/>
                  </a:cubicBezTo>
                  <a:lnTo>
                    <a:pt x="11575" y="569"/>
                  </a:lnTo>
                  <a:lnTo>
                    <a:pt x="11575" y="828"/>
                  </a:lnTo>
                  <a:lnTo>
                    <a:pt x="10676" y="301"/>
                  </a:lnTo>
                  <a:cubicBezTo>
                    <a:pt x="10604" y="259"/>
                    <a:pt x="10580" y="167"/>
                    <a:pt x="10622" y="95"/>
                  </a:cubicBezTo>
                  <a:cubicBezTo>
                    <a:pt x="10664" y="24"/>
                    <a:pt x="10756" y="0"/>
                    <a:pt x="10827" y="42"/>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67" name="Freeform 87"/>
            <p:cNvSpPr>
              <a:spLocks noEditPoints="1"/>
            </p:cNvSpPr>
            <p:nvPr/>
          </p:nvSpPr>
          <p:spPr bwMode="auto">
            <a:xfrm>
              <a:off x="2299" y="1974"/>
              <a:ext cx="443" cy="55"/>
            </a:xfrm>
            <a:custGeom>
              <a:avLst/>
              <a:gdLst>
                <a:gd name="T0" fmla="*/ 0 w 5574"/>
                <a:gd name="T1" fmla="*/ 273 h 696"/>
                <a:gd name="T2" fmla="*/ 5425 w 5574"/>
                <a:gd name="T3" fmla="*/ 273 h 696"/>
                <a:gd name="T4" fmla="*/ 5425 w 5574"/>
                <a:gd name="T5" fmla="*/ 423 h 696"/>
                <a:gd name="T6" fmla="*/ 0 w 5574"/>
                <a:gd name="T7" fmla="*/ 423 h 696"/>
                <a:gd name="T8" fmla="*/ 0 w 5574"/>
                <a:gd name="T9" fmla="*/ 273 h 696"/>
                <a:gd name="T10" fmla="*/ 5013 w 5574"/>
                <a:gd name="T11" fmla="*/ 20 h 696"/>
                <a:gd name="T12" fmla="*/ 5574 w 5574"/>
                <a:gd name="T13" fmla="*/ 348 h 696"/>
                <a:gd name="T14" fmla="*/ 5013 w 5574"/>
                <a:gd name="T15" fmla="*/ 675 h 696"/>
                <a:gd name="T16" fmla="*/ 4911 w 5574"/>
                <a:gd name="T17" fmla="*/ 648 h 696"/>
                <a:gd name="T18" fmla="*/ 4938 w 5574"/>
                <a:gd name="T19" fmla="*/ 545 h 696"/>
                <a:gd name="T20" fmla="*/ 4938 w 5574"/>
                <a:gd name="T21" fmla="*/ 545 h 696"/>
                <a:gd name="T22" fmla="*/ 5388 w 5574"/>
                <a:gd name="T23" fmla="*/ 283 h 696"/>
                <a:gd name="T24" fmla="*/ 5388 w 5574"/>
                <a:gd name="T25" fmla="*/ 413 h 696"/>
                <a:gd name="T26" fmla="*/ 4938 w 5574"/>
                <a:gd name="T27" fmla="*/ 150 h 696"/>
                <a:gd name="T28" fmla="*/ 4911 w 5574"/>
                <a:gd name="T29" fmla="*/ 47 h 696"/>
                <a:gd name="T30" fmla="*/ 5013 w 5574"/>
                <a:gd name="T31" fmla="*/ 2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74" h="696">
                  <a:moveTo>
                    <a:pt x="0" y="273"/>
                  </a:moveTo>
                  <a:lnTo>
                    <a:pt x="5425" y="273"/>
                  </a:lnTo>
                  <a:lnTo>
                    <a:pt x="5425" y="423"/>
                  </a:lnTo>
                  <a:lnTo>
                    <a:pt x="0" y="423"/>
                  </a:lnTo>
                  <a:lnTo>
                    <a:pt x="0" y="273"/>
                  </a:lnTo>
                  <a:close/>
                  <a:moveTo>
                    <a:pt x="5013" y="20"/>
                  </a:moveTo>
                  <a:lnTo>
                    <a:pt x="5574" y="348"/>
                  </a:lnTo>
                  <a:lnTo>
                    <a:pt x="5013" y="675"/>
                  </a:lnTo>
                  <a:cubicBezTo>
                    <a:pt x="4977" y="696"/>
                    <a:pt x="4931" y="684"/>
                    <a:pt x="4911" y="648"/>
                  </a:cubicBezTo>
                  <a:cubicBezTo>
                    <a:pt x="4890" y="612"/>
                    <a:pt x="4902" y="566"/>
                    <a:pt x="4938" y="545"/>
                  </a:cubicBezTo>
                  <a:lnTo>
                    <a:pt x="4938" y="545"/>
                  </a:lnTo>
                  <a:lnTo>
                    <a:pt x="5388" y="283"/>
                  </a:lnTo>
                  <a:lnTo>
                    <a:pt x="5388" y="413"/>
                  </a:lnTo>
                  <a:lnTo>
                    <a:pt x="4938" y="150"/>
                  </a:lnTo>
                  <a:cubicBezTo>
                    <a:pt x="4902" y="129"/>
                    <a:pt x="4890" y="83"/>
                    <a:pt x="4911" y="47"/>
                  </a:cubicBezTo>
                  <a:cubicBezTo>
                    <a:pt x="4931" y="12"/>
                    <a:pt x="4977" y="0"/>
                    <a:pt x="5013" y="20"/>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68" name="Freeform 88"/>
            <p:cNvSpPr>
              <a:spLocks noEditPoints="1"/>
            </p:cNvSpPr>
            <p:nvPr/>
          </p:nvSpPr>
          <p:spPr bwMode="auto">
            <a:xfrm>
              <a:off x="3108" y="1974"/>
              <a:ext cx="436" cy="55"/>
            </a:xfrm>
            <a:custGeom>
              <a:avLst/>
              <a:gdLst>
                <a:gd name="T0" fmla="*/ 0 w 2751"/>
                <a:gd name="T1" fmla="*/ 137 h 348"/>
                <a:gd name="T2" fmla="*/ 2676 w 2751"/>
                <a:gd name="T3" fmla="*/ 137 h 348"/>
                <a:gd name="T4" fmla="*/ 2676 w 2751"/>
                <a:gd name="T5" fmla="*/ 212 h 348"/>
                <a:gd name="T6" fmla="*/ 0 w 2751"/>
                <a:gd name="T7" fmla="*/ 212 h 348"/>
                <a:gd name="T8" fmla="*/ 0 w 2751"/>
                <a:gd name="T9" fmla="*/ 137 h 348"/>
                <a:gd name="T10" fmla="*/ 2470 w 2751"/>
                <a:gd name="T11" fmla="*/ 10 h 348"/>
                <a:gd name="T12" fmla="*/ 2751 w 2751"/>
                <a:gd name="T13" fmla="*/ 174 h 348"/>
                <a:gd name="T14" fmla="*/ 2470 w 2751"/>
                <a:gd name="T15" fmla="*/ 338 h 348"/>
                <a:gd name="T16" fmla="*/ 2419 w 2751"/>
                <a:gd name="T17" fmla="*/ 324 h 348"/>
                <a:gd name="T18" fmla="*/ 2432 w 2751"/>
                <a:gd name="T19" fmla="*/ 273 h 348"/>
                <a:gd name="T20" fmla="*/ 2432 w 2751"/>
                <a:gd name="T21" fmla="*/ 273 h 348"/>
                <a:gd name="T22" fmla="*/ 2657 w 2751"/>
                <a:gd name="T23" fmla="*/ 142 h 348"/>
                <a:gd name="T24" fmla="*/ 2657 w 2751"/>
                <a:gd name="T25" fmla="*/ 206 h 348"/>
                <a:gd name="T26" fmla="*/ 2432 w 2751"/>
                <a:gd name="T27" fmla="*/ 75 h 348"/>
                <a:gd name="T28" fmla="*/ 2419 w 2751"/>
                <a:gd name="T29" fmla="*/ 24 h 348"/>
                <a:gd name="T30" fmla="*/ 2470 w 2751"/>
                <a:gd name="T31" fmla="*/ 1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1" h="348">
                  <a:moveTo>
                    <a:pt x="0" y="137"/>
                  </a:moveTo>
                  <a:lnTo>
                    <a:pt x="2676" y="137"/>
                  </a:lnTo>
                  <a:lnTo>
                    <a:pt x="2676" y="212"/>
                  </a:lnTo>
                  <a:lnTo>
                    <a:pt x="0" y="212"/>
                  </a:lnTo>
                  <a:lnTo>
                    <a:pt x="0" y="137"/>
                  </a:lnTo>
                  <a:close/>
                  <a:moveTo>
                    <a:pt x="2470" y="10"/>
                  </a:moveTo>
                  <a:lnTo>
                    <a:pt x="2751" y="174"/>
                  </a:lnTo>
                  <a:lnTo>
                    <a:pt x="2470" y="338"/>
                  </a:lnTo>
                  <a:cubicBezTo>
                    <a:pt x="2452" y="348"/>
                    <a:pt x="2429" y="342"/>
                    <a:pt x="2419" y="324"/>
                  </a:cubicBezTo>
                  <a:cubicBezTo>
                    <a:pt x="2408" y="306"/>
                    <a:pt x="2414" y="283"/>
                    <a:pt x="2432" y="273"/>
                  </a:cubicBezTo>
                  <a:lnTo>
                    <a:pt x="2432" y="273"/>
                  </a:lnTo>
                  <a:lnTo>
                    <a:pt x="2657" y="142"/>
                  </a:lnTo>
                  <a:lnTo>
                    <a:pt x="2657" y="206"/>
                  </a:lnTo>
                  <a:lnTo>
                    <a:pt x="2432" y="75"/>
                  </a:lnTo>
                  <a:cubicBezTo>
                    <a:pt x="2414" y="65"/>
                    <a:pt x="2408" y="42"/>
                    <a:pt x="2419" y="24"/>
                  </a:cubicBezTo>
                  <a:cubicBezTo>
                    <a:pt x="2429" y="6"/>
                    <a:pt x="2452" y="0"/>
                    <a:pt x="2470" y="10"/>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69" name="Freeform 89"/>
            <p:cNvSpPr>
              <a:spLocks noEditPoints="1"/>
            </p:cNvSpPr>
            <p:nvPr/>
          </p:nvSpPr>
          <p:spPr bwMode="auto">
            <a:xfrm>
              <a:off x="2278" y="1533"/>
              <a:ext cx="452" cy="55"/>
            </a:xfrm>
            <a:custGeom>
              <a:avLst/>
              <a:gdLst>
                <a:gd name="T0" fmla="*/ 0 w 5700"/>
                <a:gd name="T1" fmla="*/ 273 h 696"/>
                <a:gd name="T2" fmla="*/ 5552 w 5700"/>
                <a:gd name="T3" fmla="*/ 273 h 696"/>
                <a:gd name="T4" fmla="*/ 5552 w 5700"/>
                <a:gd name="T5" fmla="*/ 423 h 696"/>
                <a:gd name="T6" fmla="*/ 0 w 5700"/>
                <a:gd name="T7" fmla="*/ 423 h 696"/>
                <a:gd name="T8" fmla="*/ 0 w 5700"/>
                <a:gd name="T9" fmla="*/ 273 h 696"/>
                <a:gd name="T10" fmla="*/ 5139 w 5700"/>
                <a:gd name="T11" fmla="*/ 20 h 696"/>
                <a:gd name="T12" fmla="*/ 5700 w 5700"/>
                <a:gd name="T13" fmla="*/ 348 h 696"/>
                <a:gd name="T14" fmla="*/ 5139 w 5700"/>
                <a:gd name="T15" fmla="*/ 675 h 696"/>
                <a:gd name="T16" fmla="*/ 5037 w 5700"/>
                <a:gd name="T17" fmla="*/ 648 h 696"/>
                <a:gd name="T18" fmla="*/ 5064 w 5700"/>
                <a:gd name="T19" fmla="*/ 545 h 696"/>
                <a:gd name="T20" fmla="*/ 5514 w 5700"/>
                <a:gd name="T21" fmla="*/ 283 h 696"/>
                <a:gd name="T22" fmla="*/ 5514 w 5700"/>
                <a:gd name="T23" fmla="*/ 413 h 696"/>
                <a:gd name="T24" fmla="*/ 5064 w 5700"/>
                <a:gd name="T25" fmla="*/ 150 h 696"/>
                <a:gd name="T26" fmla="*/ 5037 w 5700"/>
                <a:gd name="T27" fmla="*/ 47 h 696"/>
                <a:gd name="T28" fmla="*/ 5139 w 5700"/>
                <a:gd name="T29" fmla="*/ 2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00" h="696">
                  <a:moveTo>
                    <a:pt x="0" y="273"/>
                  </a:moveTo>
                  <a:lnTo>
                    <a:pt x="5552" y="273"/>
                  </a:lnTo>
                  <a:lnTo>
                    <a:pt x="5552" y="423"/>
                  </a:lnTo>
                  <a:lnTo>
                    <a:pt x="0" y="423"/>
                  </a:lnTo>
                  <a:lnTo>
                    <a:pt x="0" y="273"/>
                  </a:lnTo>
                  <a:close/>
                  <a:moveTo>
                    <a:pt x="5139" y="20"/>
                  </a:moveTo>
                  <a:lnTo>
                    <a:pt x="5700" y="348"/>
                  </a:lnTo>
                  <a:lnTo>
                    <a:pt x="5139" y="675"/>
                  </a:lnTo>
                  <a:cubicBezTo>
                    <a:pt x="5104" y="696"/>
                    <a:pt x="5058" y="684"/>
                    <a:pt x="5037" y="648"/>
                  </a:cubicBezTo>
                  <a:cubicBezTo>
                    <a:pt x="5016" y="612"/>
                    <a:pt x="5028" y="566"/>
                    <a:pt x="5064" y="545"/>
                  </a:cubicBezTo>
                  <a:lnTo>
                    <a:pt x="5514" y="283"/>
                  </a:lnTo>
                  <a:lnTo>
                    <a:pt x="5514" y="413"/>
                  </a:lnTo>
                  <a:lnTo>
                    <a:pt x="5064" y="150"/>
                  </a:lnTo>
                  <a:cubicBezTo>
                    <a:pt x="5028" y="129"/>
                    <a:pt x="5016" y="83"/>
                    <a:pt x="5037" y="47"/>
                  </a:cubicBezTo>
                  <a:cubicBezTo>
                    <a:pt x="5058" y="12"/>
                    <a:pt x="5104" y="0"/>
                    <a:pt x="5139" y="20"/>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70" name="Freeform 90"/>
            <p:cNvSpPr>
              <a:spLocks noEditPoints="1"/>
            </p:cNvSpPr>
            <p:nvPr/>
          </p:nvSpPr>
          <p:spPr bwMode="auto">
            <a:xfrm>
              <a:off x="2278" y="1061"/>
              <a:ext cx="452" cy="55"/>
            </a:xfrm>
            <a:custGeom>
              <a:avLst/>
              <a:gdLst>
                <a:gd name="T0" fmla="*/ 0 w 5700"/>
                <a:gd name="T1" fmla="*/ 273 h 696"/>
                <a:gd name="T2" fmla="*/ 5552 w 5700"/>
                <a:gd name="T3" fmla="*/ 273 h 696"/>
                <a:gd name="T4" fmla="*/ 5552 w 5700"/>
                <a:gd name="T5" fmla="*/ 423 h 696"/>
                <a:gd name="T6" fmla="*/ 0 w 5700"/>
                <a:gd name="T7" fmla="*/ 423 h 696"/>
                <a:gd name="T8" fmla="*/ 0 w 5700"/>
                <a:gd name="T9" fmla="*/ 273 h 696"/>
                <a:gd name="T10" fmla="*/ 5139 w 5700"/>
                <a:gd name="T11" fmla="*/ 21 h 696"/>
                <a:gd name="T12" fmla="*/ 5700 w 5700"/>
                <a:gd name="T13" fmla="*/ 348 h 696"/>
                <a:gd name="T14" fmla="*/ 5139 w 5700"/>
                <a:gd name="T15" fmla="*/ 675 h 696"/>
                <a:gd name="T16" fmla="*/ 5037 w 5700"/>
                <a:gd name="T17" fmla="*/ 648 h 696"/>
                <a:gd name="T18" fmla="*/ 5064 w 5700"/>
                <a:gd name="T19" fmla="*/ 546 h 696"/>
                <a:gd name="T20" fmla="*/ 5514 w 5700"/>
                <a:gd name="T21" fmla="*/ 283 h 696"/>
                <a:gd name="T22" fmla="*/ 5514 w 5700"/>
                <a:gd name="T23" fmla="*/ 413 h 696"/>
                <a:gd name="T24" fmla="*/ 5064 w 5700"/>
                <a:gd name="T25" fmla="*/ 150 h 696"/>
                <a:gd name="T26" fmla="*/ 5037 w 5700"/>
                <a:gd name="T27" fmla="*/ 48 h 696"/>
                <a:gd name="T28" fmla="*/ 5139 w 5700"/>
                <a:gd name="T29" fmla="*/ 21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00" h="696">
                  <a:moveTo>
                    <a:pt x="0" y="273"/>
                  </a:moveTo>
                  <a:lnTo>
                    <a:pt x="5552" y="273"/>
                  </a:lnTo>
                  <a:lnTo>
                    <a:pt x="5552" y="423"/>
                  </a:lnTo>
                  <a:lnTo>
                    <a:pt x="0" y="423"/>
                  </a:lnTo>
                  <a:lnTo>
                    <a:pt x="0" y="273"/>
                  </a:lnTo>
                  <a:close/>
                  <a:moveTo>
                    <a:pt x="5139" y="21"/>
                  </a:moveTo>
                  <a:lnTo>
                    <a:pt x="5700" y="348"/>
                  </a:lnTo>
                  <a:lnTo>
                    <a:pt x="5139" y="675"/>
                  </a:lnTo>
                  <a:cubicBezTo>
                    <a:pt x="5104" y="696"/>
                    <a:pt x="5058" y="684"/>
                    <a:pt x="5037" y="648"/>
                  </a:cubicBezTo>
                  <a:cubicBezTo>
                    <a:pt x="5016" y="612"/>
                    <a:pt x="5028" y="566"/>
                    <a:pt x="5064" y="546"/>
                  </a:cubicBezTo>
                  <a:lnTo>
                    <a:pt x="5514" y="283"/>
                  </a:lnTo>
                  <a:lnTo>
                    <a:pt x="5514" y="413"/>
                  </a:lnTo>
                  <a:lnTo>
                    <a:pt x="5064" y="150"/>
                  </a:lnTo>
                  <a:cubicBezTo>
                    <a:pt x="5028" y="129"/>
                    <a:pt x="5016" y="83"/>
                    <a:pt x="5037" y="48"/>
                  </a:cubicBezTo>
                  <a:cubicBezTo>
                    <a:pt x="5058" y="12"/>
                    <a:pt x="5104" y="0"/>
                    <a:pt x="5139" y="21"/>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71" name="Freeform 91"/>
            <p:cNvSpPr>
              <a:spLocks noEditPoints="1"/>
            </p:cNvSpPr>
            <p:nvPr/>
          </p:nvSpPr>
          <p:spPr bwMode="auto">
            <a:xfrm>
              <a:off x="3092" y="1541"/>
              <a:ext cx="433" cy="55"/>
            </a:xfrm>
            <a:custGeom>
              <a:avLst/>
              <a:gdLst>
                <a:gd name="T0" fmla="*/ 0 w 2726"/>
                <a:gd name="T1" fmla="*/ 137 h 348"/>
                <a:gd name="T2" fmla="*/ 2651 w 2726"/>
                <a:gd name="T3" fmla="*/ 137 h 348"/>
                <a:gd name="T4" fmla="*/ 2651 w 2726"/>
                <a:gd name="T5" fmla="*/ 212 h 348"/>
                <a:gd name="T6" fmla="*/ 0 w 2726"/>
                <a:gd name="T7" fmla="*/ 212 h 348"/>
                <a:gd name="T8" fmla="*/ 0 w 2726"/>
                <a:gd name="T9" fmla="*/ 137 h 348"/>
                <a:gd name="T10" fmla="*/ 2445 w 2726"/>
                <a:gd name="T11" fmla="*/ 10 h 348"/>
                <a:gd name="T12" fmla="*/ 2726 w 2726"/>
                <a:gd name="T13" fmla="*/ 174 h 348"/>
                <a:gd name="T14" fmla="*/ 2445 w 2726"/>
                <a:gd name="T15" fmla="*/ 338 h 348"/>
                <a:gd name="T16" fmla="*/ 2394 w 2726"/>
                <a:gd name="T17" fmla="*/ 324 h 348"/>
                <a:gd name="T18" fmla="*/ 2407 w 2726"/>
                <a:gd name="T19" fmla="*/ 273 h 348"/>
                <a:gd name="T20" fmla="*/ 2407 w 2726"/>
                <a:gd name="T21" fmla="*/ 273 h 348"/>
                <a:gd name="T22" fmla="*/ 2632 w 2726"/>
                <a:gd name="T23" fmla="*/ 142 h 348"/>
                <a:gd name="T24" fmla="*/ 2632 w 2726"/>
                <a:gd name="T25" fmla="*/ 206 h 348"/>
                <a:gd name="T26" fmla="*/ 2407 w 2726"/>
                <a:gd name="T27" fmla="*/ 75 h 348"/>
                <a:gd name="T28" fmla="*/ 2394 w 2726"/>
                <a:gd name="T29" fmla="*/ 24 h 348"/>
                <a:gd name="T30" fmla="*/ 2445 w 2726"/>
                <a:gd name="T31" fmla="*/ 1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26" h="348">
                  <a:moveTo>
                    <a:pt x="0" y="137"/>
                  </a:moveTo>
                  <a:lnTo>
                    <a:pt x="2651" y="137"/>
                  </a:lnTo>
                  <a:lnTo>
                    <a:pt x="2651" y="212"/>
                  </a:lnTo>
                  <a:lnTo>
                    <a:pt x="0" y="212"/>
                  </a:lnTo>
                  <a:lnTo>
                    <a:pt x="0" y="137"/>
                  </a:lnTo>
                  <a:close/>
                  <a:moveTo>
                    <a:pt x="2445" y="10"/>
                  </a:moveTo>
                  <a:lnTo>
                    <a:pt x="2726" y="174"/>
                  </a:lnTo>
                  <a:lnTo>
                    <a:pt x="2445" y="338"/>
                  </a:lnTo>
                  <a:cubicBezTo>
                    <a:pt x="2427" y="348"/>
                    <a:pt x="2404" y="342"/>
                    <a:pt x="2394" y="324"/>
                  </a:cubicBezTo>
                  <a:cubicBezTo>
                    <a:pt x="2383" y="306"/>
                    <a:pt x="2389" y="283"/>
                    <a:pt x="2407" y="273"/>
                  </a:cubicBezTo>
                  <a:lnTo>
                    <a:pt x="2407" y="273"/>
                  </a:lnTo>
                  <a:lnTo>
                    <a:pt x="2632" y="142"/>
                  </a:lnTo>
                  <a:lnTo>
                    <a:pt x="2632" y="206"/>
                  </a:lnTo>
                  <a:lnTo>
                    <a:pt x="2407" y="75"/>
                  </a:lnTo>
                  <a:cubicBezTo>
                    <a:pt x="2389" y="65"/>
                    <a:pt x="2383" y="42"/>
                    <a:pt x="2394" y="24"/>
                  </a:cubicBezTo>
                  <a:cubicBezTo>
                    <a:pt x="2404" y="6"/>
                    <a:pt x="2427" y="0"/>
                    <a:pt x="2445" y="10"/>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sp>
          <p:nvSpPr>
            <p:cNvPr id="9272" name="Freeform 92"/>
            <p:cNvSpPr>
              <a:spLocks noEditPoints="1"/>
            </p:cNvSpPr>
            <p:nvPr/>
          </p:nvSpPr>
          <p:spPr bwMode="auto">
            <a:xfrm>
              <a:off x="3092" y="1061"/>
              <a:ext cx="421" cy="55"/>
            </a:xfrm>
            <a:custGeom>
              <a:avLst/>
              <a:gdLst>
                <a:gd name="T0" fmla="*/ 0 w 2651"/>
                <a:gd name="T1" fmla="*/ 137 h 348"/>
                <a:gd name="T2" fmla="*/ 2576 w 2651"/>
                <a:gd name="T3" fmla="*/ 137 h 348"/>
                <a:gd name="T4" fmla="*/ 2576 w 2651"/>
                <a:gd name="T5" fmla="*/ 212 h 348"/>
                <a:gd name="T6" fmla="*/ 0 w 2651"/>
                <a:gd name="T7" fmla="*/ 212 h 348"/>
                <a:gd name="T8" fmla="*/ 0 w 2651"/>
                <a:gd name="T9" fmla="*/ 137 h 348"/>
                <a:gd name="T10" fmla="*/ 2370 w 2651"/>
                <a:gd name="T11" fmla="*/ 10 h 348"/>
                <a:gd name="T12" fmla="*/ 2651 w 2651"/>
                <a:gd name="T13" fmla="*/ 174 h 348"/>
                <a:gd name="T14" fmla="*/ 2370 w 2651"/>
                <a:gd name="T15" fmla="*/ 338 h 348"/>
                <a:gd name="T16" fmla="*/ 2319 w 2651"/>
                <a:gd name="T17" fmla="*/ 324 h 348"/>
                <a:gd name="T18" fmla="*/ 2332 w 2651"/>
                <a:gd name="T19" fmla="*/ 273 h 348"/>
                <a:gd name="T20" fmla="*/ 2557 w 2651"/>
                <a:gd name="T21" fmla="*/ 142 h 348"/>
                <a:gd name="T22" fmla="*/ 2557 w 2651"/>
                <a:gd name="T23" fmla="*/ 207 h 348"/>
                <a:gd name="T24" fmla="*/ 2332 w 2651"/>
                <a:gd name="T25" fmla="*/ 75 h 348"/>
                <a:gd name="T26" fmla="*/ 2319 w 2651"/>
                <a:gd name="T27" fmla="*/ 24 h 348"/>
                <a:gd name="T28" fmla="*/ 2370 w 2651"/>
                <a:gd name="T29" fmla="*/ 1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51" h="348">
                  <a:moveTo>
                    <a:pt x="0" y="137"/>
                  </a:moveTo>
                  <a:lnTo>
                    <a:pt x="2576" y="137"/>
                  </a:lnTo>
                  <a:lnTo>
                    <a:pt x="2576" y="212"/>
                  </a:lnTo>
                  <a:lnTo>
                    <a:pt x="0" y="212"/>
                  </a:lnTo>
                  <a:lnTo>
                    <a:pt x="0" y="137"/>
                  </a:lnTo>
                  <a:close/>
                  <a:moveTo>
                    <a:pt x="2370" y="10"/>
                  </a:moveTo>
                  <a:lnTo>
                    <a:pt x="2651" y="174"/>
                  </a:lnTo>
                  <a:lnTo>
                    <a:pt x="2370" y="338"/>
                  </a:lnTo>
                  <a:cubicBezTo>
                    <a:pt x="2352" y="348"/>
                    <a:pt x="2329" y="342"/>
                    <a:pt x="2319" y="324"/>
                  </a:cubicBezTo>
                  <a:cubicBezTo>
                    <a:pt x="2308" y="306"/>
                    <a:pt x="2314" y="283"/>
                    <a:pt x="2332" y="273"/>
                  </a:cubicBezTo>
                  <a:lnTo>
                    <a:pt x="2557" y="142"/>
                  </a:lnTo>
                  <a:lnTo>
                    <a:pt x="2557" y="207"/>
                  </a:lnTo>
                  <a:lnTo>
                    <a:pt x="2332" y="75"/>
                  </a:lnTo>
                  <a:cubicBezTo>
                    <a:pt x="2314" y="65"/>
                    <a:pt x="2308" y="42"/>
                    <a:pt x="2319" y="24"/>
                  </a:cubicBezTo>
                  <a:cubicBezTo>
                    <a:pt x="2329" y="6"/>
                    <a:pt x="2352" y="0"/>
                    <a:pt x="2370" y="10"/>
                  </a:cubicBezTo>
                  <a:close/>
                </a:path>
              </a:pathLst>
            </a:custGeom>
            <a:solidFill>
              <a:srgbClr val="002060"/>
            </a:solidFill>
            <a:ln w="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s-ES" dirty="0">
                <a:solidFill>
                  <a:srgbClr val="000000"/>
                </a:solidFill>
              </a:endParaRPr>
            </a:p>
          </p:txBody>
        </p:sp>
      </p:grpSp>
      <p:grpSp>
        <p:nvGrpSpPr>
          <p:cNvPr id="139" name="Group 138"/>
          <p:cNvGrpSpPr/>
          <p:nvPr/>
        </p:nvGrpSpPr>
        <p:grpSpPr>
          <a:xfrm>
            <a:off x="1043608" y="4659486"/>
            <a:ext cx="7410900" cy="1217786"/>
            <a:chOff x="557213" y="4498467"/>
            <a:chExt cx="8029575" cy="1623714"/>
          </a:xfrm>
        </p:grpSpPr>
        <p:grpSp>
          <p:nvGrpSpPr>
            <p:cNvPr id="140" name="Group 139"/>
            <p:cNvGrpSpPr/>
            <p:nvPr/>
          </p:nvGrpSpPr>
          <p:grpSpPr>
            <a:xfrm>
              <a:off x="557213" y="4498467"/>
              <a:ext cx="8029575" cy="1623714"/>
              <a:chOff x="557213" y="4498467"/>
              <a:chExt cx="8029575" cy="1623714"/>
            </a:xfrm>
          </p:grpSpPr>
          <p:pic>
            <p:nvPicPr>
              <p:cNvPr id="143"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7213" y="4498467"/>
                <a:ext cx="8029575" cy="13906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144" name="TextBox 143"/>
              <p:cNvSpPr txBox="1"/>
              <p:nvPr/>
            </p:nvSpPr>
            <p:spPr>
              <a:xfrm>
                <a:off x="1670488" y="5506628"/>
                <a:ext cx="1224136" cy="615553"/>
              </a:xfrm>
              <a:prstGeom prst="rect">
                <a:avLst/>
              </a:prstGeom>
              <a:noFill/>
            </p:spPr>
            <p:txBody>
              <a:bodyPr wrap="square" rtlCol="0">
                <a:spAutoFit/>
              </a:bodyPr>
              <a:lstStyle/>
              <a:p>
                <a:pPr>
                  <a:spcBef>
                    <a:spcPct val="0"/>
                  </a:spcBef>
                </a:pPr>
                <a:r>
                  <a:rPr lang="es-ES" altLang="es-ES" sz="800" b="1" dirty="0">
                    <a:solidFill>
                      <a:srgbClr val="000000"/>
                    </a:solidFill>
                    <a:latin typeface="Calibri" pitchFamily="34" charset="0"/>
                  </a:rPr>
                  <a:t>Solicitud internacional de registro de </a:t>
                </a:r>
                <a:br>
                  <a:rPr lang="es-ES" altLang="es-ES" sz="800" b="1" dirty="0">
                    <a:solidFill>
                      <a:srgbClr val="000000"/>
                    </a:solidFill>
                    <a:latin typeface="Calibri" pitchFamily="34" charset="0"/>
                  </a:rPr>
                </a:br>
                <a:r>
                  <a:rPr lang="es-ES" altLang="es-ES" sz="800" b="1" dirty="0">
                    <a:solidFill>
                      <a:srgbClr val="000000"/>
                    </a:solidFill>
                    <a:latin typeface="Calibri" pitchFamily="34" charset="0"/>
                  </a:rPr>
                  <a:t>dibujos y modelos</a:t>
                </a:r>
                <a:endParaRPr lang="es-ES" altLang="es-ES" sz="1400" dirty="0">
                  <a:solidFill>
                    <a:srgbClr val="000000"/>
                  </a:solidFill>
                </a:endParaRPr>
              </a:p>
            </p:txBody>
          </p:sp>
          <p:sp>
            <p:nvSpPr>
              <p:cNvPr id="145" name="TextBox 144"/>
              <p:cNvSpPr txBox="1"/>
              <p:nvPr/>
            </p:nvSpPr>
            <p:spPr>
              <a:xfrm>
                <a:off x="6948264" y="5495015"/>
                <a:ext cx="1368152" cy="615553"/>
              </a:xfrm>
              <a:prstGeom prst="rect">
                <a:avLst/>
              </a:prstGeom>
              <a:noFill/>
            </p:spPr>
            <p:txBody>
              <a:bodyPr wrap="square" rtlCol="0">
                <a:spAutoFit/>
              </a:bodyPr>
              <a:lstStyle/>
              <a:p>
                <a:r>
                  <a:rPr lang="es-ES" altLang="es-ES" sz="800" b="1" dirty="0">
                    <a:solidFill>
                      <a:srgbClr val="000000"/>
                    </a:solidFill>
                    <a:latin typeface="Calibri" pitchFamily="34" charset="0"/>
                  </a:rPr>
                  <a:t>Oficina(s) nacional (nacionales)/</a:t>
                </a:r>
                <a:br>
                  <a:rPr lang="es-ES" altLang="es-ES" sz="800" b="1" dirty="0">
                    <a:solidFill>
                      <a:srgbClr val="000000"/>
                    </a:solidFill>
                    <a:latin typeface="Calibri" pitchFamily="34" charset="0"/>
                  </a:rPr>
                </a:br>
                <a:r>
                  <a:rPr lang="es-ES" altLang="es-ES" sz="800" b="1" dirty="0">
                    <a:solidFill>
                      <a:srgbClr val="000000"/>
                    </a:solidFill>
                    <a:latin typeface="Calibri" pitchFamily="34" charset="0"/>
                  </a:rPr>
                  <a:t>regional (regionales)</a:t>
                </a:r>
                <a:endParaRPr lang="es-ES" altLang="es-ES" sz="800" dirty="0">
                  <a:solidFill>
                    <a:srgbClr val="000000"/>
                  </a:solidFill>
                </a:endParaRPr>
              </a:p>
            </p:txBody>
          </p:sp>
          <p:sp>
            <p:nvSpPr>
              <p:cNvPr id="146" name="TextBox 145"/>
              <p:cNvSpPr txBox="1"/>
              <p:nvPr/>
            </p:nvSpPr>
            <p:spPr>
              <a:xfrm>
                <a:off x="3856522" y="5557024"/>
                <a:ext cx="1475950" cy="287259"/>
              </a:xfrm>
              <a:prstGeom prst="rect">
                <a:avLst/>
              </a:prstGeom>
              <a:noFill/>
            </p:spPr>
            <p:txBody>
              <a:bodyPr wrap="square" rtlCol="0">
                <a:spAutoFit/>
              </a:bodyPr>
              <a:lstStyle/>
              <a:p>
                <a:pPr algn="l">
                  <a:spcBef>
                    <a:spcPct val="0"/>
                  </a:spcBef>
                </a:pPr>
                <a:r>
                  <a:rPr lang="es-ES" altLang="es-ES" sz="800" b="1" dirty="0">
                    <a:solidFill>
                      <a:srgbClr val="000000"/>
                    </a:solidFill>
                    <a:latin typeface="Calibri" pitchFamily="34" charset="0"/>
                  </a:rPr>
                  <a:t>        Registro internacional</a:t>
                </a:r>
                <a:endParaRPr lang="es-ES" altLang="es-ES" sz="1400" dirty="0">
                  <a:solidFill>
                    <a:srgbClr val="000000"/>
                  </a:solidFill>
                </a:endParaRPr>
              </a:p>
            </p:txBody>
          </p:sp>
        </p:grpSp>
        <p:sp>
          <p:nvSpPr>
            <p:cNvPr id="141" name="TextBox 140"/>
            <p:cNvSpPr txBox="1"/>
            <p:nvPr/>
          </p:nvSpPr>
          <p:spPr>
            <a:xfrm>
              <a:off x="723350" y="4581128"/>
              <a:ext cx="887480" cy="677108"/>
            </a:xfrm>
            <a:prstGeom prst="rect">
              <a:avLst/>
            </a:prstGeom>
            <a:noFill/>
          </p:spPr>
          <p:txBody>
            <a:bodyPr wrap="square" rtlCol="0">
              <a:spAutoFit/>
            </a:bodyPr>
            <a:lstStyle/>
            <a:p>
              <a:r>
                <a:rPr lang="es-ES" altLang="es-ES" sz="900" b="1" dirty="0">
                  <a:solidFill>
                    <a:srgbClr val="FFFFFF"/>
                  </a:solidFill>
                  <a:latin typeface="Calibri" pitchFamily="34" charset="0"/>
                </a:rPr>
                <a:t>Dibujos y </a:t>
              </a:r>
              <a:br>
                <a:rPr lang="es-ES" altLang="es-ES" sz="900" b="1" dirty="0">
                  <a:solidFill>
                    <a:srgbClr val="FFFFFF"/>
                  </a:solidFill>
                  <a:latin typeface="Calibri" pitchFamily="34" charset="0"/>
                </a:rPr>
              </a:br>
              <a:r>
                <a:rPr lang="es-ES" altLang="es-ES" sz="900" b="1" dirty="0">
                  <a:solidFill>
                    <a:srgbClr val="FFFFFF"/>
                  </a:solidFill>
                  <a:latin typeface="Calibri" pitchFamily="34" charset="0"/>
                </a:rPr>
                <a:t>modelos </a:t>
              </a:r>
              <a:br>
                <a:rPr lang="es-ES" altLang="es-ES" sz="900" b="1" dirty="0">
                  <a:solidFill>
                    <a:srgbClr val="FFFFFF"/>
                  </a:solidFill>
                  <a:latin typeface="Calibri" pitchFamily="34" charset="0"/>
                </a:rPr>
              </a:br>
              <a:r>
                <a:rPr lang="es-ES" altLang="es-ES" sz="900" b="1" dirty="0">
                  <a:solidFill>
                    <a:srgbClr val="FFFFFF"/>
                  </a:solidFill>
                  <a:latin typeface="Calibri" pitchFamily="34" charset="0"/>
                </a:rPr>
                <a:t>industriales</a:t>
              </a:r>
              <a:endParaRPr lang="es-ES" altLang="es-ES" sz="2000" dirty="0">
                <a:solidFill>
                  <a:srgbClr val="000000"/>
                </a:solidFill>
              </a:endParaRPr>
            </a:p>
          </p:txBody>
        </p:sp>
        <p:sp>
          <p:nvSpPr>
            <p:cNvPr id="142" name="TextBox 141"/>
            <p:cNvSpPr txBox="1"/>
            <p:nvPr/>
          </p:nvSpPr>
          <p:spPr>
            <a:xfrm>
              <a:off x="5391520" y="4756510"/>
              <a:ext cx="1008112" cy="943848"/>
            </a:xfrm>
            <a:prstGeom prst="rect">
              <a:avLst/>
            </a:prstGeom>
            <a:noFill/>
          </p:spPr>
          <p:txBody>
            <a:bodyPr wrap="square" rtlCol="0">
              <a:spAutoFit/>
            </a:bodyPr>
            <a:lstStyle/>
            <a:p>
              <a:r>
                <a:rPr lang="es-ES" sz="800" b="1" dirty="0">
                  <a:solidFill>
                    <a:srgbClr val="FFFFFF"/>
                  </a:solidFill>
                </a:rPr>
                <a:t>Boletín</a:t>
              </a:r>
              <a:r>
                <a:rPr lang="en-US" sz="800" b="1" dirty="0">
                  <a:solidFill>
                    <a:srgbClr val="FFFFFF"/>
                  </a:solidFill>
                </a:rPr>
                <a:t> </a:t>
              </a:r>
              <a:r>
                <a:rPr lang="fr-FR" sz="800" b="1" dirty="0">
                  <a:solidFill>
                    <a:srgbClr val="FFFFFF"/>
                  </a:solidFill>
                </a:rPr>
                <a:t>de </a:t>
              </a:r>
              <a:r>
                <a:rPr lang="fr-FR" sz="800" b="1" dirty="0" err="1">
                  <a:solidFill>
                    <a:srgbClr val="FFFFFF"/>
                  </a:solidFill>
                </a:rPr>
                <a:t>Dibujos</a:t>
              </a:r>
              <a:r>
                <a:rPr lang="fr-FR" sz="800" b="1" dirty="0">
                  <a:solidFill>
                    <a:srgbClr val="FFFFFF"/>
                  </a:solidFill>
                </a:rPr>
                <a:t> y </a:t>
              </a:r>
              <a:r>
                <a:rPr lang="fr-FR" sz="800" b="1" dirty="0" err="1">
                  <a:solidFill>
                    <a:srgbClr val="FFFFFF"/>
                  </a:solidFill>
                </a:rPr>
                <a:t>Modelos</a:t>
              </a:r>
              <a:r>
                <a:rPr lang="fr-FR" sz="800" b="1" dirty="0">
                  <a:solidFill>
                    <a:srgbClr val="FFFFFF"/>
                  </a:solidFill>
                </a:rPr>
                <a:t> </a:t>
              </a:r>
              <a:r>
                <a:rPr lang="fr-FR" sz="800" b="1" dirty="0" err="1">
                  <a:solidFill>
                    <a:srgbClr val="FFFFFF"/>
                  </a:solidFill>
                </a:rPr>
                <a:t>Internacionales</a:t>
              </a:r>
              <a:endParaRPr lang="fr-FR" sz="800" b="1" dirty="0">
                <a:solidFill>
                  <a:srgbClr val="FFFFFF"/>
                </a:solidFill>
              </a:endParaRPr>
            </a:p>
          </p:txBody>
        </p:sp>
      </p:grpSp>
    </p:spTree>
    <p:extLst>
      <p:ext uri="{BB962C8B-B14F-4D97-AF65-F5344CB8AC3E}">
        <p14:creationId xmlns:p14="http://schemas.microsoft.com/office/powerpoint/2010/main" val="9181580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s-ES_tradnl" altLang="en-US" sz="2800" b="1" dirty="0"/>
              <a:t>La solicitud internacional</a:t>
            </a:r>
            <a:endParaRPr lang="es-ES_tradnl" altLang="en-US" sz="2800" dirty="0"/>
          </a:p>
        </p:txBody>
      </p:sp>
      <p:graphicFrame>
        <p:nvGraphicFramePr>
          <p:cNvPr id="4" name="Content Placeholder 3"/>
          <p:cNvGraphicFramePr>
            <a:graphicFrameLocks noGrp="1"/>
          </p:cNvGraphicFramePr>
          <p:nvPr>
            <p:ph idx="1"/>
            <p:extLst/>
          </p:nvPr>
        </p:nvGraphicFramePr>
        <p:xfrm>
          <a:off x="457200" y="1828800"/>
          <a:ext cx="81534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08010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s-ES_tradnl" altLang="en-US" sz="2800" b="1" dirty="0"/>
              <a:t>Procedimiento del Sistema de La Haya: </a:t>
            </a:r>
            <a:br>
              <a:rPr lang="es-ES_tradnl" altLang="en-US" sz="2800" b="1" dirty="0"/>
            </a:br>
            <a:r>
              <a:rPr lang="es-ES_tradnl" altLang="en-US" sz="2800" b="1" dirty="0"/>
              <a:t>Función de la OMPI</a:t>
            </a:r>
            <a:endParaRPr lang="es-ES_tradnl" altLang="en-US" sz="2800" dirty="0"/>
          </a:p>
        </p:txBody>
      </p:sp>
      <p:graphicFrame>
        <p:nvGraphicFramePr>
          <p:cNvPr id="4" name="Content Placeholder 3"/>
          <p:cNvGraphicFramePr>
            <a:graphicFrameLocks noGrp="1"/>
          </p:cNvGraphicFramePr>
          <p:nvPr>
            <p:ph idx="1"/>
            <p:extLst/>
          </p:nvPr>
        </p:nvGraphicFramePr>
        <p:xfrm>
          <a:off x="457200" y="1943102"/>
          <a:ext cx="8153400" cy="2476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364" name="Rectangle 4"/>
          <p:cNvSpPr>
            <a:spLocks noChangeArrowheads="1"/>
          </p:cNvSpPr>
          <p:nvPr/>
        </p:nvSpPr>
        <p:spPr bwMode="auto">
          <a:xfrm>
            <a:off x="255468" y="4419600"/>
            <a:ext cx="86153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7"/>
              </a:buBlip>
              <a:defRPr sz="2400">
                <a:solidFill>
                  <a:schemeClr val="tx1"/>
                </a:solidFill>
                <a:latin typeface="Arial" charset="0"/>
                <a:cs typeface="Arial" charset="0"/>
              </a:defRPr>
            </a:lvl1pPr>
            <a:lvl2pPr marL="742950" indent="-285750" algn="l" eaLnBrk="0" hangingPunct="0">
              <a:spcBef>
                <a:spcPct val="20000"/>
              </a:spcBef>
              <a:buBlip>
                <a:blip r:embed="rId7"/>
              </a:buBlip>
              <a:defRPr sz="2400">
                <a:solidFill>
                  <a:schemeClr val="tx1"/>
                </a:solidFill>
                <a:latin typeface="Arial" charset="0"/>
                <a:cs typeface="Arial" charset="0"/>
              </a:defRPr>
            </a:lvl2pPr>
            <a:lvl3pPr marL="1143000" indent="-228600" algn="l" eaLnBrk="0" hangingPunct="0">
              <a:spcBef>
                <a:spcPct val="20000"/>
              </a:spcBef>
              <a:buBlip>
                <a:blip r:embed="rId7"/>
              </a:buBlip>
              <a:defRPr sz="2400">
                <a:solidFill>
                  <a:schemeClr val="tx1"/>
                </a:solidFill>
                <a:latin typeface="Arial" charset="0"/>
                <a:cs typeface="Arial" charset="0"/>
              </a:defRPr>
            </a:lvl3pPr>
            <a:lvl4pPr marL="1600200" indent="-228600" algn="l" eaLnBrk="0" hangingPunct="0">
              <a:spcBef>
                <a:spcPct val="20000"/>
              </a:spcBef>
              <a:buBlip>
                <a:blip r:embed="rId7"/>
              </a:buBlip>
              <a:defRPr sz="2400">
                <a:solidFill>
                  <a:schemeClr val="tx1"/>
                </a:solidFill>
                <a:latin typeface="Arial" charset="0"/>
                <a:cs typeface="Arial" charset="0"/>
              </a:defRPr>
            </a:lvl4pPr>
            <a:lvl5pPr marL="2057400" indent="-228600" algn="l" eaLnBrk="0" hangingPunct="0">
              <a:spcBef>
                <a:spcPct val="20000"/>
              </a:spcBef>
              <a:buBlip>
                <a:blip r:embed="rId7"/>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7"/>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7"/>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7"/>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7"/>
              </a:buBlip>
              <a:defRPr sz="2400">
                <a:solidFill>
                  <a:schemeClr val="tx1"/>
                </a:solidFill>
                <a:latin typeface="Arial" charset="0"/>
                <a:cs typeface="Arial" charset="0"/>
              </a:defRPr>
            </a:lvl9pPr>
          </a:lstStyle>
          <a:p>
            <a:pPr algn="just" eaLnBrk="1" hangingPunct="1">
              <a:spcBef>
                <a:spcPct val="50000"/>
              </a:spcBef>
              <a:buFontTx/>
              <a:buNone/>
            </a:pPr>
            <a:r>
              <a:rPr lang="es-ES" altLang="en-US" sz="1200" dirty="0">
                <a:solidFill>
                  <a:srgbClr val="000000"/>
                </a:solidFill>
              </a:rPr>
              <a:t>Si la OMPI considera que la solicitud internacional no cumple todos los requisitos aplicables, invita al solicitante a realizar las correcciones necesarias en un plazo de tres meses contados a partir de la fecha de invitación enviada por la OMPI.</a:t>
            </a:r>
          </a:p>
          <a:p>
            <a:pPr algn="just" eaLnBrk="1" hangingPunct="1">
              <a:spcBef>
                <a:spcPct val="50000"/>
              </a:spcBef>
              <a:buFontTx/>
              <a:buNone/>
            </a:pPr>
            <a:r>
              <a:rPr lang="es-ES" altLang="en-US" sz="1200" dirty="0">
                <a:solidFill>
                  <a:srgbClr val="000000"/>
                </a:solidFill>
              </a:rPr>
              <a:t>El registro internacional tiene el mismo efecto que el que habría tenido una solicitud internacional presentada regularmente en todas las Partes Contratantes.</a:t>
            </a:r>
          </a:p>
        </p:txBody>
      </p:sp>
    </p:spTree>
    <p:extLst>
      <p:ext uri="{BB962C8B-B14F-4D97-AF65-F5344CB8AC3E}">
        <p14:creationId xmlns:p14="http://schemas.microsoft.com/office/powerpoint/2010/main" val="27233685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028701"/>
            <a:ext cx="8229600" cy="708422"/>
          </a:xfrm>
        </p:spPr>
        <p:txBody>
          <a:bodyPr/>
          <a:lstStyle/>
          <a:p>
            <a:r>
              <a:rPr lang="es-ES_tradnl" altLang="en-US" sz="2800" b="1" dirty="0"/>
              <a:t>Procedimiento del Sistema de La Haya (II)</a:t>
            </a:r>
            <a:endParaRPr lang="es-ES_tradnl" altLang="en-US" sz="2800" dirty="0"/>
          </a:p>
        </p:txBody>
      </p:sp>
      <p:graphicFrame>
        <p:nvGraphicFramePr>
          <p:cNvPr id="4" name="Content Placeholder 3"/>
          <p:cNvGraphicFramePr>
            <a:graphicFrameLocks noGrp="1"/>
          </p:cNvGraphicFramePr>
          <p:nvPr>
            <p:ph idx="1"/>
            <p:extLst/>
          </p:nvPr>
        </p:nvGraphicFramePr>
        <p:xfrm>
          <a:off x="457200" y="1714501"/>
          <a:ext cx="8077200" cy="1957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nvPr>
        </p:nvGraphicFramePr>
        <p:xfrm>
          <a:off x="457200" y="3733800"/>
          <a:ext cx="8077200" cy="152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69525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4785" y="447124"/>
            <a:ext cx="8208962" cy="695325"/>
          </a:xfrm>
        </p:spPr>
        <p:txBody>
          <a:bodyPr/>
          <a:lstStyle/>
          <a:p>
            <a:r>
              <a:rPr lang="es-ES_tradnl" altLang="en-US" dirty="0"/>
              <a:t>Observaciones generales (1)</a:t>
            </a:r>
          </a:p>
        </p:txBody>
      </p:sp>
      <p:sp>
        <p:nvSpPr>
          <p:cNvPr id="88067" name="Rectangle 3"/>
          <p:cNvSpPr>
            <a:spLocks noGrp="1" noChangeArrowheads="1"/>
          </p:cNvSpPr>
          <p:nvPr>
            <p:ph type="body" idx="1"/>
          </p:nvPr>
        </p:nvSpPr>
        <p:spPr>
          <a:xfrm>
            <a:off x="491643" y="1266825"/>
            <a:ext cx="8305800" cy="5313363"/>
          </a:xfrm>
        </p:spPr>
        <p:txBody>
          <a:bodyPr/>
          <a:lstStyle/>
          <a:p>
            <a:pPr>
              <a:lnSpc>
                <a:spcPct val="95000"/>
              </a:lnSpc>
              <a:spcAft>
                <a:spcPct val="20000"/>
              </a:spcAft>
            </a:pPr>
            <a:r>
              <a:rPr lang="es-ES_tradnl" altLang="en-US" sz="2100" dirty="0"/>
              <a:t>El sistema del PCT es un sistema de “presentación” de solicitudes de patente, no un sistema de “concesión” de patentes  No existe una “patente PCT”</a:t>
            </a:r>
          </a:p>
          <a:p>
            <a:pPr>
              <a:lnSpc>
                <a:spcPct val="95000"/>
              </a:lnSpc>
              <a:spcAft>
                <a:spcPct val="20000"/>
              </a:spcAft>
            </a:pPr>
            <a:r>
              <a:rPr lang="es-ES_tradnl" altLang="en-US" sz="2100" dirty="0"/>
              <a:t>El sistema del PCT prevé </a:t>
            </a:r>
          </a:p>
          <a:p>
            <a:pPr lvl="1">
              <a:lnSpc>
                <a:spcPct val="95000"/>
              </a:lnSpc>
              <a:spcAft>
                <a:spcPct val="20000"/>
              </a:spcAft>
            </a:pPr>
            <a:r>
              <a:rPr lang="es-ES_tradnl" altLang="en-US" sz="2100" dirty="0"/>
              <a:t>una fase internacional que comprende:</a:t>
            </a:r>
          </a:p>
          <a:p>
            <a:pPr lvl="2">
              <a:lnSpc>
                <a:spcPct val="95000"/>
              </a:lnSpc>
              <a:spcAft>
                <a:spcPct val="20000"/>
              </a:spcAft>
            </a:pPr>
            <a:r>
              <a:rPr lang="es-ES_tradnl" altLang="en-US" sz="2100" dirty="0"/>
              <a:t>la presentación de la solicitud internacional</a:t>
            </a:r>
          </a:p>
          <a:p>
            <a:pPr lvl="2">
              <a:lnSpc>
                <a:spcPct val="95000"/>
              </a:lnSpc>
              <a:spcAft>
                <a:spcPct val="20000"/>
              </a:spcAft>
            </a:pPr>
            <a:r>
              <a:rPr lang="es-ES_tradnl" altLang="en-US" sz="2100" dirty="0"/>
              <a:t>la búsqueda internacional y Opinión escrita de la ISA</a:t>
            </a:r>
          </a:p>
          <a:p>
            <a:pPr lvl="2">
              <a:lnSpc>
                <a:spcPct val="95000"/>
              </a:lnSpc>
              <a:spcAft>
                <a:spcPct val="20000"/>
              </a:spcAft>
            </a:pPr>
            <a:r>
              <a:rPr lang="es-ES_tradnl" altLang="en-US" sz="2100" dirty="0"/>
              <a:t>la búsqueda internacional suplementaria (SIS) (facultativa)</a:t>
            </a:r>
          </a:p>
          <a:p>
            <a:pPr lvl="2">
              <a:lnSpc>
                <a:spcPct val="95000"/>
              </a:lnSpc>
              <a:spcAft>
                <a:spcPct val="20000"/>
              </a:spcAft>
            </a:pPr>
            <a:r>
              <a:rPr lang="es-ES_tradnl" altLang="en-US" sz="2100" dirty="0"/>
              <a:t>la publicación internacional y</a:t>
            </a:r>
          </a:p>
          <a:p>
            <a:pPr lvl="2">
              <a:lnSpc>
                <a:spcPct val="95000"/>
              </a:lnSpc>
              <a:spcAft>
                <a:spcPct val="20000"/>
              </a:spcAft>
            </a:pPr>
            <a:r>
              <a:rPr lang="es-ES_tradnl" altLang="en-US" sz="2100" dirty="0"/>
              <a:t>el examen preliminar internacional (a opción del solicitante)</a:t>
            </a:r>
          </a:p>
          <a:p>
            <a:pPr lvl="1">
              <a:lnSpc>
                <a:spcPct val="95000"/>
              </a:lnSpc>
              <a:spcAft>
                <a:spcPct val="20000"/>
              </a:spcAft>
            </a:pPr>
            <a:r>
              <a:rPr lang="es-ES_tradnl" altLang="en-US" sz="2100" dirty="0"/>
              <a:t>una fase nacional/regional ante las Oficinas designadas</a:t>
            </a:r>
          </a:p>
        </p:txBody>
      </p:sp>
    </p:spTree>
    <p:extLst>
      <p:ext uri="{BB962C8B-B14F-4D97-AF65-F5344CB8AC3E}">
        <p14:creationId xmlns:p14="http://schemas.microsoft.com/office/powerpoint/2010/main" val="1885162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s-ES_tradnl" altLang="en-US" sz="2800" b="1" dirty="0"/>
              <a:t>Procedimiento del Sistema de La Haya (III)</a:t>
            </a:r>
            <a:endParaRPr lang="es-ES_tradnl" altLang="en-US" sz="2800" dirty="0"/>
          </a:p>
        </p:txBody>
      </p:sp>
      <p:graphicFrame>
        <p:nvGraphicFramePr>
          <p:cNvPr id="4" name="Content Placeholder 3"/>
          <p:cNvGraphicFramePr>
            <a:graphicFrameLocks noGrp="1"/>
          </p:cNvGraphicFramePr>
          <p:nvPr>
            <p:ph idx="1"/>
            <p:extLst/>
          </p:nvPr>
        </p:nvGraphicFramePr>
        <p:xfrm>
          <a:off x="457200" y="2000250"/>
          <a:ext cx="8153400" cy="3333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41316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ltLang="en-US" b="1" kern="1200" noProof="0" dirty="0" smtClean="0"/>
              <a:t>Ú</a:t>
            </a:r>
            <a:r>
              <a:rPr lang="es-ES_tradnl" altLang="en-US" b="1" noProof="0" dirty="0" smtClean="0"/>
              <a:t>ltimos avances</a:t>
            </a:r>
            <a:endParaRPr lang="es-ES_tradnl" noProof="0" dirty="0"/>
          </a:p>
        </p:txBody>
      </p:sp>
      <p:sp>
        <p:nvSpPr>
          <p:cNvPr id="3" name="Content Placeholder 2"/>
          <p:cNvSpPr>
            <a:spLocks noGrp="1"/>
          </p:cNvSpPr>
          <p:nvPr>
            <p:ph idx="1"/>
          </p:nvPr>
        </p:nvSpPr>
        <p:spPr>
          <a:xfrm>
            <a:off x="395536" y="1916832"/>
            <a:ext cx="8568952" cy="3744416"/>
          </a:xfrm>
        </p:spPr>
        <p:txBody>
          <a:bodyPr/>
          <a:lstStyle/>
          <a:p>
            <a:pPr lvl="0"/>
            <a:r>
              <a:rPr lang="es-ES_tradnl" sz="2200" dirty="0"/>
              <a:t>Pautas para la preparación y el suministro de reproducciones a fin de prevenir posibles denegaciones de la parte de las Oficinas de examen </a:t>
            </a:r>
          </a:p>
          <a:p>
            <a:pPr lvl="0"/>
            <a:r>
              <a:rPr lang="es-ES_tradnl" sz="2200" dirty="0"/>
              <a:t>Regularización de solicitudes internacionales en línea  </a:t>
            </a:r>
            <a:br>
              <a:rPr lang="es-ES_tradnl" sz="2200" dirty="0"/>
            </a:br>
            <a:r>
              <a:rPr lang="es-ES_tradnl" sz="2200" dirty="0"/>
              <a:t>(desde marzo de 2016)</a:t>
            </a:r>
          </a:p>
          <a:p>
            <a:pPr lvl="0"/>
            <a:r>
              <a:rPr lang="es-ES_tradnl" altLang="en-US" sz="2200" dirty="0"/>
              <a:t>Base de datos «</a:t>
            </a:r>
            <a:r>
              <a:rPr lang="es-ES_tradnl" altLang="en-US" sz="2200" dirty="0" err="1"/>
              <a:t>Hague</a:t>
            </a:r>
            <a:r>
              <a:rPr lang="es-ES_tradnl" altLang="en-US" sz="2200" dirty="0"/>
              <a:t> Express»</a:t>
            </a:r>
          </a:p>
          <a:p>
            <a:pPr lvl="0"/>
            <a:r>
              <a:rPr lang="es-ES_tradnl" altLang="en-US" sz="2200" dirty="0"/>
              <a:t>Base de datos Global de Dibujos y Modelos </a:t>
            </a:r>
          </a:p>
          <a:p>
            <a:pPr lvl="0"/>
            <a:r>
              <a:rPr lang="es-ES_tradnl" altLang="en-US" sz="2200" dirty="0"/>
              <a:t>Perfeccionamiento de la interfaz de presentación electrónica </a:t>
            </a:r>
          </a:p>
          <a:p>
            <a:pPr lvl="0"/>
            <a:r>
              <a:rPr lang="es-ES_tradnl" altLang="en-US" sz="2200" dirty="0"/>
              <a:t>Evolución del marco jurídico</a:t>
            </a:r>
            <a:endParaRPr lang="es-ES_tradnl" sz="2200" dirty="0"/>
          </a:p>
        </p:txBody>
      </p:sp>
    </p:spTree>
    <p:extLst>
      <p:ext uri="{BB962C8B-B14F-4D97-AF65-F5344CB8AC3E}">
        <p14:creationId xmlns:p14="http://schemas.microsoft.com/office/powerpoint/2010/main" val="15411037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5850"/>
            <a:ext cx="8229600" cy="857250"/>
          </a:xfrm>
        </p:spPr>
        <p:txBody>
          <a:bodyPr/>
          <a:lstStyle/>
          <a:p>
            <a:pPr>
              <a:defRPr/>
            </a:pPr>
            <a:r>
              <a:rPr lang="es-ES_tradnl" altLang="en-US" sz="2800" b="1" kern="1200" dirty="0">
                <a:ea typeface="+mn-ea"/>
                <a:cs typeface="+mn-cs"/>
              </a:rPr>
              <a:t>Solicitudes internacionales - 2017</a:t>
            </a:r>
          </a:p>
        </p:txBody>
      </p:sp>
      <p:graphicFrame>
        <p:nvGraphicFramePr>
          <p:cNvPr id="4" name="Content Placeholder 3"/>
          <p:cNvGraphicFramePr>
            <a:graphicFrameLocks noGrp="1"/>
          </p:cNvGraphicFramePr>
          <p:nvPr>
            <p:ph idx="1"/>
            <p:extLst/>
          </p:nvPr>
        </p:nvGraphicFramePr>
        <p:xfrm>
          <a:off x="457200" y="1943100"/>
          <a:ext cx="8229600" cy="3264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43810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1063228"/>
            <a:ext cx="9036050" cy="857250"/>
          </a:xfrm>
        </p:spPr>
        <p:txBody>
          <a:bodyPr>
            <a:normAutofit fontScale="90000"/>
          </a:bodyPr>
          <a:lstStyle/>
          <a:p>
            <a:pPr>
              <a:defRPr/>
            </a:pPr>
            <a:r>
              <a:rPr lang="es-ES_tradnl" altLang="en-US" sz="2600" b="1" kern="1200" dirty="0">
                <a:solidFill>
                  <a:srgbClr val="002060"/>
                </a:solidFill>
                <a:latin typeface="Calibri" pitchFamily="34" charset="0"/>
              </a:rPr>
              <a:t/>
            </a:r>
            <a:br>
              <a:rPr lang="es-ES_tradnl" altLang="en-US" sz="2600" b="1" kern="1200" dirty="0">
                <a:solidFill>
                  <a:srgbClr val="002060"/>
                </a:solidFill>
                <a:latin typeface="Calibri" pitchFamily="34" charset="0"/>
              </a:rPr>
            </a:br>
            <a:r>
              <a:rPr lang="es-ES_tradnl" altLang="en-US" sz="2600" b="1" kern="1200" dirty="0"/>
              <a:t>Origen de los titulares de dibujos y modelos en registros internacionales por Parte Contratante del titular - 2017</a:t>
            </a:r>
            <a:r>
              <a:rPr lang="es-ES_tradnl" altLang="en-US" sz="4000" b="1" kern="1200" dirty="0">
                <a:solidFill>
                  <a:prstClr val="black"/>
                </a:solidFill>
                <a:latin typeface="Calibri"/>
              </a:rPr>
              <a:t/>
            </a:r>
            <a:br>
              <a:rPr lang="es-ES_tradnl" altLang="en-US" sz="4000" b="1" kern="1200" dirty="0">
                <a:solidFill>
                  <a:prstClr val="black"/>
                </a:solidFill>
                <a:latin typeface="Calibri"/>
              </a:rPr>
            </a:br>
            <a:endParaRPr lang="es-ES_tradnl" noProof="0" dirty="0"/>
          </a:p>
        </p:txBody>
      </p:sp>
      <p:graphicFrame>
        <p:nvGraphicFramePr>
          <p:cNvPr id="36867" name="Object 3"/>
          <p:cNvGraphicFramePr>
            <a:graphicFrameLocks noGrp="1"/>
          </p:cNvGraphicFramePr>
          <p:nvPr>
            <p:extLst/>
          </p:nvPr>
        </p:nvGraphicFramePr>
        <p:xfrm>
          <a:off x="533401" y="1905000"/>
          <a:ext cx="8170863" cy="3371850"/>
        </p:xfrm>
        <a:graphic>
          <a:graphicData uri="http://schemas.openxmlformats.org/presentationml/2006/ole">
            <mc:AlternateContent xmlns:mc="http://schemas.openxmlformats.org/markup-compatibility/2006">
              <mc:Choice xmlns:v="urn:schemas-microsoft-com:vml" Requires="v">
                <p:oleObj spid="_x0000_s3083" name="Worksheet" r:id="rId4" imgW="8753388" imgH="4495770" progId="Excel.Sheet.8">
                  <p:embed/>
                </p:oleObj>
              </mc:Choice>
              <mc:Fallback>
                <p:oleObj name="Worksheet" r:id="rId4" imgW="8753388" imgH="4495770" progId="Excel.Sheet.8">
                  <p:embed/>
                  <p:pic>
                    <p:nvPicPr>
                      <p:cNvPr id="36867" name="Object 3"/>
                      <p:cNvPicPr>
                        <a:picLocks noGrp="1" noChangeArrowheads="1"/>
                      </p:cNvPicPr>
                      <p:nvPr/>
                    </p:nvPicPr>
                    <p:blipFill>
                      <a:blip r:embed="rId5"/>
                      <a:srcRect/>
                      <a:stretch>
                        <a:fillRect/>
                      </a:stretch>
                    </p:blipFill>
                    <p:spPr bwMode="auto">
                      <a:xfrm>
                        <a:off x="533401" y="1905000"/>
                        <a:ext cx="8170863" cy="337185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0809389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ES_tradnl" sz="2800" b="1" kern="1200" dirty="0"/>
              <a:t>Partes Contratantes más designadas en 2017</a:t>
            </a:r>
            <a:r>
              <a:rPr lang="es-ES_tradnl" altLang="en-US" sz="2800" b="1" kern="1200" dirty="0"/>
              <a:t/>
            </a:r>
            <a:br>
              <a:rPr lang="es-ES_tradnl" altLang="en-US" sz="2800" b="1" kern="1200" dirty="0"/>
            </a:br>
            <a:r>
              <a:rPr lang="es-ES_tradnl" altLang="en-US" sz="2800" b="1" kern="1200" dirty="0"/>
              <a:t>(registros internacionales)</a:t>
            </a:r>
            <a:endParaRPr lang="es-ES_tradnl" sz="2800" dirty="0"/>
          </a:p>
        </p:txBody>
      </p:sp>
      <p:graphicFrame>
        <p:nvGraphicFramePr>
          <p:cNvPr id="34819" name="Content Placeholder 1"/>
          <p:cNvGraphicFramePr>
            <a:graphicFrameLocks/>
          </p:cNvGraphicFramePr>
          <p:nvPr>
            <p:extLst/>
          </p:nvPr>
        </p:nvGraphicFramePr>
        <p:xfrm>
          <a:off x="586407" y="1885950"/>
          <a:ext cx="7937500" cy="3370660"/>
        </p:xfrm>
        <a:graphic>
          <a:graphicData uri="http://schemas.openxmlformats.org/presentationml/2006/ole">
            <mc:AlternateContent xmlns:mc="http://schemas.openxmlformats.org/markup-compatibility/2006">
              <mc:Choice xmlns:v="urn:schemas-microsoft-com:vml" Requires="v">
                <p:oleObj spid="_x0000_s4107" name="Worksheet" r:id="rId4" imgW="7934345" imgH="4495770" progId="Excel.Sheet.8">
                  <p:embed/>
                </p:oleObj>
              </mc:Choice>
              <mc:Fallback>
                <p:oleObj name="Worksheet" r:id="rId4" imgW="7934345" imgH="4495770" progId="Excel.Sheet.8">
                  <p:embed/>
                  <p:pic>
                    <p:nvPicPr>
                      <p:cNvPr id="34819" name="Content Placeholder 1"/>
                      <p:cNvPicPr>
                        <a:picLocks noChangeArrowheads="1"/>
                      </p:cNvPicPr>
                      <p:nvPr/>
                    </p:nvPicPr>
                    <p:blipFill>
                      <a:blip r:embed="rId5"/>
                      <a:srcRect/>
                      <a:stretch>
                        <a:fillRect/>
                      </a:stretch>
                    </p:blipFill>
                    <p:spPr bwMode="auto">
                      <a:xfrm>
                        <a:off x="586407" y="1885950"/>
                        <a:ext cx="7937500" cy="3370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 Placeholder 13"/>
          <p:cNvSpPr txBox="1">
            <a:spLocks/>
          </p:cNvSpPr>
          <p:nvPr/>
        </p:nvSpPr>
        <p:spPr>
          <a:xfrm>
            <a:off x="611560" y="5157193"/>
            <a:ext cx="5486400" cy="603647"/>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fontAlgn="auto">
              <a:spcAft>
                <a:spcPts val="0"/>
              </a:spcAft>
              <a:defRPr/>
            </a:pPr>
            <a:r>
              <a:rPr lang="fr-CH" sz="1000" dirty="0">
                <a:solidFill>
                  <a:sysClr val="windowText" lastClr="000000"/>
                </a:solidFill>
              </a:rPr>
              <a:t>* </a:t>
            </a:r>
            <a:r>
              <a:rPr lang="en-US" sz="1000" dirty="0">
                <a:solidFill>
                  <a:sysClr val="windowText" lastClr="000000"/>
                </a:solidFill>
              </a:rPr>
              <a:t>A </a:t>
            </a:r>
            <a:r>
              <a:rPr lang="en-US" sz="1000" dirty="0" err="1">
                <a:solidFill>
                  <a:sysClr val="windowText" lastClr="000000"/>
                </a:solidFill>
              </a:rPr>
              <a:t>partir</a:t>
            </a:r>
            <a:r>
              <a:rPr lang="en-US" sz="1000" dirty="0">
                <a:solidFill>
                  <a:sysClr val="windowText" lastClr="000000"/>
                </a:solidFill>
              </a:rPr>
              <a:t> del 13 de mayo de 2015</a:t>
            </a:r>
          </a:p>
        </p:txBody>
      </p:sp>
    </p:spTree>
    <p:extLst>
      <p:ext uri="{BB962C8B-B14F-4D97-AF65-F5344CB8AC3E}">
        <p14:creationId xmlns:p14="http://schemas.microsoft.com/office/powerpoint/2010/main" val="30941898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228"/>
            <a:ext cx="8229600" cy="651272"/>
          </a:xfrm>
        </p:spPr>
        <p:txBody>
          <a:bodyPr/>
          <a:lstStyle/>
          <a:p>
            <a:pPr>
              <a:defRPr/>
            </a:pPr>
            <a:r>
              <a:rPr lang="es-ES_tradnl" sz="2800" b="1" i="1" kern="1200" dirty="0" err="1"/>
              <a:t>Hague</a:t>
            </a:r>
            <a:r>
              <a:rPr lang="es-ES_tradnl" sz="2800" b="1" i="1" kern="1200" dirty="0"/>
              <a:t> Express </a:t>
            </a:r>
            <a:r>
              <a:rPr lang="es-ES_tradnl" sz="2800" b="1" i="1" kern="1200" dirty="0" err="1"/>
              <a:t>Database</a:t>
            </a:r>
            <a:endParaRPr lang="es-ES_tradnl" sz="2800" i="1" dirty="0"/>
          </a:p>
        </p:txBody>
      </p:sp>
      <p:pic>
        <p:nvPicPr>
          <p:cNvPr id="3789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57200" y="1714501"/>
            <a:ext cx="8363326" cy="3574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5348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Rectangle 504"/>
          <p:cNvSpPr/>
          <p:nvPr/>
        </p:nvSpPr>
        <p:spPr>
          <a:xfrm>
            <a:off x="127116" y="5673165"/>
            <a:ext cx="5429791" cy="215444"/>
          </a:xfrm>
          <a:prstGeom prst="rect">
            <a:avLst/>
          </a:prstGeom>
        </p:spPr>
        <p:txBody>
          <a:bodyPr wrap="square">
            <a:spAutoFit/>
          </a:bodyPr>
          <a:lstStyle/>
          <a:p>
            <a:pPr algn="l"/>
            <a:endParaRPr lang="en-US" sz="800" b="1" dirty="0">
              <a:solidFill>
                <a:srgbClr val="000000"/>
              </a:solidFill>
            </a:endParaRPr>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676400" y="1485901"/>
            <a:ext cx="5105020" cy="41264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4402" y="918445"/>
            <a:ext cx="3459601" cy="523220"/>
          </a:xfrm>
          <a:prstGeom prst="rect">
            <a:avLst/>
          </a:prstGeom>
        </p:spPr>
        <p:txBody>
          <a:bodyPr wrap="none">
            <a:spAutoFit/>
          </a:bodyPr>
          <a:lstStyle/>
          <a:p>
            <a:r>
              <a:rPr lang="en-US" sz="2800" b="1" i="1" dirty="0">
                <a:solidFill>
                  <a:srgbClr val="70899B"/>
                </a:solidFill>
              </a:rPr>
              <a:t>“E-Filing Interface”</a:t>
            </a:r>
            <a:endParaRPr lang="en-US" sz="2800" i="1" dirty="0">
              <a:solidFill>
                <a:srgbClr val="70899B"/>
              </a:solidFill>
            </a:endParaRPr>
          </a:p>
        </p:txBody>
      </p:sp>
    </p:spTree>
    <p:extLst>
      <p:ext uri="{BB962C8B-B14F-4D97-AF65-F5344CB8AC3E}">
        <p14:creationId xmlns:p14="http://schemas.microsoft.com/office/powerpoint/2010/main" val="17099445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noProof="0" dirty="0" smtClean="0"/>
              <a:t>Cómo acceder a </a:t>
            </a:r>
            <a:r>
              <a:rPr lang="es-ES_tradnl" i="1" noProof="0" dirty="0" err="1" smtClean="0"/>
              <a:t>Contact</a:t>
            </a:r>
            <a:r>
              <a:rPr lang="es-ES_tradnl" i="1" noProof="0" dirty="0" smtClean="0"/>
              <a:t> </a:t>
            </a:r>
            <a:r>
              <a:rPr lang="es-ES_tradnl" i="1" noProof="0" dirty="0" err="1" smtClean="0"/>
              <a:t>Hague</a:t>
            </a:r>
            <a:r>
              <a:rPr lang="es-ES_tradnl" i="1" noProof="0" dirty="0" smtClean="0"/>
              <a:t> </a:t>
            </a:r>
            <a:endParaRPr lang="es-ES_tradnl" noProof="0" dirty="0"/>
          </a:p>
        </p:txBody>
      </p:sp>
      <p:pic>
        <p:nvPicPr>
          <p:cNvPr id="2253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1" y="2480262"/>
            <a:ext cx="6808885" cy="3544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7544" y="1962500"/>
            <a:ext cx="5112568" cy="461665"/>
          </a:xfrm>
          <a:prstGeom prst="rect">
            <a:avLst/>
          </a:prstGeom>
          <a:noFill/>
        </p:spPr>
        <p:txBody>
          <a:bodyPr wrap="square" rtlCol="0">
            <a:spAutoFit/>
          </a:bodyPr>
          <a:lstStyle/>
          <a:p>
            <a:pPr algn="l"/>
            <a:r>
              <a:rPr lang="en-US" dirty="0"/>
              <a:t>www.wipo.int/contact/es/hague</a:t>
            </a:r>
          </a:p>
        </p:txBody>
      </p:sp>
    </p:spTree>
    <p:extLst>
      <p:ext uri="{BB962C8B-B14F-4D97-AF65-F5344CB8AC3E}">
        <p14:creationId xmlns:p14="http://schemas.microsoft.com/office/powerpoint/2010/main" val="38165907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ChangeArrowheads="1"/>
          </p:cNvSpPr>
          <p:nvPr/>
        </p:nvSpPr>
        <p:spPr bwMode="auto">
          <a:xfrm>
            <a:off x="250826" y="1066800"/>
            <a:ext cx="51593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a:spcBef>
                <a:spcPct val="0"/>
              </a:spcBef>
              <a:buFontTx/>
              <a:buNone/>
            </a:pPr>
            <a:r>
              <a:rPr lang="es-ES" altLang="en-US" sz="3600" dirty="0">
                <a:solidFill>
                  <a:schemeClr val="hlink"/>
                </a:solidFill>
                <a:ea typeface="ヒラギノ角ゴ Pro W3"/>
                <a:cs typeface="ヒラギノ角ゴ Pro W3"/>
              </a:rPr>
              <a:t>Gracias por </a:t>
            </a:r>
          </a:p>
          <a:p>
            <a:pPr algn="ctr">
              <a:spcBef>
                <a:spcPct val="0"/>
              </a:spcBef>
              <a:buFontTx/>
              <a:buNone/>
            </a:pPr>
            <a:r>
              <a:rPr lang="es-ES" altLang="en-US" sz="3600" dirty="0">
                <a:solidFill>
                  <a:schemeClr val="hlink"/>
                </a:solidFill>
                <a:ea typeface="ヒラギノ角ゴ Pro W3"/>
                <a:cs typeface="ヒラギノ角ゴ Pro W3"/>
              </a:rPr>
              <a:t>su atención</a:t>
            </a:r>
          </a:p>
        </p:txBody>
      </p:sp>
      <p:pic>
        <p:nvPicPr>
          <p:cNvPr id="4198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26100" y="857250"/>
            <a:ext cx="35179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4"/>
          <p:cNvSpPr txBox="1">
            <a:spLocks noChangeArrowheads="1"/>
          </p:cNvSpPr>
          <p:nvPr/>
        </p:nvSpPr>
        <p:spPr bwMode="auto">
          <a:xfrm>
            <a:off x="317989" y="4293097"/>
            <a:ext cx="5050229"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Blip>
                <a:blip r:embed="rId3"/>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lgn="ctr" eaLnBrk="1" hangingPunct="1">
              <a:spcBef>
                <a:spcPct val="50000"/>
              </a:spcBef>
              <a:buFontTx/>
              <a:buNone/>
            </a:pPr>
            <a:r>
              <a:rPr lang="es-ES_tradnl" altLang="en-US" sz="2200" dirty="0">
                <a:solidFill>
                  <a:schemeClr val="hlink"/>
                </a:solidFill>
                <a:ea typeface="ヒラギノ角ゴ Pro W3"/>
                <a:cs typeface="ヒラギノ角ゴ Pro W3"/>
                <a:hlinkClick r:id="rId5"/>
              </a:rPr>
              <a:t>aurea.plana@wipo.int</a:t>
            </a:r>
            <a:endParaRPr lang="es-ES_tradnl" altLang="en-US" sz="2200" dirty="0">
              <a:solidFill>
                <a:schemeClr val="hlink"/>
              </a:solidFill>
              <a:ea typeface="ヒラギノ角ゴ Pro W3"/>
              <a:cs typeface="ヒラギノ角ゴ Pro W3"/>
            </a:endParaRPr>
          </a:p>
          <a:p>
            <a:pPr algn="ctr" eaLnBrk="1" hangingPunct="1">
              <a:spcBef>
                <a:spcPct val="50000"/>
              </a:spcBef>
              <a:buFontTx/>
              <a:buNone/>
            </a:pPr>
            <a:r>
              <a:rPr lang="en-US" altLang="en-US" sz="2200" dirty="0">
                <a:solidFill>
                  <a:schemeClr val="hlink"/>
                </a:solidFill>
                <a:ea typeface="ヒラギノ角ゴ Pro W3"/>
                <a:cs typeface="ヒラギノ角ゴ Pro W3"/>
                <a:hlinkClick r:id="rId6"/>
              </a:rPr>
              <a:t>https://www.wipo.int/contact/es/madrid/</a:t>
            </a:r>
            <a:endParaRPr lang="en-US" altLang="en-US" sz="2200" dirty="0">
              <a:solidFill>
                <a:schemeClr val="hlink"/>
              </a:solidFill>
              <a:ea typeface="ヒラギノ角ゴ Pro W3"/>
              <a:cs typeface="ヒラギノ角ゴ Pro W3"/>
            </a:endParaRPr>
          </a:p>
          <a:p>
            <a:pPr algn="ctr" eaLnBrk="1" hangingPunct="1">
              <a:spcBef>
                <a:spcPct val="50000"/>
              </a:spcBef>
              <a:buNone/>
            </a:pPr>
            <a:r>
              <a:rPr lang="en-US" sz="2000" dirty="0">
                <a:hlinkClick r:id="rId7"/>
              </a:rPr>
              <a:t>www.wipo.int/contact/es/hague</a:t>
            </a:r>
            <a:endParaRPr lang="en-US" altLang="en-US" sz="2200" dirty="0">
              <a:solidFill>
                <a:schemeClr val="hlink"/>
              </a:solidFill>
              <a:ea typeface="ヒラギノ角ゴ Pro W3"/>
              <a:cs typeface="ヒラギノ角ゴ Pro W3"/>
            </a:endParaRPr>
          </a:p>
        </p:txBody>
      </p:sp>
      <p:sp>
        <p:nvSpPr>
          <p:cNvPr id="2" name="Slide Number Placeholder 1"/>
          <p:cNvSpPr>
            <a:spLocks noGrp="1"/>
          </p:cNvSpPr>
          <p:nvPr>
            <p:ph type="sldNum" sz="quarter" idx="10"/>
          </p:nvPr>
        </p:nvSpPr>
        <p:spPr/>
        <p:txBody>
          <a:bodyPr/>
          <a:lstStyle/>
          <a:p>
            <a:pPr>
              <a:defRPr/>
            </a:pPr>
            <a:fld id="{A6EC320D-76E6-44B4-8105-672B816E0E46}" type="slidenum">
              <a:rPr lang="en-US" altLang="en-US" smtClean="0"/>
              <a:pPr>
                <a:defRPr/>
              </a:pPr>
              <a:t>68</a:t>
            </a:fld>
            <a:endParaRPr lang="en-US" altLang="en-US" dirty="0"/>
          </a:p>
        </p:txBody>
      </p:sp>
    </p:spTree>
    <p:extLst>
      <p:ext uri="{BB962C8B-B14F-4D97-AF65-F5344CB8AC3E}">
        <p14:creationId xmlns:p14="http://schemas.microsoft.com/office/powerpoint/2010/main" val="39834113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1369310" y="3030644"/>
            <a:ext cx="6937131" cy="1661265"/>
          </a:xfrm>
          <a:noFill/>
        </p:spPr>
        <p:txBody>
          <a:bodyPr>
            <a:normAutofit fontScale="90000"/>
          </a:bodyPr>
          <a:lstStyle/>
          <a:p>
            <a:r>
              <a:rPr lang="es-ES" altLang="en-US" sz="2769" b="1" dirty="0"/>
              <a:t>Métodos alternativos de solución de controversias: </a:t>
            </a:r>
            <a:br>
              <a:rPr lang="es-ES" altLang="en-US" sz="2769" b="1" dirty="0"/>
            </a:br>
            <a:r>
              <a:rPr lang="es-ES" altLang="en-US" sz="2769" b="1" dirty="0"/>
              <a:t>Centro de Arbitraje y Mediación de la OMPI</a:t>
            </a:r>
            <a:r>
              <a:rPr lang="en-US" altLang="en-US" sz="2769" b="1" dirty="0"/>
              <a:t/>
            </a:r>
            <a:br>
              <a:rPr lang="en-US" altLang="en-US" sz="2769" b="1" dirty="0"/>
            </a:br>
            <a:r>
              <a:rPr lang="es-ES" altLang="en-US" sz="2769" b="1" dirty="0"/>
              <a:t/>
            </a:r>
            <a:br>
              <a:rPr lang="es-ES" altLang="en-US" sz="2769" b="1" dirty="0"/>
            </a:br>
            <a:endParaRPr lang="es-ES" altLang="en-US" sz="1846" dirty="0"/>
          </a:p>
        </p:txBody>
      </p:sp>
      <p:pic>
        <p:nvPicPr>
          <p:cNvPr id="8197" name="Picture 5" descr="Puce-3_pc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2935" y="3010839"/>
            <a:ext cx="381000" cy="351692"/>
          </a:xfrm>
          <a:prstGeom prst="rect">
            <a:avLst/>
          </a:prstGeom>
          <a:noFill/>
          <a:extLst>
            <a:ext uri="{909E8E84-426E-40DD-AFC4-6F175D3DCCD1}">
              <a14:hiddenFill xmlns:a14="http://schemas.microsoft.com/office/drawing/2010/main">
                <a:solidFill>
                  <a:srgbClr val="FFFFFF"/>
                </a:solidFill>
              </a14:hiddenFill>
            </a:ext>
          </a:extLst>
        </p:spPr>
      </p:pic>
      <p:sp>
        <p:nvSpPr>
          <p:cNvPr id="8198" name="Text Box 6"/>
          <p:cNvSpPr txBox="1">
            <a:spLocks noChangeArrowheads="1"/>
          </p:cNvSpPr>
          <p:nvPr/>
        </p:nvSpPr>
        <p:spPr bwMode="auto">
          <a:xfrm>
            <a:off x="317989" y="5680367"/>
            <a:ext cx="8640960" cy="34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554"/>
              </a:spcBef>
            </a:pPr>
            <a:r>
              <a:rPr lang="es-AR" altLang="en-US" sz="1662" dirty="0">
                <a:solidFill>
                  <a:srgbClr val="70899B"/>
                </a:solidFill>
              </a:rPr>
              <a:t>Víctor Vázquez López, </a:t>
            </a:r>
            <a:r>
              <a:rPr lang="en-US" altLang="en-US" sz="1662" dirty="0">
                <a:solidFill>
                  <a:srgbClr val="70899B"/>
                </a:solidFill>
              </a:rPr>
              <a:t>Head of Section for Coordination of Developed Countries at WIPO</a:t>
            </a:r>
            <a:endParaRPr lang="es-AR" altLang="en-US" sz="1662" dirty="0">
              <a:solidFill>
                <a:srgbClr val="70899B"/>
              </a:solidFill>
            </a:endParaRPr>
          </a:p>
        </p:txBody>
      </p:sp>
      <p:sp>
        <p:nvSpPr>
          <p:cNvPr id="5" name="Rectangle 3"/>
          <p:cNvSpPr>
            <a:spLocks noGrp="1" noChangeArrowheads="1"/>
          </p:cNvSpPr>
          <p:nvPr>
            <p:ph type="subTitle" idx="1"/>
          </p:nvPr>
        </p:nvSpPr>
        <p:spPr>
          <a:xfrm>
            <a:off x="4837876" y="4625601"/>
            <a:ext cx="3057570" cy="398654"/>
          </a:xfrm>
        </p:spPr>
        <p:txBody>
          <a:bodyPr/>
          <a:lstStyle/>
          <a:p>
            <a:r>
              <a:rPr lang="es-ES" altLang="en-US" sz="1292" dirty="0">
                <a:solidFill>
                  <a:srgbClr val="990033"/>
                </a:solidFill>
                <a:latin typeface="Arial Black" pitchFamily="34" charset="0"/>
              </a:rPr>
              <a:t>Madrid, 21 de febrero de 2019</a:t>
            </a:r>
            <a:endParaRPr lang="en-US" altLang="en-US" sz="1292" dirty="0">
              <a:solidFill>
                <a:srgbClr val="990033"/>
              </a:solidFill>
              <a:latin typeface="Arial Black" pitchFamily="34" charset="0"/>
            </a:endParaRPr>
          </a:p>
        </p:txBody>
      </p:sp>
    </p:spTree>
    <p:extLst>
      <p:ext uri="{BB962C8B-B14F-4D97-AF65-F5344CB8AC3E}">
        <p14:creationId xmlns:p14="http://schemas.microsoft.com/office/powerpoint/2010/main" val="402566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506413" y="401501"/>
            <a:ext cx="8532812" cy="750887"/>
          </a:xfrm>
        </p:spPr>
        <p:txBody>
          <a:bodyPr/>
          <a:lstStyle/>
          <a:p>
            <a:r>
              <a:rPr lang="es-ES_tradnl" altLang="en-US" dirty="0"/>
              <a:t>Observaciones generales (2)</a:t>
            </a:r>
          </a:p>
        </p:txBody>
      </p:sp>
      <p:sp>
        <p:nvSpPr>
          <p:cNvPr id="89091" name="Rectangle 3"/>
          <p:cNvSpPr>
            <a:spLocks noGrp="1" noChangeArrowheads="1"/>
          </p:cNvSpPr>
          <p:nvPr>
            <p:ph type="body" idx="1"/>
          </p:nvPr>
        </p:nvSpPr>
        <p:spPr>
          <a:xfrm>
            <a:off x="513936" y="1312586"/>
            <a:ext cx="8001000" cy="4895850"/>
          </a:xfrm>
        </p:spPr>
        <p:txBody>
          <a:bodyPr/>
          <a:lstStyle/>
          <a:p>
            <a:pPr>
              <a:lnSpc>
                <a:spcPct val="95000"/>
              </a:lnSpc>
              <a:spcAft>
                <a:spcPct val="25000"/>
              </a:spcAft>
            </a:pPr>
            <a:r>
              <a:rPr lang="es-ES_tradnl" altLang="en-US" sz="2200" dirty="0"/>
              <a:t>La decisión de conceder patentes la toman exclusivamente las Oficinas nacionales o regionales en la fase nacional</a:t>
            </a:r>
          </a:p>
          <a:p>
            <a:pPr>
              <a:lnSpc>
                <a:spcPct val="95000"/>
              </a:lnSpc>
              <a:spcAft>
                <a:spcPct val="25000"/>
              </a:spcAft>
            </a:pPr>
            <a:r>
              <a:rPr lang="es-ES_tradnl" altLang="en-US" sz="2200" dirty="0"/>
              <a:t>Mediante el PCT, sólo es posible proteger las invenciones  solicitando patentes, modelos de utilidad y títulos similares</a:t>
            </a:r>
          </a:p>
          <a:p>
            <a:pPr>
              <a:lnSpc>
                <a:spcPct val="95000"/>
              </a:lnSpc>
              <a:spcAft>
                <a:spcPct val="25000"/>
              </a:spcAft>
            </a:pPr>
            <a:r>
              <a:rPr lang="es-ES_tradnl" altLang="en-US" sz="2200" dirty="0"/>
              <a:t>No es posible obtener mediante el PCT una protección de los dibujos o modelos industriales ni de las marcas de fábrica o de comercio.  Existen convenios internacionales separados que prevén mecanismos de protección de estos tipos de propiedad industrial (Arreglo de La Haya y Arreglo de Madrid)</a:t>
            </a:r>
          </a:p>
          <a:p>
            <a:pPr>
              <a:lnSpc>
                <a:spcPct val="95000"/>
              </a:lnSpc>
              <a:spcAft>
                <a:spcPct val="25000"/>
              </a:spcAft>
            </a:pPr>
            <a:r>
              <a:rPr lang="es-ES_tradnl" altLang="en-US" sz="2200" dirty="0"/>
              <a:t>La administración del PCT está a cargo de la OMPI, como lo están también otros tratados internacionales en el campo de la propiedad industrial, por ejemplo, el Convenio de París</a:t>
            </a:r>
          </a:p>
        </p:txBody>
      </p:sp>
    </p:spTree>
    <p:extLst>
      <p:ext uri="{BB962C8B-B14F-4D97-AF65-F5344CB8AC3E}">
        <p14:creationId xmlns:p14="http://schemas.microsoft.com/office/powerpoint/2010/main" val="31536780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215">
                <a:solidFill>
                  <a:schemeClr val="tx1"/>
                </a:solidFill>
                <a:latin typeface="Arial" charset="0"/>
                <a:cs typeface="Arial" charset="0"/>
              </a:defRPr>
            </a:lvl1pPr>
            <a:lvl2pPr marL="685817" indent="-263776" algn="l" eaLnBrk="0" hangingPunct="0">
              <a:spcBef>
                <a:spcPct val="20000"/>
              </a:spcBef>
              <a:buBlip>
                <a:blip r:embed="rId2"/>
              </a:buBlip>
              <a:defRPr sz="2215">
                <a:solidFill>
                  <a:schemeClr val="tx1"/>
                </a:solidFill>
                <a:latin typeface="Arial" charset="0"/>
                <a:cs typeface="Arial" charset="0"/>
              </a:defRPr>
            </a:lvl2pPr>
            <a:lvl3pPr marL="1055103" indent="-211021" algn="l" eaLnBrk="0" hangingPunct="0">
              <a:spcBef>
                <a:spcPct val="20000"/>
              </a:spcBef>
              <a:buBlip>
                <a:blip r:embed="rId2"/>
              </a:buBlip>
              <a:defRPr sz="2215">
                <a:solidFill>
                  <a:schemeClr val="tx1"/>
                </a:solidFill>
                <a:latin typeface="Arial" charset="0"/>
                <a:cs typeface="Arial" charset="0"/>
              </a:defRPr>
            </a:lvl3pPr>
            <a:lvl4pPr marL="1477145" indent="-211021" algn="l" eaLnBrk="0" hangingPunct="0">
              <a:spcBef>
                <a:spcPct val="20000"/>
              </a:spcBef>
              <a:buBlip>
                <a:blip r:embed="rId2"/>
              </a:buBlip>
              <a:defRPr sz="2215">
                <a:solidFill>
                  <a:schemeClr val="tx1"/>
                </a:solidFill>
                <a:latin typeface="Arial" charset="0"/>
                <a:cs typeface="Arial" charset="0"/>
              </a:defRPr>
            </a:lvl4pPr>
            <a:lvl5pPr marL="1899186" indent="-211021" algn="l" eaLnBrk="0" hangingPunct="0">
              <a:spcBef>
                <a:spcPct val="20000"/>
              </a:spcBef>
              <a:buBlip>
                <a:blip r:embed="rId2"/>
              </a:buBlip>
              <a:defRPr sz="2215">
                <a:solidFill>
                  <a:schemeClr val="tx1"/>
                </a:solidFill>
                <a:latin typeface="Arial" charset="0"/>
                <a:cs typeface="Arial" charset="0"/>
              </a:defRPr>
            </a:lvl5pPr>
            <a:lvl6pPr marL="2321227" indent="-211021" eaLnBrk="0" fontAlgn="base" hangingPunct="0">
              <a:spcBef>
                <a:spcPct val="20000"/>
              </a:spcBef>
              <a:spcAft>
                <a:spcPct val="0"/>
              </a:spcAft>
              <a:buBlip>
                <a:blip r:embed="rId2"/>
              </a:buBlip>
              <a:defRPr sz="2215">
                <a:solidFill>
                  <a:schemeClr val="tx1"/>
                </a:solidFill>
                <a:latin typeface="Arial" charset="0"/>
                <a:cs typeface="Arial" charset="0"/>
              </a:defRPr>
            </a:lvl6pPr>
            <a:lvl7pPr marL="2743269" indent="-211021" eaLnBrk="0" fontAlgn="base" hangingPunct="0">
              <a:spcBef>
                <a:spcPct val="20000"/>
              </a:spcBef>
              <a:spcAft>
                <a:spcPct val="0"/>
              </a:spcAft>
              <a:buBlip>
                <a:blip r:embed="rId2"/>
              </a:buBlip>
              <a:defRPr sz="2215">
                <a:solidFill>
                  <a:schemeClr val="tx1"/>
                </a:solidFill>
                <a:latin typeface="Arial" charset="0"/>
                <a:cs typeface="Arial" charset="0"/>
              </a:defRPr>
            </a:lvl7pPr>
            <a:lvl8pPr marL="3165310" indent="-211021" eaLnBrk="0" fontAlgn="base" hangingPunct="0">
              <a:spcBef>
                <a:spcPct val="20000"/>
              </a:spcBef>
              <a:spcAft>
                <a:spcPct val="0"/>
              </a:spcAft>
              <a:buBlip>
                <a:blip r:embed="rId2"/>
              </a:buBlip>
              <a:defRPr sz="2215">
                <a:solidFill>
                  <a:schemeClr val="tx1"/>
                </a:solidFill>
                <a:latin typeface="Arial" charset="0"/>
                <a:cs typeface="Arial" charset="0"/>
              </a:defRPr>
            </a:lvl8pPr>
            <a:lvl9pPr marL="3587351" indent="-211021" eaLnBrk="0" fontAlgn="base" hangingPunct="0">
              <a:spcBef>
                <a:spcPct val="20000"/>
              </a:spcBef>
              <a:spcAft>
                <a:spcPct val="0"/>
              </a:spcAft>
              <a:buBlip>
                <a:blip r:embed="rId2"/>
              </a:buBlip>
              <a:defRPr sz="2215">
                <a:solidFill>
                  <a:schemeClr val="tx1"/>
                </a:solidFill>
                <a:latin typeface="Arial" charset="0"/>
                <a:cs typeface="Arial" charset="0"/>
              </a:defRPr>
            </a:lvl9pPr>
          </a:lstStyle>
          <a:p>
            <a:pPr algn="r" eaLnBrk="1" hangingPunct="1">
              <a:spcBef>
                <a:spcPct val="0"/>
              </a:spcBef>
              <a:buFontTx/>
              <a:buNone/>
            </a:pPr>
            <a:fld id="{DFB8C80E-258A-41B8-B4A0-652CF5EBBDEA}" type="slidenum">
              <a:rPr lang="en-US" altLang="en-US" sz="1292"/>
              <a:pPr algn="r" eaLnBrk="1" hangingPunct="1">
                <a:spcBef>
                  <a:spcPct val="0"/>
                </a:spcBef>
                <a:buFontTx/>
                <a:buNone/>
              </a:pPr>
              <a:t>70</a:t>
            </a:fld>
            <a:endParaRPr lang="en-US" altLang="en-US" sz="1292" dirty="0"/>
          </a:p>
        </p:txBody>
      </p:sp>
      <p:sp>
        <p:nvSpPr>
          <p:cNvPr id="6147" name="Rectangle 2"/>
          <p:cNvSpPr>
            <a:spLocks noGrp="1" noChangeArrowheads="1"/>
          </p:cNvSpPr>
          <p:nvPr>
            <p:ph type="title"/>
          </p:nvPr>
        </p:nvSpPr>
        <p:spPr>
          <a:xfrm>
            <a:off x="457200" y="263769"/>
            <a:ext cx="8229600" cy="905287"/>
          </a:xfrm>
        </p:spPr>
        <p:txBody>
          <a:bodyPr/>
          <a:lstStyle/>
          <a:p>
            <a:pPr eaLnBrk="1" hangingPunct="1"/>
            <a:r>
              <a:rPr lang="es-AR" altLang="en-US" sz="2954" dirty="0"/>
              <a:t>Centro de Arbitraje y Mediación de la OMPI</a:t>
            </a:r>
          </a:p>
        </p:txBody>
      </p:sp>
      <p:sp>
        <p:nvSpPr>
          <p:cNvPr id="6148" name="Rectangle 3"/>
          <p:cNvSpPr>
            <a:spLocks noGrp="1" noChangeArrowheads="1"/>
          </p:cNvSpPr>
          <p:nvPr>
            <p:ph type="body" idx="1"/>
          </p:nvPr>
        </p:nvSpPr>
        <p:spPr>
          <a:xfrm>
            <a:off x="457200" y="1301995"/>
            <a:ext cx="8229600" cy="4416669"/>
          </a:xfrm>
        </p:spPr>
        <p:txBody>
          <a:bodyPr/>
          <a:lstStyle/>
          <a:p>
            <a:pPr eaLnBrk="1" hangingPunct="1">
              <a:lnSpc>
                <a:spcPct val="80000"/>
              </a:lnSpc>
            </a:pPr>
            <a:r>
              <a:rPr lang="es-ES" altLang="en-US" sz="1846" dirty="0"/>
              <a:t>Establecido en 1994, oficinas en Ginebra y Singapur</a:t>
            </a:r>
          </a:p>
          <a:p>
            <a:pPr marL="685817" lvl="2" indent="-316531">
              <a:lnSpc>
                <a:spcPct val="80000"/>
              </a:lnSpc>
              <a:buClr>
                <a:srgbClr val="990033"/>
              </a:buClr>
            </a:pPr>
            <a:r>
              <a:rPr lang="es-ES" altLang="en-US" sz="1846" dirty="0">
                <a:ea typeface="+mn-ea"/>
              </a:rPr>
              <a:t>Prestación de servicios de mediación y arbitraje</a:t>
            </a:r>
          </a:p>
          <a:p>
            <a:pPr marL="685817" lvl="2" indent="-316531">
              <a:lnSpc>
                <a:spcPct val="80000"/>
              </a:lnSpc>
              <a:buClr>
                <a:srgbClr val="990033"/>
              </a:buClr>
            </a:pPr>
            <a:r>
              <a:rPr lang="es-ES" altLang="en-US" sz="1846" dirty="0">
                <a:ea typeface="+mn-ea"/>
              </a:rPr>
              <a:t>Servicios sin ánimo de lucro</a:t>
            </a:r>
          </a:p>
          <a:p>
            <a:pPr eaLnBrk="1" hangingPunct="1">
              <a:lnSpc>
                <a:spcPct val="80000"/>
              </a:lnSpc>
              <a:buFont typeface="Arial" panose="020B0604020202020204" pitchFamily="34" charset="0"/>
              <a:buChar char="•"/>
            </a:pPr>
            <a:endParaRPr lang="es-ES" altLang="en-US" sz="1846" dirty="0"/>
          </a:p>
          <a:p>
            <a:pPr eaLnBrk="1" hangingPunct="1">
              <a:lnSpc>
                <a:spcPct val="80000"/>
              </a:lnSpc>
            </a:pPr>
            <a:r>
              <a:rPr lang="es-ES" altLang="en-US" sz="1846" dirty="0"/>
              <a:t>Funciones</a:t>
            </a:r>
          </a:p>
          <a:p>
            <a:pPr marL="685817" lvl="2" indent="-316531">
              <a:lnSpc>
                <a:spcPct val="80000"/>
              </a:lnSpc>
              <a:buClr>
                <a:srgbClr val="990033"/>
              </a:buClr>
            </a:pPr>
            <a:r>
              <a:rPr lang="es-ES" altLang="en-US" sz="1846" dirty="0">
                <a:ea typeface="+mn-ea"/>
              </a:rPr>
              <a:t>Gestión de los casos sometidos en virtud de los distintos Reglamentos ADR del Centro de Arbitraje y Mediación de la OMPI</a:t>
            </a:r>
          </a:p>
          <a:p>
            <a:pPr marL="685817" lvl="2" indent="-316531">
              <a:lnSpc>
                <a:spcPct val="80000"/>
              </a:lnSpc>
              <a:buClr>
                <a:srgbClr val="990033"/>
              </a:buClr>
            </a:pPr>
            <a:r>
              <a:rPr lang="es-ES" altLang="en-US" sz="1846" dirty="0">
                <a:ea typeface="+mn-ea"/>
              </a:rPr>
              <a:t>Listas de mediadores y árbitros </a:t>
            </a:r>
          </a:p>
          <a:p>
            <a:pPr marL="685817" lvl="2" indent="-316531">
              <a:lnSpc>
                <a:spcPct val="80000"/>
              </a:lnSpc>
              <a:buClr>
                <a:srgbClr val="990033"/>
              </a:buClr>
            </a:pPr>
            <a:r>
              <a:rPr lang="es-ES" altLang="en-US" sz="1846" dirty="0">
                <a:ea typeface="+mn-ea"/>
              </a:rPr>
              <a:t>Publicaciones, programas de formación y conferencias</a:t>
            </a:r>
          </a:p>
          <a:p>
            <a:pPr marL="685817" lvl="2" indent="-316531">
              <a:lnSpc>
                <a:spcPct val="80000"/>
              </a:lnSpc>
              <a:buClr>
                <a:srgbClr val="990033"/>
              </a:buClr>
            </a:pPr>
            <a:r>
              <a:rPr lang="es-ES" altLang="en-US" sz="1846" dirty="0">
                <a:ea typeface="+mn-ea"/>
              </a:rPr>
              <a:t>Orientación procedimental </a:t>
            </a:r>
          </a:p>
          <a:p>
            <a:pPr marL="685817" lvl="2" indent="-316531">
              <a:lnSpc>
                <a:spcPct val="80000"/>
              </a:lnSpc>
              <a:buClr>
                <a:srgbClr val="990033"/>
              </a:buClr>
            </a:pPr>
            <a:r>
              <a:rPr lang="en-AU" altLang="en-US" sz="1846" dirty="0" err="1">
                <a:ea typeface="+mn-ea"/>
              </a:rPr>
              <a:t>Herramientas</a:t>
            </a:r>
            <a:r>
              <a:rPr lang="en-AU" altLang="en-US" sz="1846" dirty="0">
                <a:ea typeface="+mn-ea"/>
              </a:rPr>
              <a:t> </a:t>
            </a:r>
            <a:r>
              <a:rPr lang="en-AU" altLang="en-US" sz="1846" dirty="0" err="1">
                <a:ea typeface="+mn-ea"/>
              </a:rPr>
              <a:t>tecnológicas</a:t>
            </a:r>
            <a:r>
              <a:rPr lang="en-AU" altLang="en-US" sz="1846" dirty="0">
                <a:ea typeface="+mn-ea"/>
              </a:rPr>
              <a:t> para la </a:t>
            </a:r>
            <a:r>
              <a:rPr lang="en-AU" altLang="en-US" sz="1846" dirty="0" err="1">
                <a:ea typeface="+mn-ea"/>
              </a:rPr>
              <a:t>gestión</a:t>
            </a:r>
            <a:r>
              <a:rPr lang="en-AU" altLang="en-US" sz="1846" dirty="0">
                <a:ea typeface="+mn-ea"/>
              </a:rPr>
              <a:t> de </a:t>
            </a:r>
            <a:r>
              <a:rPr lang="en-AU" altLang="en-US" sz="1846" dirty="0" err="1">
                <a:ea typeface="+mn-ea"/>
              </a:rPr>
              <a:t>procedimientos</a:t>
            </a:r>
            <a:r>
              <a:rPr lang="en-AU" altLang="en-US" sz="1846" dirty="0">
                <a:ea typeface="+mn-ea"/>
              </a:rPr>
              <a:t> (ECAF) y bases de </a:t>
            </a:r>
            <a:r>
              <a:rPr lang="en-AU" altLang="en-US" sz="1846" dirty="0" err="1">
                <a:ea typeface="+mn-ea"/>
              </a:rPr>
              <a:t>datos</a:t>
            </a:r>
            <a:endParaRPr lang="en-AU" altLang="en-US" sz="1846" dirty="0">
              <a:ea typeface="+mn-ea"/>
            </a:endParaRPr>
          </a:p>
          <a:p>
            <a:pPr marL="685817" lvl="2" indent="-316531">
              <a:lnSpc>
                <a:spcPct val="80000"/>
              </a:lnSpc>
              <a:buClr>
                <a:srgbClr val="990033"/>
              </a:buClr>
            </a:pPr>
            <a:r>
              <a:rPr lang="en-AU" altLang="en-US" sz="1846" dirty="0" err="1">
                <a:ea typeface="+mn-ea"/>
              </a:rPr>
              <a:t>Colaboración</a:t>
            </a:r>
            <a:r>
              <a:rPr lang="en-AU" altLang="en-US" sz="1846" dirty="0">
                <a:ea typeface="+mn-ea"/>
              </a:rPr>
              <a:t> </a:t>
            </a:r>
            <a:r>
              <a:rPr lang="en-AU" altLang="en-US" sz="1846" dirty="0" err="1">
                <a:ea typeface="+mn-ea"/>
              </a:rPr>
              <a:t>Oficinas</a:t>
            </a:r>
            <a:r>
              <a:rPr lang="en-AU" altLang="en-US" sz="1846" dirty="0">
                <a:ea typeface="+mn-ea"/>
              </a:rPr>
              <a:t> de </a:t>
            </a:r>
            <a:r>
              <a:rPr lang="en-AU" altLang="en-US" sz="1846" dirty="0" err="1">
                <a:ea typeface="+mn-ea"/>
              </a:rPr>
              <a:t>Propiedad</a:t>
            </a:r>
            <a:r>
              <a:rPr lang="en-AU" altLang="en-US" sz="1846" dirty="0">
                <a:ea typeface="+mn-ea"/>
              </a:rPr>
              <a:t> </a:t>
            </a:r>
            <a:r>
              <a:rPr lang="en-AU" altLang="en-US" sz="1846" dirty="0" err="1">
                <a:ea typeface="+mn-ea"/>
              </a:rPr>
              <a:t>Intelectual</a:t>
            </a:r>
            <a:r>
              <a:rPr lang="en-AU" altLang="en-US" sz="1846" dirty="0">
                <a:ea typeface="+mn-ea"/>
              </a:rPr>
              <a:t>/Industrial</a:t>
            </a:r>
          </a:p>
        </p:txBody>
      </p:sp>
    </p:spTree>
    <p:extLst>
      <p:ext uri="{BB962C8B-B14F-4D97-AF65-F5344CB8AC3E}">
        <p14:creationId xmlns:p14="http://schemas.microsoft.com/office/powerpoint/2010/main" val="13238129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215">
                <a:solidFill>
                  <a:schemeClr val="tx1"/>
                </a:solidFill>
                <a:latin typeface="Arial" charset="0"/>
                <a:cs typeface="Arial" charset="0"/>
              </a:defRPr>
            </a:lvl1pPr>
            <a:lvl2pPr marL="685817" indent="-263776" algn="l" eaLnBrk="0" hangingPunct="0">
              <a:spcBef>
                <a:spcPct val="20000"/>
              </a:spcBef>
              <a:buBlip>
                <a:blip r:embed="rId2"/>
              </a:buBlip>
              <a:defRPr sz="2215">
                <a:solidFill>
                  <a:schemeClr val="tx1"/>
                </a:solidFill>
                <a:latin typeface="Arial" charset="0"/>
                <a:cs typeface="Arial" charset="0"/>
              </a:defRPr>
            </a:lvl2pPr>
            <a:lvl3pPr marL="1055103" indent="-211021" algn="l" eaLnBrk="0" hangingPunct="0">
              <a:spcBef>
                <a:spcPct val="20000"/>
              </a:spcBef>
              <a:buBlip>
                <a:blip r:embed="rId2"/>
              </a:buBlip>
              <a:defRPr sz="2215">
                <a:solidFill>
                  <a:schemeClr val="tx1"/>
                </a:solidFill>
                <a:latin typeface="Arial" charset="0"/>
                <a:cs typeface="Arial" charset="0"/>
              </a:defRPr>
            </a:lvl3pPr>
            <a:lvl4pPr marL="1477145" indent="-211021" algn="l" eaLnBrk="0" hangingPunct="0">
              <a:spcBef>
                <a:spcPct val="20000"/>
              </a:spcBef>
              <a:buBlip>
                <a:blip r:embed="rId2"/>
              </a:buBlip>
              <a:defRPr sz="2215">
                <a:solidFill>
                  <a:schemeClr val="tx1"/>
                </a:solidFill>
                <a:latin typeface="Arial" charset="0"/>
                <a:cs typeface="Arial" charset="0"/>
              </a:defRPr>
            </a:lvl4pPr>
            <a:lvl5pPr marL="1899186" indent="-211021" algn="l" eaLnBrk="0" hangingPunct="0">
              <a:spcBef>
                <a:spcPct val="20000"/>
              </a:spcBef>
              <a:buBlip>
                <a:blip r:embed="rId2"/>
              </a:buBlip>
              <a:defRPr sz="2215">
                <a:solidFill>
                  <a:schemeClr val="tx1"/>
                </a:solidFill>
                <a:latin typeface="Arial" charset="0"/>
                <a:cs typeface="Arial" charset="0"/>
              </a:defRPr>
            </a:lvl5pPr>
            <a:lvl6pPr marL="2321227" indent="-211021" eaLnBrk="0" fontAlgn="base" hangingPunct="0">
              <a:spcBef>
                <a:spcPct val="20000"/>
              </a:spcBef>
              <a:spcAft>
                <a:spcPct val="0"/>
              </a:spcAft>
              <a:buBlip>
                <a:blip r:embed="rId2"/>
              </a:buBlip>
              <a:defRPr sz="2215">
                <a:solidFill>
                  <a:schemeClr val="tx1"/>
                </a:solidFill>
                <a:latin typeface="Arial" charset="0"/>
                <a:cs typeface="Arial" charset="0"/>
              </a:defRPr>
            </a:lvl6pPr>
            <a:lvl7pPr marL="2743269" indent="-211021" eaLnBrk="0" fontAlgn="base" hangingPunct="0">
              <a:spcBef>
                <a:spcPct val="20000"/>
              </a:spcBef>
              <a:spcAft>
                <a:spcPct val="0"/>
              </a:spcAft>
              <a:buBlip>
                <a:blip r:embed="rId2"/>
              </a:buBlip>
              <a:defRPr sz="2215">
                <a:solidFill>
                  <a:schemeClr val="tx1"/>
                </a:solidFill>
                <a:latin typeface="Arial" charset="0"/>
                <a:cs typeface="Arial" charset="0"/>
              </a:defRPr>
            </a:lvl7pPr>
            <a:lvl8pPr marL="3165310" indent="-211021" eaLnBrk="0" fontAlgn="base" hangingPunct="0">
              <a:spcBef>
                <a:spcPct val="20000"/>
              </a:spcBef>
              <a:spcAft>
                <a:spcPct val="0"/>
              </a:spcAft>
              <a:buBlip>
                <a:blip r:embed="rId2"/>
              </a:buBlip>
              <a:defRPr sz="2215">
                <a:solidFill>
                  <a:schemeClr val="tx1"/>
                </a:solidFill>
                <a:latin typeface="Arial" charset="0"/>
                <a:cs typeface="Arial" charset="0"/>
              </a:defRPr>
            </a:lvl8pPr>
            <a:lvl9pPr marL="3587351" indent="-211021" eaLnBrk="0" fontAlgn="base" hangingPunct="0">
              <a:spcBef>
                <a:spcPct val="20000"/>
              </a:spcBef>
              <a:spcAft>
                <a:spcPct val="0"/>
              </a:spcAft>
              <a:buBlip>
                <a:blip r:embed="rId2"/>
              </a:buBlip>
              <a:defRPr sz="2215">
                <a:solidFill>
                  <a:schemeClr val="tx1"/>
                </a:solidFill>
                <a:latin typeface="Arial" charset="0"/>
                <a:cs typeface="Arial" charset="0"/>
              </a:defRPr>
            </a:lvl9pPr>
          </a:lstStyle>
          <a:p>
            <a:pPr algn="r" eaLnBrk="1" hangingPunct="1">
              <a:spcBef>
                <a:spcPct val="0"/>
              </a:spcBef>
              <a:buFontTx/>
              <a:buNone/>
            </a:pPr>
            <a:fld id="{B8592258-75AA-4C89-B4B0-47DB33A8071F}" type="slidenum">
              <a:rPr lang="en-US" altLang="en-US" sz="1292"/>
              <a:pPr algn="r" eaLnBrk="1" hangingPunct="1">
                <a:spcBef>
                  <a:spcPct val="0"/>
                </a:spcBef>
                <a:buFontTx/>
                <a:buNone/>
              </a:pPr>
              <a:t>71</a:t>
            </a:fld>
            <a:endParaRPr lang="en-US" altLang="en-US" sz="1292"/>
          </a:p>
        </p:txBody>
      </p:sp>
      <p:sp>
        <p:nvSpPr>
          <p:cNvPr id="7171" name="Rectangle 2"/>
          <p:cNvSpPr>
            <a:spLocks noGrp="1" noChangeArrowheads="1"/>
          </p:cNvSpPr>
          <p:nvPr>
            <p:ph type="title"/>
          </p:nvPr>
        </p:nvSpPr>
        <p:spPr>
          <a:xfrm>
            <a:off x="457200" y="105554"/>
            <a:ext cx="8229600" cy="1055077"/>
          </a:xfrm>
        </p:spPr>
        <p:txBody>
          <a:bodyPr/>
          <a:lstStyle/>
          <a:p>
            <a:pPr eaLnBrk="1" hangingPunct="1"/>
            <a:r>
              <a:rPr lang="es-AR" altLang="en-US" sz="2954" dirty="0"/>
              <a:t>Procedimientos del Centro de la OMPI</a:t>
            </a:r>
          </a:p>
        </p:txBody>
      </p:sp>
      <p:sp>
        <p:nvSpPr>
          <p:cNvPr id="7172" name="Rectangle 3"/>
          <p:cNvSpPr>
            <a:spLocks noGrp="1" noChangeArrowheads="1"/>
          </p:cNvSpPr>
          <p:nvPr>
            <p:ph type="body" idx="1"/>
          </p:nvPr>
        </p:nvSpPr>
        <p:spPr>
          <a:xfrm>
            <a:off x="317989" y="1036119"/>
            <a:ext cx="8441553" cy="5051638"/>
          </a:xfrm>
        </p:spPr>
        <p:txBody>
          <a:bodyPr/>
          <a:lstStyle/>
          <a:p>
            <a:pPr eaLnBrk="1" hangingPunct="1">
              <a:lnSpc>
                <a:spcPct val="80000"/>
              </a:lnSpc>
              <a:buFontTx/>
              <a:buNone/>
            </a:pPr>
            <a:endParaRPr lang="es-ES" altLang="en-US" sz="1846" b="1" dirty="0"/>
          </a:p>
          <a:p>
            <a:pPr marL="685817" lvl="2" indent="-316531">
              <a:lnSpc>
                <a:spcPct val="80000"/>
              </a:lnSpc>
              <a:buClr>
                <a:srgbClr val="990033"/>
              </a:buClr>
            </a:pPr>
            <a:r>
              <a:rPr lang="es-ES" altLang="en-US" sz="1846" b="1" dirty="0"/>
              <a:t>Mediación</a:t>
            </a:r>
            <a:r>
              <a:rPr lang="es-ES" altLang="en-US" sz="1846" dirty="0"/>
              <a:t>: procedimiento informal en el cual el mediador </a:t>
            </a:r>
            <a:r>
              <a:rPr lang="es-ES" altLang="en-US" sz="1846" b="1" dirty="0"/>
              <a:t>asiste a las partes </a:t>
            </a:r>
            <a:r>
              <a:rPr lang="es-ES" altLang="en-US" sz="1846" dirty="0"/>
              <a:t>en la conclusión de un acuerdo para resolver una controversia.  Este acuerdo está basado en los </a:t>
            </a:r>
            <a:r>
              <a:rPr lang="es-ES" altLang="en-US" sz="1846" b="1" dirty="0"/>
              <a:t>intereses respectivos de las partes </a:t>
            </a:r>
            <a:r>
              <a:rPr lang="es-ES" altLang="en-US" sz="1846" dirty="0"/>
              <a:t>y no solo en la aplicación estricta de derechos y obligaciones en virtud de un derecho especifico. El </a:t>
            </a:r>
            <a:r>
              <a:rPr lang="es-ES" altLang="en-US" sz="1846" b="1" dirty="0"/>
              <a:t>mediador no puede imponer una decisión </a:t>
            </a:r>
            <a:r>
              <a:rPr lang="es-ES" altLang="en-US" sz="1846" dirty="0"/>
              <a:t>y el acuerdo tiene la </a:t>
            </a:r>
            <a:r>
              <a:rPr lang="es-ES" altLang="en-US" sz="1846" b="1" dirty="0"/>
              <a:t>validez de un contrato</a:t>
            </a:r>
            <a:r>
              <a:rPr lang="es-ES" altLang="en-US" sz="1846" dirty="0"/>
              <a:t>.</a:t>
            </a:r>
          </a:p>
          <a:p>
            <a:pPr marL="369286" lvl="2" indent="0">
              <a:lnSpc>
                <a:spcPct val="80000"/>
              </a:lnSpc>
              <a:buClr>
                <a:srgbClr val="990033"/>
              </a:buClr>
              <a:buNone/>
            </a:pPr>
            <a:endParaRPr lang="es-ES" altLang="en-US" sz="1846" b="1" dirty="0">
              <a:ea typeface="+mn-ea"/>
            </a:endParaRPr>
          </a:p>
          <a:p>
            <a:pPr marL="685817" lvl="2" indent="-316531">
              <a:lnSpc>
                <a:spcPct val="80000"/>
              </a:lnSpc>
              <a:buClr>
                <a:srgbClr val="990033"/>
              </a:buClr>
            </a:pPr>
            <a:r>
              <a:rPr lang="es-ES" altLang="en-US" sz="1846" b="1" dirty="0">
                <a:ea typeface="+mn-ea"/>
              </a:rPr>
              <a:t>Arbitraje</a:t>
            </a:r>
            <a:r>
              <a:rPr lang="es-ES" altLang="en-US" sz="1846" dirty="0">
                <a:ea typeface="+mn-ea"/>
              </a:rPr>
              <a:t>: procedimiento por el cual las partes someten una controversia a uno o más árbitros para la obtención de una </a:t>
            </a:r>
            <a:r>
              <a:rPr lang="es-ES" altLang="en-US" sz="1846" b="1" dirty="0">
                <a:ea typeface="+mn-ea"/>
              </a:rPr>
              <a:t>decisión vinculante y definitiva </a:t>
            </a:r>
            <a:r>
              <a:rPr lang="es-ES" altLang="en-US" sz="1846" dirty="0">
                <a:ea typeface="+mn-ea"/>
              </a:rPr>
              <a:t>basada en </a:t>
            </a:r>
            <a:r>
              <a:rPr lang="es-ES" altLang="en-US" sz="1846" b="1" dirty="0">
                <a:ea typeface="+mn-ea"/>
              </a:rPr>
              <a:t>derechos y obligaciones </a:t>
            </a:r>
            <a:r>
              <a:rPr lang="es-ES" altLang="en-US" sz="1846" dirty="0">
                <a:ea typeface="+mn-ea"/>
              </a:rPr>
              <a:t>en virtud de un derecho aplicable. La decisión es </a:t>
            </a:r>
            <a:r>
              <a:rPr lang="es-ES" altLang="en-US" sz="1846" b="1" dirty="0">
                <a:ea typeface="+mn-ea"/>
              </a:rPr>
              <a:t>ejecutable</a:t>
            </a:r>
            <a:r>
              <a:rPr lang="es-ES" altLang="en-US" sz="1846" dirty="0">
                <a:ea typeface="+mn-ea"/>
              </a:rPr>
              <a:t> como laudo bajo la legislación arbitral.</a:t>
            </a:r>
          </a:p>
          <a:p>
            <a:pPr marL="685817" lvl="2" indent="-316531">
              <a:lnSpc>
                <a:spcPct val="80000"/>
              </a:lnSpc>
              <a:buClr>
                <a:srgbClr val="990033"/>
              </a:buClr>
            </a:pPr>
            <a:endParaRPr lang="es-ES" altLang="en-US" sz="1846" dirty="0">
              <a:ea typeface="+mn-ea"/>
            </a:endParaRPr>
          </a:p>
          <a:p>
            <a:pPr marL="685817" lvl="2" indent="-316531">
              <a:lnSpc>
                <a:spcPct val="80000"/>
              </a:lnSpc>
              <a:buClr>
                <a:srgbClr val="990033"/>
              </a:buClr>
            </a:pPr>
            <a:r>
              <a:rPr lang="es-ES" altLang="en-US" sz="1846" b="1" dirty="0">
                <a:ea typeface="+mn-ea"/>
              </a:rPr>
              <a:t>Decisión de Experto</a:t>
            </a:r>
            <a:r>
              <a:rPr lang="es-ES" altLang="en-US" sz="1846" dirty="0">
                <a:ea typeface="+mn-ea"/>
              </a:rPr>
              <a:t>: procedimiento por el cual las partes someten un </a:t>
            </a:r>
            <a:r>
              <a:rPr lang="es-ES" altLang="en-US" sz="1846" b="1" dirty="0">
                <a:ea typeface="+mn-ea"/>
              </a:rPr>
              <a:t>asunto específico </a:t>
            </a:r>
            <a:r>
              <a:rPr lang="es-ES" altLang="en-US" sz="1846" dirty="0">
                <a:ea typeface="+mn-ea"/>
              </a:rPr>
              <a:t>(ej. cuestión técnica) a uno o más expertos que harán una decisión sobre el asunto, la cual </a:t>
            </a:r>
            <a:r>
              <a:rPr lang="es-ES" altLang="en-US" sz="1846" b="1" dirty="0">
                <a:ea typeface="+mn-ea"/>
              </a:rPr>
              <a:t>puede ser vinculante </a:t>
            </a:r>
            <a:r>
              <a:rPr lang="es-ES" altLang="en-US" sz="1846" dirty="0">
                <a:ea typeface="+mn-ea"/>
              </a:rPr>
              <a:t>siempre que las partes no hayan acordado lo contrario.  </a:t>
            </a:r>
          </a:p>
        </p:txBody>
      </p:sp>
    </p:spTree>
    <p:extLst>
      <p:ext uri="{BB962C8B-B14F-4D97-AF65-F5344CB8AC3E}">
        <p14:creationId xmlns:p14="http://schemas.microsoft.com/office/powerpoint/2010/main" val="277919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2">
                                            <p:txEl>
                                              <p:pRg st="1" end="1"/>
                                            </p:txEl>
                                          </p:spTgt>
                                        </p:tgtEl>
                                        <p:attrNameLst>
                                          <p:attrName>style.visibility</p:attrName>
                                        </p:attrNameLst>
                                      </p:cBhvr>
                                      <p:to>
                                        <p:strVal val="visible"/>
                                      </p:to>
                                    </p:set>
                                    <p:animEffect transition="in" filter="fade">
                                      <p:cBhvr>
                                        <p:cTn id="7" dur="500"/>
                                        <p:tgtEl>
                                          <p:spTgt spid="717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72">
                                            <p:txEl>
                                              <p:pRg st="3" end="3"/>
                                            </p:txEl>
                                          </p:spTgt>
                                        </p:tgtEl>
                                        <p:attrNameLst>
                                          <p:attrName>style.visibility</p:attrName>
                                        </p:attrNameLst>
                                      </p:cBhvr>
                                      <p:to>
                                        <p:strVal val="visible"/>
                                      </p:to>
                                    </p:set>
                                    <p:animEffect transition="in" filter="fade">
                                      <p:cBhvr>
                                        <p:cTn id="10" dur="500"/>
                                        <p:tgtEl>
                                          <p:spTgt spid="7172">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72">
                                            <p:txEl>
                                              <p:pRg st="5" end="5"/>
                                            </p:txEl>
                                          </p:spTgt>
                                        </p:tgtEl>
                                        <p:attrNameLst>
                                          <p:attrName>style.visibility</p:attrName>
                                        </p:attrNameLst>
                                      </p:cBhvr>
                                      <p:to>
                                        <p:strVal val="visible"/>
                                      </p:to>
                                    </p:set>
                                    <p:animEffect transition="in" filter="fade">
                                      <p:cBhvr>
                                        <p:cTn id="13" dur="500"/>
                                        <p:tgtEl>
                                          <p:spTgt spid="717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2"/>
              </a:buBlip>
              <a:defRPr sz="1846">
                <a:solidFill>
                  <a:schemeClr val="tx1"/>
                </a:solidFill>
                <a:latin typeface="Arial" pitchFamily="34" charset="0"/>
                <a:ea typeface="ＭＳ Ｐゴシック" pitchFamily="34" charset="-128"/>
                <a:cs typeface="Arial" pitchFamily="34" charset="0"/>
              </a:defRPr>
            </a:lvl1pPr>
            <a:lvl2pPr marL="685817" indent="-263776" eaLnBrk="0" hangingPunct="0">
              <a:spcBef>
                <a:spcPct val="20000"/>
              </a:spcBef>
              <a:buBlip>
                <a:blip r:embed="rId2"/>
              </a:buBlip>
              <a:defRPr sz="1846">
                <a:solidFill>
                  <a:schemeClr val="tx1"/>
                </a:solidFill>
                <a:latin typeface="Arial" pitchFamily="34" charset="0"/>
                <a:ea typeface="Arial" pitchFamily="34" charset="0"/>
                <a:cs typeface="Arial" pitchFamily="34" charset="0"/>
              </a:defRPr>
            </a:lvl2pPr>
            <a:lvl3pPr marL="1055103" indent="-211021" eaLnBrk="0" hangingPunct="0">
              <a:spcBef>
                <a:spcPct val="20000"/>
              </a:spcBef>
              <a:buBlip>
                <a:blip r:embed="rId2"/>
              </a:buBlip>
              <a:defRPr sz="1846">
                <a:solidFill>
                  <a:schemeClr val="tx1"/>
                </a:solidFill>
                <a:latin typeface="Arial" pitchFamily="34" charset="0"/>
                <a:ea typeface="Arial" pitchFamily="34" charset="0"/>
                <a:cs typeface="Arial" pitchFamily="34" charset="0"/>
              </a:defRPr>
            </a:lvl3pPr>
            <a:lvl4pPr marL="1477145" indent="-211021" eaLnBrk="0" hangingPunct="0">
              <a:spcBef>
                <a:spcPct val="20000"/>
              </a:spcBef>
              <a:buBlip>
                <a:blip r:embed="rId2"/>
              </a:buBlip>
              <a:defRPr sz="1846">
                <a:solidFill>
                  <a:schemeClr val="tx1"/>
                </a:solidFill>
                <a:latin typeface="Arial" pitchFamily="34" charset="0"/>
                <a:ea typeface="Arial" pitchFamily="34" charset="0"/>
                <a:cs typeface="Arial" pitchFamily="34" charset="0"/>
              </a:defRPr>
            </a:lvl4pPr>
            <a:lvl5pPr marL="1899186" indent="-211021" eaLnBrk="0" hangingPunct="0">
              <a:spcBef>
                <a:spcPct val="20000"/>
              </a:spcBef>
              <a:buBlip>
                <a:blip r:embed="rId2"/>
              </a:buBlip>
              <a:defRPr sz="1846">
                <a:solidFill>
                  <a:schemeClr val="tx1"/>
                </a:solidFill>
                <a:latin typeface="Arial" pitchFamily="34" charset="0"/>
                <a:ea typeface="Arial" pitchFamily="34" charset="0"/>
                <a:cs typeface="Arial" pitchFamily="34" charset="0"/>
              </a:defRPr>
            </a:lvl5pPr>
            <a:lvl6pPr marL="2321227" indent="-211021" eaLnBrk="0" fontAlgn="base" hangingPunct="0">
              <a:spcBef>
                <a:spcPct val="20000"/>
              </a:spcBef>
              <a:spcAft>
                <a:spcPct val="0"/>
              </a:spcAft>
              <a:buBlip>
                <a:blip r:embed="rId2"/>
              </a:buBlip>
              <a:defRPr sz="1846">
                <a:solidFill>
                  <a:schemeClr val="tx1"/>
                </a:solidFill>
                <a:latin typeface="Arial" pitchFamily="34" charset="0"/>
                <a:ea typeface="Arial" pitchFamily="34" charset="0"/>
                <a:cs typeface="Arial" pitchFamily="34" charset="0"/>
              </a:defRPr>
            </a:lvl6pPr>
            <a:lvl7pPr marL="2743269" indent="-211021" eaLnBrk="0" fontAlgn="base" hangingPunct="0">
              <a:spcBef>
                <a:spcPct val="20000"/>
              </a:spcBef>
              <a:spcAft>
                <a:spcPct val="0"/>
              </a:spcAft>
              <a:buBlip>
                <a:blip r:embed="rId2"/>
              </a:buBlip>
              <a:defRPr sz="1846">
                <a:solidFill>
                  <a:schemeClr val="tx1"/>
                </a:solidFill>
                <a:latin typeface="Arial" pitchFamily="34" charset="0"/>
                <a:ea typeface="Arial" pitchFamily="34" charset="0"/>
                <a:cs typeface="Arial" pitchFamily="34" charset="0"/>
              </a:defRPr>
            </a:lvl7pPr>
            <a:lvl8pPr marL="3165310" indent="-211021" eaLnBrk="0" fontAlgn="base" hangingPunct="0">
              <a:spcBef>
                <a:spcPct val="20000"/>
              </a:spcBef>
              <a:spcAft>
                <a:spcPct val="0"/>
              </a:spcAft>
              <a:buBlip>
                <a:blip r:embed="rId2"/>
              </a:buBlip>
              <a:defRPr sz="1846">
                <a:solidFill>
                  <a:schemeClr val="tx1"/>
                </a:solidFill>
                <a:latin typeface="Arial" pitchFamily="34" charset="0"/>
                <a:ea typeface="Arial" pitchFamily="34" charset="0"/>
                <a:cs typeface="Arial" pitchFamily="34" charset="0"/>
              </a:defRPr>
            </a:lvl8pPr>
            <a:lvl9pPr marL="3587351" indent="-211021" eaLnBrk="0" fontAlgn="base" hangingPunct="0">
              <a:spcBef>
                <a:spcPct val="20000"/>
              </a:spcBef>
              <a:spcAft>
                <a:spcPct val="0"/>
              </a:spcAft>
              <a:buBlip>
                <a:blip r:embed="rId2"/>
              </a:buBlip>
              <a:defRPr sz="1846">
                <a:solidFill>
                  <a:schemeClr val="tx1"/>
                </a:solidFill>
                <a:latin typeface="Arial" pitchFamily="34" charset="0"/>
                <a:ea typeface="Arial" pitchFamily="34" charset="0"/>
                <a:cs typeface="Arial" pitchFamily="34" charset="0"/>
              </a:defRPr>
            </a:lvl9pPr>
          </a:lstStyle>
          <a:p>
            <a:pPr eaLnBrk="1" hangingPunct="1">
              <a:spcBef>
                <a:spcPct val="0"/>
              </a:spcBef>
              <a:buFontTx/>
              <a:buNone/>
            </a:pPr>
            <a:fld id="{354B867A-04E3-4986-922A-031864A239F6}" type="slidenum">
              <a:rPr lang="en-US" altLang="en-US" sz="1292"/>
              <a:pPr eaLnBrk="1" hangingPunct="1">
                <a:spcBef>
                  <a:spcPct val="0"/>
                </a:spcBef>
                <a:buFontTx/>
                <a:buNone/>
              </a:pPr>
              <a:t>72</a:t>
            </a:fld>
            <a:endParaRPr lang="en-US" altLang="en-US" sz="1292"/>
          </a:p>
        </p:txBody>
      </p:sp>
      <p:pic>
        <p:nvPicPr>
          <p:cNvPr id="174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63769"/>
            <a:ext cx="9144000" cy="63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Slide Number Placeholder 3"/>
          <p:cNvSpPr txBox="1">
            <a:spLocks/>
          </p:cNvSpPr>
          <p:nvPr/>
        </p:nvSpPr>
        <p:spPr bwMode="auto">
          <a:xfrm>
            <a:off x="7010400" y="263769"/>
            <a:ext cx="2133600" cy="439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a:solidFill>
                  <a:srgbClr val="D4DBE3"/>
                </a:solidFill>
                <a:latin typeface="Arial" pitchFamily="34" charset="0"/>
                <a:ea typeface="ＭＳ Ｐゴシック" pitchFamily="34" charset="-128"/>
              </a:defRPr>
            </a:lvl1pPr>
            <a:lvl2pPr marL="742950" indent="-285750" eaLnBrk="0" hangingPunct="0">
              <a:defRPr sz="1400">
                <a:solidFill>
                  <a:srgbClr val="D4DBE3"/>
                </a:solidFill>
                <a:latin typeface="Arial" pitchFamily="34" charset="0"/>
                <a:ea typeface="ＭＳ Ｐゴシック" pitchFamily="34" charset="-128"/>
              </a:defRPr>
            </a:lvl2pPr>
            <a:lvl3pPr marL="1143000" indent="-228600" eaLnBrk="0" hangingPunct="0">
              <a:defRPr sz="1400">
                <a:solidFill>
                  <a:srgbClr val="D4DBE3"/>
                </a:solidFill>
                <a:latin typeface="Arial" pitchFamily="34" charset="0"/>
                <a:ea typeface="ＭＳ Ｐゴシック" pitchFamily="34" charset="-128"/>
              </a:defRPr>
            </a:lvl3pPr>
            <a:lvl4pPr marL="1600200" indent="-228600" eaLnBrk="0" hangingPunct="0">
              <a:defRPr sz="1400">
                <a:solidFill>
                  <a:srgbClr val="D4DBE3"/>
                </a:solidFill>
                <a:latin typeface="Arial" pitchFamily="34" charset="0"/>
                <a:ea typeface="ＭＳ Ｐゴシック" pitchFamily="34" charset="-128"/>
              </a:defRPr>
            </a:lvl4pPr>
            <a:lvl5pPr marL="2057400" indent="-228600" eaLnBrk="0" hangingPunct="0">
              <a:defRPr sz="1400">
                <a:solidFill>
                  <a:srgbClr val="D4DBE3"/>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rgbClr val="D4DBE3"/>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rgbClr val="D4DBE3"/>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rgbClr val="D4DBE3"/>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rgbClr val="D4DBE3"/>
                </a:solidFill>
                <a:latin typeface="Arial" pitchFamily="34" charset="0"/>
                <a:ea typeface="ＭＳ Ｐゴシック" pitchFamily="34" charset="-128"/>
              </a:defRPr>
            </a:lvl9pPr>
          </a:lstStyle>
          <a:p>
            <a:pPr algn="r" eaLnBrk="1" hangingPunct="1">
              <a:defRPr/>
            </a:pPr>
            <a:fld id="{780AACD2-261F-4CEA-99C3-BAC04BE1A5EC}" type="slidenum">
              <a:rPr lang="en-US" altLang="en-US" sz="1292">
                <a:solidFill>
                  <a:schemeClr val="bg1"/>
                </a:solidFill>
              </a:rPr>
              <a:pPr algn="r" eaLnBrk="1" hangingPunct="1">
                <a:defRPr/>
              </a:pPr>
              <a:t>72</a:t>
            </a:fld>
            <a:endParaRPr lang="en-US" altLang="en-US" sz="1292">
              <a:solidFill>
                <a:schemeClr val="bg1"/>
              </a:solidFill>
            </a:endParaRPr>
          </a:p>
        </p:txBody>
      </p:sp>
    </p:spTree>
    <p:extLst>
      <p:ext uri="{BB962C8B-B14F-4D97-AF65-F5344CB8AC3E}">
        <p14:creationId xmlns:p14="http://schemas.microsoft.com/office/powerpoint/2010/main" val="10884170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598BA5-6DF9-4F75-B52F-96D6EB1651DE}" type="slidenum">
              <a:rPr lang="en-US" altLang="en-US" smtClean="0"/>
              <a:pPr/>
              <a:t>73</a:t>
            </a:fld>
            <a:endParaRPr lang="en-US" altLang="en-US"/>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60685" y="265641"/>
            <a:ext cx="5052664" cy="632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82015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598BA5-6DF9-4F75-B52F-96D6EB1651DE}" type="slidenum">
              <a:rPr lang="en-US" altLang="en-US" smtClean="0"/>
              <a:pPr/>
              <a:t>74</a:t>
            </a:fld>
            <a:endParaRPr lang="en-US" altLang="en-US"/>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3875" y="263770"/>
            <a:ext cx="4796542" cy="633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59650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3544851"/>
            <a:ext cx="9144000" cy="312537"/>
          </a:xfrm>
          <a:prstGeom prst="rect">
            <a:avLst/>
          </a:prstGeom>
          <a:solidFill>
            <a:schemeClr val="bg1"/>
          </a:solidFill>
          <a:ln>
            <a:noFill/>
          </a:ln>
          <a:effectLst/>
          <a:extLst/>
        </p:spPr>
        <p:txBody>
          <a:bodyPr vert="horz" wrap="square" lIns="84406" tIns="42203" rIns="84406" bIns="42203" numCol="1" rtlCol="0" anchor="ctr" anchorCtr="0" compatLnSpc="1">
            <a:prstTxWarp prst="textNoShape">
              <a:avLst/>
            </a:prstTxWarp>
            <a:spAutoFit/>
          </a:bodyPr>
          <a:lstStyle/>
          <a:p>
            <a:pPr algn="ctr" defTabSz="844083"/>
            <a:endParaRPr lang="en-US" sz="1477">
              <a:solidFill>
                <a:srgbClr val="D4DBE3"/>
              </a:solidFill>
            </a:endParaRPr>
          </a:p>
        </p:txBody>
      </p:sp>
      <p:sp>
        <p:nvSpPr>
          <p:cNvPr id="4" name="Slide Number Placeholder 3"/>
          <p:cNvSpPr>
            <a:spLocks noGrp="1"/>
          </p:cNvSpPr>
          <p:nvPr>
            <p:ph type="sldNum" sz="quarter" idx="10"/>
          </p:nvPr>
        </p:nvSpPr>
        <p:spPr/>
        <p:txBody>
          <a:bodyPr/>
          <a:lstStyle/>
          <a:p>
            <a:fld id="{0A598BA5-6DF9-4F75-B52F-96D6EB1651DE}" type="slidenum">
              <a:rPr lang="en-US" altLang="en-US" smtClean="0"/>
              <a:pPr/>
              <a:t>75</a:t>
            </a:fld>
            <a:endParaRPr lang="en-US" altLang="en-US"/>
          </a:p>
        </p:txBody>
      </p:sp>
      <p:pic>
        <p:nvPicPr>
          <p:cNvPr id="1026" name="Picture 2" descr="\\wipogvafs01\redirected$\suarezboho\Documents\Conferencias\Conferencia Club Españól de Arbitraje\Otros\Caseloa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8583" y="444927"/>
            <a:ext cx="4264189" cy="65063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ipogvafs01\redirected$\suarezboho\Documents\Conferencias\Conferencia Club Españól de Arbitraje\Otros\Ubicación de las partes.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15616" y="3815673"/>
            <a:ext cx="2808220" cy="26044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4458" y="3212439"/>
            <a:ext cx="3948517" cy="688843"/>
          </a:xfrm>
          <a:prstGeom prst="rect">
            <a:avLst/>
          </a:prstGeom>
          <a:noFill/>
        </p:spPr>
        <p:txBody>
          <a:bodyPr wrap="none" rtlCol="0">
            <a:spAutoFit/>
          </a:bodyPr>
          <a:lstStyle/>
          <a:p>
            <a:pPr>
              <a:spcBef>
                <a:spcPts val="0"/>
              </a:spcBef>
            </a:pPr>
            <a:r>
              <a:rPr lang="es-ES" sz="1292" b="1" dirty="0">
                <a:solidFill>
                  <a:srgbClr val="8A002E"/>
                </a:solidFill>
              </a:rPr>
              <a:t>Ubicación de las partes – </a:t>
            </a:r>
          </a:p>
          <a:p>
            <a:pPr>
              <a:spcBef>
                <a:spcPts val="0"/>
              </a:spcBef>
            </a:pPr>
            <a:r>
              <a:rPr lang="es-ES" sz="1292" b="1" dirty="0">
                <a:solidFill>
                  <a:srgbClr val="8A002E"/>
                </a:solidFill>
              </a:rPr>
              <a:t>Casos sometidos a los procedimientos de la </a:t>
            </a:r>
          </a:p>
          <a:p>
            <a:pPr>
              <a:spcBef>
                <a:spcPts val="0"/>
              </a:spcBef>
            </a:pPr>
            <a:r>
              <a:rPr lang="es-ES" sz="1292" b="1" dirty="0">
                <a:solidFill>
                  <a:srgbClr val="8A002E"/>
                </a:solidFill>
              </a:rPr>
              <a:t>OMPI de solución extrajudicial de controversias</a:t>
            </a:r>
            <a:endParaRPr lang="en-US" sz="1292" b="1" dirty="0">
              <a:solidFill>
                <a:srgbClr val="8A002E"/>
              </a:solidFill>
            </a:endParaRPr>
          </a:p>
        </p:txBody>
      </p:sp>
      <p:graphicFrame>
        <p:nvGraphicFramePr>
          <p:cNvPr id="10" name="Chart 9"/>
          <p:cNvGraphicFramePr>
            <a:graphicFrameLocks/>
          </p:cNvGraphicFramePr>
          <p:nvPr>
            <p:extLst/>
          </p:nvPr>
        </p:nvGraphicFramePr>
        <p:xfrm>
          <a:off x="4813711" y="1966684"/>
          <a:ext cx="3969100" cy="2963070"/>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2" descr="casefili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49741" y="1010936"/>
            <a:ext cx="2826261" cy="2201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252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2"/>
              </a:buBlip>
              <a:defRPr sz="1846">
                <a:solidFill>
                  <a:schemeClr val="tx1"/>
                </a:solidFill>
                <a:latin typeface="Arial" pitchFamily="34" charset="0"/>
                <a:ea typeface="ＭＳ Ｐゴシック" pitchFamily="34" charset="-128"/>
                <a:cs typeface="Arial" pitchFamily="34" charset="0"/>
              </a:defRPr>
            </a:lvl1pPr>
            <a:lvl2pPr marL="685817" indent="-263776" eaLnBrk="0" hangingPunct="0">
              <a:spcBef>
                <a:spcPct val="20000"/>
              </a:spcBef>
              <a:buBlip>
                <a:blip r:embed="rId2"/>
              </a:buBlip>
              <a:defRPr sz="1846">
                <a:solidFill>
                  <a:schemeClr val="tx1"/>
                </a:solidFill>
                <a:latin typeface="Arial" pitchFamily="34" charset="0"/>
                <a:ea typeface="Arial" pitchFamily="34" charset="0"/>
                <a:cs typeface="Arial" pitchFamily="34" charset="0"/>
              </a:defRPr>
            </a:lvl2pPr>
            <a:lvl3pPr marL="1055103" indent="-211021" eaLnBrk="0" hangingPunct="0">
              <a:spcBef>
                <a:spcPct val="20000"/>
              </a:spcBef>
              <a:buBlip>
                <a:blip r:embed="rId2"/>
              </a:buBlip>
              <a:defRPr sz="1846">
                <a:solidFill>
                  <a:schemeClr val="tx1"/>
                </a:solidFill>
                <a:latin typeface="Arial" pitchFamily="34" charset="0"/>
                <a:ea typeface="Arial" pitchFamily="34" charset="0"/>
                <a:cs typeface="Arial" pitchFamily="34" charset="0"/>
              </a:defRPr>
            </a:lvl3pPr>
            <a:lvl4pPr marL="1477145" indent="-211021" eaLnBrk="0" hangingPunct="0">
              <a:spcBef>
                <a:spcPct val="20000"/>
              </a:spcBef>
              <a:buBlip>
                <a:blip r:embed="rId2"/>
              </a:buBlip>
              <a:defRPr sz="1846">
                <a:solidFill>
                  <a:schemeClr val="tx1"/>
                </a:solidFill>
                <a:latin typeface="Arial" pitchFamily="34" charset="0"/>
                <a:ea typeface="Arial" pitchFamily="34" charset="0"/>
                <a:cs typeface="Arial" pitchFamily="34" charset="0"/>
              </a:defRPr>
            </a:lvl4pPr>
            <a:lvl5pPr marL="1899186" indent="-211021" eaLnBrk="0" hangingPunct="0">
              <a:spcBef>
                <a:spcPct val="20000"/>
              </a:spcBef>
              <a:buBlip>
                <a:blip r:embed="rId2"/>
              </a:buBlip>
              <a:defRPr sz="1846">
                <a:solidFill>
                  <a:schemeClr val="tx1"/>
                </a:solidFill>
                <a:latin typeface="Arial" pitchFamily="34" charset="0"/>
                <a:ea typeface="Arial" pitchFamily="34" charset="0"/>
                <a:cs typeface="Arial" pitchFamily="34" charset="0"/>
              </a:defRPr>
            </a:lvl5pPr>
            <a:lvl6pPr marL="2321227" indent="-211021" eaLnBrk="0" fontAlgn="base" hangingPunct="0">
              <a:spcBef>
                <a:spcPct val="20000"/>
              </a:spcBef>
              <a:spcAft>
                <a:spcPct val="0"/>
              </a:spcAft>
              <a:buBlip>
                <a:blip r:embed="rId2"/>
              </a:buBlip>
              <a:defRPr sz="1846">
                <a:solidFill>
                  <a:schemeClr val="tx1"/>
                </a:solidFill>
                <a:latin typeface="Arial" pitchFamily="34" charset="0"/>
                <a:ea typeface="Arial" pitchFamily="34" charset="0"/>
                <a:cs typeface="Arial" pitchFamily="34" charset="0"/>
              </a:defRPr>
            </a:lvl6pPr>
            <a:lvl7pPr marL="2743269" indent="-211021" eaLnBrk="0" fontAlgn="base" hangingPunct="0">
              <a:spcBef>
                <a:spcPct val="20000"/>
              </a:spcBef>
              <a:spcAft>
                <a:spcPct val="0"/>
              </a:spcAft>
              <a:buBlip>
                <a:blip r:embed="rId2"/>
              </a:buBlip>
              <a:defRPr sz="1846">
                <a:solidFill>
                  <a:schemeClr val="tx1"/>
                </a:solidFill>
                <a:latin typeface="Arial" pitchFamily="34" charset="0"/>
                <a:ea typeface="Arial" pitchFamily="34" charset="0"/>
                <a:cs typeface="Arial" pitchFamily="34" charset="0"/>
              </a:defRPr>
            </a:lvl7pPr>
            <a:lvl8pPr marL="3165310" indent="-211021" eaLnBrk="0" fontAlgn="base" hangingPunct="0">
              <a:spcBef>
                <a:spcPct val="20000"/>
              </a:spcBef>
              <a:spcAft>
                <a:spcPct val="0"/>
              </a:spcAft>
              <a:buBlip>
                <a:blip r:embed="rId2"/>
              </a:buBlip>
              <a:defRPr sz="1846">
                <a:solidFill>
                  <a:schemeClr val="tx1"/>
                </a:solidFill>
                <a:latin typeface="Arial" pitchFamily="34" charset="0"/>
                <a:ea typeface="Arial" pitchFamily="34" charset="0"/>
                <a:cs typeface="Arial" pitchFamily="34" charset="0"/>
              </a:defRPr>
            </a:lvl8pPr>
            <a:lvl9pPr marL="3587351" indent="-211021" eaLnBrk="0" fontAlgn="base" hangingPunct="0">
              <a:spcBef>
                <a:spcPct val="20000"/>
              </a:spcBef>
              <a:spcAft>
                <a:spcPct val="0"/>
              </a:spcAft>
              <a:buBlip>
                <a:blip r:embed="rId2"/>
              </a:buBlip>
              <a:defRPr sz="1846">
                <a:solidFill>
                  <a:schemeClr val="tx1"/>
                </a:solidFill>
                <a:latin typeface="Arial" pitchFamily="34" charset="0"/>
                <a:ea typeface="Arial" pitchFamily="34" charset="0"/>
                <a:cs typeface="Arial" pitchFamily="34" charset="0"/>
              </a:defRPr>
            </a:lvl9pPr>
          </a:lstStyle>
          <a:p>
            <a:pPr eaLnBrk="1" hangingPunct="1">
              <a:spcBef>
                <a:spcPct val="0"/>
              </a:spcBef>
              <a:buFontTx/>
              <a:buNone/>
            </a:pPr>
            <a:fld id="{594B0599-8A6D-4985-9389-18B0B6128D22}" type="slidenum">
              <a:rPr lang="en-US" altLang="en-US" sz="1292"/>
              <a:pPr eaLnBrk="1" hangingPunct="1">
                <a:spcBef>
                  <a:spcPct val="0"/>
                </a:spcBef>
                <a:buFontTx/>
                <a:buNone/>
              </a:pPr>
              <a:t>76</a:t>
            </a:fld>
            <a:endParaRPr lang="en-US" altLang="en-US" sz="1292"/>
          </a:p>
        </p:txBody>
      </p:sp>
      <p:sp>
        <p:nvSpPr>
          <p:cNvPr id="24579" name="Rectangle 2"/>
          <p:cNvSpPr>
            <a:spLocks noGrp="1" noChangeArrowheads="1"/>
          </p:cNvSpPr>
          <p:nvPr>
            <p:ph type="title"/>
          </p:nvPr>
        </p:nvSpPr>
        <p:spPr>
          <a:xfrm>
            <a:off x="383931" y="517281"/>
            <a:ext cx="8641374" cy="1055077"/>
          </a:xfrm>
        </p:spPr>
        <p:txBody>
          <a:bodyPr/>
          <a:lstStyle/>
          <a:p>
            <a:pPr eaLnBrk="1" hangingPunct="1"/>
            <a:r>
              <a:rPr lang="fr-CH" altLang="en-US" smtClean="0">
                <a:ea typeface="ＭＳ Ｐゴシック" pitchFamily="34" charset="-128"/>
              </a:rPr>
              <a:t>Porcentaje de acuerdo en casos de la OMPI</a:t>
            </a:r>
            <a:endParaRPr lang="en-US" altLang="en-US" smtClean="0">
              <a:ea typeface="ＭＳ Ｐゴシック" pitchFamily="34" charset="-128"/>
            </a:endParaRP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8031" y="2044212"/>
            <a:ext cx="3727938" cy="276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58978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fr-CH" altLang="en-US" sz="2954" dirty="0" err="1"/>
              <a:t>Incorporación</a:t>
            </a:r>
            <a:r>
              <a:rPr lang="fr-CH" altLang="en-US" sz="2954" dirty="0"/>
              <a:t> de </a:t>
            </a:r>
            <a:r>
              <a:rPr lang="fr-CH" altLang="en-US" sz="2954" dirty="0" err="1"/>
              <a:t>mecanismos</a:t>
            </a:r>
            <a:r>
              <a:rPr lang="fr-CH" altLang="en-US" sz="2954" dirty="0"/>
              <a:t> ADR</a:t>
            </a:r>
            <a:endParaRPr lang="en-US" altLang="en-US" sz="2954" dirty="0"/>
          </a:p>
        </p:txBody>
      </p:sp>
      <p:sp>
        <p:nvSpPr>
          <p:cNvPr id="18435" name="Rectangle 3"/>
          <p:cNvSpPr>
            <a:spLocks noGrp="1" noChangeArrowheads="1"/>
          </p:cNvSpPr>
          <p:nvPr>
            <p:ph type="body" idx="1"/>
          </p:nvPr>
        </p:nvSpPr>
        <p:spPr>
          <a:xfrm>
            <a:off x="457200" y="1566497"/>
            <a:ext cx="8229600" cy="4721469"/>
          </a:xfrm>
        </p:spPr>
        <p:txBody>
          <a:bodyPr/>
          <a:lstStyle/>
          <a:p>
            <a:r>
              <a:rPr lang="en-US" altLang="en-US" dirty="0" err="1">
                <a:ea typeface="ＭＳ Ｐゴシック" pitchFamily="34" charset="-128"/>
              </a:rPr>
              <a:t>Cláusulas</a:t>
            </a:r>
            <a:r>
              <a:rPr lang="en-US" altLang="en-US" dirty="0">
                <a:ea typeface="ＭＳ Ｐゴシック" pitchFamily="34" charset="-128"/>
              </a:rPr>
              <a:t> ADR </a:t>
            </a:r>
            <a:r>
              <a:rPr lang="en-US" altLang="en-US" dirty="0" err="1">
                <a:ea typeface="ＭＳ Ｐゴシック" pitchFamily="34" charset="-128"/>
              </a:rPr>
              <a:t>en</a:t>
            </a:r>
            <a:r>
              <a:rPr lang="en-US" altLang="en-US" dirty="0">
                <a:ea typeface="ＭＳ Ｐゴシック" pitchFamily="34" charset="-128"/>
              </a:rPr>
              <a:t> </a:t>
            </a:r>
            <a:r>
              <a:rPr lang="en-US" altLang="en-US" dirty="0" err="1">
                <a:ea typeface="ＭＳ Ｐゴシック" pitchFamily="34" charset="-128"/>
              </a:rPr>
              <a:t>contratos</a:t>
            </a:r>
            <a:r>
              <a:rPr lang="en-US" altLang="en-US" dirty="0">
                <a:ea typeface="ＭＳ Ｐゴシック" pitchFamily="34" charset="-128"/>
              </a:rPr>
              <a:t> para </a:t>
            </a:r>
            <a:r>
              <a:rPr lang="en-US" altLang="en-US" dirty="0" err="1">
                <a:ea typeface="ＭＳ Ｐゴシック" pitchFamily="34" charset="-128"/>
              </a:rPr>
              <a:t>controversias</a:t>
            </a:r>
            <a:r>
              <a:rPr lang="en-US" altLang="en-US" dirty="0">
                <a:ea typeface="ＭＳ Ｐゴシック" pitchFamily="34" charset="-128"/>
              </a:rPr>
              <a:t> </a:t>
            </a:r>
            <a:r>
              <a:rPr lang="en-US" altLang="en-US" dirty="0" err="1">
                <a:ea typeface="ＭＳ Ｐゴシック" pitchFamily="34" charset="-128"/>
              </a:rPr>
              <a:t>futuras</a:t>
            </a:r>
            <a:endParaRPr lang="en-US" altLang="en-US" dirty="0">
              <a:ea typeface="ＭＳ Ｐゴシック" pitchFamily="34" charset="-128"/>
            </a:endParaRPr>
          </a:p>
          <a:p>
            <a:r>
              <a:rPr lang="en-US" altLang="en-US" dirty="0" err="1">
                <a:ea typeface="ＭＳ Ｐゴシック" pitchFamily="34" charset="-128"/>
              </a:rPr>
              <a:t>Acuerdos</a:t>
            </a:r>
            <a:r>
              <a:rPr lang="en-US" altLang="en-US" dirty="0">
                <a:ea typeface="ＭＳ Ｐゴシック" pitchFamily="34" charset="-128"/>
              </a:rPr>
              <a:t> de </a:t>
            </a:r>
            <a:r>
              <a:rPr lang="en-US" altLang="en-US" dirty="0" err="1">
                <a:ea typeface="ＭＳ Ｐゴシック" pitchFamily="34" charset="-128"/>
              </a:rPr>
              <a:t>Sometimiento</a:t>
            </a:r>
            <a:r>
              <a:rPr lang="en-US" altLang="en-US" dirty="0">
                <a:ea typeface="ＭＳ Ｐゴシック" pitchFamily="34" charset="-128"/>
              </a:rPr>
              <a:t> para </a:t>
            </a:r>
            <a:r>
              <a:rPr lang="en-US" altLang="en-US" dirty="0" err="1">
                <a:ea typeface="ＭＳ Ｐゴシック" pitchFamily="34" charset="-128"/>
              </a:rPr>
              <a:t>controversias</a:t>
            </a:r>
            <a:r>
              <a:rPr lang="en-US" altLang="en-US" dirty="0">
                <a:ea typeface="ＭＳ Ｐゴシック" pitchFamily="34" charset="-128"/>
              </a:rPr>
              <a:t> </a:t>
            </a:r>
            <a:r>
              <a:rPr lang="en-US" altLang="en-US" dirty="0" err="1">
                <a:ea typeface="ＭＳ Ｐゴシック" pitchFamily="34" charset="-128"/>
              </a:rPr>
              <a:t>existentes</a:t>
            </a:r>
            <a:r>
              <a:rPr lang="en-US" altLang="en-US" dirty="0">
                <a:ea typeface="ＭＳ Ｐゴシック" pitchFamily="34" charset="-128"/>
              </a:rPr>
              <a:t>, e.g. </a:t>
            </a:r>
            <a:r>
              <a:rPr lang="en-US" altLang="en-US" dirty="0" err="1">
                <a:ea typeface="ＭＳ Ｐゴシック" pitchFamily="34" charset="-128"/>
              </a:rPr>
              <a:t>en</a:t>
            </a:r>
            <a:r>
              <a:rPr lang="en-US" altLang="en-US" dirty="0">
                <a:ea typeface="ＭＳ Ｐゴシック" pitchFamily="34" charset="-128"/>
              </a:rPr>
              <a:t> </a:t>
            </a:r>
            <a:r>
              <a:rPr lang="en-US" altLang="en-US" dirty="0" err="1">
                <a:ea typeface="ＭＳ Ｐゴシック" pitchFamily="34" charset="-128"/>
              </a:rPr>
              <a:t>controversias</a:t>
            </a:r>
            <a:r>
              <a:rPr lang="en-US" altLang="en-US" dirty="0">
                <a:ea typeface="ＭＳ Ｐゴシック" pitchFamily="34" charset="-128"/>
              </a:rPr>
              <a:t> no </a:t>
            </a:r>
            <a:r>
              <a:rPr lang="en-US" altLang="en-US" dirty="0" err="1" smtClean="0">
                <a:ea typeface="ＭＳ Ｐゴシック" pitchFamily="34" charset="-128"/>
              </a:rPr>
              <a:t>contractuales</a:t>
            </a:r>
            <a:endParaRPr lang="en-US" altLang="en-US" dirty="0">
              <a:ea typeface="ＭＳ Ｐゴシック" pitchFamily="34" charset="-128"/>
            </a:endParaRPr>
          </a:p>
          <a:p>
            <a:r>
              <a:rPr lang="es-ES" altLang="en-US" dirty="0" smtClean="0">
                <a:ea typeface="ＭＳ Ｐゴシック" pitchFamily="34" charset="-128"/>
              </a:rPr>
              <a:t>Nuevo </a:t>
            </a:r>
            <a:r>
              <a:rPr lang="es-ES" altLang="en-US" dirty="0">
                <a:ea typeface="ＭＳ Ｐゴシック" pitchFamily="34" charset="-128"/>
              </a:rPr>
              <a:t>Reglamento de Mediación (Solicitud Unilateral</a:t>
            </a:r>
            <a:r>
              <a:rPr lang="es-ES" altLang="en-US" dirty="0" smtClean="0">
                <a:ea typeface="ＭＳ Ｐゴシック" pitchFamily="34" charset="-128"/>
              </a:rPr>
              <a:t>)</a:t>
            </a:r>
          </a:p>
          <a:p>
            <a:r>
              <a:rPr lang="es-ES" altLang="en-US" dirty="0">
                <a:ea typeface="ＭＳ Ｐゴシック" pitchFamily="34" charset="-128"/>
              </a:rPr>
              <a:t>Derivación de casos pendientes ante tribunales nacionales</a:t>
            </a:r>
          </a:p>
          <a:p>
            <a:r>
              <a:rPr lang="en-US" altLang="en-US" dirty="0" err="1" smtClean="0">
                <a:ea typeface="ＭＳ Ｐゴシック" pitchFamily="34" charset="-128"/>
              </a:rPr>
              <a:t>Arbitraje</a:t>
            </a:r>
            <a:r>
              <a:rPr lang="en-US" altLang="en-US" dirty="0" smtClean="0">
                <a:ea typeface="ＭＳ Ｐゴシック" pitchFamily="34" charset="-128"/>
              </a:rPr>
              <a:t> </a:t>
            </a:r>
            <a:r>
              <a:rPr lang="en-US" altLang="en-US" dirty="0">
                <a:ea typeface="ＭＳ Ｐゴシック" pitchFamily="34" charset="-128"/>
              </a:rPr>
              <a:t>o </a:t>
            </a:r>
            <a:r>
              <a:rPr lang="en-US" altLang="en-US" dirty="0" err="1">
                <a:ea typeface="ＭＳ Ｐゴシック" pitchFamily="34" charset="-128"/>
              </a:rPr>
              <a:t>Mediación</a:t>
            </a:r>
            <a:r>
              <a:rPr lang="en-US" altLang="en-US" dirty="0">
                <a:ea typeface="ＭＳ Ｐゴシック" pitchFamily="34" charset="-128"/>
              </a:rPr>
              <a:t>, o </a:t>
            </a:r>
            <a:r>
              <a:rPr lang="en-US" altLang="en-US" dirty="0" err="1">
                <a:ea typeface="ＭＳ Ｐゴシック" pitchFamily="34" charset="-128"/>
              </a:rPr>
              <a:t>combinación</a:t>
            </a:r>
            <a:r>
              <a:rPr lang="en-US" altLang="en-US" dirty="0">
                <a:ea typeface="ＭＳ Ｐゴシック" pitchFamily="34" charset="-128"/>
              </a:rPr>
              <a:t> (</a:t>
            </a:r>
            <a:r>
              <a:rPr lang="ja-JP" altLang="en-US" dirty="0">
                <a:ea typeface="ＭＳ Ｐゴシック" pitchFamily="34" charset="-128"/>
              </a:rPr>
              <a:t>“</a:t>
            </a:r>
            <a:r>
              <a:rPr lang="en-US" altLang="ja-JP" dirty="0">
                <a:ea typeface="ＭＳ Ｐゴシック" pitchFamily="34" charset="-128"/>
              </a:rPr>
              <a:t>escalation</a:t>
            </a:r>
            <a:r>
              <a:rPr lang="ja-JP" altLang="en-US" dirty="0">
                <a:ea typeface="ＭＳ Ｐゴシック" pitchFamily="34" charset="-128"/>
              </a:rPr>
              <a:t>”</a:t>
            </a:r>
            <a:r>
              <a:rPr lang="en-US" altLang="ja-JP" dirty="0">
                <a:ea typeface="ＭＳ Ｐゴシック" pitchFamily="34" charset="-128"/>
              </a:rPr>
              <a:t>)</a:t>
            </a:r>
          </a:p>
          <a:p>
            <a:r>
              <a:rPr lang="fr-CH" altLang="en-US" dirty="0">
                <a:ea typeface="ＭＳ Ｐゴシック" pitchFamily="34" charset="-128"/>
              </a:rPr>
              <a:t>En </a:t>
            </a:r>
            <a:r>
              <a:rPr lang="fr-CH" altLang="en-US" dirty="0" err="1">
                <a:ea typeface="ＭＳ Ｐゴシック" pitchFamily="34" charset="-128"/>
              </a:rPr>
              <a:t>ocasiones</a:t>
            </a:r>
            <a:r>
              <a:rPr lang="fr-CH" altLang="en-US" dirty="0">
                <a:ea typeface="ＭＳ Ｐゴシック" pitchFamily="34" charset="-128"/>
              </a:rPr>
              <a:t>, </a:t>
            </a:r>
            <a:r>
              <a:rPr lang="fr-CH" altLang="en-US" dirty="0" err="1">
                <a:ea typeface="ＭＳ Ｐゴシック" pitchFamily="34" charset="-128"/>
              </a:rPr>
              <a:t>seguido</a:t>
            </a:r>
            <a:r>
              <a:rPr lang="fr-CH" altLang="en-US" dirty="0">
                <a:ea typeface="ＭＳ Ｐゴシック" pitchFamily="34" charset="-128"/>
              </a:rPr>
              <a:t> de </a:t>
            </a:r>
            <a:r>
              <a:rPr lang="fr-CH" altLang="en-US" dirty="0" err="1">
                <a:ea typeface="ＭＳ Ｐゴシック" pitchFamily="34" charset="-128"/>
              </a:rPr>
              <a:t>litigación</a:t>
            </a:r>
            <a:r>
              <a:rPr lang="fr-CH" altLang="en-US" dirty="0">
                <a:ea typeface="ＭＳ Ｐゴシック" pitchFamily="34" charset="-128"/>
              </a:rPr>
              <a:t> </a:t>
            </a:r>
            <a:r>
              <a:rPr lang="fr-CH" altLang="en-US" dirty="0" err="1">
                <a:ea typeface="ＭＳ Ｐゴシック" pitchFamily="34" charset="-128"/>
              </a:rPr>
              <a:t>previa</a:t>
            </a:r>
            <a:r>
              <a:rPr lang="fr-CH" altLang="en-US" dirty="0">
                <a:ea typeface="ＭＳ Ｐゴシック" pitchFamily="34" charset="-128"/>
              </a:rPr>
              <a:t> entre las partes en los </a:t>
            </a:r>
            <a:r>
              <a:rPr lang="fr-CH" altLang="en-US" dirty="0" err="1" smtClean="0">
                <a:ea typeface="ＭＳ Ｐゴシック" pitchFamily="34" charset="-128"/>
              </a:rPr>
              <a:t>Tribunales</a:t>
            </a:r>
            <a:endParaRPr lang="fr-CH" altLang="en-US" sz="1939" dirty="0">
              <a:ea typeface="ＭＳ Ｐゴシック" pitchFamily="34" charset="-128"/>
            </a:endParaRPr>
          </a:p>
          <a:p>
            <a:r>
              <a:rPr lang="es-ES" altLang="en-US" dirty="0" smtClean="0">
                <a:ea typeface="ＭＳ Ｐゴシック" pitchFamily="34" charset="-128"/>
              </a:rPr>
              <a:t>Cláusulas Contractuales y Acuerdos de Sometimiento Recomendados</a:t>
            </a:r>
            <a:r>
              <a:rPr lang="en-US" altLang="en-US" dirty="0" smtClean="0">
                <a:ea typeface="ＭＳ Ｐゴシック" pitchFamily="34" charset="-128"/>
              </a:rPr>
              <a:t>: </a:t>
            </a:r>
            <a:r>
              <a:rPr lang="en-US" altLang="en-US" i="1" dirty="0" smtClean="0">
                <a:ea typeface="ＭＳ Ｐゴシック" pitchFamily="34" charset="-128"/>
              </a:rPr>
              <a:t>www.wipo.int/amc/es/clauses</a:t>
            </a:r>
            <a:r>
              <a:rPr lang="en-US" altLang="en-US" dirty="0" smtClean="0">
                <a:ea typeface="ＭＳ Ｐゴシック" pitchFamily="34" charset="-128"/>
              </a:rPr>
              <a:t> </a:t>
            </a:r>
          </a:p>
        </p:txBody>
      </p:sp>
      <p:sp>
        <p:nvSpPr>
          <p:cNvPr id="4" name="Slide Number Placeholder 3"/>
          <p:cNvSpPr>
            <a:spLocks noGrp="1"/>
          </p:cNvSpPr>
          <p:nvPr>
            <p:ph type="sldNum" sz="quarter" idx="10"/>
          </p:nvPr>
        </p:nvSpPr>
        <p:spPr>
          <a:xfrm>
            <a:off x="7010400" y="263769"/>
            <a:ext cx="2133600" cy="4396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215">
                <a:solidFill>
                  <a:schemeClr val="tx1"/>
                </a:solidFill>
                <a:latin typeface="Arial" charset="0"/>
                <a:cs typeface="Arial" charset="0"/>
              </a:defRPr>
            </a:lvl1pPr>
            <a:lvl2pPr marL="685817" indent="-263776" algn="l" eaLnBrk="0" hangingPunct="0">
              <a:spcBef>
                <a:spcPct val="20000"/>
              </a:spcBef>
              <a:buBlip>
                <a:blip r:embed="rId2"/>
              </a:buBlip>
              <a:defRPr sz="2215">
                <a:solidFill>
                  <a:schemeClr val="tx1"/>
                </a:solidFill>
                <a:latin typeface="Arial" charset="0"/>
                <a:cs typeface="Arial" charset="0"/>
              </a:defRPr>
            </a:lvl2pPr>
            <a:lvl3pPr marL="1055103" indent="-211021" algn="l" eaLnBrk="0" hangingPunct="0">
              <a:spcBef>
                <a:spcPct val="20000"/>
              </a:spcBef>
              <a:buBlip>
                <a:blip r:embed="rId2"/>
              </a:buBlip>
              <a:defRPr sz="2215">
                <a:solidFill>
                  <a:schemeClr val="tx1"/>
                </a:solidFill>
                <a:latin typeface="Arial" charset="0"/>
                <a:cs typeface="Arial" charset="0"/>
              </a:defRPr>
            </a:lvl3pPr>
            <a:lvl4pPr marL="1477145" indent="-211021" algn="l" eaLnBrk="0" hangingPunct="0">
              <a:spcBef>
                <a:spcPct val="20000"/>
              </a:spcBef>
              <a:buBlip>
                <a:blip r:embed="rId2"/>
              </a:buBlip>
              <a:defRPr sz="2215">
                <a:solidFill>
                  <a:schemeClr val="tx1"/>
                </a:solidFill>
                <a:latin typeface="Arial" charset="0"/>
                <a:cs typeface="Arial" charset="0"/>
              </a:defRPr>
            </a:lvl4pPr>
            <a:lvl5pPr marL="1899186" indent="-211021" algn="l" eaLnBrk="0" hangingPunct="0">
              <a:spcBef>
                <a:spcPct val="20000"/>
              </a:spcBef>
              <a:buBlip>
                <a:blip r:embed="rId2"/>
              </a:buBlip>
              <a:defRPr sz="2215">
                <a:solidFill>
                  <a:schemeClr val="tx1"/>
                </a:solidFill>
                <a:latin typeface="Arial" charset="0"/>
                <a:cs typeface="Arial" charset="0"/>
              </a:defRPr>
            </a:lvl5pPr>
            <a:lvl6pPr marL="2321227" indent="-211021" eaLnBrk="0" fontAlgn="base" hangingPunct="0">
              <a:spcBef>
                <a:spcPct val="20000"/>
              </a:spcBef>
              <a:spcAft>
                <a:spcPct val="0"/>
              </a:spcAft>
              <a:buBlip>
                <a:blip r:embed="rId2"/>
              </a:buBlip>
              <a:defRPr sz="2215">
                <a:solidFill>
                  <a:schemeClr val="tx1"/>
                </a:solidFill>
                <a:latin typeface="Arial" charset="0"/>
                <a:cs typeface="Arial" charset="0"/>
              </a:defRPr>
            </a:lvl6pPr>
            <a:lvl7pPr marL="2743269" indent="-211021" eaLnBrk="0" fontAlgn="base" hangingPunct="0">
              <a:spcBef>
                <a:spcPct val="20000"/>
              </a:spcBef>
              <a:spcAft>
                <a:spcPct val="0"/>
              </a:spcAft>
              <a:buBlip>
                <a:blip r:embed="rId2"/>
              </a:buBlip>
              <a:defRPr sz="2215">
                <a:solidFill>
                  <a:schemeClr val="tx1"/>
                </a:solidFill>
                <a:latin typeface="Arial" charset="0"/>
                <a:cs typeface="Arial" charset="0"/>
              </a:defRPr>
            </a:lvl7pPr>
            <a:lvl8pPr marL="3165310" indent="-211021" eaLnBrk="0" fontAlgn="base" hangingPunct="0">
              <a:spcBef>
                <a:spcPct val="20000"/>
              </a:spcBef>
              <a:spcAft>
                <a:spcPct val="0"/>
              </a:spcAft>
              <a:buBlip>
                <a:blip r:embed="rId2"/>
              </a:buBlip>
              <a:defRPr sz="2215">
                <a:solidFill>
                  <a:schemeClr val="tx1"/>
                </a:solidFill>
                <a:latin typeface="Arial" charset="0"/>
                <a:cs typeface="Arial" charset="0"/>
              </a:defRPr>
            </a:lvl8pPr>
            <a:lvl9pPr marL="3587351" indent="-211021" eaLnBrk="0" fontAlgn="base" hangingPunct="0">
              <a:spcBef>
                <a:spcPct val="20000"/>
              </a:spcBef>
              <a:spcAft>
                <a:spcPct val="0"/>
              </a:spcAft>
              <a:buBlip>
                <a:blip r:embed="rId2"/>
              </a:buBlip>
              <a:defRPr sz="2215">
                <a:solidFill>
                  <a:schemeClr val="tx1"/>
                </a:solidFill>
                <a:latin typeface="Arial" charset="0"/>
                <a:cs typeface="Arial" charset="0"/>
              </a:defRPr>
            </a:lvl9pPr>
          </a:lstStyle>
          <a:p>
            <a:pPr algn="r" eaLnBrk="1" hangingPunct="1">
              <a:spcBef>
                <a:spcPct val="0"/>
              </a:spcBef>
              <a:buFontTx/>
              <a:buNone/>
            </a:pPr>
            <a:fld id="{DFB8C80E-258A-41B8-B4A0-652CF5EBBDEA}" type="slidenum">
              <a:rPr lang="en-US" altLang="en-US" sz="1292"/>
              <a:pPr algn="r" eaLnBrk="1" hangingPunct="1">
                <a:spcBef>
                  <a:spcPct val="0"/>
                </a:spcBef>
                <a:buFontTx/>
                <a:buNone/>
              </a:pPr>
              <a:t>77</a:t>
            </a:fld>
            <a:endParaRPr lang="en-US" altLang="en-US" sz="1292" dirty="0"/>
          </a:p>
        </p:txBody>
      </p:sp>
    </p:spTree>
    <p:extLst>
      <p:ext uri="{BB962C8B-B14F-4D97-AF65-F5344CB8AC3E}">
        <p14:creationId xmlns:p14="http://schemas.microsoft.com/office/powerpoint/2010/main" val="310017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fade">
                                      <p:cBhvr>
                                        <p:cTn id="12" dur="500"/>
                                        <p:tgtEl>
                                          <p:spTgt spid="18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Effect transition="in" filter="fade">
                                      <p:cBhvr>
                                        <p:cTn id="17" dur="500"/>
                                        <p:tgtEl>
                                          <p:spTgt spid="18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5">
                                            <p:txEl>
                                              <p:pRg st="3" end="3"/>
                                            </p:txEl>
                                          </p:spTgt>
                                        </p:tgtEl>
                                        <p:attrNameLst>
                                          <p:attrName>style.visibility</p:attrName>
                                        </p:attrNameLst>
                                      </p:cBhvr>
                                      <p:to>
                                        <p:strVal val="visible"/>
                                      </p:to>
                                    </p:set>
                                    <p:animEffect transition="in" filter="fade">
                                      <p:cBhvr>
                                        <p:cTn id="22" dur="500"/>
                                        <p:tgtEl>
                                          <p:spTgt spid="184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435">
                                            <p:txEl>
                                              <p:pRg st="4" end="4"/>
                                            </p:txEl>
                                          </p:spTgt>
                                        </p:tgtEl>
                                        <p:attrNameLst>
                                          <p:attrName>style.visibility</p:attrName>
                                        </p:attrNameLst>
                                      </p:cBhvr>
                                      <p:to>
                                        <p:strVal val="visible"/>
                                      </p:to>
                                    </p:set>
                                    <p:animEffect transition="in" filter="fade">
                                      <p:cBhvr>
                                        <p:cTn id="27" dur="500"/>
                                        <p:tgtEl>
                                          <p:spTgt spid="184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435">
                                            <p:txEl>
                                              <p:pRg st="5" end="5"/>
                                            </p:txEl>
                                          </p:spTgt>
                                        </p:tgtEl>
                                        <p:attrNameLst>
                                          <p:attrName>style.visibility</p:attrName>
                                        </p:attrNameLst>
                                      </p:cBhvr>
                                      <p:to>
                                        <p:strVal val="visible"/>
                                      </p:to>
                                    </p:set>
                                    <p:animEffect transition="in" filter="fade">
                                      <p:cBhvr>
                                        <p:cTn id="32" dur="500"/>
                                        <p:tgtEl>
                                          <p:spTgt spid="1843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435">
                                            <p:txEl>
                                              <p:pRg st="6" end="6"/>
                                            </p:txEl>
                                          </p:spTgt>
                                        </p:tgtEl>
                                        <p:attrNameLst>
                                          <p:attrName>style.visibility</p:attrName>
                                        </p:attrNameLst>
                                      </p:cBhvr>
                                      <p:to>
                                        <p:strVal val="visible"/>
                                      </p:to>
                                    </p:set>
                                    <p:animEffect transition="in" filter="fade">
                                      <p:cBhvr>
                                        <p:cTn id="37" dur="500"/>
                                        <p:tgtEl>
                                          <p:spTgt spid="184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BBA2134-D0C5-4CF7-A8DD-522D6599C6A7}" type="slidenum">
              <a:rPr lang="en-US" altLang="en-US" smtClean="0"/>
              <a:pPr>
                <a:defRPr/>
              </a:pPr>
              <a:t>78</a:t>
            </a:fld>
            <a:endParaRPr lang="en-US" altLang="en-US"/>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396" y="262167"/>
            <a:ext cx="7012002" cy="6296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61249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215">
                <a:solidFill>
                  <a:schemeClr val="tx1"/>
                </a:solidFill>
                <a:latin typeface="Arial" charset="0"/>
                <a:cs typeface="Arial" charset="0"/>
              </a:defRPr>
            </a:lvl1pPr>
            <a:lvl2pPr marL="685817" indent="-263776" algn="l" eaLnBrk="0" hangingPunct="0">
              <a:spcBef>
                <a:spcPct val="20000"/>
              </a:spcBef>
              <a:buBlip>
                <a:blip r:embed="rId2"/>
              </a:buBlip>
              <a:defRPr sz="2215">
                <a:solidFill>
                  <a:schemeClr val="tx1"/>
                </a:solidFill>
                <a:latin typeface="Arial" charset="0"/>
                <a:cs typeface="Arial" charset="0"/>
              </a:defRPr>
            </a:lvl2pPr>
            <a:lvl3pPr marL="1055103" indent="-211021" algn="l" eaLnBrk="0" hangingPunct="0">
              <a:spcBef>
                <a:spcPct val="20000"/>
              </a:spcBef>
              <a:buBlip>
                <a:blip r:embed="rId2"/>
              </a:buBlip>
              <a:defRPr sz="2215">
                <a:solidFill>
                  <a:schemeClr val="tx1"/>
                </a:solidFill>
                <a:latin typeface="Arial" charset="0"/>
                <a:cs typeface="Arial" charset="0"/>
              </a:defRPr>
            </a:lvl3pPr>
            <a:lvl4pPr marL="1477145" indent="-211021" algn="l" eaLnBrk="0" hangingPunct="0">
              <a:spcBef>
                <a:spcPct val="20000"/>
              </a:spcBef>
              <a:buBlip>
                <a:blip r:embed="rId2"/>
              </a:buBlip>
              <a:defRPr sz="2215">
                <a:solidFill>
                  <a:schemeClr val="tx1"/>
                </a:solidFill>
                <a:latin typeface="Arial" charset="0"/>
                <a:cs typeface="Arial" charset="0"/>
              </a:defRPr>
            </a:lvl4pPr>
            <a:lvl5pPr marL="1899186" indent="-211021" algn="l" eaLnBrk="0" hangingPunct="0">
              <a:spcBef>
                <a:spcPct val="20000"/>
              </a:spcBef>
              <a:buBlip>
                <a:blip r:embed="rId2"/>
              </a:buBlip>
              <a:defRPr sz="2215">
                <a:solidFill>
                  <a:schemeClr val="tx1"/>
                </a:solidFill>
                <a:latin typeface="Arial" charset="0"/>
                <a:cs typeface="Arial" charset="0"/>
              </a:defRPr>
            </a:lvl5pPr>
            <a:lvl6pPr marL="2321227" indent="-211021" eaLnBrk="0" fontAlgn="base" hangingPunct="0">
              <a:spcBef>
                <a:spcPct val="20000"/>
              </a:spcBef>
              <a:spcAft>
                <a:spcPct val="0"/>
              </a:spcAft>
              <a:buBlip>
                <a:blip r:embed="rId2"/>
              </a:buBlip>
              <a:defRPr sz="2215">
                <a:solidFill>
                  <a:schemeClr val="tx1"/>
                </a:solidFill>
                <a:latin typeface="Arial" charset="0"/>
                <a:cs typeface="Arial" charset="0"/>
              </a:defRPr>
            </a:lvl6pPr>
            <a:lvl7pPr marL="2743269" indent="-211021" eaLnBrk="0" fontAlgn="base" hangingPunct="0">
              <a:spcBef>
                <a:spcPct val="20000"/>
              </a:spcBef>
              <a:spcAft>
                <a:spcPct val="0"/>
              </a:spcAft>
              <a:buBlip>
                <a:blip r:embed="rId2"/>
              </a:buBlip>
              <a:defRPr sz="2215">
                <a:solidFill>
                  <a:schemeClr val="tx1"/>
                </a:solidFill>
                <a:latin typeface="Arial" charset="0"/>
                <a:cs typeface="Arial" charset="0"/>
              </a:defRPr>
            </a:lvl7pPr>
            <a:lvl8pPr marL="3165310" indent="-211021" eaLnBrk="0" fontAlgn="base" hangingPunct="0">
              <a:spcBef>
                <a:spcPct val="20000"/>
              </a:spcBef>
              <a:spcAft>
                <a:spcPct val="0"/>
              </a:spcAft>
              <a:buBlip>
                <a:blip r:embed="rId2"/>
              </a:buBlip>
              <a:defRPr sz="2215">
                <a:solidFill>
                  <a:schemeClr val="tx1"/>
                </a:solidFill>
                <a:latin typeface="Arial" charset="0"/>
                <a:cs typeface="Arial" charset="0"/>
              </a:defRPr>
            </a:lvl8pPr>
            <a:lvl9pPr marL="3587351" indent="-211021" eaLnBrk="0" fontAlgn="base" hangingPunct="0">
              <a:spcBef>
                <a:spcPct val="20000"/>
              </a:spcBef>
              <a:spcAft>
                <a:spcPct val="0"/>
              </a:spcAft>
              <a:buBlip>
                <a:blip r:embed="rId2"/>
              </a:buBlip>
              <a:defRPr sz="2215">
                <a:solidFill>
                  <a:schemeClr val="tx1"/>
                </a:solidFill>
                <a:latin typeface="Arial" charset="0"/>
                <a:cs typeface="Arial" charset="0"/>
              </a:defRPr>
            </a:lvl9pPr>
          </a:lstStyle>
          <a:p>
            <a:pPr algn="r" eaLnBrk="1" hangingPunct="1">
              <a:spcBef>
                <a:spcPct val="0"/>
              </a:spcBef>
              <a:buFontTx/>
              <a:buNone/>
            </a:pPr>
            <a:fld id="{075CD34B-9B93-4C8B-BBDD-24632F7F01E7}" type="slidenum">
              <a:rPr lang="en-US" altLang="en-US" sz="1292"/>
              <a:pPr algn="r" eaLnBrk="1" hangingPunct="1">
                <a:spcBef>
                  <a:spcPct val="0"/>
                </a:spcBef>
                <a:buFontTx/>
                <a:buNone/>
              </a:pPr>
              <a:t>79</a:t>
            </a:fld>
            <a:endParaRPr lang="en-US" altLang="en-US" sz="1292"/>
          </a:p>
        </p:txBody>
      </p:sp>
      <p:sp>
        <p:nvSpPr>
          <p:cNvPr id="8195" name="Rectangle 2"/>
          <p:cNvSpPr>
            <a:spLocks noGrp="1" noChangeArrowheads="1"/>
          </p:cNvSpPr>
          <p:nvPr>
            <p:ph type="title" idx="4294967295"/>
          </p:nvPr>
        </p:nvSpPr>
        <p:spPr>
          <a:xfrm>
            <a:off x="384458" y="371430"/>
            <a:ext cx="8229600" cy="838200"/>
          </a:xfrm>
        </p:spPr>
        <p:txBody>
          <a:bodyPr/>
          <a:lstStyle/>
          <a:p>
            <a:pPr eaLnBrk="1" hangingPunct="1"/>
            <a:r>
              <a:rPr lang="es-ES" altLang="en-US" sz="2954" dirty="0"/>
              <a:t>Procedimientos del Centro de la OMPI</a:t>
            </a:r>
            <a:endParaRPr lang="en-US" altLang="en-US" sz="2954" dirty="0"/>
          </a:p>
        </p:txBody>
      </p:sp>
      <p:sp>
        <p:nvSpPr>
          <p:cNvPr id="8196" name="Rectangle 3"/>
          <p:cNvSpPr>
            <a:spLocks noGrp="1" noChangeArrowheads="1"/>
          </p:cNvSpPr>
          <p:nvPr>
            <p:ph type="body" idx="4294967295"/>
          </p:nvPr>
        </p:nvSpPr>
        <p:spPr>
          <a:xfrm>
            <a:off x="451340" y="1301995"/>
            <a:ext cx="7643514" cy="4918700"/>
          </a:xfrm>
        </p:spPr>
        <p:txBody>
          <a:bodyPr/>
          <a:lstStyle/>
          <a:p>
            <a:pPr marL="316531" lvl="1" indent="-316531">
              <a:lnSpc>
                <a:spcPct val="80000"/>
              </a:lnSpc>
              <a:buClr>
                <a:srgbClr val="990033"/>
              </a:buClr>
            </a:pPr>
            <a:r>
              <a:rPr lang="es-ES" altLang="en-US" sz="2031" dirty="0">
                <a:ea typeface="+mn-ea"/>
              </a:rPr>
              <a:t>Los Reglamentos de la OMPI contienen ciertas provisiones particularmente convenientes para las controversias en materia de PI</a:t>
            </a:r>
          </a:p>
          <a:p>
            <a:pPr marL="263776" lvl="1">
              <a:lnSpc>
                <a:spcPct val="80000"/>
              </a:lnSpc>
              <a:buClr>
                <a:srgbClr val="990033"/>
              </a:buClr>
              <a:buFont typeface="Arial" panose="020B0604020202020204" pitchFamily="34" charset="0"/>
              <a:buChar char="•"/>
            </a:pPr>
            <a:endParaRPr lang="es-ES" altLang="en-US" sz="2031" dirty="0"/>
          </a:p>
          <a:p>
            <a:pPr marL="316531" lvl="1" indent="-316531">
              <a:lnSpc>
                <a:spcPct val="80000"/>
              </a:lnSpc>
              <a:buClr>
                <a:srgbClr val="990033"/>
              </a:buClr>
            </a:pPr>
            <a:r>
              <a:rPr lang="es-ES" altLang="en-US" sz="2031" dirty="0">
                <a:ea typeface="+mn-ea"/>
              </a:rPr>
              <a:t>Las controversias comerciales que no tienen un componente de PI también pueden someterse al Centro de la OMPI</a:t>
            </a:r>
          </a:p>
          <a:p>
            <a:pPr lvl="1" eaLnBrk="1" hangingPunct="1">
              <a:lnSpc>
                <a:spcPct val="80000"/>
              </a:lnSpc>
              <a:buFontTx/>
              <a:buChar char="–"/>
            </a:pPr>
            <a:endParaRPr lang="es-ES" altLang="en-US" sz="2031" dirty="0"/>
          </a:p>
          <a:p>
            <a:pPr marL="316531" lvl="1" indent="-316531">
              <a:lnSpc>
                <a:spcPct val="80000"/>
              </a:lnSpc>
              <a:buClr>
                <a:srgbClr val="990033"/>
              </a:buClr>
            </a:pPr>
            <a:r>
              <a:rPr lang="es-ES" altLang="en-US" sz="2031" dirty="0">
                <a:ea typeface="+mn-ea"/>
              </a:rPr>
              <a:t>75% de los casos de la OMPI son internacionales y 25% son nacionales</a:t>
            </a:r>
          </a:p>
          <a:p>
            <a:pPr lvl="1" eaLnBrk="1" hangingPunct="1">
              <a:lnSpc>
                <a:spcPct val="80000"/>
              </a:lnSpc>
              <a:buFontTx/>
              <a:buNone/>
            </a:pPr>
            <a:endParaRPr lang="es-ES" altLang="en-US" sz="2031" dirty="0"/>
          </a:p>
          <a:p>
            <a:pPr eaLnBrk="1" hangingPunct="1">
              <a:lnSpc>
                <a:spcPct val="80000"/>
              </a:lnSpc>
            </a:pPr>
            <a:r>
              <a:rPr lang="es-ES" altLang="en-US" sz="2031" dirty="0"/>
              <a:t>Naturaleza consensual de los procedimientos ADR </a:t>
            </a:r>
          </a:p>
          <a:p>
            <a:pPr lvl="1">
              <a:lnSpc>
                <a:spcPct val="80000"/>
              </a:lnSpc>
            </a:pPr>
            <a:r>
              <a:rPr lang="es-ES" altLang="en-US" sz="2031" dirty="0"/>
              <a:t>Controversias en materia contractual</a:t>
            </a:r>
          </a:p>
          <a:p>
            <a:pPr lvl="1">
              <a:lnSpc>
                <a:spcPct val="80000"/>
              </a:lnSpc>
            </a:pPr>
            <a:r>
              <a:rPr lang="es-ES" altLang="en-US" sz="2031" dirty="0"/>
              <a:t>Infracción de derechos de PI</a:t>
            </a:r>
          </a:p>
          <a:p>
            <a:pPr lvl="1" eaLnBrk="1" hangingPunct="1">
              <a:lnSpc>
                <a:spcPct val="80000"/>
              </a:lnSpc>
              <a:buClr>
                <a:srgbClr val="990033"/>
              </a:buClr>
              <a:buFont typeface="Wingdings" panose="05000000000000000000" pitchFamily="2" charset="2"/>
              <a:buChar char="§"/>
            </a:pPr>
            <a:endParaRPr lang="es-ES" altLang="en-US" sz="2031" dirty="0"/>
          </a:p>
          <a:p>
            <a:pPr marL="316531" lvl="1" indent="-316531">
              <a:lnSpc>
                <a:spcPct val="80000"/>
              </a:lnSpc>
              <a:buClr>
                <a:srgbClr val="990033"/>
              </a:buClr>
            </a:pPr>
            <a:r>
              <a:rPr lang="es-ES" altLang="en-US" sz="2031" dirty="0">
                <a:ea typeface="+mn-ea"/>
              </a:rPr>
              <a:t>Nuevo Reglamento de Mediación (Solicitud Unilateral)</a:t>
            </a:r>
            <a:endParaRPr lang="fr-CH" altLang="en-US" sz="2031" dirty="0">
              <a:ea typeface="+mn-ea"/>
            </a:endParaRPr>
          </a:p>
          <a:p>
            <a:pPr eaLnBrk="1" hangingPunct="1">
              <a:lnSpc>
                <a:spcPct val="80000"/>
              </a:lnSpc>
              <a:buFontTx/>
              <a:buNone/>
            </a:pPr>
            <a:endParaRPr lang="fr-CH" altLang="en-US" sz="1662" dirty="0"/>
          </a:p>
        </p:txBody>
      </p:sp>
    </p:spTree>
    <p:extLst>
      <p:ext uri="{BB962C8B-B14F-4D97-AF65-F5344CB8AC3E}">
        <p14:creationId xmlns:p14="http://schemas.microsoft.com/office/powerpoint/2010/main" val="2995363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rgPcticd\Shared\OSS\Roy\Missions\2017\Tech progres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9734"/>
            <a:ext cx="9144000" cy="661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061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idx="4294967295"/>
          </p:nvPr>
        </p:nvSpPr>
        <p:spPr>
          <a:xfrm>
            <a:off x="451338" y="703385"/>
            <a:ext cx="8229600" cy="531935"/>
          </a:xfrm>
        </p:spPr>
        <p:txBody>
          <a:bodyPr/>
          <a:lstStyle/>
          <a:p>
            <a:pPr eaLnBrk="1" hangingPunct="1"/>
            <a:r>
              <a:rPr lang="en-US" altLang="en-US" sz="2954" dirty="0" err="1"/>
              <a:t>Áreas</a:t>
            </a:r>
            <a:r>
              <a:rPr lang="en-US" altLang="en-US" sz="2954" dirty="0"/>
              <a:t> de </a:t>
            </a:r>
            <a:r>
              <a:rPr lang="en-US" altLang="en-US" sz="2954" dirty="0" err="1"/>
              <a:t>los</a:t>
            </a:r>
            <a:r>
              <a:rPr lang="en-US" altLang="en-US" sz="2954" dirty="0"/>
              <a:t> </a:t>
            </a:r>
            <a:r>
              <a:rPr lang="en-US" altLang="en-US" sz="2954" dirty="0" err="1"/>
              <a:t>casos</a:t>
            </a:r>
            <a:r>
              <a:rPr lang="en-US" altLang="en-US" sz="2954" dirty="0"/>
              <a:t> de la OMPI</a:t>
            </a:r>
          </a:p>
        </p:txBody>
      </p:sp>
      <p:sp>
        <p:nvSpPr>
          <p:cNvPr id="8196" name="Rectangle 3"/>
          <p:cNvSpPr>
            <a:spLocks noGrp="1" noChangeArrowheads="1"/>
          </p:cNvSpPr>
          <p:nvPr>
            <p:ph type="body" idx="4294967295"/>
          </p:nvPr>
        </p:nvSpPr>
        <p:spPr>
          <a:xfrm>
            <a:off x="517396" y="1368464"/>
            <a:ext cx="8047892" cy="4693626"/>
          </a:xfrm>
        </p:spPr>
        <p:txBody>
          <a:bodyPr>
            <a:normAutofit/>
          </a:bodyPr>
          <a:lstStyle/>
          <a:p>
            <a:pPr eaLnBrk="1" hangingPunct="1"/>
            <a:r>
              <a:rPr lang="en-US" altLang="en-US" u="sng" dirty="0" smtClean="0"/>
              <a:t>Contractual</a:t>
            </a:r>
            <a:r>
              <a:rPr lang="en-US" altLang="en-US" dirty="0" smtClean="0"/>
              <a:t>: </a:t>
            </a:r>
            <a:r>
              <a:rPr lang="en-US" altLang="en-US" dirty="0" err="1"/>
              <a:t>acuerdos</a:t>
            </a:r>
            <a:r>
              <a:rPr lang="en-US" altLang="en-US" dirty="0"/>
              <a:t> de </a:t>
            </a:r>
            <a:r>
              <a:rPr lang="en-US" altLang="en-US" dirty="0" err="1" smtClean="0"/>
              <a:t>franquicias</a:t>
            </a:r>
            <a:r>
              <a:rPr lang="en-US" altLang="en-US" dirty="0" smtClean="0"/>
              <a:t>, </a:t>
            </a:r>
            <a:r>
              <a:rPr lang="en-US" altLang="en-US" dirty="0" err="1"/>
              <a:t>acuerdos</a:t>
            </a:r>
            <a:r>
              <a:rPr lang="en-US" altLang="en-US" dirty="0"/>
              <a:t> de </a:t>
            </a:r>
            <a:r>
              <a:rPr lang="en-US" altLang="en-US" dirty="0" err="1"/>
              <a:t>distribución</a:t>
            </a:r>
            <a:r>
              <a:rPr lang="en-US" altLang="en-US" dirty="0"/>
              <a:t>, </a:t>
            </a:r>
            <a:r>
              <a:rPr lang="en-US" altLang="en-US" dirty="0" err="1"/>
              <a:t>licencias</a:t>
            </a:r>
            <a:r>
              <a:rPr lang="en-US" altLang="en-US" dirty="0"/>
              <a:t> </a:t>
            </a:r>
            <a:r>
              <a:rPr lang="en-US" altLang="en-US" dirty="0" smtClean="0"/>
              <a:t>de </a:t>
            </a:r>
            <a:r>
              <a:rPr lang="en-US" altLang="en-US" dirty="0" err="1" smtClean="0"/>
              <a:t>patentes</a:t>
            </a:r>
            <a:r>
              <a:rPr lang="en-US" altLang="en-US" dirty="0" smtClean="0"/>
              <a:t>, software/IT, </a:t>
            </a:r>
            <a:r>
              <a:rPr lang="en-US" altLang="en-US" dirty="0" err="1" smtClean="0"/>
              <a:t>acuerdos</a:t>
            </a:r>
            <a:r>
              <a:rPr lang="en-US" altLang="en-US" dirty="0" smtClean="0"/>
              <a:t> de </a:t>
            </a:r>
            <a:r>
              <a:rPr lang="en-US" altLang="en-US" dirty="0" err="1" smtClean="0"/>
              <a:t>investigación</a:t>
            </a:r>
            <a:r>
              <a:rPr lang="en-US" altLang="en-US" dirty="0" smtClean="0"/>
              <a:t> y </a:t>
            </a:r>
            <a:r>
              <a:rPr lang="en-US" altLang="en-US" dirty="0" err="1" smtClean="0"/>
              <a:t>desarrollo</a:t>
            </a:r>
            <a:r>
              <a:rPr lang="en-US" altLang="en-US" dirty="0" smtClean="0"/>
              <a:t>, patent pools, </a:t>
            </a:r>
            <a:r>
              <a:rPr lang="en-US" altLang="en-US" i="1" dirty="0" smtClean="0"/>
              <a:t>joint ventures</a:t>
            </a:r>
            <a:r>
              <a:rPr lang="en-US" altLang="en-US" dirty="0" smtClean="0"/>
              <a:t>, </a:t>
            </a:r>
            <a:r>
              <a:rPr lang="en-US" altLang="en-US" dirty="0" err="1" smtClean="0"/>
              <a:t>sociedades</a:t>
            </a:r>
            <a:r>
              <a:rPr lang="en-US" altLang="en-US" dirty="0" smtClean="0"/>
              <a:t> </a:t>
            </a:r>
            <a:r>
              <a:rPr lang="en-US" altLang="en-US" dirty="0" err="1" smtClean="0"/>
              <a:t>colectivas</a:t>
            </a:r>
            <a:r>
              <a:rPr lang="en-US" altLang="en-US" dirty="0" smtClean="0"/>
              <a:t> de derechos de </a:t>
            </a:r>
            <a:r>
              <a:rPr lang="en-US" altLang="en-US" dirty="0" err="1" smtClean="0"/>
              <a:t>autor</a:t>
            </a:r>
            <a:r>
              <a:rPr lang="en-US" altLang="en-US" dirty="0" smtClean="0"/>
              <a:t>, </a:t>
            </a:r>
            <a:r>
              <a:rPr lang="en-US" altLang="en-US" dirty="0" err="1" smtClean="0"/>
              <a:t>acuerdos</a:t>
            </a:r>
            <a:r>
              <a:rPr lang="en-US" altLang="en-US" dirty="0" smtClean="0"/>
              <a:t> de </a:t>
            </a:r>
            <a:r>
              <a:rPr lang="en-US" altLang="en-US" dirty="0" err="1" smtClean="0"/>
              <a:t>coexistencia</a:t>
            </a:r>
            <a:r>
              <a:rPr lang="en-US" altLang="en-US" dirty="0" smtClean="0"/>
              <a:t> de </a:t>
            </a:r>
            <a:r>
              <a:rPr lang="en-US" altLang="en-US" dirty="0" err="1" smtClean="0"/>
              <a:t>marcas</a:t>
            </a:r>
            <a:r>
              <a:rPr lang="en-US" altLang="en-US" dirty="0" smtClean="0"/>
              <a:t>, </a:t>
            </a:r>
            <a:r>
              <a:rPr lang="en-US" altLang="en-US" dirty="0" err="1" smtClean="0"/>
              <a:t>acuerdos</a:t>
            </a:r>
            <a:r>
              <a:rPr lang="en-US" altLang="en-US" dirty="0" smtClean="0"/>
              <a:t> de </a:t>
            </a:r>
            <a:r>
              <a:rPr lang="en-US" altLang="en-US" dirty="0" err="1" smtClean="0"/>
              <a:t>solución</a:t>
            </a:r>
            <a:r>
              <a:rPr lang="en-US" altLang="en-US" dirty="0" smtClean="0"/>
              <a:t> de </a:t>
            </a:r>
            <a:r>
              <a:rPr lang="en-US" altLang="en-US" dirty="0" err="1" smtClean="0"/>
              <a:t>controversias</a:t>
            </a:r>
            <a:endParaRPr lang="en-US" altLang="en-US" dirty="0" smtClean="0"/>
          </a:p>
          <a:p>
            <a:pPr eaLnBrk="1" hangingPunct="1"/>
            <a:endParaRPr lang="en-US" altLang="en-US" dirty="0"/>
          </a:p>
          <a:p>
            <a:pPr eaLnBrk="1" hangingPunct="1"/>
            <a:r>
              <a:rPr lang="en-US" altLang="en-US" u="sng" dirty="0" err="1" smtClean="0"/>
              <a:t>Infracciones</a:t>
            </a:r>
            <a:r>
              <a:rPr lang="en-US" altLang="en-US" dirty="0" smtClean="0"/>
              <a:t> a derechos de PI</a:t>
            </a:r>
          </a:p>
          <a:p>
            <a:pPr eaLnBrk="1" hangingPunct="1"/>
            <a:endParaRPr lang="es-AR" altLang="en-US" dirty="0" smtClean="0"/>
          </a:p>
          <a:p>
            <a:pPr eaLnBrk="1" hangingPunct="1"/>
            <a:r>
              <a:rPr lang="fr-CH" altLang="en-US" dirty="0" err="1" smtClean="0"/>
              <a:t>Controversias</a:t>
            </a:r>
            <a:r>
              <a:rPr lang="fr-CH" altLang="en-US" dirty="0" smtClean="0"/>
              <a:t> </a:t>
            </a:r>
            <a:r>
              <a:rPr lang="fr-CH" altLang="en-US" dirty="0" err="1" smtClean="0"/>
              <a:t>nacionales</a:t>
            </a:r>
            <a:r>
              <a:rPr lang="fr-CH" altLang="en-US" dirty="0" smtClean="0"/>
              <a:t> e </a:t>
            </a:r>
            <a:r>
              <a:rPr lang="fr-CH" altLang="en-US" dirty="0" err="1" smtClean="0"/>
              <a:t>internacionales</a:t>
            </a:r>
            <a:endParaRPr lang="fr-CH" altLang="en-US" dirty="0" smtClean="0"/>
          </a:p>
          <a:p>
            <a:pPr marL="0" indent="0">
              <a:buNone/>
            </a:pPr>
            <a:endParaRPr lang="fr-CH" altLang="en-US" dirty="0" smtClean="0"/>
          </a:p>
        </p:txBody>
      </p:sp>
      <p:sp>
        <p:nvSpPr>
          <p:cNvPr id="4" name="Slide Number Placeholder 3"/>
          <p:cNvSpPr>
            <a:spLocks noGrp="1"/>
          </p:cNvSpPr>
          <p:nvPr>
            <p:ph type="sldNum" sz="quarter" idx="10"/>
          </p:nvPr>
        </p:nvSpPr>
        <p:spPr>
          <a:xfrm>
            <a:off x="7010400" y="263769"/>
            <a:ext cx="2133600" cy="4396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Blip>
                <a:blip r:embed="rId2"/>
              </a:buBlip>
              <a:defRPr sz="2215">
                <a:solidFill>
                  <a:schemeClr val="tx1"/>
                </a:solidFill>
                <a:latin typeface="Arial" charset="0"/>
                <a:cs typeface="Arial" charset="0"/>
              </a:defRPr>
            </a:lvl1pPr>
            <a:lvl2pPr marL="685817" indent="-263776" algn="l" eaLnBrk="0" hangingPunct="0">
              <a:spcBef>
                <a:spcPct val="20000"/>
              </a:spcBef>
              <a:buBlip>
                <a:blip r:embed="rId2"/>
              </a:buBlip>
              <a:defRPr sz="2215">
                <a:solidFill>
                  <a:schemeClr val="tx1"/>
                </a:solidFill>
                <a:latin typeface="Arial" charset="0"/>
                <a:cs typeface="Arial" charset="0"/>
              </a:defRPr>
            </a:lvl2pPr>
            <a:lvl3pPr marL="1055103" indent="-211021" algn="l" eaLnBrk="0" hangingPunct="0">
              <a:spcBef>
                <a:spcPct val="20000"/>
              </a:spcBef>
              <a:buBlip>
                <a:blip r:embed="rId2"/>
              </a:buBlip>
              <a:defRPr sz="2215">
                <a:solidFill>
                  <a:schemeClr val="tx1"/>
                </a:solidFill>
                <a:latin typeface="Arial" charset="0"/>
                <a:cs typeface="Arial" charset="0"/>
              </a:defRPr>
            </a:lvl3pPr>
            <a:lvl4pPr marL="1477145" indent="-211021" algn="l" eaLnBrk="0" hangingPunct="0">
              <a:spcBef>
                <a:spcPct val="20000"/>
              </a:spcBef>
              <a:buBlip>
                <a:blip r:embed="rId2"/>
              </a:buBlip>
              <a:defRPr sz="2215">
                <a:solidFill>
                  <a:schemeClr val="tx1"/>
                </a:solidFill>
                <a:latin typeface="Arial" charset="0"/>
                <a:cs typeface="Arial" charset="0"/>
              </a:defRPr>
            </a:lvl4pPr>
            <a:lvl5pPr marL="1899186" indent="-211021" algn="l" eaLnBrk="0" hangingPunct="0">
              <a:spcBef>
                <a:spcPct val="20000"/>
              </a:spcBef>
              <a:buBlip>
                <a:blip r:embed="rId2"/>
              </a:buBlip>
              <a:defRPr sz="2215">
                <a:solidFill>
                  <a:schemeClr val="tx1"/>
                </a:solidFill>
                <a:latin typeface="Arial" charset="0"/>
                <a:cs typeface="Arial" charset="0"/>
              </a:defRPr>
            </a:lvl5pPr>
            <a:lvl6pPr marL="2321227" indent="-211021" eaLnBrk="0" fontAlgn="base" hangingPunct="0">
              <a:spcBef>
                <a:spcPct val="20000"/>
              </a:spcBef>
              <a:spcAft>
                <a:spcPct val="0"/>
              </a:spcAft>
              <a:buBlip>
                <a:blip r:embed="rId2"/>
              </a:buBlip>
              <a:defRPr sz="2215">
                <a:solidFill>
                  <a:schemeClr val="tx1"/>
                </a:solidFill>
                <a:latin typeface="Arial" charset="0"/>
                <a:cs typeface="Arial" charset="0"/>
              </a:defRPr>
            </a:lvl6pPr>
            <a:lvl7pPr marL="2743269" indent="-211021" eaLnBrk="0" fontAlgn="base" hangingPunct="0">
              <a:spcBef>
                <a:spcPct val="20000"/>
              </a:spcBef>
              <a:spcAft>
                <a:spcPct val="0"/>
              </a:spcAft>
              <a:buBlip>
                <a:blip r:embed="rId2"/>
              </a:buBlip>
              <a:defRPr sz="2215">
                <a:solidFill>
                  <a:schemeClr val="tx1"/>
                </a:solidFill>
                <a:latin typeface="Arial" charset="0"/>
                <a:cs typeface="Arial" charset="0"/>
              </a:defRPr>
            </a:lvl7pPr>
            <a:lvl8pPr marL="3165310" indent="-211021" eaLnBrk="0" fontAlgn="base" hangingPunct="0">
              <a:spcBef>
                <a:spcPct val="20000"/>
              </a:spcBef>
              <a:spcAft>
                <a:spcPct val="0"/>
              </a:spcAft>
              <a:buBlip>
                <a:blip r:embed="rId2"/>
              </a:buBlip>
              <a:defRPr sz="2215">
                <a:solidFill>
                  <a:schemeClr val="tx1"/>
                </a:solidFill>
                <a:latin typeface="Arial" charset="0"/>
                <a:cs typeface="Arial" charset="0"/>
              </a:defRPr>
            </a:lvl8pPr>
            <a:lvl9pPr marL="3587351" indent="-211021" eaLnBrk="0" fontAlgn="base" hangingPunct="0">
              <a:spcBef>
                <a:spcPct val="20000"/>
              </a:spcBef>
              <a:spcAft>
                <a:spcPct val="0"/>
              </a:spcAft>
              <a:buBlip>
                <a:blip r:embed="rId2"/>
              </a:buBlip>
              <a:defRPr sz="2215">
                <a:solidFill>
                  <a:schemeClr val="tx1"/>
                </a:solidFill>
                <a:latin typeface="Arial" charset="0"/>
                <a:cs typeface="Arial" charset="0"/>
              </a:defRPr>
            </a:lvl9pPr>
          </a:lstStyle>
          <a:p>
            <a:pPr algn="r" eaLnBrk="1" hangingPunct="1">
              <a:spcBef>
                <a:spcPct val="0"/>
              </a:spcBef>
              <a:buFontTx/>
              <a:buNone/>
            </a:pPr>
            <a:fld id="{DFB8C80E-258A-41B8-B4A0-652CF5EBBDEA}" type="slidenum">
              <a:rPr lang="en-US" altLang="en-US" sz="1292"/>
              <a:pPr algn="r" eaLnBrk="1" hangingPunct="1">
                <a:spcBef>
                  <a:spcPct val="0"/>
                </a:spcBef>
                <a:buFontTx/>
                <a:buNone/>
              </a:pPr>
              <a:t>80</a:t>
            </a:fld>
            <a:endParaRPr lang="en-US" altLang="en-US" sz="1292" dirty="0"/>
          </a:p>
        </p:txBody>
      </p:sp>
    </p:spTree>
    <p:extLst>
      <p:ext uri="{BB962C8B-B14F-4D97-AF65-F5344CB8AC3E}">
        <p14:creationId xmlns:p14="http://schemas.microsoft.com/office/powerpoint/2010/main" val="28841680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C291EAF-BBC5-4A26-B02F-A6A41D70F530}" type="slidenum">
              <a:rPr lang="en-US" altLang="en-US" smtClean="0"/>
              <a:pPr/>
              <a:t>81</a:t>
            </a:fld>
            <a:endParaRPr lang="en-US" altLang="en-US"/>
          </a:p>
        </p:txBody>
      </p:sp>
      <p:sp>
        <p:nvSpPr>
          <p:cNvPr id="5" name="Rectangle 2"/>
          <p:cNvSpPr txBox="1">
            <a:spLocks noChangeArrowheads="1"/>
          </p:cNvSpPr>
          <p:nvPr/>
        </p:nvSpPr>
        <p:spPr bwMode="auto">
          <a:xfrm>
            <a:off x="383931" y="571500"/>
            <a:ext cx="822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pitchFamily="34" charset="0"/>
                <a:cs typeface="Arial" pitchFamily="34" charset="0"/>
              </a:defRPr>
            </a:lvl2pPr>
            <a:lvl3pPr algn="l" rtl="0" eaLnBrk="0" fontAlgn="base" hangingPunct="0">
              <a:spcBef>
                <a:spcPct val="0"/>
              </a:spcBef>
              <a:spcAft>
                <a:spcPct val="0"/>
              </a:spcAft>
              <a:defRPr sz="3600">
                <a:solidFill>
                  <a:srgbClr val="70899B"/>
                </a:solidFill>
                <a:latin typeface="Arial" pitchFamily="34" charset="0"/>
                <a:cs typeface="Arial" pitchFamily="34" charset="0"/>
              </a:defRPr>
            </a:lvl3pPr>
            <a:lvl4pPr algn="l" rtl="0" eaLnBrk="0" fontAlgn="base" hangingPunct="0">
              <a:spcBef>
                <a:spcPct val="0"/>
              </a:spcBef>
              <a:spcAft>
                <a:spcPct val="0"/>
              </a:spcAft>
              <a:defRPr sz="3600">
                <a:solidFill>
                  <a:srgbClr val="70899B"/>
                </a:solidFill>
                <a:latin typeface="Arial" pitchFamily="34" charset="0"/>
                <a:cs typeface="Arial" pitchFamily="34" charset="0"/>
              </a:defRPr>
            </a:lvl4pPr>
            <a:lvl5pPr algn="l" rtl="0" eaLnBrk="0" fontAlgn="base" hangingPunct="0">
              <a:spcBef>
                <a:spcPct val="0"/>
              </a:spcBef>
              <a:spcAft>
                <a:spcPct val="0"/>
              </a:spcAft>
              <a:defRPr sz="3600">
                <a:solidFill>
                  <a:srgbClr val="70899B"/>
                </a:solidFill>
                <a:latin typeface="Arial" pitchFamily="34" charset="0"/>
                <a:cs typeface="Arial" pitchFamily="34" charset="0"/>
              </a:defRPr>
            </a:lvl5pPr>
            <a:lvl6pPr marL="457200" algn="l" rtl="0" fontAlgn="base">
              <a:spcBef>
                <a:spcPct val="0"/>
              </a:spcBef>
              <a:spcAft>
                <a:spcPct val="0"/>
              </a:spcAft>
              <a:defRPr sz="3600">
                <a:solidFill>
                  <a:srgbClr val="70899B"/>
                </a:solidFill>
                <a:latin typeface="Arial" pitchFamily="34" charset="0"/>
                <a:cs typeface="Arial" pitchFamily="34" charset="0"/>
              </a:defRPr>
            </a:lvl6pPr>
            <a:lvl7pPr marL="914400" algn="l" rtl="0" fontAlgn="base">
              <a:spcBef>
                <a:spcPct val="0"/>
              </a:spcBef>
              <a:spcAft>
                <a:spcPct val="0"/>
              </a:spcAft>
              <a:defRPr sz="3600">
                <a:solidFill>
                  <a:srgbClr val="70899B"/>
                </a:solidFill>
                <a:latin typeface="Arial" pitchFamily="34" charset="0"/>
                <a:cs typeface="Arial" pitchFamily="34" charset="0"/>
              </a:defRPr>
            </a:lvl7pPr>
            <a:lvl8pPr marL="1371600" algn="l" rtl="0" fontAlgn="base">
              <a:spcBef>
                <a:spcPct val="0"/>
              </a:spcBef>
              <a:spcAft>
                <a:spcPct val="0"/>
              </a:spcAft>
              <a:defRPr sz="3600">
                <a:solidFill>
                  <a:srgbClr val="70899B"/>
                </a:solidFill>
                <a:latin typeface="Arial" pitchFamily="34" charset="0"/>
                <a:cs typeface="Arial" pitchFamily="34" charset="0"/>
              </a:defRPr>
            </a:lvl8pPr>
            <a:lvl9pPr marL="1828800" algn="l" rtl="0" fontAlgn="base">
              <a:spcBef>
                <a:spcPct val="0"/>
              </a:spcBef>
              <a:spcAft>
                <a:spcPct val="0"/>
              </a:spcAft>
              <a:defRPr sz="3600">
                <a:solidFill>
                  <a:srgbClr val="70899B"/>
                </a:solidFill>
                <a:latin typeface="Arial" pitchFamily="34" charset="0"/>
                <a:cs typeface="Arial" pitchFamily="34" charset="0"/>
              </a:defRPr>
            </a:lvl9pPr>
          </a:lstStyle>
          <a:p>
            <a:pPr algn="ctr">
              <a:defRPr/>
            </a:pPr>
            <a:r>
              <a:rPr lang="es-ES" altLang="en-US" sz="3323" dirty="0"/>
              <a:t>Procedimientos del Centro de la OMPI</a:t>
            </a:r>
            <a:br>
              <a:rPr lang="es-ES" altLang="en-US" sz="3323" dirty="0"/>
            </a:br>
            <a:r>
              <a:rPr lang="es-ES" altLang="en-US" sz="2954" dirty="0"/>
              <a:t>Tipos de controversias</a:t>
            </a:r>
            <a:endParaRPr lang="en-US" altLang="en-US" sz="3323" kern="0" dirty="0"/>
          </a:p>
        </p:txBody>
      </p:sp>
      <p:pic>
        <p:nvPicPr>
          <p:cNvPr id="2050" name="Picture 2" descr="casefili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32717" y="1767278"/>
            <a:ext cx="5132028" cy="446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2063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89432814-2E6E-472A-8891-6835A7268E14}" type="slidenum">
              <a:rPr lang="es-AR" altLang="en-US" smtClean="0"/>
              <a:pPr/>
              <a:t>82</a:t>
            </a:fld>
            <a:endParaRPr lang="es-AR" altLang="en-US" dirty="0"/>
          </a:p>
        </p:txBody>
      </p:sp>
      <p:sp>
        <p:nvSpPr>
          <p:cNvPr id="358402" name="Rectangle 2"/>
          <p:cNvSpPr>
            <a:spLocks noGrp="1" noChangeArrowheads="1"/>
          </p:cNvSpPr>
          <p:nvPr>
            <p:ph type="title"/>
          </p:nvPr>
        </p:nvSpPr>
        <p:spPr>
          <a:xfrm>
            <a:off x="383931" y="263769"/>
            <a:ext cx="8229600" cy="868974"/>
          </a:xfrm>
        </p:spPr>
        <p:txBody>
          <a:bodyPr/>
          <a:lstStyle/>
          <a:p>
            <a:r>
              <a:rPr lang="es-AR" altLang="en-US" dirty="0" smtClean="0"/>
              <a:t>Información</a:t>
            </a:r>
            <a:endParaRPr lang="es-AR" altLang="en-US" dirty="0"/>
          </a:p>
        </p:txBody>
      </p:sp>
      <p:sp>
        <p:nvSpPr>
          <p:cNvPr id="358403" name="Rectangle 3"/>
          <p:cNvSpPr>
            <a:spLocks noGrp="1" noChangeArrowheads="1"/>
          </p:cNvSpPr>
          <p:nvPr>
            <p:ph type="body" idx="1"/>
          </p:nvPr>
        </p:nvSpPr>
        <p:spPr>
          <a:xfrm>
            <a:off x="451339" y="1036027"/>
            <a:ext cx="8354158" cy="4917831"/>
          </a:xfrm>
        </p:spPr>
        <p:txBody>
          <a:bodyPr/>
          <a:lstStyle/>
          <a:p>
            <a:r>
              <a:rPr lang="es-AR" altLang="en-US" i="1" dirty="0" smtClean="0"/>
              <a:t>wipo.int/amc/es</a:t>
            </a:r>
          </a:p>
          <a:p>
            <a:r>
              <a:rPr lang="es-AR" altLang="en-US" i="1" dirty="0" smtClean="0"/>
              <a:t>arbiter.mail@wipo.int</a:t>
            </a:r>
          </a:p>
          <a:p>
            <a:endParaRPr lang="es-AR" altLang="en-US" i="1" dirty="0" smtClean="0"/>
          </a:p>
          <a:p>
            <a:r>
              <a:rPr lang="es-AR" altLang="en-US" dirty="0" smtClean="0"/>
              <a:t>Centro de la OMPI en Ginebra</a:t>
            </a:r>
            <a:endParaRPr lang="es-AR" altLang="en-US" i="1" dirty="0" smtClean="0"/>
          </a:p>
          <a:p>
            <a:pPr>
              <a:buFontTx/>
              <a:buNone/>
            </a:pPr>
            <a:r>
              <a:rPr lang="es-AR" altLang="en-US" dirty="0" smtClean="0"/>
              <a:t>WIPO </a:t>
            </a:r>
            <a:r>
              <a:rPr lang="es-AR" altLang="en-US" dirty="0" err="1" smtClean="0"/>
              <a:t>Headquarters</a:t>
            </a:r>
            <a:r>
              <a:rPr lang="es-AR" altLang="en-US" dirty="0" smtClean="0"/>
              <a:t> </a:t>
            </a:r>
          </a:p>
          <a:p>
            <a:pPr>
              <a:buFontTx/>
              <a:buNone/>
            </a:pPr>
            <a:r>
              <a:rPr lang="es-AR" altLang="en-US" dirty="0" smtClean="0"/>
              <a:t>+41 22 338 8247 </a:t>
            </a:r>
          </a:p>
          <a:p>
            <a:pPr>
              <a:buFontTx/>
              <a:buNone/>
            </a:pPr>
            <a:endParaRPr lang="es-AR" altLang="en-US" dirty="0" smtClean="0"/>
          </a:p>
          <a:p>
            <a:r>
              <a:rPr lang="es-AR" altLang="en-US" dirty="0" smtClean="0"/>
              <a:t>Centro de la OMPI en Singapur</a:t>
            </a:r>
          </a:p>
          <a:p>
            <a:pPr>
              <a:buFontTx/>
              <a:buNone/>
            </a:pPr>
            <a:r>
              <a:rPr lang="es-AR" altLang="en-US" dirty="0" smtClean="0"/>
              <a:t>Maxwell </a:t>
            </a:r>
            <a:r>
              <a:rPr lang="es-AR" altLang="en-US" dirty="0" err="1" smtClean="0"/>
              <a:t>Chambers</a:t>
            </a:r>
            <a:endParaRPr lang="es-AR" altLang="en-US" dirty="0" smtClean="0"/>
          </a:p>
          <a:p>
            <a:pPr>
              <a:buFontTx/>
              <a:buNone/>
            </a:pPr>
            <a:r>
              <a:rPr lang="es-AR" altLang="en-US" dirty="0" smtClean="0"/>
              <a:t>+65 6225 2129</a:t>
            </a:r>
            <a:endParaRPr lang="es-AR" altLang="en-US"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01972" y="3628407"/>
            <a:ext cx="2694132" cy="179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03548" y="1700808"/>
            <a:ext cx="2692556" cy="1799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6858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subTitle" idx="1"/>
          </p:nvPr>
        </p:nvSpPr>
        <p:spPr>
          <a:xfrm>
            <a:off x="-9525" y="2743200"/>
            <a:ext cx="9144000" cy="1295400"/>
          </a:xfrm>
        </p:spPr>
        <p:txBody>
          <a:bodyPr/>
          <a:lstStyle/>
          <a:p>
            <a:pPr algn="ctr"/>
            <a:r>
              <a:rPr lang="fr-CH" sz="3600" b="1" dirty="0" err="1">
                <a:solidFill>
                  <a:srgbClr val="00408C"/>
                </a:solidFill>
                <a:ea typeface="ヒラギノ角ゴ Pro W3"/>
                <a:cs typeface="ヒラギノ角ゴ Pro W3"/>
              </a:rPr>
              <a:t>Plataformas</a:t>
            </a:r>
            <a:r>
              <a:rPr lang="fr-CH" sz="3600" b="1" dirty="0">
                <a:solidFill>
                  <a:srgbClr val="00408C"/>
                </a:solidFill>
                <a:ea typeface="ヒラギノ角ゴ Pro W3"/>
                <a:cs typeface="ヒラギノ角ゴ Pro W3"/>
              </a:rPr>
              <a:t> y Bases de </a:t>
            </a:r>
            <a:r>
              <a:rPr lang="fr-CH" sz="3600" b="1" dirty="0" err="1">
                <a:solidFill>
                  <a:srgbClr val="00408C"/>
                </a:solidFill>
                <a:ea typeface="ヒラギノ角ゴ Pro W3"/>
                <a:cs typeface="ヒラギノ角ゴ Pro W3"/>
              </a:rPr>
              <a:t>datos</a:t>
            </a:r>
            <a:r>
              <a:rPr lang="fr-CH" sz="3600" b="1" dirty="0">
                <a:solidFill>
                  <a:srgbClr val="00408C"/>
                </a:solidFill>
                <a:ea typeface="ヒラギノ角ゴ Pro W3"/>
                <a:cs typeface="ヒラギノ角ゴ Pro W3"/>
              </a:rPr>
              <a:t> </a:t>
            </a:r>
            <a:r>
              <a:rPr lang="fr-CH" sz="3600" b="1" dirty="0" err="1">
                <a:solidFill>
                  <a:srgbClr val="00408C"/>
                </a:solidFill>
                <a:ea typeface="ヒラギノ角ゴ Pro W3"/>
                <a:cs typeface="ヒラギノ角ゴ Pro W3"/>
              </a:rPr>
              <a:t>mundiales</a:t>
            </a:r>
            <a:endParaRPr lang="fr-CH" sz="3600" b="1" dirty="0">
              <a:solidFill>
                <a:srgbClr val="00408C"/>
              </a:solidFill>
              <a:ea typeface="ヒラギノ角ゴ Pro W3"/>
              <a:cs typeface="ヒラギノ角ゴ Pro W3"/>
            </a:endParaRPr>
          </a:p>
          <a:p>
            <a:pPr algn="ctr"/>
            <a:r>
              <a:rPr lang="fr-CH" dirty="0">
                <a:solidFill>
                  <a:srgbClr val="00408C"/>
                </a:solidFill>
                <a:ea typeface="ヒラギノ角ゴ Pro W3"/>
                <a:cs typeface="ヒラギノ角ゴ Pro W3"/>
              </a:rPr>
              <a:t>La </a:t>
            </a:r>
            <a:r>
              <a:rPr lang="fr-CH" dirty="0" err="1">
                <a:solidFill>
                  <a:srgbClr val="00408C"/>
                </a:solidFill>
                <a:ea typeface="ヒラギノ角ゴ Pro W3"/>
                <a:cs typeface="ヒラギノ角ゴ Pro W3"/>
              </a:rPr>
              <a:t>infraestructura</a:t>
            </a:r>
            <a:r>
              <a:rPr lang="fr-CH" dirty="0">
                <a:solidFill>
                  <a:srgbClr val="00408C"/>
                </a:solidFill>
                <a:ea typeface="ヒラギノ角ゴ Pro W3"/>
                <a:cs typeface="ヒラギノ角ゴ Pro W3"/>
              </a:rPr>
              <a:t> de la OMPI en </a:t>
            </a:r>
            <a:r>
              <a:rPr lang="fr-CH" dirty="0" err="1">
                <a:solidFill>
                  <a:srgbClr val="00408C"/>
                </a:solidFill>
                <a:ea typeface="ヒラギノ角ゴ Pro W3"/>
                <a:cs typeface="ヒラギノ角ゴ Pro W3"/>
              </a:rPr>
              <a:t>materia</a:t>
            </a:r>
            <a:r>
              <a:rPr lang="fr-CH" dirty="0">
                <a:solidFill>
                  <a:srgbClr val="00408C"/>
                </a:solidFill>
                <a:ea typeface="ヒラギノ角ゴ Pro W3"/>
                <a:cs typeface="ヒラギノ角ゴ Pro W3"/>
              </a:rPr>
              <a:t> de PI</a:t>
            </a:r>
            <a:endParaRPr lang="en-US" dirty="0">
              <a:solidFill>
                <a:srgbClr val="00408C"/>
              </a:solidFill>
              <a:ea typeface="ヒラギノ角ゴ Pro W3"/>
              <a:cs typeface="ヒラギノ角ゴ Pro W3"/>
            </a:endParaRPr>
          </a:p>
          <a:p>
            <a:pPr algn="ctr"/>
            <a:endParaRPr lang="en-US" sz="3600" b="1" dirty="0">
              <a:solidFill>
                <a:srgbClr val="00408C"/>
              </a:solidFill>
              <a:ea typeface="ヒラギノ角ゴ Pro W3"/>
              <a:cs typeface="ヒラギノ角ゴ Pro W3"/>
            </a:endParaRPr>
          </a:p>
        </p:txBody>
      </p:sp>
      <p:sp>
        <p:nvSpPr>
          <p:cNvPr id="4101" name="Rectangle 7"/>
          <p:cNvSpPr>
            <a:spLocks noChangeArrowheads="1"/>
          </p:cNvSpPr>
          <p:nvPr/>
        </p:nvSpPr>
        <p:spPr bwMode="auto">
          <a:xfrm>
            <a:off x="3733800" y="4114800"/>
            <a:ext cx="4979640" cy="990600"/>
          </a:xfrm>
          <a:prstGeom prst="rect">
            <a:avLst/>
          </a:prstGeom>
          <a:noFill/>
          <a:ln w="9525">
            <a:noFill/>
            <a:miter lim="800000"/>
            <a:headEnd/>
            <a:tailEnd/>
          </a:ln>
        </p:spPr>
        <p:txBody>
          <a:bodyPr/>
          <a:lstStyle/>
          <a:p>
            <a:pPr>
              <a:spcBef>
                <a:spcPct val="20000"/>
              </a:spcBef>
            </a:pPr>
            <a:r>
              <a:rPr lang="en-US" sz="1800" dirty="0">
                <a:solidFill>
                  <a:srgbClr val="00408C"/>
                </a:solidFill>
                <a:ea typeface="ヒラギノ角ゴ Pro W3"/>
                <a:cs typeface="ヒラギノ角ゴ Pro W3"/>
              </a:rPr>
              <a:t>Alejandro Roca </a:t>
            </a:r>
            <a:r>
              <a:rPr lang="en-US" sz="1800" dirty="0" err="1">
                <a:solidFill>
                  <a:srgbClr val="00408C"/>
                </a:solidFill>
                <a:ea typeface="ヒラギノ角ゴ Pro W3"/>
                <a:cs typeface="ヒラギノ角ゴ Pro W3"/>
              </a:rPr>
              <a:t>Campañá</a:t>
            </a:r>
            <a:r>
              <a:rPr lang="en-US" sz="1800" dirty="0">
                <a:solidFill>
                  <a:srgbClr val="00408C"/>
                </a:solidFill>
                <a:ea typeface="ヒラギノ角ゴ Pro W3"/>
                <a:cs typeface="ヒラギノ角ゴ Pro W3"/>
              </a:rPr>
              <a:t>, Director Principal</a:t>
            </a:r>
          </a:p>
          <a:p>
            <a:pPr>
              <a:spcBef>
                <a:spcPct val="20000"/>
              </a:spcBef>
            </a:pPr>
            <a:r>
              <a:rPr lang="en-US" sz="1800" dirty="0">
                <a:solidFill>
                  <a:srgbClr val="00408C"/>
                </a:solidFill>
                <a:ea typeface="ヒラギノ角ゴ Pro W3"/>
                <a:cs typeface="ヒラギノ角ゴ Pro W3"/>
              </a:rPr>
              <a:t>División de </a:t>
            </a:r>
            <a:r>
              <a:rPr lang="en-US" sz="1800" dirty="0" err="1">
                <a:solidFill>
                  <a:srgbClr val="00408C"/>
                </a:solidFill>
                <a:ea typeface="ヒラギノ角ゴ Pro W3"/>
                <a:cs typeface="ヒラギノ角ゴ Pro W3"/>
              </a:rPr>
              <a:t>Acceso</a:t>
            </a:r>
            <a:r>
              <a:rPr lang="en-US" sz="1800" dirty="0">
                <a:solidFill>
                  <a:srgbClr val="00408C"/>
                </a:solidFill>
                <a:ea typeface="ヒラギノ角ゴ Pro W3"/>
                <a:cs typeface="ヒラギノ角ゴ Pro W3"/>
              </a:rPr>
              <a:t> al </a:t>
            </a:r>
            <a:r>
              <a:rPr lang="en-US" sz="1800" dirty="0" err="1">
                <a:solidFill>
                  <a:srgbClr val="00408C"/>
                </a:solidFill>
                <a:ea typeface="ヒラギノ角ゴ Pro W3"/>
                <a:cs typeface="ヒラギノ角ゴ Pro W3"/>
              </a:rPr>
              <a:t>Conocimiento</a:t>
            </a:r>
            <a:r>
              <a:rPr lang="en-US" sz="1800" dirty="0">
                <a:solidFill>
                  <a:srgbClr val="00408C"/>
                </a:solidFill>
                <a:ea typeface="ヒラギノ角ゴ Pro W3"/>
                <a:cs typeface="ヒラギノ角ゴ Pro W3"/>
              </a:rPr>
              <a:t> y la </a:t>
            </a:r>
            <a:r>
              <a:rPr lang="en-US" sz="1800" dirty="0" err="1">
                <a:solidFill>
                  <a:srgbClr val="00408C"/>
                </a:solidFill>
                <a:ea typeface="ヒラギノ角ゴ Pro W3"/>
                <a:cs typeface="ヒラギノ角ゴ Pro W3"/>
              </a:rPr>
              <a:t>Información</a:t>
            </a:r>
            <a:r>
              <a:rPr lang="en-US" sz="1800" dirty="0">
                <a:solidFill>
                  <a:srgbClr val="00408C"/>
                </a:solidFill>
                <a:ea typeface="ヒラギノ角ゴ Pro W3"/>
                <a:cs typeface="ヒラギノ角ゴ Pro W3"/>
              </a:rPr>
              <a:t> </a:t>
            </a:r>
          </a:p>
          <a:p>
            <a:pPr>
              <a:spcBef>
                <a:spcPct val="20000"/>
              </a:spcBef>
            </a:pPr>
            <a:r>
              <a:rPr lang="en-US" sz="1800" dirty="0">
                <a:solidFill>
                  <a:srgbClr val="00408C"/>
                </a:solidFill>
                <a:ea typeface="ヒラギノ角ゴ Pro W3"/>
                <a:cs typeface="ヒラギノ角ゴ Pro W3"/>
              </a:rPr>
              <a:t>Sector de la </a:t>
            </a:r>
            <a:r>
              <a:rPr lang="en-US" sz="1800" dirty="0" err="1">
                <a:solidFill>
                  <a:srgbClr val="00408C"/>
                </a:solidFill>
                <a:ea typeface="ヒラギノ角ゴ Pro W3"/>
                <a:cs typeface="ヒラギノ角ゴ Pro W3"/>
              </a:rPr>
              <a:t>Infraestructura</a:t>
            </a:r>
            <a:r>
              <a:rPr lang="en-US" sz="1800" dirty="0">
                <a:solidFill>
                  <a:srgbClr val="00408C"/>
                </a:solidFill>
                <a:ea typeface="ヒラギノ角ゴ Pro W3"/>
                <a:cs typeface="ヒラギノ角ゴ Pro W3"/>
              </a:rPr>
              <a:t> Mundial</a:t>
            </a:r>
          </a:p>
        </p:txBody>
      </p:sp>
      <p:sp>
        <p:nvSpPr>
          <p:cNvPr id="6" name="Text Box 5"/>
          <p:cNvSpPr txBox="1">
            <a:spLocks noChangeArrowheads="1"/>
          </p:cNvSpPr>
          <p:nvPr/>
        </p:nvSpPr>
        <p:spPr bwMode="auto">
          <a:xfrm>
            <a:off x="6106245" y="5638800"/>
            <a:ext cx="3048000" cy="53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nSpc>
                <a:spcPct val="40000"/>
              </a:lnSpc>
            </a:pPr>
            <a:r>
              <a:rPr lang="fr-CH" sz="1300" dirty="0" smtClean="0">
                <a:solidFill>
                  <a:srgbClr val="3399FF"/>
                </a:solidFill>
                <a:latin typeface="Arial Black" pitchFamily="34" charset="0"/>
                <a:ea typeface="ヒラギノ角ゴ Pro W3" pitchFamily="1" charset="-128"/>
              </a:rPr>
              <a:t>Madrid</a:t>
            </a:r>
            <a:endParaRPr lang="fr-CH" sz="1300" dirty="0">
              <a:solidFill>
                <a:srgbClr val="3399FF"/>
              </a:solidFill>
              <a:latin typeface="Arial Black" pitchFamily="34" charset="0"/>
              <a:ea typeface="ヒラギノ角ゴ Pro W3" pitchFamily="1" charset="-128"/>
            </a:endParaRPr>
          </a:p>
          <a:p>
            <a:pPr>
              <a:lnSpc>
                <a:spcPct val="40000"/>
              </a:lnSpc>
            </a:pPr>
            <a:r>
              <a:rPr lang="fr-CH" sz="1300" dirty="0" smtClean="0">
                <a:solidFill>
                  <a:srgbClr val="3399FF"/>
                </a:solidFill>
                <a:latin typeface="Arial Black" pitchFamily="34" charset="0"/>
                <a:ea typeface="ヒラギノ角ゴ Pro W3" pitchFamily="1" charset="-128"/>
              </a:rPr>
              <a:t>21 de </a:t>
            </a:r>
            <a:r>
              <a:rPr lang="fr-CH" sz="1300" dirty="0" err="1" smtClean="0">
                <a:solidFill>
                  <a:srgbClr val="3399FF"/>
                </a:solidFill>
                <a:latin typeface="Arial Black" pitchFamily="34" charset="0"/>
                <a:ea typeface="ヒラギノ角ゴ Pro W3" pitchFamily="1" charset="-128"/>
              </a:rPr>
              <a:t>Febrero</a:t>
            </a:r>
            <a:r>
              <a:rPr lang="fr-CH" sz="1300" dirty="0" smtClean="0">
                <a:solidFill>
                  <a:srgbClr val="3399FF"/>
                </a:solidFill>
                <a:latin typeface="Arial Black" pitchFamily="34" charset="0"/>
                <a:ea typeface="ヒラギノ角ゴ Pro W3" pitchFamily="1" charset="-128"/>
              </a:rPr>
              <a:t> de 2019</a:t>
            </a:r>
            <a:endParaRPr lang="en-US" sz="1300" dirty="0">
              <a:solidFill>
                <a:srgbClr val="3399FF"/>
              </a:solidFill>
              <a:latin typeface="Arial Black" pitchFamily="34" charset="0"/>
              <a:ea typeface="ヒラギノ角ゴ Pro W3" pitchFamily="1" charset="-128"/>
            </a:endParaRPr>
          </a:p>
        </p:txBody>
      </p:sp>
    </p:spTree>
    <p:extLst>
      <p:ext uri="{BB962C8B-B14F-4D97-AF65-F5344CB8AC3E}">
        <p14:creationId xmlns:p14="http://schemas.microsoft.com/office/powerpoint/2010/main" val="6420334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ustomShape 1"/>
          <p:cNvSpPr/>
          <p:nvPr/>
        </p:nvSpPr>
        <p:spPr>
          <a:xfrm>
            <a:off x="457200" y="274680"/>
            <a:ext cx="83617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strike="noStrike" spc="-1" dirty="0" err="1">
                <a:solidFill>
                  <a:srgbClr val="00408C"/>
                </a:solidFill>
                <a:uFill>
                  <a:solidFill>
                    <a:srgbClr val="FFFFFF"/>
                  </a:solidFill>
                </a:uFill>
                <a:latin typeface="Arial"/>
                <a:ea typeface="Microsoft YaHei"/>
              </a:rPr>
              <a:t>Objetivos</a:t>
            </a:r>
            <a:r>
              <a:rPr lang="en-US" sz="3600" strike="noStrike" spc="-1" dirty="0">
                <a:solidFill>
                  <a:srgbClr val="00408C"/>
                </a:solidFill>
                <a:uFill>
                  <a:solidFill>
                    <a:srgbClr val="FFFFFF"/>
                  </a:solidFill>
                </a:uFill>
                <a:latin typeface="Arial"/>
                <a:ea typeface="Microsoft YaHei"/>
              </a:rPr>
              <a:t> </a:t>
            </a:r>
            <a:r>
              <a:rPr lang="en-US" sz="3600" strike="noStrike" spc="-1" dirty="0" err="1">
                <a:solidFill>
                  <a:srgbClr val="00408C"/>
                </a:solidFill>
                <a:uFill>
                  <a:solidFill>
                    <a:srgbClr val="FFFFFF"/>
                  </a:solidFill>
                </a:uFill>
                <a:latin typeface="Arial"/>
                <a:ea typeface="Microsoft YaHei"/>
              </a:rPr>
              <a:t>estratégicos</a:t>
            </a:r>
            <a:r>
              <a:rPr lang="en-US" sz="3600" strike="noStrike" spc="-1" dirty="0">
                <a:solidFill>
                  <a:srgbClr val="00408C"/>
                </a:solidFill>
                <a:uFill>
                  <a:solidFill>
                    <a:srgbClr val="FFFFFF"/>
                  </a:solidFill>
                </a:uFill>
                <a:latin typeface="Arial"/>
                <a:ea typeface="Microsoft YaHei"/>
              </a:rPr>
              <a:t> de la OMPI </a:t>
            </a:r>
            <a:endParaRPr lang="en-US" sz="3600" strike="noStrike" spc="-1" dirty="0">
              <a:solidFill>
                <a:srgbClr val="00408C"/>
              </a:solidFill>
              <a:uFill>
                <a:solidFill>
                  <a:srgbClr val="FFFFFF"/>
                </a:solidFill>
              </a:uFill>
              <a:latin typeface="Arial"/>
            </a:endParaRPr>
          </a:p>
        </p:txBody>
      </p:sp>
      <p:sp>
        <p:nvSpPr>
          <p:cNvPr id="229" name="CustomShape 2"/>
          <p:cNvSpPr/>
          <p:nvPr/>
        </p:nvSpPr>
        <p:spPr>
          <a:xfrm>
            <a:off x="179280" y="2057400"/>
            <a:ext cx="8639640" cy="302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5780" indent="-342900">
              <a:lnSpc>
                <a:spcPct val="100000"/>
              </a:lnSpc>
              <a:buClr>
                <a:srgbClr val="00B0F0"/>
              </a:buClr>
              <a:buFont typeface="Arial" panose="020B0604020202020204" pitchFamily="34" charset="0"/>
              <a:buChar char="■"/>
            </a:pPr>
            <a:r>
              <a:rPr lang="en-US" sz="2800" spc="-1" dirty="0">
                <a:solidFill>
                  <a:srgbClr val="000000"/>
                </a:solidFill>
                <a:uFill>
                  <a:solidFill>
                    <a:srgbClr val="FFFFFF"/>
                  </a:solidFill>
                </a:uFill>
                <a:latin typeface="Arial"/>
                <a:ea typeface="Microsoft YaHei"/>
              </a:rPr>
              <a:t>Dos </a:t>
            </a:r>
            <a:r>
              <a:rPr lang="en-US" sz="2800" spc="-1" dirty="0" err="1">
                <a:solidFill>
                  <a:srgbClr val="000000"/>
                </a:solidFill>
                <a:uFill>
                  <a:solidFill>
                    <a:srgbClr val="FFFFFF"/>
                  </a:solidFill>
                </a:uFill>
                <a:latin typeface="Arial"/>
                <a:ea typeface="Microsoft YaHei"/>
              </a:rPr>
              <a:t>objetivos</a:t>
            </a:r>
            <a:r>
              <a:rPr lang="en-US" sz="2800" spc="-1" dirty="0">
                <a:solidFill>
                  <a:srgbClr val="000000"/>
                </a:solidFill>
                <a:uFill>
                  <a:solidFill>
                    <a:srgbClr val="FFFFFF"/>
                  </a:solidFill>
                </a:uFill>
                <a:latin typeface="Arial"/>
                <a:ea typeface="Microsoft YaHei"/>
              </a:rPr>
              <a:t> </a:t>
            </a:r>
            <a:r>
              <a:rPr lang="en-US" sz="2800" spc="-1" dirty="0" err="1">
                <a:solidFill>
                  <a:srgbClr val="000000"/>
                </a:solidFill>
                <a:uFill>
                  <a:solidFill>
                    <a:srgbClr val="FFFFFF"/>
                  </a:solidFill>
                </a:uFill>
                <a:latin typeface="Arial"/>
                <a:ea typeface="Microsoft YaHei"/>
              </a:rPr>
              <a:t>relacionados</a:t>
            </a:r>
            <a:r>
              <a:rPr lang="en-US" sz="2800" b="0" strike="noStrike" spc="-1" dirty="0">
                <a:solidFill>
                  <a:srgbClr val="000000"/>
                </a:solidFill>
                <a:uFill>
                  <a:solidFill>
                    <a:srgbClr val="FFFFFF"/>
                  </a:solidFill>
                </a:uFill>
                <a:latin typeface="Arial"/>
                <a:ea typeface="Microsoft YaHei"/>
              </a:rPr>
              <a:t>:</a:t>
            </a:r>
            <a:endParaRPr lang="en-US" sz="2000" b="0" strike="noStrike" spc="-1" dirty="0">
              <a:solidFill>
                <a:srgbClr val="000000"/>
              </a:solidFill>
              <a:uFill>
                <a:solidFill>
                  <a:srgbClr val="FFFFFF"/>
                </a:solidFill>
              </a:uFill>
              <a:latin typeface="Arial"/>
            </a:endParaRPr>
          </a:p>
          <a:p>
            <a:pPr marL="802980" lvl="1" indent="-342900">
              <a:lnSpc>
                <a:spcPct val="100000"/>
              </a:lnSpc>
              <a:spcBef>
                <a:spcPts val="2400"/>
              </a:spcBef>
              <a:buClr>
                <a:srgbClr val="00B0F0"/>
              </a:buClr>
              <a:buSzPct val="75000"/>
              <a:buFont typeface="Arial" panose="020B0604020202020204" pitchFamily="34" charset="0"/>
              <a:buChar char="■"/>
            </a:pPr>
            <a:r>
              <a:rPr lang="en-US" b="0" strike="noStrike" spc="-1" dirty="0" err="1">
                <a:solidFill>
                  <a:srgbClr val="000000"/>
                </a:solidFill>
                <a:uFill>
                  <a:solidFill>
                    <a:srgbClr val="FFFFFF"/>
                  </a:solidFill>
                </a:uFill>
                <a:latin typeface="Arial"/>
                <a:ea typeface="Microsoft YaHei"/>
              </a:rPr>
              <a:t>Coordinación</a:t>
            </a:r>
            <a:r>
              <a:rPr lang="en-US" b="0" strike="noStrike" spc="-1" dirty="0">
                <a:solidFill>
                  <a:srgbClr val="000000"/>
                </a:solidFill>
                <a:uFill>
                  <a:solidFill>
                    <a:srgbClr val="FFFFFF"/>
                  </a:solidFill>
                </a:uFill>
                <a:latin typeface="Arial"/>
                <a:ea typeface="Microsoft YaHei"/>
              </a:rPr>
              <a:t> y Desarrollo de la </a:t>
            </a:r>
            <a:r>
              <a:rPr lang="en-US" b="0" strike="noStrike" spc="-1" dirty="0" err="1">
                <a:solidFill>
                  <a:srgbClr val="000000"/>
                </a:solidFill>
                <a:uFill>
                  <a:solidFill>
                    <a:srgbClr val="FFFFFF"/>
                  </a:solidFill>
                </a:uFill>
                <a:latin typeface="Arial"/>
                <a:ea typeface="Microsoft YaHei"/>
              </a:rPr>
              <a:t>Infraestructura</a:t>
            </a:r>
            <a:r>
              <a:rPr lang="en-US" b="0" strike="noStrike" spc="-1" dirty="0">
                <a:solidFill>
                  <a:srgbClr val="000000"/>
                </a:solidFill>
                <a:uFill>
                  <a:solidFill>
                    <a:srgbClr val="FFFFFF"/>
                  </a:solidFill>
                </a:uFill>
                <a:latin typeface="Arial"/>
                <a:ea typeface="Microsoft YaHei"/>
              </a:rPr>
              <a:t> </a:t>
            </a:r>
            <a:r>
              <a:rPr lang="en-US" b="0" strike="noStrike" spc="-1" dirty="0" err="1">
                <a:solidFill>
                  <a:srgbClr val="000000"/>
                </a:solidFill>
                <a:uFill>
                  <a:solidFill>
                    <a:srgbClr val="FFFFFF"/>
                  </a:solidFill>
                </a:uFill>
                <a:latin typeface="Arial"/>
                <a:ea typeface="Microsoft YaHei"/>
              </a:rPr>
              <a:t>Mundiaql</a:t>
            </a:r>
            <a:r>
              <a:rPr lang="en-US" b="0" strike="noStrike" spc="-1" dirty="0">
                <a:solidFill>
                  <a:srgbClr val="000000"/>
                </a:solidFill>
                <a:uFill>
                  <a:solidFill>
                    <a:srgbClr val="FFFFFF"/>
                  </a:solidFill>
                </a:uFill>
                <a:latin typeface="Arial"/>
                <a:ea typeface="Microsoft YaHei"/>
              </a:rPr>
              <a:t> </a:t>
            </a:r>
            <a:r>
              <a:rPr lang="en-US" b="0" strike="noStrike" spc="-1" dirty="0" err="1">
                <a:solidFill>
                  <a:srgbClr val="000000"/>
                </a:solidFill>
                <a:uFill>
                  <a:solidFill>
                    <a:srgbClr val="FFFFFF"/>
                  </a:solidFill>
                </a:uFill>
                <a:latin typeface="Arial"/>
                <a:ea typeface="Microsoft YaHei"/>
              </a:rPr>
              <a:t>en</a:t>
            </a:r>
            <a:r>
              <a:rPr lang="en-US" b="0" strike="noStrike" spc="-1" dirty="0">
                <a:solidFill>
                  <a:srgbClr val="000000"/>
                </a:solidFill>
                <a:uFill>
                  <a:solidFill>
                    <a:srgbClr val="FFFFFF"/>
                  </a:solidFill>
                </a:uFill>
                <a:latin typeface="Arial"/>
                <a:ea typeface="Microsoft YaHei"/>
              </a:rPr>
              <a:t> PI</a:t>
            </a:r>
            <a:endParaRPr lang="en-US" sz="2000" b="0" strike="noStrike" spc="-1" dirty="0">
              <a:solidFill>
                <a:srgbClr val="000000"/>
              </a:solidFill>
              <a:uFill>
                <a:solidFill>
                  <a:srgbClr val="FFFFFF"/>
                </a:solidFill>
              </a:uFill>
              <a:latin typeface="Arial"/>
            </a:endParaRPr>
          </a:p>
          <a:p>
            <a:pPr marL="802980" lvl="1" indent="-342900">
              <a:lnSpc>
                <a:spcPct val="100000"/>
              </a:lnSpc>
              <a:spcBef>
                <a:spcPts val="1200"/>
              </a:spcBef>
              <a:buClr>
                <a:srgbClr val="00B0F0"/>
              </a:buClr>
              <a:buSzPct val="75000"/>
              <a:buFont typeface="Arial" panose="020B0604020202020204" pitchFamily="34" charset="0"/>
              <a:buChar char="■"/>
            </a:pPr>
            <a:r>
              <a:rPr lang="en-US" b="0" strike="noStrike" spc="-1" dirty="0" err="1">
                <a:solidFill>
                  <a:srgbClr val="000000"/>
                </a:solidFill>
                <a:uFill>
                  <a:solidFill>
                    <a:srgbClr val="FFFFFF"/>
                  </a:solidFill>
                </a:uFill>
                <a:latin typeface="Arial"/>
                <a:ea typeface="Microsoft YaHei"/>
              </a:rPr>
              <a:t>Referencia</a:t>
            </a:r>
            <a:r>
              <a:rPr lang="en-US" b="0" strike="noStrike" spc="-1" dirty="0">
                <a:solidFill>
                  <a:srgbClr val="000000"/>
                </a:solidFill>
                <a:uFill>
                  <a:solidFill>
                    <a:srgbClr val="FFFFFF"/>
                  </a:solidFill>
                </a:uFill>
                <a:latin typeface="Arial"/>
                <a:ea typeface="Microsoft YaHei"/>
              </a:rPr>
              <a:t> y </a:t>
            </a:r>
            <a:r>
              <a:rPr lang="en-US" b="0" strike="noStrike" spc="-1" dirty="0" err="1">
                <a:solidFill>
                  <a:srgbClr val="000000"/>
                </a:solidFill>
                <a:uFill>
                  <a:solidFill>
                    <a:srgbClr val="FFFFFF"/>
                  </a:solidFill>
                </a:uFill>
                <a:latin typeface="Arial"/>
                <a:ea typeface="Microsoft YaHei"/>
              </a:rPr>
              <a:t>fuente</a:t>
            </a:r>
            <a:r>
              <a:rPr lang="en-US" b="0" strike="noStrike" spc="-1" dirty="0">
                <a:solidFill>
                  <a:srgbClr val="000000"/>
                </a:solidFill>
                <a:uFill>
                  <a:solidFill>
                    <a:srgbClr val="FFFFFF"/>
                  </a:solidFill>
                </a:uFill>
                <a:latin typeface="Arial"/>
                <a:ea typeface="Microsoft YaHei"/>
              </a:rPr>
              <a:t> </a:t>
            </a:r>
            <a:r>
              <a:rPr lang="en-US" b="0" strike="noStrike" spc="-1" dirty="0" err="1">
                <a:solidFill>
                  <a:srgbClr val="000000"/>
                </a:solidFill>
                <a:uFill>
                  <a:solidFill>
                    <a:srgbClr val="FFFFFF"/>
                  </a:solidFill>
                </a:uFill>
                <a:latin typeface="Arial"/>
                <a:ea typeface="Microsoft YaHei"/>
              </a:rPr>
              <a:t>mundial</a:t>
            </a:r>
            <a:r>
              <a:rPr lang="en-US" b="0" strike="noStrike" spc="-1" dirty="0">
                <a:solidFill>
                  <a:srgbClr val="000000"/>
                </a:solidFill>
                <a:uFill>
                  <a:solidFill>
                    <a:srgbClr val="FFFFFF"/>
                  </a:solidFill>
                </a:uFill>
                <a:latin typeface="Arial"/>
                <a:ea typeface="Microsoft YaHei"/>
              </a:rPr>
              <a:t> de </a:t>
            </a:r>
            <a:r>
              <a:rPr lang="en-US" b="0" strike="noStrike" spc="-1" dirty="0" err="1">
                <a:solidFill>
                  <a:srgbClr val="000000"/>
                </a:solidFill>
                <a:uFill>
                  <a:solidFill>
                    <a:srgbClr val="FFFFFF"/>
                  </a:solidFill>
                </a:uFill>
                <a:latin typeface="Arial"/>
                <a:ea typeface="Microsoft YaHei"/>
              </a:rPr>
              <a:t>información</a:t>
            </a:r>
            <a:r>
              <a:rPr lang="en-US" b="0" strike="noStrike" spc="-1" dirty="0">
                <a:solidFill>
                  <a:srgbClr val="000000"/>
                </a:solidFill>
                <a:uFill>
                  <a:solidFill>
                    <a:srgbClr val="FFFFFF"/>
                  </a:solidFill>
                </a:uFill>
                <a:latin typeface="Arial"/>
                <a:ea typeface="Microsoft YaHei"/>
              </a:rPr>
              <a:t> y </a:t>
            </a:r>
            <a:r>
              <a:rPr lang="en-US" b="0" strike="noStrike" spc="-1" dirty="0" err="1">
                <a:solidFill>
                  <a:srgbClr val="000000"/>
                </a:solidFill>
                <a:uFill>
                  <a:solidFill>
                    <a:srgbClr val="FFFFFF"/>
                  </a:solidFill>
                </a:uFill>
                <a:latin typeface="Arial"/>
                <a:ea typeface="Microsoft YaHei"/>
              </a:rPr>
              <a:t>análisis</a:t>
            </a:r>
            <a:r>
              <a:rPr lang="en-US" b="0" strike="noStrike" spc="-1" dirty="0">
                <a:solidFill>
                  <a:srgbClr val="000000"/>
                </a:solidFill>
                <a:uFill>
                  <a:solidFill>
                    <a:srgbClr val="FFFFFF"/>
                  </a:solidFill>
                </a:uFill>
                <a:latin typeface="Arial"/>
                <a:ea typeface="Microsoft YaHei"/>
              </a:rPr>
              <a:t> </a:t>
            </a:r>
            <a:r>
              <a:rPr lang="en-US" b="0" strike="noStrike" spc="-1" dirty="0" err="1">
                <a:solidFill>
                  <a:srgbClr val="000000"/>
                </a:solidFill>
                <a:uFill>
                  <a:solidFill>
                    <a:srgbClr val="FFFFFF"/>
                  </a:solidFill>
                </a:uFill>
                <a:latin typeface="Arial"/>
                <a:ea typeface="Microsoft YaHei"/>
              </a:rPr>
              <a:t>en</a:t>
            </a:r>
            <a:r>
              <a:rPr lang="en-US" b="0" strike="noStrike" spc="-1" dirty="0">
                <a:solidFill>
                  <a:srgbClr val="000000"/>
                </a:solidFill>
                <a:uFill>
                  <a:solidFill>
                    <a:srgbClr val="FFFFFF"/>
                  </a:solidFill>
                </a:uFill>
                <a:latin typeface="Arial"/>
                <a:ea typeface="Microsoft YaHei"/>
              </a:rPr>
              <a:t> </a:t>
            </a:r>
            <a:r>
              <a:rPr lang="en-US" b="0" strike="noStrike" spc="-1" dirty="0" err="1">
                <a:solidFill>
                  <a:srgbClr val="000000"/>
                </a:solidFill>
                <a:uFill>
                  <a:solidFill>
                    <a:srgbClr val="FFFFFF"/>
                  </a:solidFill>
                </a:uFill>
                <a:latin typeface="Arial"/>
                <a:ea typeface="Microsoft YaHei"/>
              </a:rPr>
              <a:t>materia</a:t>
            </a:r>
            <a:r>
              <a:rPr lang="en-US" b="0" strike="noStrike" spc="-1" dirty="0">
                <a:solidFill>
                  <a:srgbClr val="000000"/>
                </a:solidFill>
                <a:uFill>
                  <a:solidFill>
                    <a:srgbClr val="FFFFFF"/>
                  </a:solidFill>
                </a:uFill>
                <a:latin typeface="Arial"/>
                <a:ea typeface="Microsoft YaHei"/>
              </a:rPr>
              <a:t> de PI</a:t>
            </a:r>
            <a:endParaRPr lang="en-US" sz="2000" b="0" strike="noStrike" spc="-1" dirty="0">
              <a:solidFill>
                <a:srgbClr val="000000"/>
              </a:solidFill>
              <a:uFill>
                <a:solidFill>
                  <a:srgbClr val="FFFFFF"/>
                </a:solidFill>
              </a:uFill>
              <a:latin typeface="Arial"/>
            </a:endParaRPr>
          </a:p>
          <a:p>
            <a:pPr marL="343080" indent="-340200">
              <a:lnSpc>
                <a:spcPct val="100000"/>
              </a:lnSpc>
              <a:buClr>
                <a:srgbClr val="00B0F0"/>
              </a:buClr>
              <a:buFont typeface="Arial" panose="020B0604020202020204" pitchFamily="34" charset="0"/>
              <a:buChar char="■"/>
            </a:pPr>
            <a:endParaRPr lang="en-US" sz="20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63302927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GLOBAL DATABASES AND PLATFORMS FOR IP BUSINESS</a:t>
            </a:r>
          </a:p>
        </p:txBody>
      </p:sp>
      <p:sp>
        <p:nvSpPr>
          <p:cNvPr id="3" name="Content Placeholder 2"/>
          <p:cNvSpPr>
            <a:spLocks noGrp="1"/>
          </p:cNvSpPr>
          <p:nvPr>
            <p:ph idx="1"/>
          </p:nvPr>
        </p:nvSpPr>
        <p:spPr>
          <a:xfrm>
            <a:off x="683568" y="1916832"/>
            <a:ext cx="7941568" cy="4352925"/>
          </a:xfrm>
        </p:spPr>
        <p:txBody>
          <a:bodyPr/>
          <a:lstStyle/>
          <a:p>
            <a:r>
              <a:rPr lang="en-US" sz="2800" dirty="0"/>
              <a:t>PATENTSCOPE</a:t>
            </a:r>
          </a:p>
          <a:p>
            <a:r>
              <a:rPr lang="en-US" sz="2800" dirty="0"/>
              <a:t>Global Brand Database</a:t>
            </a:r>
          </a:p>
          <a:p>
            <a:r>
              <a:rPr lang="en-US" sz="2800" dirty="0"/>
              <a:t>Global Design Database </a:t>
            </a:r>
          </a:p>
          <a:p>
            <a:r>
              <a:rPr lang="en-US" sz="2800" dirty="0"/>
              <a:t>WIPO Lex</a:t>
            </a:r>
          </a:p>
          <a:p>
            <a:r>
              <a:rPr lang="fr-CH" sz="2800" dirty="0"/>
              <a:t>WIPO Patent </a:t>
            </a:r>
            <a:r>
              <a:rPr lang="fr-CH" sz="2800" dirty="0" err="1"/>
              <a:t>Register</a:t>
            </a:r>
            <a:r>
              <a:rPr lang="fr-CH" sz="2800" dirty="0"/>
              <a:t> Portal</a:t>
            </a:r>
          </a:p>
          <a:p>
            <a:r>
              <a:rPr lang="fr-CH" sz="2800" dirty="0"/>
              <a:t>Pat-INFORMED</a:t>
            </a:r>
            <a:endParaRPr lang="en-US" sz="2800" dirty="0"/>
          </a:p>
        </p:txBody>
      </p:sp>
    </p:spTree>
    <p:extLst>
      <p:ext uri="{BB962C8B-B14F-4D97-AF65-F5344CB8AC3E}">
        <p14:creationId xmlns:p14="http://schemas.microsoft.com/office/powerpoint/2010/main" val="33885169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0959"/>
            <a:ext cx="8229600" cy="696759"/>
          </a:xfrm>
        </p:spPr>
        <p:txBody>
          <a:bodyPr/>
          <a:lstStyle/>
          <a:p>
            <a:pPr algn="ctr"/>
            <a:r>
              <a:rPr lang="fr-FR" dirty="0"/>
              <a:t>Global IP Databases: Access Point</a:t>
            </a:r>
          </a:p>
        </p:txBody>
      </p:sp>
      <p:sp>
        <p:nvSpPr>
          <p:cNvPr id="4" name="Right Arrow 3"/>
          <p:cNvSpPr/>
          <p:nvPr/>
        </p:nvSpPr>
        <p:spPr bwMode="auto">
          <a:xfrm>
            <a:off x="1475656" y="5445224"/>
            <a:ext cx="864096" cy="576064"/>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cs typeface="Arial" charset="0"/>
            </a:endParaRPr>
          </a:p>
        </p:txBody>
      </p:sp>
      <p:sp>
        <p:nvSpPr>
          <p:cNvPr id="5" name="Right Arrow 4"/>
          <p:cNvSpPr/>
          <p:nvPr/>
        </p:nvSpPr>
        <p:spPr bwMode="auto">
          <a:xfrm>
            <a:off x="251520" y="2819400"/>
            <a:ext cx="1224136" cy="1080120"/>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cs typeface="Arial"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990601"/>
            <a:ext cx="7309447" cy="4724399"/>
          </a:xfrm>
          <a:prstGeom prst="rect">
            <a:avLst/>
          </a:prstGeom>
        </p:spPr>
      </p:pic>
    </p:spTree>
    <p:extLst>
      <p:ext uri="{BB962C8B-B14F-4D97-AF65-F5344CB8AC3E}">
        <p14:creationId xmlns:p14="http://schemas.microsoft.com/office/powerpoint/2010/main" val="20936242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64782" cy="1143000"/>
          </a:xfrm>
        </p:spPr>
        <p:txBody>
          <a:bodyPr/>
          <a:lstStyle/>
          <a:p>
            <a:pPr algn="ctr"/>
            <a:r>
              <a:rPr lang="en-US" sz="2000" dirty="0" err="1"/>
              <a:t>Uso</a:t>
            </a:r>
            <a:r>
              <a:rPr lang="en-US" sz="2000" dirty="0"/>
              <a:t> de las </a:t>
            </a:r>
            <a:r>
              <a:rPr lang="en-GB" sz="2000" dirty="0"/>
              <a:t>Bases </a:t>
            </a:r>
            <a:r>
              <a:rPr lang="en-GB" sz="2000" dirty="0" err="1"/>
              <a:t>Mundiales</a:t>
            </a:r>
            <a:r>
              <a:rPr lang="en-GB" sz="2000" dirty="0"/>
              <a:t> para </a:t>
            </a:r>
            <a:r>
              <a:rPr lang="en-GB" sz="2000" dirty="0" err="1"/>
              <a:t>incrementar</a:t>
            </a:r>
            <a:r>
              <a:rPr lang="en-GB" sz="2000" dirty="0"/>
              <a:t> la </a:t>
            </a:r>
            <a:r>
              <a:rPr lang="en-GB" sz="2000" dirty="0" err="1"/>
              <a:t>inteligencia</a:t>
            </a:r>
            <a:r>
              <a:rPr lang="en-GB" sz="2000" dirty="0"/>
              <a:t> en </a:t>
            </a:r>
            <a:r>
              <a:rPr lang="en-GB" sz="2000" dirty="0" err="1"/>
              <a:t>materia</a:t>
            </a:r>
            <a:r>
              <a:rPr lang="en-GB" sz="2000" dirty="0"/>
              <a:t> de PI para la </a:t>
            </a:r>
            <a:r>
              <a:rPr lang="en-GB" sz="2000" dirty="0" err="1"/>
              <a:t>estrategia</a:t>
            </a:r>
            <a:r>
              <a:rPr lang="en-GB" sz="2000" dirty="0"/>
              <a:t> de </a:t>
            </a:r>
            <a:r>
              <a:rPr lang="en-GB" sz="2000" dirty="0" err="1"/>
              <a:t>negocios</a:t>
            </a:r>
            <a:r>
              <a:rPr lang="en-GB" sz="2000" dirty="0"/>
              <a:t>.</a:t>
            </a:r>
            <a:endParaRPr lang="en-US" sz="2000" dirty="0"/>
          </a:p>
        </p:txBody>
      </p:sp>
      <p:sp>
        <p:nvSpPr>
          <p:cNvPr id="4" name="Content Placeholder 3"/>
          <p:cNvSpPr>
            <a:spLocks noGrp="1"/>
          </p:cNvSpPr>
          <p:nvPr>
            <p:ph sz="half" idx="2"/>
          </p:nvPr>
        </p:nvSpPr>
        <p:spPr>
          <a:xfrm>
            <a:off x="323528" y="1828800"/>
            <a:ext cx="8820472" cy="4352925"/>
          </a:xfrm>
        </p:spPr>
        <p:txBody>
          <a:bodyPr/>
          <a:lstStyle/>
          <a:p>
            <a:r>
              <a:rPr lang="en-US" sz="2400" dirty="0"/>
              <a:t>Find a good name for your company and product/service 	Global Brand Database</a:t>
            </a:r>
          </a:p>
          <a:p>
            <a:pPr>
              <a:spcBef>
                <a:spcPts val="1800"/>
              </a:spcBef>
            </a:pPr>
            <a:r>
              <a:rPr lang="en-US" sz="2400" dirty="0"/>
              <a:t>Design your new product </a:t>
            </a:r>
          </a:p>
          <a:p>
            <a:pPr marL="0" indent="0">
              <a:buNone/>
            </a:pPr>
            <a:r>
              <a:rPr lang="en-US" sz="2400" dirty="0"/>
              <a:t>	Global Design Database</a:t>
            </a:r>
          </a:p>
          <a:p>
            <a:pPr>
              <a:spcBef>
                <a:spcPts val="1800"/>
              </a:spcBef>
            </a:pPr>
            <a:r>
              <a:rPr lang="en-US" sz="2400" dirty="0"/>
              <a:t>Make sure that your idea/technology is new 	PATENTSCOPE</a:t>
            </a:r>
          </a:p>
          <a:p>
            <a:pPr>
              <a:spcBef>
                <a:spcPts val="1800"/>
              </a:spcBef>
            </a:pPr>
            <a:r>
              <a:rPr lang="en-US" sz="2400" dirty="0"/>
              <a:t>Check if your target markets protect your IP</a:t>
            </a:r>
          </a:p>
          <a:p>
            <a:pPr marL="457200" lvl="1" indent="0">
              <a:buNone/>
            </a:pPr>
            <a:r>
              <a:rPr lang="en-US" dirty="0"/>
              <a:t>	WIPO Lex</a:t>
            </a:r>
          </a:p>
          <a:p>
            <a:pPr>
              <a:spcBef>
                <a:spcPts val="1800"/>
              </a:spcBef>
            </a:pPr>
            <a:r>
              <a:rPr lang="en-US" sz="2400" dirty="0"/>
              <a:t>Investigate the legal status</a:t>
            </a:r>
          </a:p>
          <a:p>
            <a:pPr marL="457200" lvl="1" indent="0">
              <a:buNone/>
            </a:pPr>
            <a:r>
              <a:rPr lang="en-US" dirty="0"/>
              <a:t>	Patent Register Portal </a:t>
            </a:r>
          </a:p>
          <a:p>
            <a:pPr marL="457200" lvl="1" indent="0">
              <a:buNone/>
            </a:pPr>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2214312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solidFill>
                  <a:srgbClr val="00408C"/>
                </a:solidFill>
              </a:rPr>
              <a:t>PATENTSCOPE</a:t>
            </a:r>
          </a:p>
        </p:txBody>
      </p:sp>
      <p:sp>
        <p:nvSpPr>
          <p:cNvPr id="8194" name="Text Box 2"/>
          <p:cNvSpPr txBox="1">
            <a:spLocks noChangeArrowheads="1"/>
          </p:cNvSpPr>
          <p:nvPr/>
        </p:nvSpPr>
        <p:spPr bwMode="auto">
          <a:xfrm>
            <a:off x="539750" y="1628775"/>
            <a:ext cx="836295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t>3.5 million published PCT applications (first publish every week, high quality full text)</a:t>
            </a:r>
          </a:p>
          <a:p>
            <a:pPr>
              <a:lnSpc>
                <a:spcPct val="100000"/>
              </a:lnSpc>
              <a:spcBef>
                <a:spcPts val="488"/>
              </a:spcBef>
              <a:buSzPct val="95000"/>
              <a:buFont typeface="Times New Roman" pitchFamily="16" charset="0"/>
              <a:buBlip>
                <a:blip r:embed="rId3"/>
              </a:buBlip>
            </a:pPr>
            <a:r>
              <a:rPr lang="en-US" altLang="en-US" sz="2800" dirty="0"/>
              <a:t>Around 73 million patent applications Full text data from 54 countries or regions</a:t>
            </a:r>
          </a:p>
          <a:p>
            <a:pPr>
              <a:lnSpc>
                <a:spcPct val="100000"/>
              </a:lnSpc>
              <a:spcBef>
                <a:spcPts val="488"/>
              </a:spcBef>
              <a:buSzPct val="95000"/>
              <a:buFont typeface="Times New Roman" pitchFamily="16" charset="0"/>
              <a:buBlip>
                <a:blip r:embed="rId3"/>
              </a:buBlip>
            </a:pPr>
            <a:r>
              <a:rPr lang="en-US" altLang="en-US" sz="2800" dirty="0"/>
              <a:t>15,000 page views per hour</a:t>
            </a:r>
          </a:p>
          <a:p>
            <a:pPr>
              <a:lnSpc>
                <a:spcPct val="100000"/>
              </a:lnSpc>
              <a:spcBef>
                <a:spcPts val="488"/>
              </a:spcBef>
              <a:buSzPct val="95000"/>
              <a:buFont typeface="Times New Roman" pitchFamily="16" charset="0"/>
              <a:buBlip>
                <a:blip r:embed="rId3"/>
              </a:buBlip>
            </a:pPr>
            <a:r>
              <a:rPr lang="en-US" altLang="en-US" sz="2800" dirty="0"/>
              <a:t>Analyze results by graphs and charts</a:t>
            </a:r>
          </a:p>
          <a:p>
            <a:pPr>
              <a:lnSpc>
                <a:spcPct val="100000"/>
              </a:lnSpc>
              <a:spcBef>
                <a:spcPts val="488"/>
              </a:spcBef>
              <a:buSzPct val="95000"/>
              <a:buFont typeface="Times New Roman" pitchFamily="16" charset="0"/>
              <a:buBlip>
                <a:blip r:embed="rId3"/>
              </a:buBlip>
            </a:pPr>
            <a:r>
              <a:rPr lang="en-US" altLang="en-US" sz="2800" dirty="0"/>
              <a:t>Search and read in your language</a:t>
            </a:r>
          </a:p>
          <a:p>
            <a:pPr>
              <a:lnSpc>
                <a:spcPct val="100000"/>
              </a:lnSpc>
              <a:spcBef>
                <a:spcPts val="488"/>
              </a:spcBef>
              <a:buSzPct val="95000"/>
              <a:buFont typeface="Times New Roman" pitchFamily="16" charset="0"/>
              <a:buBlip>
                <a:blip r:embed="rId3"/>
              </a:buBlip>
            </a:pPr>
            <a:r>
              <a:rPr lang="fr-CH" altLang="en-US" sz="2800" dirty="0"/>
              <a:t>Chemical Structure and Name </a:t>
            </a:r>
            <a:r>
              <a:rPr lang="fr-CH" altLang="en-US" sz="2800" dirty="0" err="1"/>
              <a:t>Search</a:t>
            </a:r>
            <a:endParaRPr lang="en-US" altLang="en-US" sz="2800" dirty="0"/>
          </a:p>
          <a:p>
            <a:pPr>
              <a:lnSpc>
                <a:spcPct val="100000"/>
              </a:lnSpc>
              <a:spcBef>
                <a:spcPts val="488"/>
              </a:spcBef>
              <a:buClrTx/>
              <a:buSzTx/>
              <a:buFontTx/>
              <a:buNone/>
            </a:pPr>
            <a:endParaRPr lang="en-US" altLang="en-US" sz="2800" dirty="0"/>
          </a:p>
        </p:txBody>
      </p:sp>
    </p:spTree>
    <p:extLst>
      <p:ext uri="{BB962C8B-B14F-4D97-AF65-F5344CB8AC3E}">
        <p14:creationId xmlns:p14="http://schemas.microsoft.com/office/powerpoint/2010/main" val="3966124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PATENTSCOPE</a:t>
            </a:r>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09700"/>
            <a:ext cx="91059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95836" y="5410200"/>
            <a:ext cx="7904728" cy="646331"/>
          </a:xfrm>
          <a:prstGeom prst="rect">
            <a:avLst/>
          </a:prstGeom>
        </p:spPr>
        <p:txBody>
          <a:bodyPr wrap="none">
            <a:spAutoFit/>
          </a:bodyPr>
          <a:lstStyle/>
          <a:p>
            <a:r>
              <a:rPr lang="en-US" sz="3600" dirty="0">
                <a:hlinkClick r:id="rId4"/>
              </a:rPr>
              <a:t>https://patentscope.wipo.int/search/es</a:t>
            </a:r>
            <a:endParaRPr lang="en-US" sz="3600" dirty="0"/>
          </a:p>
        </p:txBody>
      </p:sp>
      <p:sp>
        <p:nvSpPr>
          <p:cNvPr id="5" name="Rectangle 4"/>
          <p:cNvSpPr/>
          <p:nvPr/>
        </p:nvSpPr>
        <p:spPr bwMode="auto">
          <a:xfrm>
            <a:off x="4648200" y="1285775"/>
            <a:ext cx="4191000" cy="457200"/>
          </a:xfrm>
          <a:prstGeom prst="rect">
            <a:avLst/>
          </a:prstGeom>
          <a:noFill/>
          <a:ln w="38100">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cs typeface="Arial" charset="0"/>
            </a:endParaRP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88" y="533400"/>
            <a:ext cx="9140024"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214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1143000"/>
          </a:xfrm>
        </p:spPr>
        <p:txBody>
          <a:bodyPr/>
          <a:lstStyle/>
          <a:p>
            <a:pPr eaLnBrk="0" hangingPunct="0"/>
            <a:r>
              <a:rPr lang="en-US" altLang="en-US" dirty="0">
                <a:solidFill>
                  <a:srgbClr val="70869B"/>
                </a:solidFill>
                <a:ea typeface="ヒラギノ角ゴ Pro W3" pitchFamily="1" charset="-128"/>
              </a:rPr>
              <a:t>PLAZOS DEL PCT</a:t>
            </a:r>
          </a:p>
        </p:txBody>
      </p:sp>
      <p:grpSp>
        <p:nvGrpSpPr>
          <p:cNvPr id="4" name="Group 3"/>
          <p:cNvGrpSpPr>
            <a:grpSpLocks/>
          </p:cNvGrpSpPr>
          <p:nvPr/>
        </p:nvGrpSpPr>
        <p:grpSpPr bwMode="auto">
          <a:xfrm>
            <a:off x="112998" y="1433366"/>
            <a:ext cx="8826500" cy="4303713"/>
            <a:chOff x="13" y="868"/>
            <a:chExt cx="5560" cy="2711"/>
          </a:xfrm>
        </p:grpSpPr>
        <p:sp>
          <p:nvSpPr>
            <p:cNvPr id="5" name="Rectangle 4" descr="10%"/>
            <p:cNvSpPr>
              <a:spLocks noChangeArrowheads="1"/>
            </p:cNvSpPr>
            <p:nvPr/>
          </p:nvSpPr>
          <p:spPr bwMode="auto">
            <a:xfrm>
              <a:off x="2767" y="868"/>
              <a:ext cx="1374" cy="250"/>
            </a:xfrm>
            <a:prstGeom prst="rect">
              <a:avLst/>
            </a:prstGeom>
            <a:noFill/>
            <a:ln>
              <a:noFill/>
            </a:ln>
            <a:effectLst/>
            <a:extLst>
              <a:ext uri="{909E8E84-426E-40DD-AFC4-6F175D3DCCD1}">
                <a14:hiddenFill xmlns:a14="http://schemas.microsoft.com/office/drawing/2010/main">
                  <a:pattFill prst="pct10">
                    <a:fgClr>
                      <a:schemeClr val="tx2"/>
                    </a:fgClr>
                    <a:bgClr>
                      <a:srgbClr val="FFFFFF"/>
                    </a:bgClr>
                  </a:patt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charset="0"/>
                  <a:cs typeface="Arial" charset="0"/>
                </a:defRPr>
              </a:lvl1pPr>
              <a:lvl2pPr marL="571500" defTabSz="762000">
                <a:defRPr>
                  <a:solidFill>
                    <a:schemeClr val="tx1"/>
                  </a:solidFill>
                  <a:latin typeface="Arial" charset="0"/>
                  <a:cs typeface="Arial" charset="0"/>
                </a:defRPr>
              </a:lvl2pPr>
              <a:lvl3pPr marL="1143000" defTabSz="762000">
                <a:defRPr>
                  <a:solidFill>
                    <a:schemeClr val="tx1"/>
                  </a:solidFill>
                  <a:latin typeface="Arial" charset="0"/>
                  <a:cs typeface="Arial" charset="0"/>
                </a:defRPr>
              </a:lvl3pPr>
              <a:lvl4pPr marL="1714500" defTabSz="762000">
                <a:defRPr>
                  <a:solidFill>
                    <a:schemeClr val="tx1"/>
                  </a:solidFill>
                  <a:latin typeface="Arial" charset="0"/>
                  <a:cs typeface="Arial" charset="0"/>
                </a:defRPr>
              </a:lvl4pPr>
              <a:lvl5pPr marL="2286000" defTabSz="762000">
                <a:defRPr>
                  <a:solidFill>
                    <a:schemeClr val="tx1"/>
                  </a:solidFill>
                  <a:latin typeface="Arial" charset="0"/>
                  <a:cs typeface="Arial" charset="0"/>
                </a:defRPr>
              </a:lvl5pPr>
              <a:lvl6pPr marL="2743200" defTabSz="762000" fontAlgn="base">
                <a:spcBef>
                  <a:spcPct val="0"/>
                </a:spcBef>
                <a:spcAft>
                  <a:spcPct val="0"/>
                </a:spcAft>
                <a:defRPr>
                  <a:solidFill>
                    <a:schemeClr val="tx1"/>
                  </a:solidFill>
                  <a:latin typeface="Arial" charset="0"/>
                  <a:cs typeface="Arial" charset="0"/>
                </a:defRPr>
              </a:lvl6pPr>
              <a:lvl7pPr marL="3200400" defTabSz="762000" fontAlgn="base">
                <a:spcBef>
                  <a:spcPct val="0"/>
                </a:spcBef>
                <a:spcAft>
                  <a:spcPct val="0"/>
                </a:spcAft>
                <a:defRPr>
                  <a:solidFill>
                    <a:schemeClr val="tx1"/>
                  </a:solidFill>
                  <a:latin typeface="Arial" charset="0"/>
                  <a:cs typeface="Arial" charset="0"/>
                </a:defRPr>
              </a:lvl7pPr>
              <a:lvl8pPr marL="3657600" defTabSz="762000" fontAlgn="base">
                <a:spcBef>
                  <a:spcPct val="0"/>
                </a:spcBef>
                <a:spcAft>
                  <a:spcPct val="0"/>
                </a:spcAft>
                <a:defRPr>
                  <a:solidFill>
                    <a:schemeClr val="tx1"/>
                  </a:solidFill>
                  <a:latin typeface="Arial" charset="0"/>
                  <a:cs typeface="Arial" charset="0"/>
                </a:defRPr>
              </a:lvl8pPr>
              <a:lvl9pPr marL="4114800" defTabSz="762000" fontAlgn="base">
                <a:spcBef>
                  <a:spcPct val="0"/>
                </a:spcBef>
                <a:spcAft>
                  <a:spcPct val="0"/>
                </a:spcAft>
                <a:defRPr>
                  <a:solidFill>
                    <a:schemeClr val="tx1"/>
                  </a:solidFill>
                  <a:latin typeface="Arial" charset="0"/>
                  <a:cs typeface="Arial" charset="0"/>
                </a:defRPr>
              </a:lvl9pPr>
            </a:lstStyle>
            <a:p>
              <a:pPr eaLnBrk="0" hangingPunct="0">
                <a:spcBef>
                  <a:spcPts val="0"/>
                </a:spcBef>
              </a:pPr>
              <a:r>
                <a:rPr lang="en-US" altLang="en-US" sz="1000" dirty="0" err="1">
                  <a:ea typeface="ヒラギノ角ゴ Pro W3" pitchFamily="1" charset="-128"/>
                </a:rPr>
                <a:t>Petición</a:t>
              </a:r>
              <a:r>
                <a:rPr lang="en-US" altLang="en-US" sz="1000" dirty="0">
                  <a:ea typeface="ヒラギノ角ゴ Pro W3" pitchFamily="1" charset="-128"/>
                </a:rPr>
                <a:t> de </a:t>
              </a:r>
              <a:r>
                <a:rPr lang="en-US" altLang="en-US" sz="1000" dirty="0" err="1">
                  <a:ea typeface="ヒラギノ角ゴ Pro W3" pitchFamily="1" charset="-128"/>
                </a:rPr>
                <a:t>búsqueda</a:t>
              </a:r>
              <a:r>
                <a:rPr lang="en-US" altLang="en-US" sz="1000" dirty="0">
                  <a:ea typeface="ヒラギノ角ゴ Pro W3" pitchFamily="1" charset="-128"/>
                </a:rPr>
                <a:t> </a:t>
              </a:r>
              <a:r>
                <a:rPr lang="en-US" altLang="en-US" sz="1000" dirty="0" err="1">
                  <a:ea typeface="ヒラギノ角ゴ Pro W3" pitchFamily="1" charset="-128"/>
                </a:rPr>
                <a:t>internacional</a:t>
              </a:r>
              <a:r>
                <a:rPr lang="en-US" altLang="en-US" sz="1000" dirty="0">
                  <a:ea typeface="ヒラギノ角ゴ Pro W3" pitchFamily="1" charset="-128"/>
                </a:rPr>
                <a:t> </a:t>
              </a:r>
            </a:p>
            <a:p>
              <a:pPr eaLnBrk="0" hangingPunct="0">
                <a:spcBef>
                  <a:spcPts val="0"/>
                </a:spcBef>
              </a:pPr>
              <a:r>
                <a:rPr lang="en-US" altLang="en-US" sz="1000" dirty="0" err="1">
                  <a:ea typeface="ヒラギノ角ゴ Pro W3" pitchFamily="1" charset="-128"/>
                </a:rPr>
                <a:t>suplementaria</a:t>
              </a:r>
              <a:r>
                <a:rPr lang="en-US" altLang="en-US" sz="1000" dirty="0">
                  <a:ea typeface="ヒラギノ角ゴ Pro W3" pitchFamily="1" charset="-128"/>
                </a:rPr>
                <a:t> (</a:t>
              </a:r>
              <a:r>
                <a:rPr lang="en-US" altLang="en-US" sz="1000" dirty="0" err="1">
                  <a:ea typeface="ヒラギノ角ゴ Pro W3" pitchFamily="1" charset="-128"/>
                </a:rPr>
                <a:t>opcional</a:t>
              </a:r>
              <a:r>
                <a:rPr lang="en-US" altLang="en-US" sz="1000" dirty="0">
                  <a:ea typeface="ヒラギノ角ゴ Pro W3" pitchFamily="1" charset="-128"/>
                </a:rPr>
                <a:t>)</a:t>
              </a:r>
            </a:p>
          </p:txBody>
        </p:sp>
        <p:sp>
          <p:nvSpPr>
            <p:cNvPr id="6" name="Rectangle 5"/>
            <p:cNvSpPr>
              <a:spLocks noChangeArrowheads="1"/>
            </p:cNvSpPr>
            <p:nvPr/>
          </p:nvSpPr>
          <p:spPr bwMode="auto">
            <a:xfrm>
              <a:off x="13" y="2163"/>
              <a:ext cx="401" cy="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800">
                  <a:ea typeface="ヒラギノ角ゴ Pro W3" pitchFamily="1" charset="-128"/>
                </a:rPr>
                <a:t>(</a:t>
              </a:r>
              <a:r>
                <a:rPr lang="en-US" altLang="en-US" sz="1000">
                  <a:ea typeface="ヒラギノ角ゴ Pro W3" pitchFamily="1" charset="-128"/>
                </a:rPr>
                <a:t>meses)</a:t>
              </a:r>
              <a:endParaRPr lang="en-US" altLang="en-US" sz="1200">
                <a:ea typeface="ヒラギノ角ゴ Pro W3" pitchFamily="1" charset="-128"/>
              </a:endParaRPr>
            </a:p>
          </p:txBody>
        </p:sp>
        <p:sp>
          <p:nvSpPr>
            <p:cNvPr id="7" name="Rectangle 6"/>
            <p:cNvSpPr>
              <a:spLocks noChangeArrowheads="1"/>
            </p:cNvSpPr>
            <p:nvPr/>
          </p:nvSpPr>
          <p:spPr bwMode="auto">
            <a:xfrm>
              <a:off x="901" y="1773"/>
              <a:ext cx="764" cy="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r>
                <a:rPr lang="en-US" altLang="en-US" sz="1000">
                  <a:ea typeface="ヒラギノ角ゴ Pro W3" pitchFamily="1" charset="-128"/>
                </a:rPr>
                <a:t>Presentación PCT</a:t>
              </a:r>
            </a:p>
          </p:txBody>
        </p:sp>
        <p:sp>
          <p:nvSpPr>
            <p:cNvPr id="8" name="Rectangle 7"/>
            <p:cNvSpPr>
              <a:spLocks noChangeArrowheads="1"/>
            </p:cNvSpPr>
            <p:nvPr/>
          </p:nvSpPr>
          <p:spPr bwMode="auto">
            <a:xfrm>
              <a:off x="1483" y="2151"/>
              <a:ext cx="224"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1200">
                  <a:ea typeface="ヒラギノ角ゴ Pro W3" pitchFamily="1" charset="-128"/>
                </a:rPr>
                <a:t>12</a:t>
              </a:r>
              <a:endParaRPr lang="en-US" altLang="en-US" sz="1400">
                <a:ea typeface="ヒラギノ角ゴ Pro W3" pitchFamily="1" charset="-128"/>
              </a:endParaRPr>
            </a:p>
          </p:txBody>
        </p:sp>
        <p:sp>
          <p:nvSpPr>
            <p:cNvPr id="9" name="Rectangle 8"/>
            <p:cNvSpPr>
              <a:spLocks noChangeArrowheads="1"/>
            </p:cNvSpPr>
            <p:nvPr/>
          </p:nvSpPr>
          <p:spPr bwMode="auto">
            <a:xfrm>
              <a:off x="434" y="2153"/>
              <a:ext cx="171"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1200">
                  <a:ea typeface="ヒラギノ角ゴ Pro W3" pitchFamily="1" charset="-128"/>
                </a:rPr>
                <a:t>0</a:t>
              </a:r>
              <a:endParaRPr lang="en-US" altLang="en-US" sz="1400">
                <a:ea typeface="ヒラギノ角ゴ Pro W3" pitchFamily="1" charset="-128"/>
              </a:endParaRPr>
            </a:p>
          </p:txBody>
        </p:sp>
        <p:sp>
          <p:nvSpPr>
            <p:cNvPr id="10" name="Rectangle 9"/>
            <p:cNvSpPr>
              <a:spLocks noChangeArrowheads="1"/>
            </p:cNvSpPr>
            <p:nvPr/>
          </p:nvSpPr>
          <p:spPr bwMode="auto">
            <a:xfrm>
              <a:off x="4446" y="1811"/>
              <a:ext cx="224"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1200">
                  <a:ea typeface="ヒラギノ角ゴ Pro W3" pitchFamily="1" charset="-128"/>
                </a:rPr>
                <a:t>30</a:t>
              </a:r>
              <a:endParaRPr lang="en-US" altLang="en-US" sz="1400">
                <a:ea typeface="ヒラギノ角ゴ Pro W3" pitchFamily="1" charset="-128"/>
              </a:endParaRPr>
            </a:p>
          </p:txBody>
        </p:sp>
        <p:sp>
          <p:nvSpPr>
            <p:cNvPr id="11" name="Line 10"/>
            <p:cNvSpPr>
              <a:spLocks noChangeShapeType="1"/>
            </p:cNvSpPr>
            <p:nvPr/>
          </p:nvSpPr>
          <p:spPr bwMode="auto">
            <a:xfrm>
              <a:off x="520" y="2386"/>
              <a:ext cx="39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11"/>
            <p:cNvSpPr>
              <a:spLocks noChangeShapeType="1"/>
            </p:cNvSpPr>
            <p:nvPr/>
          </p:nvSpPr>
          <p:spPr bwMode="auto">
            <a:xfrm flipV="1">
              <a:off x="1590" y="2306"/>
              <a:ext cx="0" cy="8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12"/>
            <p:cNvSpPr>
              <a:spLocks noChangeArrowheads="1"/>
            </p:cNvSpPr>
            <p:nvPr/>
          </p:nvSpPr>
          <p:spPr bwMode="auto">
            <a:xfrm>
              <a:off x="1642" y="1238"/>
              <a:ext cx="821" cy="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r>
                <a:rPr lang="en-US" altLang="en-US" sz="1000">
                  <a:ea typeface="ヒラギノ角ゴ Pro W3" pitchFamily="1" charset="-128"/>
                </a:rPr>
                <a:t>Informe de búsqueda internacional (ISR) y opinión escrita (WO) de la ISA</a:t>
              </a:r>
            </a:p>
          </p:txBody>
        </p:sp>
        <p:sp>
          <p:nvSpPr>
            <p:cNvPr id="14" name="Rectangle 13"/>
            <p:cNvSpPr>
              <a:spLocks noChangeArrowheads="1"/>
            </p:cNvSpPr>
            <p:nvPr/>
          </p:nvSpPr>
          <p:spPr bwMode="auto">
            <a:xfrm>
              <a:off x="2245" y="2165"/>
              <a:ext cx="224"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1200">
                  <a:ea typeface="ヒラギノ角ゴ Pro W3" pitchFamily="1" charset="-128"/>
                </a:rPr>
                <a:t>16</a:t>
              </a:r>
              <a:endParaRPr lang="en-US" altLang="en-US" sz="1400">
                <a:ea typeface="ヒラギノ角ゴ Pro W3" pitchFamily="1" charset="-128"/>
              </a:endParaRPr>
            </a:p>
          </p:txBody>
        </p:sp>
        <p:sp>
          <p:nvSpPr>
            <p:cNvPr id="15" name="Rectangle 14"/>
            <p:cNvSpPr>
              <a:spLocks noChangeArrowheads="1"/>
            </p:cNvSpPr>
            <p:nvPr/>
          </p:nvSpPr>
          <p:spPr bwMode="auto">
            <a:xfrm>
              <a:off x="2518" y="2168"/>
              <a:ext cx="224"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1200">
                  <a:ea typeface="ヒラギノ角ゴ Pro W3" pitchFamily="1" charset="-128"/>
                </a:rPr>
                <a:t>18</a:t>
              </a:r>
              <a:endParaRPr lang="en-US" altLang="en-US" sz="1400">
                <a:ea typeface="ヒラギノ角ゴ Pro W3" pitchFamily="1" charset="-128"/>
              </a:endParaRPr>
            </a:p>
          </p:txBody>
        </p:sp>
        <p:sp>
          <p:nvSpPr>
            <p:cNvPr id="16" name="Line 15"/>
            <p:cNvSpPr>
              <a:spLocks noChangeShapeType="1"/>
            </p:cNvSpPr>
            <p:nvPr/>
          </p:nvSpPr>
          <p:spPr bwMode="auto">
            <a:xfrm flipV="1">
              <a:off x="2638" y="2314"/>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Text Box 16"/>
            <p:cNvSpPr txBox="1">
              <a:spLocks noChangeArrowheads="1"/>
            </p:cNvSpPr>
            <p:nvPr/>
          </p:nvSpPr>
          <p:spPr bwMode="auto">
            <a:xfrm>
              <a:off x="1633" y="1092"/>
              <a:ext cx="107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altLang="en-US" sz="1000">
                  <a:ea typeface="ヒラギノ角ゴ Pro W3" pitchFamily="1" charset="-128"/>
                </a:rPr>
                <a:t>Publicación internacional</a:t>
              </a:r>
            </a:p>
          </p:txBody>
        </p:sp>
        <p:sp>
          <p:nvSpPr>
            <p:cNvPr id="18" name="Line 17"/>
            <p:cNvSpPr>
              <a:spLocks noChangeShapeType="1"/>
            </p:cNvSpPr>
            <p:nvPr/>
          </p:nvSpPr>
          <p:spPr bwMode="auto">
            <a:xfrm flipV="1">
              <a:off x="520" y="2302"/>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 name="Group 18"/>
            <p:cNvGrpSpPr>
              <a:grpSpLocks/>
            </p:cNvGrpSpPr>
            <p:nvPr/>
          </p:nvGrpSpPr>
          <p:grpSpPr bwMode="auto">
            <a:xfrm>
              <a:off x="4413" y="2024"/>
              <a:ext cx="380" cy="727"/>
              <a:chOff x="4047" y="342"/>
              <a:chExt cx="651" cy="1134"/>
            </a:xfrm>
          </p:grpSpPr>
          <p:sp>
            <p:nvSpPr>
              <p:cNvPr id="52" name="Line 19"/>
              <p:cNvSpPr>
                <a:spLocks noChangeShapeType="1"/>
              </p:cNvSpPr>
              <p:nvPr/>
            </p:nvSpPr>
            <p:spPr bwMode="auto">
              <a:xfrm rot="189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Line 2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Line 2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Line 2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Line 23"/>
              <p:cNvSpPr>
                <a:spLocks noChangeShapeType="1"/>
              </p:cNvSpPr>
              <p:nvPr/>
            </p:nvSpPr>
            <p:spPr bwMode="auto">
              <a:xfrm rot="207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Line 24"/>
              <p:cNvSpPr>
                <a:spLocks noChangeShapeType="1"/>
              </p:cNvSpPr>
              <p:nvPr/>
            </p:nvSpPr>
            <p:spPr bwMode="auto">
              <a:xfrm rot="171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 name="Rectangle 25"/>
            <p:cNvSpPr>
              <a:spLocks noChangeArrowheads="1"/>
            </p:cNvSpPr>
            <p:nvPr/>
          </p:nvSpPr>
          <p:spPr bwMode="auto">
            <a:xfrm>
              <a:off x="458" y="1193"/>
              <a:ext cx="80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ts val="0"/>
                </a:spcBef>
              </a:pPr>
              <a:r>
                <a:rPr lang="en-US" altLang="en-US" sz="1000" dirty="0" err="1">
                  <a:ea typeface="ヒラギノ角ゴ Pro W3" pitchFamily="1" charset="-128"/>
                </a:rPr>
                <a:t>Presentación</a:t>
              </a:r>
              <a:endParaRPr lang="en-US" altLang="en-US" sz="1000" dirty="0">
                <a:ea typeface="ヒラギノ角ゴ Pro W3" pitchFamily="1" charset="-128"/>
              </a:endParaRPr>
            </a:p>
            <a:p>
              <a:pPr eaLnBrk="0" hangingPunct="0">
                <a:spcBef>
                  <a:spcPts val="0"/>
                </a:spcBef>
              </a:pPr>
              <a:r>
                <a:rPr lang="en-US" altLang="en-US" sz="1000" dirty="0" err="1">
                  <a:ea typeface="ヒラギノ角ゴ Pro W3" pitchFamily="1" charset="-128"/>
                </a:rPr>
                <a:t>nacional</a:t>
              </a:r>
              <a:r>
                <a:rPr lang="en-US" altLang="en-US" sz="1000" dirty="0">
                  <a:ea typeface="ヒラギノ角ゴ Pro W3" pitchFamily="1" charset="-128"/>
                </a:rPr>
                <a:t>/</a:t>
              </a:r>
              <a:br>
                <a:rPr lang="en-US" altLang="en-US" sz="1000" dirty="0">
                  <a:ea typeface="ヒラギノ角ゴ Pro W3" pitchFamily="1" charset="-128"/>
                </a:rPr>
              </a:br>
              <a:r>
                <a:rPr lang="en-US" altLang="en-US" sz="1000" dirty="0">
                  <a:ea typeface="ヒラギノ角ゴ Pro W3" pitchFamily="1" charset="-128"/>
                </a:rPr>
                <a:t>regional/PCT</a:t>
              </a:r>
            </a:p>
            <a:p>
              <a:pPr eaLnBrk="0" hangingPunct="0">
                <a:spcBef>
                  <a:spcPts val="0"/>
                </a:spcBef>
              </a:pPr>
              <a:r>
                <a:rPr lang="en-US" altLang="en-US" sz="1000" dirty="0">
                  <a:ea typeface="ヒラギノ角ゴ Pro W3" pitchFamily="1" charset="-128"/>
                </a:rPr>
                <a:t>(</a:t>
              </a:r>
              <a:r>
                <a:rPr lang="en-US" altLang="en-US" sz="1000" dirty="0" err="1">
                  <a:ea typeface="ヒラギノ角ゴ Pro W3" pitchFamily="1" charset="-128"/>
                </a:rPr>
                <a:t>fecha</a:t>
              </a:r>
              <a:r>
                <a:rPr lang="en-US" altLang="en-US" sz="1000" dirty="0">
                  <a:ea typeface="ヒラギノ角ゴ Pro W3" pitchFamily="1" charset="-128"/>
                </a:rPr>
                <a:t> de </a:t>
              </a:r>
              <a:r>
                <a:rPr lang="en-US" altLang="en-US" sz="1000" dirty="0" err="1">
                  <a:ea typeface="ヒラギノ角ゴ Pro W3" pitchFamily="1" charset="-128"/>
                </a:rPr>
                <a:t>prioridad</a:t>
              </a:r>
              <a:r>
                <a:rPr lang="en-US" altLang="en-US" sz="1000" dirty="0">
                  <a:ea typeface="ヒラギノ角ゴ Pro W3" pitchFamily="1" charset="-128"/>
                </a:rPr>
                <a:t>)</a:t>
              </a:r>
            </a:p>
          </p:txBody>
        </p:sp>
        <p:sp>
          <p:nvSpPr>
            <p:cNvPr id="21" name="Line 26"/>
            <p:cNvSpPr>
              <a:spLocks noChangeShapeType="1"/>
            </p:cNvSpPr>
            <p:nvPr/>
          </p:nvSpPr>
          <p:spPr bwMode="auto">
            <a:xfrm>
              <a:off x="515" y="1647"/>
              <a:ext cx="0" cy="511"/>
            </a:xfrm>
            <a:prstGeom prst="line">
              <a:avLst/>
            </a:prstGeom>
            <a:noFill/>
            <a:ln w="9525">
              <a:solidFill>
                <a:schemeClr val="tx1"/>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27"/>
            <p:cNvSpPr>
              <a:spLocks noChangeShapeType="1"/>
            </p:cNvSpPr>
            <p:nvPr/>
          </p:nvSpPr>
          <p:spPr bwMode="auto">
            <a:xfrm>
              <a:off x="1589" y="1924"/>
              <a:ext cx="0" cy="240"/>
            </a:xfrm>
            <a:prstGeom prst="line">
              <a:avLst/>
            </a:prstGeom>
            <a:noFill/>
            <a:ln w="9525">
              <a:solidFill>
                <a:schemeClr val="tx1"/>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28"/>
            <p:cNvSpPr>
              <a:spLocks noChangeShapeType="1"/>
            </p:cNvSpPr>
            <p:nvPr/>
          </p:nvSpPr>
          <p:spPr bwMode="auto">
            <a:xfrm>
              <a:off x="2355" y="1787"/>
              <a:ext cx="0" cy="396"/>
            </a:xfrm>
            <a:prstGeom prst="line">
              <a:avLst/>
            </a:prstGeom>
            <a:noFill/>
            <a:ln w="9525">
              <a:solidFill>
                <a:schemeClr val="tx1"/>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29"/>
            <p:cNvSpPr>
              <a:spLocks noChangeShapeType="1"/>
            </p:cNvSpPr>
            <p:nvPr/>
          </p:nvSpPr>
          <p:spPr bwMode="auto">
            <a:xfrm>
              <a:off x="2649" y="1233"/>
              <a:ext cx="0" cy="939"/>
            </a:xfrm>
            <a:prstGeom prst="line">
              <a:avLst/>
            </a:prstGeom>
            <a:noFill/>
            <a:ln w="9525">
              <a:solidFill>
                <a:schemeClr val="tx1"/>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30"/>
            <p:cNvSpPr>
              <a:spLocks noChangeShapeType="1"/>
            </p:cNvSpPr>
            <p:nvPr/>
          </p:nvSpPr>
          <p:spPr bwMode="auto">
            <a:xfrm flipV="1">
              <a:off x="1781" y="1232"/>
              <a:ext cx="86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31"/>
            <p:cNvSpPr>
              <a:spLocks noChangeShapeType="1"/>
            </p:cNvSpPr>
            <p:nvPr/>
          </p:nvSpPr>
          <p:spPr bwMode="auto">
            <a:xfrm>
              <a:off x="2648" y="2449"/>
              <a:ext cx="0" cy="497"/>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Rectangle 32"/>
            <p:cNvSpPr>
              <a:spLocks noChangeArrowheads="1"/>
            </p:cNvSpPr>
            <p:nvPr/>
          </p:nvSpPr>
          <p:spPr bwMode="auto">
            <a:xfrm>
              <a:off x="4679" y="1858"/>
              <a:ext cx="84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algn="ctr" eaLnBrk="0" hangingPunct="0">
                <a:spcBef>
                  <a:spcPts val="0"/>
                </a:spcBef>
              </a:pPr>
              <a:r>
                <a:rPr lang="en-US" altLang="en-US" sz="1000" dirty="0" err="1">
                  <a:ea typeface="ヒラギノ角ゴ Pro W3" pitchFamily="1" charset="-128"/>
                </a:rPr>
                <a:t>Entrada</a:t>
              </a:r>
              <a:r>
                <a:rPr lang="en-US" altLang="en-US" sz="1000" dirty="0">
                  <a:ea typeface="ヒラギノ角ゴ Pro W3" pitchFamily="1" charset="-128"/>
                </a:rPr>
                <a:t> en</a:t>
              </a:r>
            </a:p>
            <a:p>
              <a:pPr algn="ctr" eaLnBrk="0" hangingPunct="0">
                <a:spcBef>
                  <a:spcPts val="0"/>
                </a:spcBef>
              </a:pPr>
              <a:r>
                <a:rPr lang="en-US" altLang="en-US" sz="1000" dirty="0" err="1">
                  <a:ea typeface="ヒラギノ角ゴ Pro W3" pitchFamily="1" charset="-128"/>
                </a:rPr>
                <a:t>fase</a:t>
              </a:r>
              <a:r>
                <a:rPr lang="en-US" altLang="en-US" sz="1000" dirty="0">
                  <a:ea typeface="ヒラギノ角ゴ Pro W3" pitchFamily="1" charset="-128"/>
                </a:rPr>
                <a:t> </a:t>
              </a:r>
              <a:r>
                <a:rPr lang="en-US" altLang="en-US" sz="1000" dirty="0" err="1">
                  <a:ea typeface="ヒラギノ角ゴ Pro W3" pitchFamily="1" charset="-128"/>
                </a:rPr>
                <a:t>nacional</a:t>
              </a:r>
              <a:endParaRPr lang="en-US" altLang="en-US" sz="1400" dirty="0">
                <a:ea typeface="ヒラギノ角ゴ Pro W3" pitchFamily="1" charset="-128"/>
              </a:endParaRPr>
            </a:p>
          </p:txBody>
        </p:sp>
        <p:sp>
          <p:nvSpPr>
            <p:cNvPr id="28" name="Line 33"/>
            <p:cNvSpPr>
              <a:spLocks noChangeShapeType="1"/>
            </p:cNvSpPr>
            <p:nvPr/>
          </p:nvSpPr>
          <p:spPr bwMode="auto">
            <a:xfrm>
              <a:off x="963" y="1917"/>
              <a:ext cx="616" cy="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Line 34"/>
            <p:cNvSpPr>
              <a:spLocks noChangeShapeType="1"/>
            </p:cNvSpPr>
            <p:nvPr/>
          </p:nvSpPr>
          <p:spPr bwMode="auto">
            <a:xfrm flipV="1">
              <a:off x="2354" y="2312"/>
              <a:ext cx="0" cy="7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Rectangle 35"/>
            <p:cNvSpPr>
              <a:spLocks noChangeArrowheads="1"/>
            </p:cNvSpPr>
            <p:nvPr/>
          </p:nvSpPr>
          <p:spPr bwMode="auto">
            <a:xfrm>
              <a:off x="4637" y="2535"/>
              <a:ext cx="936"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spcBef>
                  <a:spcPts val="0"/>
                </a:spcBef>
              </a:pPr>
              <a:r>
                <a:rPr lang="en-US" altLang="en-US" sz="1000" dirty="0">
                  <a:ea typeface="ヒラギノ角ゴ Pro W3" pitchFamily="1" charset="-128"/>
                </a:rPr>
                <a:t>La IB </a:t>
              </a:r>
              <a:r>
                <a:rPr lang="en-US" altLang="en-US" sz="1000" dirty="0" err="1">
                  <a:ea typeface="ヒラギノ角ゴ Pro W3" pitchFamily="1" charset="-128"/>
                </a:rPr>
                <a:t>comunica</a:t>
              </a:r>
              <a:endParaRPr lang="en-US" altLang="en-US" sz="1000" dirty="0">
                <a:ea typeface="ヒラギノ角ゴ Pro W3" pitchFamily="1" charset="-128"/>
              </a:endParaRPr>
            </a:p>
            <a:p>
              <a:pPr algn="ctr" eaLnBrk="0" hangingPunct="0">
                <a:spcBef>
                  <a:spcPts val="0"/>
                </a:spcBef>
              </a:pPr>
              <a:r>
                <a:rPr lang="en-US" altLang="en-US" sz="1000" dirty="0">
                  <a:ea typeface="ヒラギノ角ゴ Pro W3" pitchFamily="1" charset="-128"/>
                </a:rPr>
                <a:t>el IPRP (</a:t>
              </a:r>
              <a:r>
                <a:rPr lang="en-US" altLang="en-US" sz="1000" dirty="0" err="1">
                  <a:ea typeface="ヒラギノ角ゴ Pro W3" pitchFamily="1" charset="-128"/>
                </a:rPr>
                <a:t>Capítulo</a:t>
              </a:r>
              <a:r>
                <a:rPr lang="en-US" altLang="en-US" sz="1000" dirty="0">
                  <a:ea typeface="ヒラギノ角ゴ Pro W3" pitchFamily="1" charset="-128"/>
                </a:rPr>
                <a:t> I o II)</a:t>
              </a:r>
            </a:p>
            <a:p>
              <a:pPr algn="ctr" eaLnBrk="0" hangingPunct="0">
                <a:spcBef>
                  <a:spcPts val="0"/>
                </a:spcBef>
              </a:pPr>
              <a:r>
                <a:rPr lang="en-US" altLang="en-US" sz="1000" dirty="0">
                  <a:ea typeface="ヒラギノ角ゴ Pro W3" pitchFamily="1" charset="-128"/>
                </a:rPr>
                <a:t>a </a:t>
              </a:r>
              <a:r>
                <a:rPr lang="en-US" altLang="en-US" sz="1000" dirty="0" err="1">
                  <a:ea typeface="ヒラギノ角ゴ Pro W3" pitchFamily="1" charset="-128"/>
                </a:rPr>
                <a:t>las</a:t>
              </a:r>
              <a:r>
                <a:rPr lang="en-US" altLang="en-US" sz="1000" dirty="0">
                  <a:ea typeface="ヒラギノ角ゴ Pro W3" pitchFamily="1" charset="-128"/>
                </a:rPr>
                <a:t> DOs</a:t>
              </a:r>
              <a:endParaRPr lang="en-US" altLang="en-US" sz="1400" dirty="0">
                <a:ea typeface="ヒラギノ角ゴ Pro W3" pitchFamily="1" charset="-128"/>
              </a:endParaRPr>
            </a:p>
          </p:txBody>
        </p:sp>
        <p:sp>
          <p:nvSpPr>
            <p:cNvPr id="31" name="Line 36"/>
            <p:cNvSpPr>
              <a:spLocks noChangeShapeType="1"/>
            </p:cNvSpPr>
            <p:nvPr/>
          </p:nvSpPr>
          <p:spPr bwMode="auto">
            <a:xfrm flipV="1">
              <a:off x="2822" y="2306"/>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Rectangle 37"/>
            <p:cNvSpPr>
              <a:spLocks noChangeArrowheads="1"/>
            </p:cNvSpPr>
            <p:nvPr/>
          </p:nvSpPr>
          <p:spPr bwMode="auto">
            <a:xfrm>
              <a:off x="2710" y="2160"/>
              <a:ext cx="224"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1200">
                  <a:ea typeface="ヒラギノ角ゴ Pro W3" pitchFamily="1" charset="-128"/>
                </a:rPr>
                <a:t>19</a:t>
              </a:r>
              <a:endParaRPr lang="en-US" altLang="en-US" sz="1400">
                <a:ea typeface="ヒラギノ角ゴ Pro W3" pitchFamily="1" charset="-128"/>
              </a:endParaRPr>
            </a:p>
          </p:txBody>
        </p:sp>
        <p:sp>
          <p:nvSpPr>
            <p:cNvPr id="33" name="Line 38"/>
            <p:cNvSpPr>
              <a:spLocks noChangeShapeType="1"/>
            </p:cNvSpPr>
            <p:nvPr/>
          </p:nvSpPr>
          <p:spPr bwMode="auto">
            <a:xfrm>
              <a:off x="2825" y="1110"/>
              <a:ext cx="0" cy="1071"/>
            </a:xfrm>
            <a:prstGeom prst="line">
              <a:avLst/>
            </a:prstGeom>
            <a:noFill/>
            <a:ln w="9525">
              <a:solidFill>
                <a:schemeClr val="tx1"/>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Line 39"/>
            <p:cNvSpPr>
              <a:spLocks noChangeShapeType="1"/>
            </p:cNvSpPr>
            <p:nvPr/>
          </p:nvSpPr>
          <p:spPr bwMode="auto">
            <a:xfrm flipV="1">
              <a:off x="2833" y="1105"/>
              <a:ext cx="122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Line 40"/>
            <p:cNvSpPr>
              <a:spLocks noChangeShapeType="1"/>
            </p:cNvSpPr>
            <p:nvPr/>
          </p:nvSpPr>
          <p:spPr bwMode="auto">
            <a:xfrm flipV="1">
              <a:off x="3207" y="2313"/>
              <a:ext cx="0" cy="7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Rectangle 41"/>
            <p:cNvSpPr>
              <a:spLocks noChangeArrowheads="1"/>
            </p:cNvSpPr>
            <p:nvPr/>
          </p:nvSpPr>
          <p:spPr bwMode="auto">
            <a:xfrm>
              <a:off x="3089" y="2144"/>
              <a:ext cx="224"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1200">
                  <a:ea typeface="ヒラギノ角ゴ Pro W3" pitchFamily="1" charset="-128"/>
                </a:rPr>
                <a:t>22</a:t>
              </a:r>
            </a:p>
          </p:txBody>
        </p:sp>
        <p:sp>
          <p:nvSpPr>
            <p:cNvPr id="37" name="Line 42"/>
            <p:cNvSpPr>
              <a:spLocks noChangeShapeType="1"/>
            </p:cNvSpPr>
            <p:nvPr/>
          </p:nvSpPr>
          <p:spPr bwMode="auto">
            <a:xfrm flipV="1">
              <a:off x="4239" y="2321"/>
              <a:ext cx="0" cy="6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Rectangle 43"/>
            <p:cNvSpPr>
              <a:spLocks noChangeArrowheads="1"/>
            </p:cNvSpPr>
            <p:nvPr/>
          </p:nvSpPr>
          <p:spPr bwMode="auto">
            <a:xfrm>
              <a:off x="4130" y="2155"/>
              <a:ext cx="224"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r>
                <a:rPr lang="en-US" altLang="en-US" sz="1200">
                  <a:ea typeface="ヒラギノ角ゴ Pro W3" pitchFamily="1" charset="-128"/>
                </a:rPr>
                <a:t>28</a:t>
              </a:r>
              <a:endParaRPr lang="en-US" altLang="en-US" sz="1400">
                <a:ea typeface="ヒラギノ角ゴ Pro W3" pitchFamily="1" charset="-128"/>
              </a:endParaRPr>
            </a:p>
          </p:txBody>
        </p:sp>
        <p:sp>
          <p:nvSpPr>
            <p:cNvPr id="39" name="Line 44"/>
            <p:cNvSpPr>
              <a:spLocks noChangeShapeType="1"/>
            </p:cNvSpPr>
            <p:nvPr/>
          </p:nvSpPr>
          <p:spPr bwMode="auto">
            <a:xfrm flipH="1">
              <a:off x="4242" y="2416"/>
              <a:ext cx="0" cy="465"/>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Line 45"/>
            <p:cNvSpPr>
              <a:spLocks noChangeShapeType="1"/>
            </p:cNvSpPr>
            <p:nvPr/>
          </p:nvSpPr>
          <p:spPr bwMode="auto">
            <a:xfrm flipV="1">
              <a:off x="523" y="1648"/>
              <a:ext cx="69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Line 46"/>
            <p:cNvSpPr>
              <a:spLocks noChangeShapeType="1"/>
            </p:cNvSpPr>
            <p:nvPr/>
          </p:nvSpPr>
          <p:spPr bwMode="auto">
            <a:xfrm flipV="1">
              <a:off x="1701" y="1773"/>
              <a:ext cx="6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47"/>
            <p:cNvSpPr>
              <a:spLocks noChangeShapeType="1"/>
            </p:cNvSpPr>
            <p:nvPr/>
          </p:nvSpPr>
          <p:spPr bwMode="auto">
            <a:xfrm>
              <a:off x="1659" y="2944"/>
              <a:ext cx="997"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48"/>
            <p:cNvSpPr>
              <a:spLocks noChangeShapeType="1"/>
            </p:cNvSpPr>
            <p:nvPr/>
          </p:nvSpPr>
          <p:spPr bwMode="auto">
            <a:xfrm flipH="1">
              <a:off x="3201" y="2442"/>
              <a:ext cx="9" cy="1124"/>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Line 49"/>
            <p:cNvSpPr>
              <a:spLocks noChangeShapeType="1"/>
            </p:cNvSpPr>
            <p:nvPr/>
          </p:nvSpPr>
          <p:spPr bwMode="auto">
            <a:xfrm>
              <a:off x="1831" y="3572"/>
              <a:ext cx="1367"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50"/>
            <p:cNvSpPr>
              <a:spLocks noChangeShapeType="1"/>
            </p:cNvSpPr>
            <p:nvPr/>
          </p:nvSpPr>
          <p:spPr bwMode="auto">
            <a:xfrm>
              <a:off x="3483" y="2874"/>
              <a:ext cx="759"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Text Box 51"/>
            <p:cNvSpPr txBox="1">
              <a:spLocks noChangeArrowheads="1"/>
            </p:cNvSpPr>
            <p:nvPr/>
          </p:nvSpPr>
          <p:spPr bwMode="auto">
            <a:xfrm>
              <a:off x="1776" y="3137"/>
              <a:ext cx="1451"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ts val="0"/>
                </a:spcBef>
              </a:pPr>
              <a:r>
                <a:rPr lang="en-US" altLang="en-US" sz="1000" dirty="0" err="1">
                  <a:ea typeface="ヒラギノ角ゴ Pro W3" pitchFamily="1" charset="-128"/>
                </a:rPr>
                <a:t>Presentación</a:t>
              </a:r>
              <a:r>
                <a:rPr lang="en-US" altLang="en-US" sz="1000" dirty="0">
                  <a:ea typeface="ヒラギノ角ゴ Pro W3" pitchFamily="1" charset="-128"/>
                </a:rPr>
                <a:t> de </a:t>
              </a:r>
              <a:r>
                <a:rPr lang="en-US" altLang="en-US" sz="1000" dirty="0" err="1">
                  <a:ea typeface="ヒラギノ角ゴ Pro W3" pitchFamily="1" charset="-128"/>
                </a:rPr>
                <a:t>solicitud</a:t>
              </a:r>
              <a:r>
                <a:rPr lang="en-US" altLang="en-US" sz="1000" dirty="0">
                  <a:ea typeface="ヒラギノ角ゴ Pro W3" pitchFamily="1" charset="-128"/>
                </a:rPr>
                <a:t> de </a:t>
              </a:r>
              <a:r>
                <a:rPr lang="en-US" altLang="en-US" sz="1000" dirty="0" err="1">
                  <a:ea typeface="ヒラギノ角ゴ Pro W3" pitchFamily="1" charset="-128"/>
                </a:rPr>
                <a:t>examen</a:t>
              </a:r>
              <a:r>
                <a:rPr lang="en-US" altLang="en-US" sz="1000" dirty="0">
                  <a:ea typeface="ヒラギノ角ゴ Pro W3" pitchFamily="1" charset="-128"/>
                </a:rPr>
                <a:t> </a:t>
              </a:r>
              <a:r>
                <a:rPr lang="en-US" altLang="en-US" sz="1000" dirty="0" err="1">
                  <a:ea typeface="ヒラギノ角ゴ Pro W3" pitchFamily="1" charset="-128"/>
                </a:rPr>
                <a:t>preliminar</a:t>
              </a:r>
              <a:r>
                <a:rPr lang="en-US" altLang="en-US" sz="1000" dirty="0">
                  <a:ea typeface="ヒラギノ角ゴ Pro W3" pitchFamily="1" charset="-128"/>
                </a:rPr>
                <a:t> </a:t>
              </a:r>
              <a:r>
                <a:rPr lang="en-US" altLang="en-US" sz="1000" dirty="0" err="1">
                  <a:ea typeface="ヒラギノ角ゴ Pro W3" pitchFamily="1" charset="-128"/>
                </a:rPr>
                <a:t>internacional</a:t>
              </a:r>
              <a:r>
                <a:rPr lang="en-US" altLang="en-US" sz="1000" dirty="0">
                  <a:ea typeface="ヒラギノ角ゴ Pro W3" pitchFamily="1" charset="-128"/>
                </a:rPr>
                <a:t> y de </a:t>
              </a:r>
              <a:r>
                <a:rPr lang="en-US" altLang="en-US" sz="1000" dirty="0" err="1">
                  <a:ea typeface="ヒラギノ角ゴ Pro W3" pitchFamily="1" charset="-128"/>
                </a:rPr>
                <a:t>argumentos</a:t>
              </a:r>
              <a:r>
                <a:rPr lang="en-US" altLang="en-US" sz="1000" dirty="0">
                  <a:ea typeface="ヒラギノ角ゴ Pro W3" pitchFamily="1" charset="-128"/>
                </a:rPr>
                <a:t> o </a:t>
              </a:r>
              <a:r>
                <a:rPr lang="en-US" altLang="en-US" sz="1000" dirty="0" err="1">
                  <a:ea typeface="ヒラギノ角ゴ Pro W3" pitchFamily="1" charset="-128"/>
                </a:rPr>
                <a:t>modificaciones</a:t>
              </a:r>
              <a:r>
                <a:rPr lang="en-US" altLang="en-US" sz="1000" dirty="0">
                  <a:ea typeface="ヒラギノ角ゴ Pro W3" pitchFamily="1" charset="-128"/>
                </a:rPr>
                <a:t> del </a:t>
              </a:r>
              <a:r>
                <a:rPr lang="en-US" altLang="en-US" sz="1000" dirty="0" err="1">
                  <a:ea typeface="ヒラギノ角ゴ Pro W3" pitchFamily="1" charset="-128"/>
                </a:rPr>
                <a:t>artículo</a:t>
              </a:r>
              <a:r>
                <a:rPr lang="en-US" altLang="en-US" sz="1000" dirty="0">
                  <a:ea typeface="ヒラギノ角ゴ Pro W3" pitchFamily="1" charset="-128"/>
                </a:rPr>
                <a:t> 34 (</a:t>
              </a:r>
              <a:r>
                <a:rPr lang="en-US" altLang="en-US" sz="1000" dirty="0" err="1">
                  <a:ea typeface="ヒラギノ角ゴ Pro W3" pitchFamily="1" charset="-128"/>
                </a:rPr>
                <a:t>opcional</a:t>
              </a:r>
              <a:r>
                <a:rPr lang="en-US" altLang="en-US" sz="1000" dirty="0">
                  <a:ea typeface="ヒラギノ角ゴ Pro W3" pitchFamily="1" charset="-128"/>
                </a:rPr>
                <a:t>)</a:t>
              </a:r>
            </a:p>
          </p:txBody>
        </p:sp>
        <p:sp>
          <p:nvSpPr>
            <p:cNvPr id="47" name="Text Box 52"/>
            <p:cNvSpPr txBox="1">
              <a:spLocks noChangeArrowheads="1"/>
            </p:cNvSpPr>
            <p:nvPr/>
          </p:nvSpPr>
          <p:spPr bwMode="auto">
            <a:xfrm>
              <a:off x="1598" y="2521"/>
              <a:ext cx="121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ts val="0"/>
                </a:spcBef>
              </a:pPr>
              <a:r>
                <a:rPr lang="en-US" altLang="en-US" sz="1000" dirty="0">
                  <a:ea typeface="ヒラギノ角ゴ Pro W3" pitchFamily="1" charset="-128"/>
                </a:rPr>
                <a:t>Dos </a:t>
              </a:r>
              <a:r>
                <a:rPr lang="en-US" altLang="en-US" sz="1000" dirty="0" err="1">
                  <a:ea typeface="ヒラギノ角ゴ Pro W3" pitchFamily="1" charset="-128"/>
                </a:rPr>
                <a:t>meses</a:t>
              </a:r>
              <a:r>
                <a:rPr lang="en-US" altLang="en-US" sz="1000" dirty="0">
                  <a:ea typeface="ヒラギノ角ゴ Pro W3" pitchFamily="1" charset="-128"/>
                </a:rPr>
                <a:t> </a:t>
              </a:r>
              <a:r>
                <a:rPr lang="en-US" altLang="en-US" sz="1000" dirty="0" err="1">
                  <a:ea typeface="ヒラギノ角ゴ Pro W3" pitchFamily="1" charset="-128"/>
                </a:rPr>
                <a:t>desde</a:t>
              </a:r>
              <a:r>
                <a:rPr lang="en-US" altLang="en-US" sz="1000" dirty="0">
                  <a:ea typeface="ヒラギノ角ゴ Pro W3" pitchFamily="1" charset="-128"/>
                </a:rPr>
                <a:t> el ISR:</a:t>
              </a:r>
            </a:p>
            <a:p>
              <a:pPr eaLnBrk="0" hangingPunct="0">
                <a:spcBef>
                  <a:spcPts val="0"/>
                </a:spcBef>
              </a:pPr>
              <a:r>
                <a:rPr lang="en-US" altLang="en-US" sz="1000" dirty="0" err="1">
                  <a:ea typeface="ヒラギノ角ゴ Pro W3" pitchFamily="1" charset="-128"/>
                </a:rPr>
                <a:t>presentación</a:t>
              </a:r>
              <a:r>
                <a:rPr lang="en-US" altLang="en-US" sz="1000" dirty="0">
                  <a:ea typeface="ヒラギノ角ゴ Pro W3" pitchFamily="1" charset="-128"/>
                </a:rPr>
                <a:t> de </a:t>
              </a:r>
              <a:r>
                <a:rPr lang="en-US" altLang="en-US" sz="1000" dirty="0" err="1">
                  <a:ea typeface="ヒラギノ角ゴ Pro W3" pitchFamily="1" charset="-128"/>
                </a:rPr>
                <a:t>modificaciones</a:t>
              </a:r>
              <a:r>
                <a:rPr lang="en-US" altLang="en-US" sz="1000" dirty="0">
                  <a:ea typeface="ヒラギノ角ゴ Pro W3" pitchFamily="1" charset="-128"/>
                </a:rPr>
                <a:t> de </a:t>
              </a:r>
              <a:r>
                <a:rPr lang="en-US" altLang="en-US" sz="1000" dirty="0" err="1">
                  <a:ea typeface="ヒラギノ角ゴ Pro W3" pitchFamily="1" charset="-128"/>
                </a:rPr>
                <a:t>las</a:t>
              </a:r>
              <a:r>
                <a:rPr lang="en-US" altLang="en-US" sz="1000" dirty="0">
                  <a:ea typeface="ヒラギノ角ゴ Pro W3" pitchFamily="1" charset="-128"/>
                </a:rPr>
                <a:t> </a:t>
              </a:r>
              <a:r>
                <a:rPr lang="en-US" altLang="en-US" sz="1000" dirty="0" err="1">
                  <a:ea typeface="ヒラギノ角ゴ Pro W3" pitchFamily="1" charset="-128"/>
                </a:rPr>
                <a:t>reivindicaciones</a:t>
              </a:r>
              <a:r>
                <a:rPr lang="en-US" altLang="en-US" sz="1000" dirty="0">
                  <a:ea typeface="ヒラギノ角ゴ Pro W3" pitchFamily="1" charset="-128"/>
                </a:rPr>
                <a:t> (</a:t>
              </a:r>
              <a:r>
                <a:rPr lang="en-US" altLang="en-US" sz="1000" dirty="0" err="1">
                  <a:ea typeface="ヒラギノ角ゴ Pro W3" pitchFamily="1" charset="-128"/>
                </a:rPr>
                <a:t>opcional</a:t>
              </a:r>
              <a:r>
                <a:rPr lang="en-US" altLang="en-US" sz="1000" dirty="0">
                  <a:ea typeface="ヒラギノ角ゴ Pro W3" pitchFamily="1" charset="-128"/>
                </a:rPr>
                <a:t>)</a:t>
              </a:r>
            </a:p>
          </p:txBody>
        </p:sp>
        <p:sp>
          <p:nvSpPr>
            <p:cNvPr id="48" name="Text Box 53"/>
            <p:cNvSpPr txBox="1">
              <a:spLocks noChangeArrowheads="1"/>
            </p:cNvSpPr>
            <p:nvPr/>
          </p:nvSpPr>
          <p:spPr bwMode="auto">
            <a:xfrm>
              <a:off x="3426" y="2634"/>
              <a:ext cx="77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1000">
                  <a:ea typeface="ヒラギノ角ゴ Pro W3" pitchFamily="1" charset="-128"/>
                </a:rPr>
                <a:t>Evacuación del IPRP (Capítulo II)</a:t>
              </a:r>
            </a:p>
          </p:txBody>
        </p:sp>
        <p:sp>
          <p:nvSpPr>
            <p:cNvPr id="49" name="Line 54"/>
            <p:cNvSpPr>
              <a:spLocks noChangeShapeType="1"/>
            </p:cNvSpPr>
            <p:nvPr/>
          </p:nvSpPr>
          <p:spPr bwMode="auto">
            <a:xfrm>
              <a:off x="4241" y="1776"/>
              <a:ext cx="0" cy="396"/>
            </a:xfrm>
            <a:prstGeom prst="line">
              <a:avLst/>
            </a:prstGeom>
            <a:noFill/>
            <a:ln w="9525">
              <a:solidFill>
                <a:schemeClr val="tx1"/>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Line 55"/>
            <p:cNvSpPr>
              <a:spLocks noChangeShapeType="1"/>
            </p:cNvSpPr>
            <p:nvPr/>
          </p:nvSpPr>
          <p:spPr bwMode="auto">
            <a:xfrm flipV="1">
              <a:off x="3379" y="1779"/>
              <a:ext cx="859"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Rectangle 56" descr="10%"/>
            <p:cNvSpPr>
              <a:spLocks noChangeArrowheads="1"/>
            </p:cNvSpPr>
            <p:nvPr/>
          </p:nvSpPr>
          <p:spPr bwMode="auto">
            <a:xfrm>
              <a:off x="3319" y="1436"/>
              <a:ext cx="959" cy="346"/>
            </a:xfrm>
            <a:prstGeom prst="rect">
              <a:avLst/>
            </a:prstGeom>
            <a:noFill/>
            <a:ln>
              <a:noFill/>
            </a:ln>
            <a:effectLst/>
            <a:extLst>
              <a:ext uri="{909E8E84-426E-40DD-AFC4-6F175D3DCCD1}">
                <a14:hiddenFill xmlns:a14="http://schemas.microsoft.com/office/drawing/2010/main">
                  <a:pattFill prst="pct10">
                    <a:fgClr>
                      <a:schemeClr val="tx2"/>
                    </a:fgClr>
                    <a:bgClr>
                      <a:srgbClr val="FFFFFF"/>
                    </a:bgClr>
                  </a:patt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charset="0"/>
                  <a:cs typeface="Arial" charset="0"/>
                </a:defRPr>
              </a:lvl1pPr>
              <a:lvl2pPr marL="571500" defTabSz="762000">
                <a:defRPr>
                  <a:solidFill>
                    <a:schemeClr val="tx1"/>
                  </a:solidFill>
                  <a:latin typeface="Arial" charset="0"/>
                  <a:cs typeface="Arial" charset="0"/>
                </a:defRPr>
              </a:lvl2pPr>
              <a:lvl3pPr marL="1143000" defTabSz="762000">
                <a:defRPr>
                  <a:solidFill>
                    <a:schemeClr val="tx1"/>
                  </a:solidFill>
                  <a:latin typeface="Arial" charset="0"/>
                  <a:cs typeface="Arial" charset="0"/>
                </a:defRPr>
              </a:lvl3pPr>
              <a:lvl4pPr marL="1714500" defTabSz="762000">
                <a:defRPr>
                  <a:solidFill>
                    <a:schemeClr val="tx1"/>
                  </a:solidFill>
                  <a:latin typeface="Arial" charset="0"/>
                  <a:cs typeface="Arial" charset="0"/>
                </a:defRPr>
              </a:lvl4pPr>
              <a:lvl5pPr marL="2286000" defTabSz="762000">
                <a:defRPr>
                  <a:solidFill>
                    <a:schemeClr val="tx1"/>
                  </a:solidFill>
                  <a:latin typeface="Arial" charset="0"/>
                  <a:cs typeface="Arial" charset="0"/>
                </a:defRPr>
              </a:lvl5pPr>
              <a:lvl6pPr marL="2743200" defTabSz="762000" fontAlgn="base">
                <a:spcBef>
                  <a:spcPct val="0"/>
                </a:spcBef>
                <a:spcAft>
                  <a:spcPct val="0"/>
                </a:spcAft>
                <a:defRPr>
                  <a:solidFill>
                    <a:schemeClr val="tx1"/>
                  </a:solidFill>
                  <a:latin typeface="Arial" charset="0"/>
                  <a:cs typeface="Arial" charset="0"/>
                </a:defRPr>
              </a:lvl6pPr>
              <a:lvl7pPr marL="3200400" defTabSz="762000" fontAlgn="base">
                <a:spcBef>
                  <a:spcPct val="0"/>
                </a:spcBef>
                <a:spcAft>
                  <a:spcPct val="0"/>
                </a:spcAft>
                <a:defRPr>
                  <a:solidFill>
                    <a:schemeClr val="tx1"/>
                  </a:solidFill>
                  <a:latin typeface="Arial" charset="0"/>
                  <a:cs typeface="Arial" charset="0"/>
                </a:defRPr>
              </a:lvl7pPr>
              <a:lvl8pPr marL="3657600" defTabSz="762000" fontAlgn="base">
                <a:spcBef>
                  <a:spcPct val="0"/>
                </a:spcBef>
                <a:spcAft>
                  <a:spcPct val="0"/>
                </a:spcAft>
                <a:defRPr>
                  <a:solidFill>
                    <a:schemeClr val="tx1"/>
                  </a:solidFill>
                  <a:latin typeface="Arial" charset="0"/>
                  <a:cs typeface="Arial" charset="0"/>
                </a:defRPr>
              </a:lvl8pPr>
              <a:lvl9pPr marL="4114800" defTabSz="762000" fontAlgn="base">
                <a:spcBef>
                  <a:spcPct val="0"/>
                </a:spcBef>
                <a:spcAft>
                  <a:spcPct val="0"/>
                </a:spcAft>
                <a:defRPr>
                  <a:solidFill>
                    <a:schemeClr val="tx1"/>
                  </a:solidFill>
                  <a:latin typeface="Arial" charset="0"/>
                  <a:cs typeface="Arial" charset="0"/>
                </a:defRPr>
              </a:lvl9pPr>
            </a:lstStyle>
            <a:p>
              <a:pPr eaLnBrk="0" hangingPunct="0">
                <a:spcBef>
                  <a:spcPts val="0"/>
                </a:spcBef>
              </a:pPr>
              <a:r>
                <a:rPr lang="en-US" altLang="en-US" sz="1000" dirty="0" err="1">
                  <a:ea typeface="ヒラギノ角ゴ Pro W3" pitchFamily="1" charset="-128"/>
                </a:rPr>
                <a:t>Informe</a:t>
              </a:r>
              <a:r>
                <a:rPr lang="en-US" altLang="en-US" sz="1000" dirty="0">
                  <a:ea typeface="ヒラギノ角ゴ Pro W3" pitchFamily="1" charset="-128"/>
                </a:rPr>
                <a:t> de </a:t>
              </a:r>
            </a:p>
            <a:p>
              <a:pPr eaLnBrk="0" hangingPunct="0">
                <a:spcBef>
                  <a:spcPts val="0"/>
                </a:spcBef>
              </a:pPr>
              <a:r>
                <a:rPr lang="en-US" altLang="en-US" sz="1000" dirty="0" err="1">
                  <a:ea typeface="ヒラギノ角ゴ Pro W3" pitchFamily="1" charset="-128"/>
                </a:rPr>
                <a:t>búsqueda</a:t>
              </a:r>
              <a:r>
                <a:rPr lang="en-US" altLang="en-US" sz="1000" dirty="0">
                  <a:ea typeface="ヒラギノ角ゴ Pro W3" pitchFamily="1" charset="-128"/>
                </a:rPr>
                <a:t> </a:t>
              </a:r>
              <a:r>
                <a:rPr lang="en-US" altLang="en-US" sz="1000" dirty="0" err="1">
                  <a:ea typeface="ヒラギノ角ゴ Pro W3" pitchFamily="1" charset="-128"/>
                </a:rPr>
                <a:t>internacional</a:t>
              </a:r>
              <a:r>
                <a:rPr lang="en-US" altLang="en-US" sz="1000" dirty="0">
                  <a:ea typeface="ヒラギノ角ゴ Pro W3" pitchFamily="1" charset="-128"/>
                </a:rPr>
                <a:t> </a:t>
              </a:r>
            </a:p>
            <a:p>
              <a:pPr eaLnBrk="0" hangingPunct="0">
                <a:spcBef>
                  <a:spcPts val="0"/>
                </a:spcBef>
              </a:pPr>
              <a:r>
                <a:rPr lang="en-US" altLang="en-US" sz="1000" dirty="0" err="1">
                  <a:ea typeface="ヒラギノ角ゴ Pro W3" pitchFamily="1" charset="-128"/>
                </a:rPr>
                <a:t>suplementaria</a:t>
              </a:r>
              <a:r>
                <a:rPr lang="en-US" altLang="en-US" sz="1000" dirty="0">
                  <a:ea typeface="ヒラギノ角ゴ Pro W3" pitchFamily="1" charset="-128"/>
                </a:rPr>
                <a:t> (SISR)</a:t>
              </a:r>
            </a:p>
          </p:txBody>
        </p:sp>
      </p:grpSp>
    </p:spTree>
    <p:extLst>
      <p:ext uri="{BB962C8B-B14F-4D97-AF65-F5344CB8AC3E}">
        <p14:creationId xmlns:p14="http://schemas.microsoft.com/office/powerpoint/2010/main" val="13549420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Búsqueda</a:t>
            </a:r>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2138" y="1709738"/>
            <a:ext cx="8292725" cy="370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132138" y="1724026"/>
            <a:ext cx="2514600" cy="1295400"/>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617238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82813" y="304800"/>
            <a:ext cx="7360987" cy="1143000"/>
          </a:xfrm>
        </p:spPr>
        <p:txBody>
          <a:bodyPr/>
          <a:lstStyle/>
          <a:p>
            <a:pPr eaLnBrk="1" hangingPunct="1"/>
            <a:r>
              <a:rPr lang="es-ES" altLang="en-US" dirty="0"/>
              <a:t>Interfaz de búsqueda simple: búsqueda de una empresa</a:t>
            </a:r>
          </a:p>
        </p:txBody>
      </p:sp>
      <p:sp>
        <p:nvSpPr>
          <p:cNvPr id="27652" name="AutoShape 5"/>
          <p:cNvSpPr>
            <a:spLocks noChangeArrowheads="1"/>
          </p:cNvSpPr>
          <p:nvPr/>
        </p:nvSpPr>
        <p:spPr bwMode="auto">
          <a:xfrm>
            <a:off x="1116013" y="3573463"/>
            <a:ext cx="360362" cy="647700"/>
          </a:xfrm>
          <a:prstGeom prst="upArrow">
            <a:avLst>
              <a:gd name="adj1" fmla="val 50000"/>
              <a:gd name="adj2" fmla="val 4493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endParaRPr lang="en-US" altLang="en-US"/>
          </a:p>
        </p:txBody>
      </p:sp>
      <p:sp>
        <p:nvSpPr>
          <p:cNvPr id="2" name="Oval 1"/>
          <p:cNvSpPr/>
          <p:nvPr/>
        </p:nvSpPr>
        <p:spPr bwMode="auto">
          <a:xfrm>
            <a:off x="1905000" y="3429000"/>
            <a:ext cx="990600" cy="46831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4" name="AutoShape 5" descr="Image result for nestl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77000" y="457200"/>
            <a:ext cx="2145323"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84" y="1857374"/>
            <a:ext cx="9050571" cy="3629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06865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326" y="533399"/>
            <a:ext cx="9295526" cy="5791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298807" y="685800"/>
            <a:ext cx="464015" cy="228600"/>
          </a:xfrm>
          <a:prstGeom prst="rect">
            <a:avLst/>
          </a:prstGeom>
          <a:solidFill>
            <a:srgbClr val="FF0000">
              <a:alpha val="4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6" name="Rectangle 5"/>
          <p:cNvSpPr/>
          <p:nvPr/>
        </p:nvSpPr>
        <p:spPr bwMode="auto">
          <a:xfrm>
            <a:off x="76200" y="3268669"/>
            <a:ext cx="8915400" cy="3056473"/>
          </a:xfrm>
          <a:prstGeom prst="rect">
            <a:avLst/>
          </a:prstGeom>
          <a:solidFill>
            <a:srgbClr val="92D050">
              <a:alpha val="42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35453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453" y="914400"/>
            <a:ext cx="9357969"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784" y="914400"/>
            <a:ext cx="8983494" cy="430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295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326" y="533399"/>
            <a:ext cx="9295526" cy="5791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97338" y="2133600"/>
            <a:ext cx="8950198" cy="426469"/>
          </a:xfrm>
          <a:prstGeom prst="rect">
            <a:avLst/>
          </a:prstGeom>
          <a:noFill/>
          <a:ln w="38100">
            <a:solidFill>
              <a:srgbClr val="FF000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52355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Análisis</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663" y="1485900"/>
            <a:ext cx="9363355"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4691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228600"/>
            <a:ext cx="6248400" cy="2892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52575" y="3276600"/>
            <a:ext cx="756285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49118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ltLang="en-US" dirty="0"/>
              <a:t>Interfaz : Combinación de campos – </a:t>
            </a:r>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96752"/>
            <a:ext cx="8979982" cy="4886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bwMode="auto">
          <a:xfrm>
            <a:off x="485775" y="1690806"/>
            <a:ext cx="3124200" cy="3505200"/>
          </a:xfrm>
          <a:prstGeom prst="ellipse">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6" name="Rectangle 5"/>
          <p:cNvSpPr/>
          <p:nvPr/>
        </p:nvSpPr>
        <p:spPr bwMode="auto">
          <a:xfrm>
            <a:off x="885825" y="4343400"/>
            <a:ext cx="3718761" cy="228600"/>
          </a:xfrm>
          <a:prstGeom prst="rect">
            <a:avLst/>
          </a:prstGeom>
          <a:solidFill>
            <a:srgbClr val="00B050">
              <a:alpha val="63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7" name="Rectangle 6"/>
          <p:cNvSpPr/>
          <p:nvPr/>
        </p:nvSpPr>
        <p:spPr bwMode="auto">
          <a:xfrm>
            <a:off x="5943600" y="5334000"/>
            <a:ext cx="762000" cy="381000"/>
          </a:xfrm>
          <a:prstGeom prst="rect">
            <a:avLst/>
          </a:prstGeom>
          <a:noFill/>
          <a:ln w="508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50026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s-ES" altLang="en-US" dirty="0"/>
              <a:t>Interfaz de búsqueda Avanzada</a:t>
            </a:r>
          </a:p>
        </p:txBody>
      </p:sp>
      <p:pic>
        <p:nvPicPr>
          <p:cNvPr id="1065" name="Picture 4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9806" y="1828800"/>
            <a:ext cx="9193514"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20927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Ejemplo:  entrada en la fase nacional</a:t>
            </a:r>
          </a:p>
        </p:txBody>
      </p:sp>
      <p:sp>
        <p:nvSpPr>
          <p:cNvPr id="3" name="Content Placeholder 2"/>
          <p:cNvSpPr>
            <a:spLocks noGrp="1"/>
          </p:cNvSpPr>
          <p:nvPr>
            <p:ph idx="1"/>
          </p:nvPr>
        </p:nvSpPr>
        <p:spPr/>
        <p:txBody>
          <a:bodyPr/>
          <a:lstStyle/>
          <a:p>
            <a:r>
              <a:rPr lang="es-ES" dirty="0"/>
              <a:t>Todas las solicitudes que entraron en la fase nacional en China en 2012</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799" y="3200400"/>
            <a:ext cx="8461969" cy="246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0925628"/>
      </p:ext>
    </p:extLst>
  </p:cSld>
  <p:clrMapOvr>
    <a:masterClrMapping/>
  </p:clrMapOvr>
</p:sld>
</file>

<file path=ppt/theme/theme1.xml><?xml version="1.0" encoding="utf-8"?>
<a:theme xmlns:a="http://schemas.openxmlformats.org/drawingml/2006/main" name="template_span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559</TotalTime>
  <Words>7457</Words>
  <Application>Microsoft Office PowerPoint</Application>
  <PresentationFormat>On-screen Show (4:3)</PresentationFormat>
  <Paragraphs>1403</Paragraphs>
  <Slides>210</Slides>
  <Notes>67</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210</vt:i4>
      </vt:variant>
    </vt:vector>
  </HeadingPairs>
  <TitlesOfParts>
    <vt:vector size="228" baseType="lpstr">
      <vt:lpstr>Microsoft YaHei</vt:lpstr>
      <vt:lpstr>ＭＳ Ｐゴシック</vt:lpstr>
      <vt:lpstr>ＭＳ Ｐゴシック</vt:lpstr>
      <vt:lpstr>SimSun</vt:lpstr>
      <vt:lpstr>Arial</vt:lpstr>
      <vt:lpstr>Arial </vt:lpstr>
      <vt:lpstr>Arial Black</vt:lpstr>
      <vt:lpstr>Arial Bold</vt:lpstr>
      <vt:lpstr>Arial Narrow</vt:lpstr>
      <vt:lpstr>Avenir 55 Roman</vt:lpstr>
      <vt:lpstr>Calibri</vt:lpstr>
      <vt:lpstr>Gulim</vt:lpstr>
      <vt:lpstr>Symbol</vt:lpstr>
      <vt:lpstr>Times New Roman</vt:lpstr>
      <vt:lpstr>Wingdings</vt:lpstr>
      <vt:lpstr>ヒラギノ角ゴ Pro W3</vt:lpstr>
      <vt:lpstr>template_spanish</vt:lpstr>
      <vt:lpstr>Worksheet</vt:lpstr>
      <vt:lpstr>PowerPoint Presentation</vt:lpstr>
      <vt:lpstr>152 Estados miembros</vt:lpstr>
      <vt:lpstr>PowerPoint Presentation</vt:lpstr>
      <vt:lpstr>¿Qué es una patente?</vt:lpstr>
      <vt:lpstr>Objetivo de la protección por patente</vt:lpstr>
      <vt:lpstr>Observaciones generales (1)</vt:lpstr>
      <vt:lpstr>Observaciones generales (2)</vt:lpstr>
      <vt:lpstr>PowerPoint Presentation</vt:lpstr>
      <vt:lpstr>PLAZOS DEL PCT</vt:lpstr>
      <vt:lpstr>Estrategias: ¿Primera solicitud nacional o PCT?</vt:lpstr>
      <vt:lpstr>¿Qué contiene típicamente la información de patentes?</vt:lpstr>
      <vt:lpstr>Principales usuarios de la información de patentes</vt:lpstr>
      <vt:lpstr>Características de la información de patentes </vt:lpstr>
      <vt:lpstr>¿Por qué es importante la información de patentes desde el punto de vista comercial?</vt:lpstr>
      <vt:lpstr>PowerPoint Presentation</vt:lpstr>
      <vt:lpstr>Vigilancia tecnológica</vt:lpstr>
      <vt:lpstr>Evaluación de la capacidad real de protección de una invención</vt:lpstr>
      <vt:lpstr>Ventajas: Un procedimiento único</vt:lpstr>
      <vt:lpstr>Ventajas: Mayor flexibilidad</vt:lpstr>
      <vt:lpstr>Ventajas: Otras características</vt:lpstr>
      <vt:lpstr>¿Qué está haciendo la OMPI? – Metas estratégicas</vt:lpstr>
      <vt:lpstr>Muchas gracias</vt:lpstr>
      <vt:lpstr>El Sistema de Madrid para el registro internacional de marcas </vt:lpstr>
      <vt:lpstr>Todo empieza con una marca y un plan para exportar…</vt:lpstr>
      <vt:lpstr>Opciones de protección</vt:lpstr>
      <vt:lpstr>La vía internacional</vt:lpstr>
      <vt:lpstr>El Sistema de Madrid es económico</vt:lpstr>
      <vt:lpstr>Miembros del Sistema de Madrid </vt:lpstr>
      <vt:lpstr>Perspectiva de adhesiones – 2018/20</vt:lpstr>
      <vt:lpstr>Marco jurídico</vt:lpstr>
      <vt:lpstr>Usuarios del Sistema de Madrid:  empresas grandes y pequeñas</vt:lpstr>
      <vt:lpstr>Más de 1.400.000 registros internacionales</vt:lpstr>
      <vt:lpstr>Funcionamiento del Sistema de Madrid</vt:lpstr>
      <vt:lpstr>Primera etapa</vt:lpstr>
      <vt:lpstr>Segunda etapa</vt:lpstr>
      <vt:lpstr>Tercera etapa</vt:lpstr>
      <vt:lpstr>Costos</vt:lpstr>
      <vt:lpstr>Sitio web y servicios electrónicos</vt:lpstr>
      <vt:lpstr>Servicios electrónicos</vt:lpstr>
      <vt:lpstr>Solicitudes internacionales</vt:lpstr>
      <vt:lpstr>Panorama general en 2017</vt:lpstr>
      <vt:lpstr>Solicitudes internacionales con respecto a los 10 principales países de origen (2017)</vt:lpstr>
      <vt:lpstr>Las 10 principales Partes Contratantes designadas (2017)</vt:lpstr>
      <vt:lpstr>Novedades jurídicas</vt:lpstr>
      <vt:lpstr>Cómo acceder a Contacte con Madrid</vt:lpstr>
      <vt:lpstr>PowerPoint Presentation</vt:lpstr>
      <vt:lpstr>Manténgase informado acerca del Sistema de Madrid </vt:lpstr>
      <vt:lpstr>El Sistema de La Haya para el Registro Internacional de Dibujos y Modelos Industriales </vt:lpstr>
      <vt:lpstr>Dibujos y modelos industriales</vt:lpstr>
      <vt:lpstr>Sistema de La Haya: un concepto sencillo y atemporal</vt:lpstr>
      <vt:lpstr>Unión de La Haya</vt:lpstr>
      <vt:lpstr>Acta de Ginebra (1999)</vt:lpstr>
      <vt:lpstr>Marco jurídico</vt:lpstr>
      <vt:lpstr>Características principales del Sistema de La Haya</vt:lpstr>
      <vt:lpstr>¿Quién puede utilizar el Sistema?</vt:lpstr>
      <vt:lpstr>Presentación directa de solicitudes vs Sistema de La Haya</vt:lpstr>
      <vt:lpstr>La solicitud internacional</vt:lpstr>
      <vt:lpstr>Procedimiento del Sistema de La Haya:  Función de la OMPI</vt:lpstr>
      <vt:lpstr>Procedimiento del Sistema de La Haya (II)</vt:lpstr>
      <vt:lpstr>Procedimiento del Sistema de La Haya (III)</vt:lpstr>
      <vt:lpstr>Últimos avances</vt:lpstr>
      <vt:lpstr>Solicitudes internacionales - 2017</vt:lpstr>
      <vt:lpstr> Origen de los titulares de dibujos y modelos en registros internacionales por Parte Contratante del titular - 2017 </vt:lpstr>
      <vt:lpstr>Partes Contratantes más designadas en 2017 (registros internacionales)</vt:lpstr>
      <vt:lpstr>Hague Express Database</vt:lpstr>
      <vt:lpstr>PowerPoint Presentation</vt:lpstr>
      <vt:lpstr>Cómo acceder a Contact Hague </vt:lpstr>
      <vt:lpstr>PowerPoint Presentation</vt:lpstr>
      <vt:lpstr>Métodos alternativos de solución de controversias:  Centro de Arbitraje y Mediación de la OMPI  </vt:lpstr>
      <vt:lpstr>Centro de Arbitraje y Mediación de la OMPI</vt:lpstr>
      <vt:lpstr>Procedimientos del Centro de la OMPI</vt:lpstr>
      <vt:lpstr>PowerPoint Presentation</vt:lpstr>
      <vt:lpstr>PowerPoint Presentation</vt:lpstr>
      <vt:lpstr>PowerPoint Presentation</vt:lpstr>
      <vt:lpstr>PowerPoint Presentation</vt:lpstr>
      <vt:lpstr>Porcentaje de acuerdo en casos de la OMPI</vt:lpstr>
      <vt:lpstr>Incorporación de mecanismos ADR</vt:lpstr>
      <vt:lpstr>PowerPoint Presentation</vt:lpstr>
      <vt:lpstr>Procedimientos del Centro de la OMPI</vt:lpstr>
      <vt:lpstr>Áreas de los casos de la OMPI</vt:lpstr>
      <vt:lpstr>PowerPoint Presentation</vt:lpstr>
      <vt:lpstr>Información</vt:lpstr>
      <vt:lpstr>PowerPoint Presentation</vt:lpstr>
      <vt:lpstr>PowerPoint Presentation</vt:lpstr>
      <vt:lpstr>GLOBAL DATABASES AND PLATFORMS FOR IP BUSINESS</vt:lpstr>
      <vt:lpstr>Global IP Databases: Access Point</vt:lpstr>
      <vt:lpstr>Uso de las Bases Mundiales para incrementar la inteligencia en materia de PI para la estrategia de negocios.</vt:lpstr>
      <vt:lpstr>PATENTSCOPE</vt:lpstr>
      <vt:lpstr>PATENTSCOPE</vt:lpstr>
      <vt:lpstr>Búsqueda</vt:lpstr>
      <vt:lpstr>Interfaz de búsqueda simple: búsqueda de una empresa</vt:lpstr>
      <vt:lpstr>PowerPoint Presentation</vt:lpstr>
      <vt:lpstr>PowerPoint Presentation</vt:lpstr>
      <vt:lpstr>PowerPoint Presentation</vt:lpstr>
      <vt:lpstr>Análisis</vt:lpstr>
      <vt:lpstr>PowerPoint Presentation</vt:lpstr>
      <vt:lpstr>Interfaz : Combinación de campos – </vt:lpstr>
      <vt:lpstr>Interfaz de búsqueda Avanzada</vt:lpstr>
      <vt:lpstr>Ejemplo:  entrada en la fase nacional</vt:lpstr>
      <vt:lpstr>Ejemplo: tecnología de turbinas eólicas</vt:lpstr>
      <vt:lpstr>Cobertura:  ¿qué está incluido?</vt:lpstr>
      <vt:lpstr>Cobertura : información sobre las colecciones</vt:lpstr>
      <vt:lpstr>Colecciones nacionales/regionales</vt:lpstr>
      <vt:lpstr>Colecciones nacionales/regionales versus fase nacional</vt:lpstr>
      <vt:lpstr>Herramientas útiles: CLIR y WIPO Translate</vt:lpstr>
      <vt:lpstr>Disponibles en el menú de búsqueda</vt:lpstr>
      <vt:lpstr>CLIR: interfaz</vt:lpstr>
      <vt:lpstr>CLIR: ejemplo</vt:lpstr>
      <vt:lpstr>CLIR: ejemplo</vt:lpstr>
      <vt:lpstr>WIPO Translate</vt:lpstr>
      <vt:lpstr>Los 32 sectores tecnológicos de la CIP</vt:lpstr>
      <vt:lpstr>WIPO Translate: ¿cómo funciona?</vt:lpstr>
      <vt:lpstr>PowerPoint Presentation</vt:lpstr>
      <vt:lpstr>PowerPoint Presentation</vt:lpstr>
      <vt:lpstr>Navegar</vt:lpstr>
      <vt:lpstr>PowerPoint Presentation</vt:lpstr>
      <vt:lpstr>PowerPoint Presentation</vt:lpstr>
      <vt:lpstr>“Most active” (códigos CIP más frecuentes)</vt:lpstr>
      <vt:lpstr>"Most active last 5 gazettes" (códigos CIP más frecuentes en las últimas 5 ediciones de la Gaceta)</vt:lpstr>
      <vt:lpstr>PowerPoint Presentation</vt:lpstr>
      <vt:lpstr>“IPC Green Inventory” (Inventario verde de la CIP)</vt:lpstr>
      <vt:lpstr> ¿Qué novedades presenta PATENTSCOPE? </vt:lpstr>
      <vt:lpstr>PowerPoint Presentation</vt:lpstr>
      <vt:lpstr>PowerPoint Presentation</vt:lpstr>
      <vt:lpstr> Example: Panadol®</vt:lpstr>
      <vt:lpstr>PowerPoint Presentation</vt:lpstr>
      <vt:lpstr>Función de búsqueda de compuestos químicos</vt:lpstr>
      <vt:lpstr>PowerPoint Presentation</vt:lpstr>
      <vt:lpstr>PowerPoint Presentation</vt:lpstr>
      <vt:lpstr>Ejemplo:</vt:lpstr>
      <vt:lpstr>Búsqueda de un compuesto químico</vt:lpstr>
      <vt:lpstr>PowerPoint Presentation</vt:lpstr>
      <vt:lpstr>Búsqueda avanzada</vt:lpstr>
      <vt:lpstr>PowerPoint Presentation</vt:lpstr>
      <vt:lpstr>Ejemplo:  Ritronavir</vt:lpstr>
      <vt:lpstr>PowerPoint Presentation</vt:lpstr>
      <vt:lpstr>El Ritonavir y la FDA</vt:lpstr>
      <vt:lpstr>Planes para el futuro   </vt:lpstr>
      <vt:lpstr>Foro</vt:lpstr>
      <vt:lpstr>PATENTSCOPE: Learning Resources</vt:lpstr>
      <vt:lpstr>PowerPoint Presentation</vt:lpstr>
      <vt:lpstr>Why is NMT different? (Phrase-based vs Neural-net)</vt:lpstr>
      <vt:lpstr>New Patent Register Portal</vt:lpstr>
      <vt:lpstr>Accessing the updated Patent Register Portal</vt:lpstr>
      <vt:lpstr>The Patent Register Portal: New User Interface</vt:lpstr>
      <vt:lpstr>Map view: jurisdiction lookup</vt:lpstr>
      <vt:lpstr>The pop-up window/fact sheet (search/select country)</vt:lpstr>
      <vt:lpstr>Map view: available tabs</vt:lpstr>
      <vt:lpstr>New tabs </vt:lpstr>
      <vt:lpstr>Regional Membership/Patent Information Collection</vt:lpstr>
      <vt:lpstr>PowerPoint Presentation</vt:lpstr>
      <vt:lpstr>Map view with filters - structure </vt:lpstr>
      <vt:lpstr>Map view with filters tab</vt:lpstr>
      <vt:lpstr>Table overview</vt:lpstr>
      <vt:lpstr>New Feature: Accessible detailed jurisdiction files (accessible also through pop-up window) </vt:lpstr>
      <vt:lpstr>Detailed jurisdiction files: content and added-value</vt:lpstr>
      <vt:lpstr>Detailed jurisdiction files: content and added-value (2)</vt:lpstr>
      <vt:lpstr>Detailed jurisdiction files: content and added-value (3)</vt:lpstr>
      <vt:lpstr>Base Mundial de Datos sobre Marcas</vt:lpstr>
      <vt:lpstr>Global Brand Database</vt:lpstr>
      <vt:lpstr>Interfaz</vt:lpstr>
      <vt:lpstr>Base Mundial de Datos sobre Marcas - Características</vt:lpstr>
      <vt:lpstr>Búsqueda por imágenes</vt:lpstr>
      <vt:lpstr>Búsqueda por imagen</vt:lpstr>
      <vt:lpstr>Ejemplo:  Acerinox</vt:lpstr>
      <vt:lpstr>Resultados:  vista de cuadrícula</vt:lpstr>
      <vt:lpstr>PowerPoint Presentation</vt:lpstr>
      <vt:lpstr>PowerPoint Presentation</vt:lpstr>
      <vt:lpstr>PowerPoint Presentation</vt:lpstr>
      <vt:lpstr>BASE MUNDIAL DE DATOS SOBRE DIBUJOS Y MODELOS INDUSTRIALES</vt:lpstr>
      <vt:lpstr>Global Design Database</vt:lpstr>
      <vt:lpstr>Ejemplo: carcasa</vt:lpstr>
      <vt:lpstr>PowerPoint Presentation</vt:lpstr>
      <vt:lpstr>Búsquedas por clasificaciones nacionales y la clasificación de Locarno</vt:lpstr>
      <vt:lpstr>WIPO Lex</vt:lpstr>
      <vt:lpstr>Interfaz</vt:lpstr>
      <vt:lpstr>Ejemplo:  España – propiedad Industrial</vt:lpstr>
      <vt:lpstr>Multi-stakeholder Platforms</vt:lpstr>
      <vt:lpstr>WIPO Green</vt:lpstr>
      <vt:lpstr>WIPO Green example: Energy</vt:lpstr>
      <vt:lpstr>WIPO Re:Search </vt:lpstr>
      <vt:lpstr>Patent Landscape Reports</vt:lpstr>
      <vt:lpstr>WIPO-WEF Inventor Assistance Program (IAP)</vt:lpstr>
      <vt:lpstr>IAP: Process</vt:lpstr>
      <vt:lpstr>The Manual on Open Source Tools for Patent Analytics</vt:lpstr>
      <vt:lpstr>Advanced  Technology  Applications Center (ATAC)</vt:lpstr>
      <vt:lpstr>PowerPoint Presentation</vt:lpstr>
      <vt:lpstr>PowerPoint Presentation</vt:lpstr>
      <vt:lpstr>PowerPoint Presentation</vt:lpstr>
      <vt:lpstr>Which therapeutic areas does Pat-INFORMED cover?</vt:lpstr>
      <vt:lpstr> Who can use Pat-INFORMED?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World Intellectual Property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Hernández Vigaud, Rolando Miguel</dc:creator>
  <cp:lastModifiedBy>JACQUET Danielle</cp:lastModifiedBy>
  <cp:revision>35</cp:revision>
  <dcterms:created xsi:type="dcterms:W3CDTF">2016-06-13T08:30:06Z</dcterms:created>
  <dcterms:modified xsi:type="dcterms:W3CDTF">2019-02-13T10:08:54Z</dcterms:modified>
</cp:coreProperties>
</file>