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78" r:id="rId2"/>
    <p:sldMasterId id="2147483693" r:id="rId3"/>
  </p:sldMasterIdLst>
  <p:notesMasterIdLst>
    <p:notesMasterId r:id="rId20"/>
  </p:notesMasterIdLst>
  <p:sldIdLst>
    <p:sldId id="2059" r:id="rId4"/>
    <p:sldId id="591" r:id="rId5"/>
    <p:sldId id="950" r:id="rId6"/>
    <p:sldId id="2055" r:id="rId7"/>
    <p:sldId id="2054" r:id="rId8"/>
    <p:sldId id="949" r:id="rId9"/>
    <p:sldId id="2056" r:id="rId10"/>
    <p:sldId id="2061" r:id="rId11"/>
    <p:sldId id="2057" r:id="rId12"/>
    <p:sldId id="951" r:id="rId13"/>
    <p:sldId id="2058" r:id="rId14"/>
    <p:sldId id="2063" r:id="rId15"/>
    <p:sldId id="871" r:id="rId16"/>
    <p:sldId id="2062" r:id="rId17"/>
    <p:sldId id="2064" r:id="rId18"/>
    <p:sldId id="259" r:id="rId19"/>
  </p:sldIdLst>
  <p:sldSz cx="12192000" cy="6858000"/>
  <p:notesSz cx="6797675" cy="9926638"/>
  <p:embeddedFontLst>
    <p:embeddedFont>
      <p:font typeface="29LT Bukra Rg" panose="00000500000000000000" charset="-78"/>
      <p:regular r:id="rId21"/>
    </p:embeddedFont>
    <p:embeddedFont>
      <p:font typeface="맑은 고딕" panose="020B0503020000020004" pitchFamily="34" charset="-127"/>
      <p:regular r:id="rId22"/>
      <p:bold r:id="rId23"/>
    </p:embeddedFont>
    <p:embeddedFont>
      <p:font typeface="Microsoft Sans Serif" panose="020B0604020202020204" pitchFamily="34" charset="0"/>
      <p:regular r:id="rId24"/>
    </p:embeddedFont>
    <p:embeddedFont>
      <p:font typeface="29LT Bukra Lt" panose="00000400000000000000" charset="-78"/>
      <p:regular r:id="rId25"/>
    </p:embeddedFont>
    <p:embeddedFont>
      <p:font typeface="29LT Bukra Regular" panose="020B0604020202020204" charset="-78"/>
      <p:regular r:id="rId26"/>
    </p:embeddedFont>
    <p:embeddedFont>
      <p:font typeface="29LT Bukra Md" panose="00000600000000000000" charset="-78"/>
      <p:regular r:id="rId27"/>
    </p:embeddedFont>
    <p:embeddedFont>
      <p:font typeface="Calibri" panose="020F0502020204030204" pitchFamily="34" charset="0"/>
      <p:regular r:id="rId28"/>
      <p:bold r:id="rId29"/>
      <p:italic r:id="rId30"/>
      <p:boldItalic r:id="rId31"/>
    </p:embeddedFont>
    <p:embeddedFont>
      <p:font typeface="Corbel" panose="020B050302020402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29LT Bukra" panose="020B0604020202020204" charset="0"/>
      <p:bold r:id="rId38"/>
    </p:embeddedFont>
    <p:embeddedFont>
      <p:font typeface="Segoe UI Light" panose="020B0502040204020203" pitchFamily="34" charset="0"/>
      <p:regular r:id="rId39"/>
      <p:italic r:id="rId40"/>
    </p:embeddedFont>
    <p:embeddedFont>
      <p:font typeface="GE Dinar One" panose="020B0604020202020204" charset="0"/>
      <p:regular r:id="rId41"/>
      <p:bold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der Ibrahim Alrashed" initials="BIA" lastIdx="3" clrIdx="0">
    <p:extLst>
      <p:ext uri="{19B8F6BF-5375-455C-9EA6-DF929625EA0E}">
        <p15:presenceInfo xmlns:p15="http://schemas.microsoft.com/office/powerpoint/2012/main" userId="S-1-5-21-3324222929-1759859591-952848928-77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5A24"/>
    <a:srgbClr val="0078A6"/>
    <a:srgbClr val="00A79F"/>
    <a:srgbClr val="006A99"/>
    <a:srgbClr val="0B73BE"/>
    <a:srgbClr val="48A29B"/>
    <a:srgbClr val="FFFFFF"/>
    <a:srgbClr val="205195"/>
    <a:srgbClr val="006E63"/>
    <a:srgbClr val="7C7C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1" autoAdjust="0"/>
    <p:restoredTop sz="94983" autoAdjust="0"/>
  </p:normalViewPr>
  <p:slideViewPr>
    <p:cSldViewPr snapToGrid="0" snapToObjects="1">
      <p:cViewPr varScale="1">
        <p:scale>
          <a:sx n="109" d="100"/>
          <a:sy n="109" d="100"/>
        </p:scale>
        <p:origin x="49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1.fntdata"/><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commentAuthors" Target="commentAuthor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theme" Target="theme/theme1.xml"/><Relationship Id="rId20" Type="http://schemas.openxmlformats.org/officeDocument/2006/relationships/notesMaster" Target="notesMasters/notesMaster1.xml"/><Relationship Id="rId41"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r">
              <a:defRPr sz="1200"/>
            </a:lvl1pPr>
          </a:lstStyle>
          <a:p>
            <a:endParaRPr lang="ar-SA"/>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l">
              <a:defRPr sz="1200"/>
            </a:lvl1pPr>
          </a:lstStyle>
          <a:p>
            <a:fld id="{FE9EE519-26F4-48E3-8344-734225A5B962}" type="datetimeFigureOut">
              <a:rPr lang="ar-SA" smtClean="0"/>
              <a:t>23/10/1443</a:t>
            </a:fld>
            <a:endParaRPr lang="ar-SA"/>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ar-SA"/>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r">
              <a:defRPr sz="1200"/>
            </a:lvl1pPr>
          </a:lstStyle>
          <a:p>
            <a:endParaRPr lang="ar-SA"/>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l">
              <a:defRPr sz="1200"/>
            </a:lvl1pPr>
          </a:lstStyle>
          <a:p>
            <a:fld id="{5DB7509D-0A81-46B9-B5B9-84F10372A7E0}" type="slidenum">
              <a:rPr lang="ar-SA" smtClean="0"/>
              <a:t>‹#›</a:t>
            </a:fld>
            <a:endParaRPr lang="ar-SA"/>
          </a:p>
        </p:txBody>
      </p:sp>
    </p:spTree>
    <p:extLst>
      <p:ext uri="{BB962C8B-B14F-4D97-AF65-F5344CB8AC3E}">
        <p14:creationId xmlns:p14="http://schemas.microsoft.com/office/powerpoint/2010/main" val="1515538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DEAE0AF-13A8-4340-BD2A-558AD510EE1E}" type="slidenum">
              <a:rPr lang="en-GB" smtClean="0"/>
              <a:t>2</a:t>
            </a:fld>
            <a:endParaRPr lang="en-GB"/>
          </a:p>
        </p:txBody>
      </p:sp>
    </p:spTree>
    <p:extLst>
      <p:ext uri="{BB962C8B-B14F-4D97-AF65-F5344CB8AC3E}">
        <p14:creationId xmlns:p14="http://schemas.microsoft.com/office/powerpoint/2010/main" val="77221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B7509D-0A81-46B9-B5B9-84F10372A7E0}" type="slidenum">
              <a:rPr lang="ar-SA" smtClean="0"/>
              <a:t>5</a:t>
            </a:fld>
            <a:endParaRPr lang="ar-SA"/>
          </a:p>
        </p:txBody>
      </p:sp>
    </p:spTree>
    <p:extLst>
      <p:ext uri="{BB962C8B-B14F-4D97-AF65-F5344CB8AC3E}">
        <p14:creationId xmlns:p14="http://schemas.microsoft.com/office/powerpoint/2010/main" val="235511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EAE0AF-13A8-4340-BD2A-558AD510EE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48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B7509D-0A81-46B9-B5B9-84F10372A7E0}" type="slidenum">
              <a:rPr lang="ar-SA" smtClean="0"/>
              <a:t>12</a:t>
            </a:fld>
            <a:endParaRPr lang="ar-SA"/>
          </a:p>
        </p:txBody>
      </p:sp>
    </p:spTree>
    <p:extLst>
      <p:ext uri="{BB962C8B-B14F-4D97-AF65-F5344CB8AC3E}">
        <p14:creationId xmlns:p14="http://schemas.microsoft.com/office/powerpoint/2010/main" val="38125424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4.emf"/><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2.wdp"/><Relationship Id="rId7" Type="http://schemas.openxmlformats.org/officeDocument/2006/relationships/image" Target="../media/image4.emf"/><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الغلاف">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0847B1E3-158B-5E48-B268-4FD48D68B1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384"/>
            <a:ext cx="12192000" cy="6933756"/>
          </a:xfrm>
          <a:prstGeom prst="rect">
            <a:avLst/>
          </a:prstGeom>
        </p:spPr>
      </p:pic>
      <p:pic>
        <p:nvPicPr>
          <p:cNvPr id="8" name="Picture 9">
            <a:extLst>
              <a:ext uri="{FF2B5EF4-FFF2-40B4-BE49-F238E27FC236}">
                <a16:creationId xmlns:a16="http://schemas.microsoft.com/office/drawing/2014/main" id="{51A4ABB8-F950-654D-9FDA-4076F34EA09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7545"/>
          <a:stretch/>
        </p:blipFill>
        <p:spPr>
          <a:xfrm>
            <a:off x="0" y="-422208"/>
            <a:ext cx="2709333" cy="7403519"/>
          </a:xfrm>
          <a:prstGeom prst="rect">
            <a:avLst/>
          </a:prstGeom>
        </p:spPr>
      </p:pic>
      <p:pic>
        <p:nvPicPr>
          <p:cNvPr id="9" name="Picture 11">
            <a:extLst>
              <a:ext uri="{FF2B5EF4-FFF2-40B4-BE49-F238E27FC236}">
                <a16:creationId xmlns:a16="http://schemas.microsoft.com/office/drawing/2014/main" id="{470CDB6F-DBFB-A24A-99E1-527BBDDC52A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51966" t="55399"/>
          <a:stretch/>
        </p:blipFill>
        <p:spPr>
          <a:xfrm>
            <a:off x="7044265" y="3932073"/>
            <a:ext cx="5147735" cy="2932984"/>
          </a:xfrm>
          <a:prstGeom prst="rect">
            <a:avLst/>
          </a:prstGeom>
        </p:spPr>
      </p:pic>
      <p:pic>
        <p:nvPicPr>
          <p:cNvPr id="10" name="Picture 7">
            <a:extLst>
              <a:ext uri="{FF2B5EF4-FFF2-40B4-BE49-F238E27FC236}">
                <a16:creationId xmlns:a16="http://schemas.microsoft.com/office/drawing/2014/main" id="{98326937-2B30-3045-B072-488C55CCA94D}"/>
              </a:ext>
            </a:extLst>
          </p:cNvPr>
          <p:cNvPicPr>
            <a:picLocks noChangeAspect="1"/>
          </p:cNvPicPr>
          <p:nvPr userDrawn="1"/>
        </p:nvPicPr>
        <p:blipFill rotWithShape="1">
          <a:blip r:embed="rId5"/>
          <a:srcRect t="46270" b="32777"/>
          <a:stretch/>
        </p:blipFill>
        <p:spPr>
          <a:xfrm>
            <a:off x="7329236" y="169333"/>
            <a:ext cx="4929848" cy="1032934"/>
          </a:xfrm>
          <a:prstGeom prst="rect">
            <a:avLst/>
          </a:prstGeom>
        </p:spPr>
      </p:pic>
      <p:sp>
        <p:nvSpPr>
          <p:cNvPr id="11" name="Title 1">
            <a:extLst>
              <a:ext uri="{FF2B5EF4-FFF2-40B4-BE49-F238E27FC236}">
                <a16:creationId xmlns:a16="http://schemas.microsoft.com/office/drawing/2014/main" id="{589F27A2-11AF-434A-9F21-A70EBDBE04B0}"/>
              </a:ext>
            </a:extLst>
          </p:cNvPr>
          <p:cNvSpPr>
            <a:spLocks noGrp="1"/>
          </p:cNvSpPr>
          <p:nvPr>
            <p:ph type="title" hasCustomPrompt="1"/>
          </p:nvPr>
        </p:nvSpPr>
        <p:spPr>
          <a:xfrm>
            <a:off x="4759061" y="2117191"/>
            <a:ext cx="7196666" cy="1032934"/>
          </a:xfrm>
        </p:spPr>
        <p:txBody>
          <a:bodyPr/>
          <a:lstStyle>
            <a:lvl1pPr algn="r" rtl="1">
              <a:defRPr b="1">
                <a:solidFill>
                  <a:schemeClr val="bg1"/>
                </a:solidFill>
                <a:latin typeface="29LT Bukra Rg" panose="00000500000000000000" pitchFamily="50" charset="-78"/>
                <a:cs typeface="29LT Bukra Rg" panose="00000500000000000000" pitchFamily="50" charset="-78"/>
              </a:defRPr>
            </a:lvl1pPr>
          </a:lstStyle>
          <a:p>
            <a:r>
              <a:rPr lang="ar-SA" dirty="0"/>
              <a:t>العنوان الاساسي</a:t>
            </a:r>
            <a:endParaRPr lang="en-US" dirty="0"/>
          </a:p>
        </p:txBody>
      </p:sp>
      <p:sp>
        <p:nvSpPr>
          <p:cNvPr id="13" name="Date Placeholder 3">
            <a:extLst>
              <a:ext uri="{FF2B5EF4-FFF2-40B4-BE49-F238E27FC236}">
                <a16:creationId xmlns:a16="http://schemas.microsoft.com/office/drawing/2014/main" id="{738A83AF-59B2-3F43-B0BB-8D2DCAD6C90A}"/>
              </a:ext>
            </a:extLst>
          </p:cNvPr>
          <p:cNvSpPr>
            <a:spLocks noGrp="1"/>
          </p:cNvSpPr>
          <p:nvPr>
            <p:ph type="dt" sz="half" idx="10"/>
          </p:nvPr>
        </p:nvSpPr>
        <p:spPr>
          <a:xfrm>
            <a:off x="8309666" y="6078968"/>
            <a:ext cx="3495285" cy="438150"/>
          </a:xfrm>
          <a:prstGeom prst="rect">
            <a:avLst/>
          </a:prstGeom>
        </p:spPr>
        <p:txBody>
          <a:bodyPr/>
          <a:lstStyle>
            <a:lvl1pPr algn="r" rtl="1">
              <a:defRPr b="1">
                <a:solidFill>
                  <a:schemeClr val="bg1"/>
                </a:solidFill>
                <a:latin typeface="29LT Bukra Rg" panose="00000500000000000000" pitchFamily="50" charset="-78"/>
                <a:cs typeface="29LT Bukra Rg" panose="00000500000000000000" pitchFamily="50" charset="-78"/>
              </a:defRPr>
            </a:lvl1pPr>
          </a:lstStyle>
          <a:p>
            <a:fld id="{A594A8E1-D0FF-734D-8968-BD261E0F90DD}" type="datetime2">
              <a:rPr lang="ar-SA" smtClean="0"/>
              <a:pPr/>
              <a:t>الثلاثاء، 23 شوال، 1443</a:t>
            </a:fld>
            <a:endParaRPr lang="en-US" dirty="0"/>
          </a:p>
        </p:txBody>
      </p:sp>
      <p:pic>
        <p:nvPicPr>
          <p:cNvPr id="14" name="Picture 15">
            <a:extLst>
              <a:ext uri="{FF2B5EF4-FFF2-40B4-BE49-F238E27FC236}">
                <a16:creationId xmlns:a16="http://schemas.microsoft.com/office/drawing/2014/main" id="{5908644B-D4E4-A248-91FC-599BF3235A7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19611" y="6110536"/>
            <a:ext cx="3516380" cy="406582"/>
          </a:xfrm>
          <a:prstGeom prst="rect">
            <a:avLst/>
          </a:prstGeom>
        </p:spPr>
      </p:pic>
      <p:sp>
        <p:nvSpPr>
          <p:cNvPr id="28" name="عنوان فرعي 2">
            <a:extLst>
              <a:ext uri="{FF2B5EF4-FFF2-40B4-BE49-F238E27FC236}">
                <a16:creationId xmlns:a16="http://schemas.microsoft.com/office/drawing/2014/main" id="{D8A95310-D927-C840-845F-86176A15190B}"/>
              </a:ext>
            </a:extLst>
          </p:cNvPr>
          <p:cNvSpPr>
            <a:spLocks noGrp="1"/>
          </p:cNvSpPr>
          <p:nvPr>
            <p:ph type="subTitle" idx="1" hasCustomPrompt="1"/>
          </p:nvPr>
        </p:nvSpPr>
        <p:spPr>
          <a:xfrm>
            <a:off x="3155576" y="3330537"/>
            <a:ext cx="8800151" cy="526973"/>
          </a:xfrm>
          <a:prstGeom prst="rect">
            <a:avLst/>
          </a:prstGeom>
        </p:spPr>
        <p:txBody>
          <a:bodyPr/>
          <a:lstStyle>
            <a:lvl1pPr marL="0" indent="0" algn="r" rtl="1">
              <a:buNone/>
              <a:defRPr sz="2400">
                <a:solidFill>
                  <a:schemeClr val="bg1"/>
                </a:solidFill>
                <a:latin typeface="29LT Bukra Rg" panose="00000500000000000000" pitchFamily="50" charset="-78"/>
                <a:cs typeface="29LT Bukra Rg" panose="00000500000000000000" pitchFamily="50" charset="-7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dirty="0"/>
              <a:t>العنوان الفرعي - اسم المدرب</a:t>
            </a:r>
          </a:p>
        </p:txBody>
      </p:sp>
    </p:spTree>
    <p:extLst>
      <p:ext uri="{BB962C8B-B14F-4D97-AF65-F5344CB8AC3E}">
        <p14:creationId xmlns:p14="http://schemas.microsoft.com/office/powerpoint/2010/main" val="273501484"/>
      </p:ext>
    </p:extLst>
  </p:cSld>
  <p:clrMapOvr>
    <a:masterClrMapping/>
  </p:clrMapOvr>
  <mc:AlternateContent xmlns:mc="http://schemas.openxmlformats.org/markup-compatibility/2006" xmlns:p14="http://schemas.microsoft.com/office/powerpoint/2010/main">
    <mc:Choice Requires="p14">
      <p:transition spd="slow" p14:dur="1250">
        <p:pull dir="u"/>
      </p:transition>
    </mc:Choice>
    <mc:Fallback xmlns="">
      <p:transition spd="slow">
        <p:pull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5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F184F5C-6328-4A35-A1A1-810FD6506125}"/>
              </a:ext>
            </a:extLst>
          </p:cNvPr>
          <p:cNvSpPr>
            <a:spLocks noGrp="1"/>
          </p:cNvSpPr>
          <p:nvPr>
            <p:ph type="pic" sz="quarter" idx="10" hasCustomPrompt="1"/>
          </p:nvPr>
        </p:nvSpPr>
        <p:spPr>
          <a:xfrm>
            <a:off x="1996440" y="0"/>
            <a:ext cx="10195560" cy="6858000"/>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011871011"/>
      </p:ext>
    </p:extLst>
  </p:cSld>
  <p:clrMapOvr>
    <a:masterClrMapping/>
  </p:clrMapOvr>
  <mc:AlternateContent xmlns:mc="http://schemas.openxmlformats.org/markup-compatibility/2006" xmlns:p14="http://schemas.microsoft.com/office/powerpoint/2010/main">
    <mc:Choice Requires="p14">
      <p:transition spd="slow" p14:dur="1250">
        <p:pull dir="u"/>
      </p:transition>
    </mc:Choice>
    <mc:Fallback xmlns="">
      <p:transition spd="slow">
        <p:pull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AF5ACC4-4810-4DE7-921B-7B3EF7CCBB4B}"/>
              </a:ext>
            </a:extLst>
          </p:cNvPr>
          <p:cNvSpPr/>
          <p:nvPr userDrawn="1"/>
        </p:nvSpPr>
        <p:spPr>
          <a:xfrm>
            <a:off x="648931" y="1401102"/>
            <a:ext cx="3760836" cy="3760836"/>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8128BBD5-BD77-409A-85B4-B6B361B69E4E}"/>
              </a:ext>
            </a:extLst>
          </p:cNvPr>
          <p:cNvSpPr>
            <a:spLocks noGrp="1"/>
          </p:cNvSpPr>
          <p:nvPr>
            <p:ph type="pic" sz="quarter" idx="10" hasCustomPrompt="1"/>
          </p:nvPr>
        </p:nvSpPr>
        <p:spPr>
          <a:xfrm>
            <a:off x="795594" y="1547767"/>
            <a:ext cx="3467510" cy="3467509"/>
          </a:xfrm>
          <a:custGeom>
            <a:avLst/>
            <a:gdLst>
              <a:gd name="connsiteX0" fmla="*/ 1733755 w 3467510"/>
              <a:gd name="connsiteY0" fmla="*/ 0 h 3467509"/>
              <a:gd name="connsiteX1" fmla="*/ 3467510 w 3467510"/>
              <a:gd name="connsiteY1" fmla="*/ 1733755 h 3467509"/>
              <a:gd name="connsiteX2" fmla="*/ 1733755 w 3467510"/>
              <a:gd name="connsiteY2" fmla="*/ 3467509 h 3467509"/>
              <a:gd name="connsiteX3" fmla="*/ 0 w 3467510"/>
              <a:gd name="connsiteY3" fmla="*/ 1733755 h 3467509"/>
              <a:gd name="connsiteX4" fmla="*/ 1733755 w 3467510"/>
              <a:gd name="connsiteY4" fmla="*/ 0 h 346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7510" h="3467509">
                <a:moveTo>
                  <a:pt x="1733755" y="0"/>
                </a:moveTo>
                <a:cubicBezTo>
                  <a:pt x="2691282" y="0"/>
                  <a:pt x="3467510" y="776229"/>
                  <a:pt x="3467510" y="1733755"/>
                </a:cubicBezTo>
                <a:cubicBezTo>
                  <a:pt x="3467510" y="2691281"/>
                  <a:pt x="2691282" y="3467509"/>
                  <a:pt x="1733755" y="3467509"/>
                </a:cubicBezTo>
                <a:cubicBezTo>
                  <a:pt x="776228" y="3467509"/>
                  <a:pt x="0" y="2691281"/>
                  <a:pt x="0" y="1733755"/>
                </a:cubicBezTo>
                <a:cubicBezTo>
                  <a:pt x="0" y="776229"/>
                  <a:pt x="776228" y="0"/>
                  <a:pt x="1733755"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7" name="Freeform: Shape 6">
            <a:extLst>
              <a:ext uri="{FF2B5EF4-FFF2-40B4-BE49-F238E27FC236}">
                <a16:creationId xmlns:a16="http://schemas.microsoft.com/office/drawing/2014/main" id="{0E72ADFA-8060-4E1C-A902-E94AC25D596B}"/>
              </a:ext>
            </a:extLst>
          </p:cNvPr>
          <p:cNvSpPr/>
          <p:nvPr userDrawn="1"/>
        </p:nvSpPr>
        <p:spPr>
          <a:xfrm>
            <a:off x="8982160" y="1"/>
            <a:ext cx="3209840" cy="6858000"/>
          </a:xfrm>
          <a:custGeom>
            <a:avLst/>
            <a:gdLst>
              <a:gd name="connsiteX0" fmla="*/ 1 w 3209840"/>
              <a:gd name="connsiteY0" fmla="*/ 0 h 6858000"/>
              <a:gd name="connsiteX1" fmla="*/ 3209840 w 3209840"/>
              <a:gd name="connsiteY1" fmla="*/ 0 h 6858000"/>
              <a:gd name="connsiteX2" fmla="*/ 3209840 w 3209840"/>
              <a:gd name="connsiteY2" fmla="*/ 6858000 h 6858000"/>
              <a:gd name="connsiteX3" fmla="*/ 0 w 3209840"/>
              <a:gd name="connsiteY3" fmla="*/ 6858000 h 6858000"/>
              <a:gd name="connsiteX4" fmla="*/ 5132 w 3209840"/>
              <a:gd name="connsiteY4" fmla="*/ 6849073 h 6858000"/>
              <a:gd name="connsiteX5" fmla="*/ 871127 w 3209840"/>
              <a:gd name="connsiteY5" fmla="*/ 3428999 h 6858000"/>
              <a:gd name="connsiteX6" fmla="*/ 5132 w 3209840"/>
              <a:gd name="connsiteY6" fmla="*/ 89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9840" h="6858000">
                <a:moveTo>
                  <a:pt x="1" y="0"/>
                </a:moveTo>
                <a:lnTo>
                  <a:pt x="3209840" y="0"/>
                </a:lnTo>
                <a:lnTo>
                  <a:pt x="3209840" y="6858000"/>
                </a:lnTo>
                <a:lnTo>
                  <a:pt x="0" y="6858000"/>
                </a:lnTo>
                <a:lnTo>
                  <a:pt x="5132" y="6849073"/>
                </a:lnTo>
                <a:cubicBezTo>
                  <a:pt x="557416" y="5832411"/>
                  <a:pt x="871127" y="4667341"/>
                  <a:pt x="871127" y="3428999"/>
                </a:cubicBezTo>
                <a:cubicBezTo>
                  <a:pt x="871127" y="2190658"/>
                  <a:pt x="557416" y="1025587"/>
                  <a:pt x="5132" y="8925"/>
                </a:cubicBezTo>
                <a:close/>
              </a:path>
            </a:pathLst>
          </a:cu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0771199"/>
      </p:ext>
    </p:extLst>
  </p:cSld>
  <p:clrMapOvr>
    <a:masterClrMapping/>
  </p:clrMapOvr>
  <mc:AlternateContent xmlns:mc="http://schemas.openxmlformats.org/markup-compatibility/2006" xmlns:p14="http://schemas.microsoft.com/office/powerpoint/2010/main">
    <mc:Choice Requires="p14">
      <p:transition spd="slow" p14:dur="1250">
        <p:pull dir="u"/>
      </p:transition>
    </mc:Choice>
    <mc:Fallback xmlns="">
      <p:transition spd="slow">
        <p:pull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1+#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par>
                                <p:cTn id="13" presetID="6" presetClass="entr" presetSubtype="32" fill="hold" grpId="0" nodeType="withEffect">
                                  <p:stCondLst>
                                    <p:cond delay="250"/>
                                  </p:stCondLst>
                                  <p:childTnLst>
                                    <p:set>
                                      <p:cBhvr>
                                        <p:cTn id="14" dur="1" fill="hold">
                                          <p:stCondLst>
                                            <p:cond delay="0"/>
                                          </p:stCondLst>
                                        </p:cTn>
                                        <p:tgtEl>
                                          <p:spTgt spid="4"/>
                                        </p:tgtEl>
                                        <p:attrNameLst>
                                          <p:attrName>style.visibility</p:attrName>
                                        </p:attrNameLst>
                                      </p:cBhvr>
                                      <p:to>
                                        <p:strVal val="visible"/>
                                      </p:to>
                                    </p:set>
                                    <p:animEffect transition="in" filter="circle(out)">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B1EF476-33A3-4FDA-9EA2-9572EAE07F41}"/>
              </a:ext>
            </a:extLst>
          </p:cNvPr>
          <p:cNvSpPr>
            <a:spLocks noGrp="1"/>
          </p:cNvSpPr>
          <p:nvPr>
            <p:ph type="pic" sz="quarter" idx="10" hasCustomPrompt="1"/>
          </p:nvPr>
        </p:nvSpPr>
        <p:spPr>
          <a:xfrm>
            <a:off x="0" y="0"/>
            <a:ext cx="12192000" cy="5168900"/>
          </a:xfrm>
          <a:custGeom>
            <a:avLst/>
            <a:gdLst>
              <a:gd name="connsiteX0" fmla="*/ 0 w 12192000"/>
              <a:gd name="connsiteY0" fmla="*/ 0 h 5168900"/>
              <a:gd name="connsiteX1" fmla="*/ 12192000 w 12192000"/>
              <a:gd name="connsiteY1" fmla="*/ 0 h 5168900"/>
              <a:gd name="connsiteX2" fmla="*/ 12192000 w 12192000"/>
              <a:gd name="connsiteY2" fmla="*/ 4870531 h 5168900"/>
              <a:gd name="connsiteX3" fmla="*/ 12156906 w 12192000"/>
              <a:gd name="connsiteY3" fmla="*/ 4874236 h 5168900"/>
              <a:gd name="connsiteX4" fmla="*/ 6096000 w 12192000"/>
              <a:gd name="connsiteY4" fmla="*/ 5168900 h 5168900"/>
              <a:gd name="connsiteX5" fmla="*/ 35093 w 12192000"/>
              <a:gd name="connsiteY5" fmla="*/ 4874236 h 5168900"/>
              <a:gd name="connsiteX6" fmla="*/ 0 w 12192000"/>
              <a:gd name="connsiteY6" fmla="*/ 4870531 h 516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8900">
                <a:moveTo>
                  <a:pt x="0" y="0"/>
                </a:moveTo>
                <a:lnTo>
                  <a:pt x="12192000" y="0"/>
                </a:lnTo>
                <a:lnTo>
                  <a:pt x="12192000" y="4870531"/>
                </a:lnTo>
                <a:lnTo>
                  <a:pt x="12156906" y="4874236"/>
                </a:lnTo>
                <a:cubicBezTo>
                  <a:pt x="10189685" y="5067855"/>
                  <a:pt x="8164258" y="5168900"/>
                  <a:pt x="6096000" y="5168900"/>
                </a:cubicBezTo>
                <a:cubicBezTo>
                  <a:pt x="4027742" y="5168900"/>
                  <a:pt x="2002315" y="5067855"/>
                  <a:pt x="35093" y="4874236"/>
                </a:cubicBezTo>
                <a:lnTo>
                  <a:pt x="0" y="4870531"/>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7" name="Picture Placeholder 6">
            <a:extLst>
              <a:ext uri="{FF2B5EF4-FFF2-40B4-BE49-F238E27FC236}">
                <a16:creationId xmlns:a16="http://schemas.microsoft.com/office/drawing/2014/main" id="{F1E8D341-4A2C-4687-831D-F1FE2B39E280}"/>
              </a:ext>
            </a:extLst>
          </p:cNvPr>
          <p:cNvSpPr>
            <a:spLocks noGrp="1"/>
          </p:cNvSpPr>
          <p:nvPr>
            <p:ph type="pic" sz="quarter" idx="11" hasCustomPrompt="1"/>
          </p:nvPr>
        </p:nvSpPr>
        <p:spPr>
          <a:xfrm>
            <a:off x="1351939" y="1611818"/>
            <a:ext cx="3446204" cy="4096218"/>
          </a:xfrm>
          <a:custGeom>
            <a:avLst/>
            <a:gdLst>
              <a:gd name="connsiteX0" fmla="*/ 82054 w 3446204"/>
              <a:gd name="connsiteY0" fmla="*/ 0 h 4096218"/>
              <a:gd name="connsiteX1" fmla="*/ 3364150 w 3446204"/>
              <a:gd name="connsiteY1" fmla="*/ 0 h 4096218"/>
              <a:gd name="connsiteX2" fmla="*/ 3446204 w 3446204"/>
              <a:gd name="connsiteY2" fmla="*/ 82054 h 4096218"/>
              <a:gd name="connsiteX3" fmla="*/ 3446204 w 3446204"/>
              <a:gd name="connsiteY3" fmla="*/ 4014164 h 4096218"/>
              <a:gd name="connsiteX4" fmla="*/ 3364150 w 3446204"/>
              <a:gd name="connsiteY4" fmla="*/ 4096218 h 4096218"/>
              <a:gd name="connsiteX5" fmla="*/ 82054 w 3446204"/>
              <a:gd name="connsiteY5" fmla="*/ 4096218 h 4096218"/>
              <a:gd name="connsiteX6" fmla="*/ 0 w 3446204"/>
              <a:gd name="connsiteY6" fmla="*/ 4014164 h 4096218"/>
              <a:gd name="connsiteX7" fmla="*/ 0 w 3446204"/>
              <a:gd name="connsiteY7" fmla="*/ 82054 h 4096218"/>
              <a:gd name="connsiteX8" fmla="*/ 82054 w 3446204"/>
              <a:gd name="connsiteY8" fmla="*/ 0 h 409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6204" h="4096218">
                <a:moveTo>
                  <a:pt x="82054" y="0"/>
                </a:moveTo>
                <a:lnTo>
                  <a:pt x="3364150" y="0"/>
                </a:lnTo>
                <a:cubicBezTo>
                  <a:pt x="3409467" y="0"/>
                  <a:pt x="3446204" y="36737"/>
                  <a:pt x="3446204" y="82054"/>
                </a:cubicBezTo>
                <a:lnTo>
                  <a:pt x="3446204" y="4014164"/>
                </a:lnTo>
                <a:cubicBezTo>
                  <a:pt x="3446204" y="4059481"/>
                  <a:pt x="3409467" y="4096218"/>
                  <a:pt x="3364150" y="4096218"/>
                </a:cubicBezTo>
                <a:lnTo>
                  <a:pt x="82054" y="4096218"/>
                </a:lnTo>
                <a:cubicBezTo>
                  <a:pt x="36737" y="4096218"/>
                  <a:pt x="0" y="4059481"/>
                  <a:pt x="0" y="4014164"/>
                </a:cubicBezTo>
                <a:lnTo>
                  <a:pt x="0" y="82054"/>
                </a:lnTo>
                <a:cubicBezTo>
                  <a:pt x="0" y="36737"/>
                  <a:pt x="36737" y="0"/>
                  <a:pt x="82054" y="0"/>
                </a:cubicBezTo>
                <a:close/>
              </a:path>
            </a:pathLst>
          </a:custGeom>
          <a:solidFill>
            <a:schemeClr val="bg1">
              <a:lumMod val="95000"/>
              <a:alpha val="25000"/>
            </a:schemeClr>
          </a:solidFill>
          <a:ln>
            <a:noFill/>
          </a:ln>
          <a:effectLst>
            <a:outerShdw blurRad="368300" dist="203200" dir="5400000" sx="95000" sy="95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Tree>
    <p:extLst>
      <p:ext uri="{BB962C8B-B14F-4D97-AF65-F5344CB8AC3E}">
        <p14:creationId xmlns:p14="http://schemas.microsoft.com/office/powerpoint/2010/main" val="1450476142"/>
      </p:ext>
    </p:extLst>
  </p:cSld>
  <p:clrMapOvr>
    <a:masterClrMapping/>
  </p:clrMapOvr>
  <mc:AlternateContent xmlns:mc="http://schemas.openxmlformats.org/markup-compatibility/2006" xmlns:p14="http://schemas.microsoft.com/office/powerpoint/2010/main">
    <mc:Choice Requires="p14">
      <p:transition spd="slow" p14:dur="1250">
        <p:pull dir="u"/>
      </p:transition>
    </mc:Choice>
    <mc:Fallback xmlns="">
      <p:transition spd="slow">
        <p:pull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BC1F6D-96C9-4D97-BF09-3F8EA0481498}"/>
              </a:ext>
            </a:extLst>
          </p:cNvPr>
          <p:cNvSpPr/>
          <p:nvPr userDrawn="1"/>
        </p:nvSpPr>
        <p:spPr>
          <a:xfrm>
            <a:off x="11562735" y="1954162"/>
            <a:ext cx="629265" cy="2949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B6ECC16B-A0D8-49A2-922C-E6528F1990D6}"/>
              </a:ext>
            </a:extLst>
          </p:cNvPr>
          <p:cNvSpPr>
            <a:spLocks noGrp="1"/>
          </p:cNvSpPr>
          <p:nvPr>
            <p:ph type="pic" sz="quarter" idx="10" hasCustomPrompt="1"/>
          </p:nvPr>
        </p:nvSpPr>
        <p:spPr>
          <a:xfrm>
            <a:off x="3" y="1"/>
            <a:ext cx="12191999" cy="2586572"/>
          </a:xfrm>
          <a:custGeom>
            <a:avLst/>
            <a:gdLst>
              <a:gd name="connsiteX0" fmla="*/ 0 w 12191999"/>
              <a:gd name="connsiteY0" fmla="*/ 0 h 2586572"/>
              <a:gd name="connsiteX1" fmla="*/ 12191999 w 12191999"/>
              <a:gd name="connsiteY1" fmla="*/ 0 h 2586572"/>
              <a:gd name="connsiteX2" fmla="*/ 12191999 w 12191999"/>
              <a:gd name="connsiteY2" fmla="*/ 2586572 h 2586572"/>
              <a:gd name="connsiteX3" fmla="*/ 11717538 w 12191999"/>
              <a:gd name="connsiteY3" fmla="*/ 2507180 h 2586572"/>
              <a:gd name="connsiteX4" fmla="*/ 6096000 w 12191999"/>
              <a:gd name="connsiteY4" fmla="*/ 2070100 h 2586572"/>
              <a:gd name="connsiteX5" fmla="*/ 474461 w 12191999"/>
              <a:gd name="connsiteY5" fmla="*/ 2507180 h 2586572"/>
              <a:gd name="connsiteX6" fmla="*/ 0 w 12191999"/>
              <a:gd name="connsiteY6" fmla="*/ 2586572 h 258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2586572">
                <a:moveTo>
                  <a:pt x="0" y="0"/>
                </a:moveTo>
                <a:lnTo>
                  <a:pt x="12191999" y="0"/>
                </a:lnTo>
                <a:lnTo>
                  <a:pt x="12191999" y="2586572"/>
                </a:lnTo>
                <a:lnTo>
                  <a:pt x="11717538" y="2507180"/>
                </a:lnTo>
                <a:cubicBezTo>
                  <a:pt x="9911001" y="2221223"/>
                  <a:pt x="8029238" y="2070100"/>
                  <a:pt x="6096000" y="2070100"/>
                </a:cubicBezTo>
                <a:cubicBezTo>
                  <a:pt x="4162761" y="2070100"/>
                  <a:pt x="2280997" y="2221223"/>
                  <a:pt x="474461" y="2507180"/>
                </a:cubicBezTo>
                <a:lnTo>
                  <a:pt x="0" y="2586572"/>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083576016"/>
      </p:ext>
    </p:extLst>
  </p:cSld>
  <p:clrMapOvr>
    <a:masterClrMapping/>
  </p:clrMapOvr>
  <mc:AlternateContent xmlns:mc="http://schemas.openxmlformats.org/markup-compatibility/2006" xmlns:p14="http://schemas.microsoft.com/office/powerpoint/2010/main">
    <mc:Choice Requires="p14">
      <p:transition spd="slow" p14:dur="1250">
        <p:pull dir="u"/>
      </p:transition>
    </mc:Choice>
    <mc:Fallback xmlns="">
      <p:transition spd="slow">
        <p:pull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177695-59D0-4033-85AF-0B66F0E9D75C}"/>
              </a:ext>
            </a:extLst>
          </p:cNvPr>
          <p:cNvSpPr/>
          <p:nvPr userDrawn="1"/>
        </p:nvSpPr>
        <p:spPr>
          <a:xfrm>
            <a:off x="11532505" y="1941286"/>
            <a:ext cx="499838" cy="2975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6962849"/>
      </p:ext>
    </p:extLst>
  </p:cSld>
  <p:clrMapOvr>
    <a:masterClrMapping/>
  </p:clrMapOvr>
  <mc:AlternateContent xmlns:mc="http://schemas.openxmlformats.org/markup-compatibility/2006" xmlns:p14="http://schemas.microsoft.com/office/powerpoint/2010/main">
    <mc:Choice Requires="p14">
      <p:transition spd="slow" p14:dur="1250">
        <p:pull dir="u"/>
      </p:transition>
    </mc:Choice>
    <mc:Fallback xmlns="">
      <p:transition spd="slow">
        <p:pull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6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0136D4-EB39-4F30-B625-AE9440B4F103}"/>
              </a:ext>
            </a:extLst>
          </p:cNvPr>
          <p:cNvSpPr/>
          <p:nvPr userDrawn="1"/>
        </p:nvSpPr>
        <p:spPr>
          <a:xfrm>
            <a:off x="0" y="4607719"/>
            <a:ext cx="3836194" cy="2250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 name="Freeform: Shape 1">
            <a:extLst>
              <a:ext uri="{FF2B5EF4-FFF2-40B4-BE49-F238E27FC236}">
                <a16:creationId xmlns:a16="http://schemas.microsoft.com/office/drawing/2014/main" id="{1C0479B9-04FC-4D8F-9BFD-CD7A5407B7FD}"/>
              </a:ext>
            </a:extLst>
          </p:cNvPr>
          <p:cNvSpPr/>
          <p:nvPr userDrawn="1"/>
        </p:nvSpPr>
        <p:spPr>
          <a:xfrm flipH="1" flipV="1">
            <a:off x="319314" y="-3"/>
            <a:ext cx="11872686" cy="6857999"/>
          </a:xfrm>
          <a:custGeom>
            <a:avLst/>
            <a:gdLst>
              <a:gd name="connsiteX0" fmla="*/ 0 w 11899431"/>
              <a:gd name="connsiteY0" fmla="*/ 0 h 6857999"/>
              <a:gd name="connsiteX1" fmla="*/ 6090501 w 11899431"/>
              <a:gd name="connsiteY1" fmla="*/ 0 h 6857999"/>
              <a:gd name="connsiteX2" fmla="*/ 6144281 w 11899431"/>
              <a:gd name="connsiteY2" fmla="*/ 53781 h 6857999"/>
              <a:gd name="connsiteX3" fmla="*/ 10866056 w 11899431"/>
              <a:gd name="connsiteY3" fmla="*/ 4775556 h 6857999"/>
              <a:gd name="connsiteX4" fmla="*/ 11862957 w 11899431"/>
              <a:gd name="connsiteY4" fmla="*/ 6639750 h 6857999"/>
              <a:gd name="connsiteX5" fmla="*/ 11899431 w 11899431"/>
              <a:gd name="connsiteY5" fmla="*/ 6857999 h 6857999"/>
              <a:gd name="connsiteX6" fmla="*/ 0 w 11899431"/>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9431" h="6857999">
                <a:moveTo>
                  <a:pt x="0" y="0"/>
                </a:moveTo>
                <a:lnTo>
                  <a:pt x="6090501" y="0"/>
                </a:lnTo>
                <a:lnTo>
                  <a:pt x="6144281" y="53781"/>
                </a:lnTo>
                <a:cubicBezTo>
                  <a:pt x="10866056" y="4775556"/>
                  <a:pt x="10866056" y="4775556"/>
                  <a:pt x="10866056" y="4775556"/>
                </a:cubicBezTo>
                <a:cubicBezTo>
                  <a:pt x="11383159" y="5292660"/>
                  <a:pt x="11723639" y="5944835"/>
                  <a:pt x="11862957" y="6639750"/>
                </a:cubicBezTo>
                <a:lnTo>
                  <a:pt x="11899431" y="6857999"/>
                </a:lnTo>
                <a:lnTo>
                  <a:pt x="0" y="6857999"/>
                </a:lnTo>
                <a:close/>
              </a:path>
            </a:pathLst>
          </a:custGeom>
          <a:gradFill flip="none" rotWithShape="1">
            <a:gsLst>
              <a:gs pos="0">
                <a:srgbClr val="07A6A7"/>
              </a:gs>
              <a:gs pos="84000">
                <a:srgbClr val="0078A6"/>
              </a:gs>
            </a:gsLst>
            <a:lin ang="2700000" scaled="1"/>
            <a:tileRect/>
          </a:gradFill>
          <a:ln>
            <a:noFill/>
          </a:ln>
          <a:effectLst>
            <a:outerShdw blurRad="876300" dist="88900" dir="5400000" sx="96000" sy="96000" algn="t"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00">
              <a:latin typeface="29LT Bukra Rg" panose="00000500000000000000" pitchFamily="50" charset="-78"/>
              <a:cs typeface="29LT Bukra Rg" panose="00000500000000000000" pitchFamily="50" charset="-78"/>
            </a:endParaRPr>
          </a:p>
        </p:txBody>
      </p:sp>
      <p:pic>
        <p:nvPicPr>
          <p:cNvPr id="4" name="Picture 9">
            <a:extLst>
              <a:ext uri="{FF2B5EF4-FFF2-40B4-BE49-F238E27FC236}">
                <a16:creationId xmlns:a16="http://schemas.microsoft.com/office/drawing/2014/main" id="{7D319037-8DE3-4EC4-9749-FD4C3B0933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77545"/>
          <a:stretch/>
        </p:blipFill>
        <p:spPr>
          <a:xfrm rot="10800000">
            <a:off x="9482667" y="1092267"/>
            <a:ext cx="2709333" cy="7403519"/>
          </a:xfrm>
          <a:prstGeom prst="rect">
            <a:avLst/>
          </a:prstGeom>
        </p:spPr>
      </p:pic>
    </p:spTree>
    <p:extLst>
      <p:ext uri="{BB962C8B-B14F-4D97-AF65-F5344CB8AC3E}">
        <p14:creationId xmlns:p14="http://schemas.microsoft.com/office/powerpoint/2010/main" val="77792046"/>
      </p:ext>
    </p:extLst>
  </p:cSld>
  <p:clrMapOvr>
    <a:masterClrMapping/>
  </p:clrMapOvr>
  <mc:AlternateContent xmlns:mc="http://schemas.openxmlformats.org/markup-compatibility/2006" xmlns:p14="http://schemas.microsoft.com/office/powerpoint/2010/main">
    <mc:Choice Requires="p14">
      <p:transition spd="slow" p14:dur="1250">
        <p:pull dir="u"/>
      </p:transition>
    </mc:Choice>
    <mc:Fallback xmlns="">
      <p:transition spd="slow">
        <p:pull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83_Title Slide">
    <p:bg>
      <p:bgPr>
        <a:gradFill>
          <a:gsLst>
            <a:gs pos="0">
              <a:srgbClr val="006A99"/>
            </a:gs>
            <a:gs pos="100000">
              <a:srgbClr val="00A79F"/>
            </a:gs>
          </a:gsLst>
          <a:lin ang="0" scaled="1"/>
        </a:gradFill>
        <a:effectLst/>
      </p:bgPr>
    </p:bg>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8C53A155-6D34-4B15-B99B-D77DAF5021B5}"/>
              </a:ext>
            </a:extLst>
          </p:cNvPr>
          <p:cNvSpPr>
            <a:spLocks noGrp="1"/>
          </p:cNvSpPr>
          <p:nvPr>
            <p:ph type="pic" sz="quarter" idx="10" hasCustomPrompt="1"/>
          </p:nvPr>
        </p:nvSpPr>
        <p:spPr>
          <a:xfrm>
            <a:off x="7171781" y="0"/>
            <a:ext cx="5020219" cy="6858000"/>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8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pic>
        <p:nvPicPr>
          <p:cNvPr id="4" name="Picture 9">
            <a:extLst>
              <a:ext uri="{FF2B5EF4-FFF2-40B4-BE49-F238E27FC236}">
                <a16:creationId xmlns:a16="http://schemas.microsoft.com/office/drawing/2014/main" id="{03A9E538-EDCD-4EC8-9F9F-692BDE6970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77545"/>
          <a:stretch/>
        </p:blipFill>
        <p:spPr>
          <a:xfrm>
            <a:off x="0" y="-422208"/>
            <a:ext cx="2709333" cy="7403519"/>
          </a:xfrm>
          <a:prstGeom prst="rect">
            <a:avLst/>
          </a:prstGeom>
        </p:spPr>
      </p:pic>
    </p:spTree>
    <p:extLst>
      <p:ext uri="{BB962C8B-B14F-4D97-AF65-F5344CB8AC3E}">
        <p14:creationId xmlns:p14="http://schemas.microsoft.com/office/powerpoint/2010/main" val="2027269940"/>
      </p:ext>
    </p:extLst>
  </p:cSld>
  <p:clrMapOvr>
    <a:masterClrMapping/>
  </p:clrMapOvr>
  <mc:AlternateContent xmlns:mc="http://schemas.openxmlformats.org/markup-compatibility/2006" xmlns:p14="http://schemas.microsoft.com/office/powerpoint/2010/main">
    <mc:Choice Requires="p14">
      <p:transition spd="slow" p14:dur="1250">
        <p:pull dir="u"/>
      </p:transition>
    </mc:Choice>
    <mc:Fallback xmlns="">
      <p:transition spd="slow">
        <p:pull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1+#ppt_w/2"/>
                                          </p:val>
                                        </p:tav>
                                        <p:tav tm="100000">
                                          <p:val>
                                            <p:strVal val="#ppt_x"/>
                                          </p:val>
                                        </p:tav>
                                      </p:tavLst>
                                    </p:anim>
                                    <p:anim calcmode="lin" valueType="num">
                                      <p:cBhvr additive="base">
                                        <p:cTn id="8" dur="75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52C3C6-A4A0-A44F-98A1-3FA6F936A3EE}" type="datetimeFigureOut">
              <a:rPr lang="en-US" smtClean="0"/>
              <a:t>24-May-22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F6EA9D6-5109-9B4E-8BAC-19490FD3631D}" type="slidenum">
              <a:rPr lang="en-US" smtClean="0"/>
              <a:t>‹#›</a:t>
            </a:fld>
            <a:endParaRPr lang="en-US" dirty="0"/>
          </a:p>
        </p:txBody>
      </p:sp>
    </p:spTree>
    <p:extLst>
      <p:ext uri="{BB962C8B-B14F-4D97-AF65-F5344CB8AC3E}">
        <p14:creationId xmlns:p14="http://schemas.microsoft.com/office/powerpoint/2010/main" val="3561478673"/>
      </p:ext>
    </p:extLst>
  </p:cSld>
  <p:clrMapOvr>
    <a:masterClrMapping/>
  </p:clrMapOvr>
  <mc:AlternateContent xmlns:mc="http://schemas.openxmlformats.org/markup-compatibility/2006" xmlns:p14="http://schemas.microsoft.com/office/powerpoint/2010/main">
    <mc:Choice Requires="p14">
      <p:transition spd="slow" p14:dur="1250">
        <p:pull dir="u"/>
      </p:transition>
    </mc:Choice>
    <mc:Fallback xmlns="">
      <p:transition spd="slow">
        <p:pull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اساسية ١">
    <p:spTree>
      <p:nvGrpSpPr>
        <p:cNvPr id="1" name=""/>
        <p:cNvGrpSpPr/>
        <p:nvPr/>
      </p:nvGrpSpPr>
      <p:grpSpPr>
        <a:xfrm>
          <a:off x="0" y="0"/>
          <a:ext cx="0" cy="0"/>
          <a:chOff x="0" y="0"/>
          <a:chExt cx="0" cy="0"/>
        </a:xfrm>
      </p:grpSpPr>
      <p:pic>
        <p:nvPicPr>
          <p:cNvPr id="11" name="Picture 7">
            <a:extLst>
              <a:ext uri="{FF2B5EF4-FFF2-40B4-BE49-F238E27FC236}">
                <a16:creationId xmlns:a16="http://schemas.microsoft.com/office/drawing/2014/main" id="{B96F0474-C961-994F-91AB-724B790EBE19}"/>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495984" y="6118613"/>
            <a:ext cx="564337" cy="564337"/>
          </a:xfrm>
          <a:prstGeom prst="rect">
            <a:avLst/>
          </a:prstGeom>
        </p:spPr>
      </p:pic>
      <p:sp>
        <p:nvSpPr>
          <p:cNvPr id="12" name="TextBox 2">
            <a:extLst>
              <a:ext uri="{FF2B5EF4-FFF2-40B4-BE49-F238E27FC236}">
                <a16:creationId xmlns:a16="http://schemas.microsoft.com/office/drawing/2014/main" id="{2CEAD40C-E6F3-1A4E-8BD6-3B3CDFEF363B}"/>
              </a:ext>
            </a:extLst>
          </p:cNvPr>
          <p:cNvSpPr txBox="1"/>
          <p:nvPr userDrawn="1"/>
        </p:nvSpPr>
        <p:spPr>
          <a:xfrm>
            <a:off x="1007457" y="6262281"/>
            <a:ext cx="726207" cy="276999"/>
          </a:xfrm>
          <a:prstGeom prst="rect">
            <a:avLst/>
          </a:prstGeom>
          <a:noFill/>
        </p:spPr>
        <p:txBody>
          <a:bodyPr wrap="square" rtlCol="0">
            <a:spAutoFit/>
          </a:bodyPr>
          <a:lstStyle/>
          <a:p>
            <a:pPr marL="0" algn="ctr" defTabSz="457182" rtl="1" eaLnBrk="1" latinLnBrk="0" hangingPunct="1"/>
            <a:fld id="{056CDBF2-DE0E-B84F-8A7C-8D6402511B30}" type="slidenum">
              <a:rPr lang="en-US" sz="1200" b="0" i="0" smtClean="0">
                <a:solidFill>
                  <a:schemeClr val="bg1">
                    <a:lumMod val="85000"/>
                  </a:schemeClr>
                </a:solidFill>
                <a:latin typeface="29LT Bukra Rg" panose="00000500000000000000" pitchFamily="50" charset="-78"/>
                <a:cs typeface="29LT Bukra Rg" panose="00000500000000000000" pitchFamily="50" charset="-78"/>
              </a:rPr>
              <a:pPr marL="0" algn="ctr" defTabSz="457182" rtl="1" eaLnBrk="1" latinLnBrk="0" hangingPunct="1"/>
              <a:t>‹#›</a:t>
            </a:fld>
            <a:endParaRPr lang="en-US" b="0" i="0" dirty="0">
              <a:solidFill>
                <a:schemeClr val="bg1">
                  <a:lumMod val="85000"/>
                </a:schemeClr>
              </a:solidFill>
              <a:latin typeface="29LT Bukra Rg" panose="00000500000000000000" pitchFamily="50" charset="-78"/>
              <a:cs typeface="29LT Bukra Rg" panose="00000500000000000000" pitchFamily="50" charset="-78"/>
            </a:endParaRPr>
          </a:p>
        </p:txBody>
      </p:sp>
      <p:sp>
        <p:nvSpPr>
          <p:cNvPr id="15" name="Title 1">
            <a:extLst>
              <a:ext uri="{FF2B5EF4-FFF2-40B4-BE49-F238E27FC236}">
                <a16:creationId xmlns:a16="http://schemas.microsoft.com/office/drawing/2014/main" id="{D9149364-277D-064C-A06B-2872B8C0E822}"/>
              </a:ext>
            </a:extLst>
          </p:cNvPr>
          <p:cNvSpPr>
            <a:spLocks noGrp="1"/>
          </p:cNvSpPr>
          <p:nvPr>
            <p:ph type="title" hasCustomPrompt="1"/>
          </p:nvPr>
        </p:nvSpPr>
        <p:spPr>
          <a:xfrm>
            <a:off x="2632803" y="159112"/>
            <a:ext cx="9144770" cy="582655"/>
          </a:xfrm>
          <a:prstGeom prst="rect">
            <a:avLst/>
          </a:prstGeom>
        </p:spPr>
        <p:txBody>
          <a:bodyPr anchor="b">
            <a:normAutofit/>
          </a:bodyPr>
          <a:lstStyle>
            <a:lvl1pPr algn="r" rtl="0">
              <a:defRPr lang="en-US" sz="2800" b="0" i="0" kern="1200" dirty="0">
                <a:solidFill>
                  <a:srgbClr val="006A9A"/>
                </a:solidFill>
                <a:latin typeface="29LT Bukra Md" panose="00000600000000000000" pitchFamily="50" charset="-78"/>
                <a:ea typeface="+mn-ea"/>
                <a:cs typeface="29LT Bukra Md" panose="00000600000000000000" pitchFamily="50" charset="-78"/>
              </a:defRPr>
            </a:lvl1pPr>
          </a:lstStyle>
          <a:p>
            <a:pPr algn="l" defTabSz="1097280" rtl="1" eaLnBrk="1" latinLnBrk="0" hangingPunct="1">
              <a:lnSpc>
                <a:spcPct val="90000"/>
              </a:lnSpc>
              <a:spcBef>
                <a:spcPct val="0"/>
              </a:spcBef>
              <a:buNone/>
            </a:pPr>
            <a:r>
              <a:rPr lang="ar-SA" dirty="0"/>
              <a:t>عنوان الشريحة</a:t>
            </a:r>
            <a:endParaRPr lang="en-US" dirty="0"/>
          </a:p>
        </p:txBody>
      </p:sp>
      <p:sp>
        <p:nvSpPr>
          <p:cNvPr id="16" name="Text Placeholder 2">
            <a:extLst>
              <a:ext uri="{FF2B5EF4-FFF2-40B4-BE49-F238E27FC236}">
                <a16:creationId xmlns:a16="http://schemas.microsoft.com/office/drawing/2014/main" id="{C7F8EEF2-926B-7F48-B61B-62A4A1CE9134}"/>
              </a:ext>
            </a:extLst>
          </p:cNvPr>
          <p:cNvSpPr>
            <a:spLocks noGrp="1"/>
          </p:cNvSpPr>
          <p:nvPr>
            <p:ph type="body" idx="1" hasCustomPrompt="1"/>
          </p:nvPr>
        </p:nvSpPr>
        <p:spPr>
          <a:xfrm>
            <a:off x="660613" y="1099510"/>
            <a:ext cx="11093513" cy="4392568"/>
          </a:xfrm>
          <a:prstGeom prst="rect">
            <a:avLst/>
          </a:prstGeom>
        </p:spPr>
        <p:txBody>
          <a:bodyPr>
            <a:normAutofit/>
          </a:bodyPr>
          <a:lstStyle>
            <a:lvl1pPr marL="0" indent="0" algn="r" rtl="1">
              <a:lnSpc>
                <a:spcPct val="100000"/>
              </a:lnSpc>
              <a:buFont typeface="+mj-lt"/>
              <a:buNone/>
              <a:defRPr sz="1800">
                <a:solidFill>
                  <a:schemeClr val="bg2">
                    <a:lumMod val="25000"/>
                  </a:schemeClr>
                </a:solidFill>
                <a:latin typeface="29LT Bukra Lt" panose="00000400000000000000" pitchFamily="50" charset="-78"/>
                <a:cs typeface="29LT Bukra Lt" panose="00000400000000000000" pitchFamily="50" charset="-78"/>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ar-SA" dirty="0"/>
              <a:t>المحتوى</a:t>
            </a:r>
          </a:p>
        </p:txBody>
      </p:sp>
      <p:pic>
        <p:nvPicPr>
          <p:cNvPr id="17" name="Picture 11">
            <a:extLst>
              <a:ext uri="{FF2B5EF4-FFF2-40B4-BE49-F238E27FC236}">
                <a16:creationId xmlns:a16="http://schemas.microsoft.com/office/drawing/2014/main" id="{4D17A9DB-D445-C748-9E4F-024F30DD4FD6}"/>
              </a:ext>
            </a:extLst>
          </p:cNvPr>
          <p:cNvPicPr>
            <a:picLocks noChangeAspect="1"/>
          </p:cNvPicPr>
          <p:nvPr userDrawn="1"/>
        </p:nvPicPr>
        <p:blipFill rotWithShape="1">
          <a:blip r:embed="rId3" cstate="screen">
            <a:alphaModFix amt="20000"/>
            <a:extLst>
              <a:ext uri="{28A0092B-C50C-407E-A947-70E740481C1C}">
                <a14:useLocalDpi xmlns:a14="http://schemas.microsoft.com/office/drawing/2010/main"/>
              </a:ext>
            </a:extLst>
          </a:blip>
          <a:srcRect l="51966" t="55399" b="8318"/>
          <a:stretch/>
        </p:blipFill>
        <p:spPr>
          <a:xfrm flipH="1">
            <a:off x="0" y="5313144"/>
            <a:ext cx="3333036" cy="1544855"/>
          </a:xfrm>
          <a:prstGeom prst="rect">
            <a:avLst/>
          </a:prstGeom>
        </p:spPr>
      </p:pic>
    </p:spTree>
    <p:extLst>
      <p:ext uri="{BB962C8B-B14F-4D97-AF65-F5344CB8AC3E}">
        <p14:creationId xmlns:p14="http://schemas.microsoft.com/office/powerpoint/2010/main" val="586528317"/>
      </p:ext>
    </p:extLst>
  </p:cSld>
  <p:clrMapOvr>
    <a:masterClrMapping/>
  </p:clrMapOvr>
  <mc:AlternateContent xmlns:mc="http://schemas.openxmlformats.org/markup-compatibility/2006" xmlns:p14="http://schemas.microsoft.com/office/powerpoint/2010/main">
    <mc:Choice Requires="p14">
      <p:transition spd="slow" p14:dur="1250">
        <p:pull dir="u"/>
      </p:transition>
    </mc:Choice>
    <mc:Fallback xmlns="">
      <p:transition spd="slow">
        <p:pull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اساسية ٢">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905891"/>
      </p:ext>
    </p:extLst>
  </p:cSld>
  <p:clrMapOvr>
    <a:masterClrMapping/>
  </p:clrMapOvr>
  <mc:AlternateContent xmlns:mc="http://schemas.openxmlformats.org/markup-compatibility/2006" xmlns:p14="http://schemas.microsoft.com/office/powerpoint/2010/main">
    <mc:Choice Requires="p14">
      <p:transition spd="slow" p14:dur="1250">
        <p:pull dir="u"/>
      </p:transition>
    </mc:Choice>
    <mc:Fallback xmlns="">
      <p:transition spd="slow">
        <p:pull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اساسية ١">
    <p:spTree>
      <p:nvGrpSpPr>
        <p:cNvPr id="1" name=""/>
        <p:cNvGrpSpPr/>
        <p:nvPr/>
      </p:nvGrpSpPr>
      <p:grpSpPr>
        <a:xfrm>
          <a:off x="0" y="0"/>
          <a:ext cx="0" cy="0"/>
          <a:chOff x="0" y="0"/>
          <a:chExt cx="0" cy="0"/>
        </a:xfrm>
      </p:grpSpPr>
      <p:pic>
        <p:nvPicPr>
          <p:cNvPr id="11" name="Picture 7">
            <a:extLst>
              <a:ext uri="{FF2B5EF4-FFF2-40B4-BE49-F238E27FC236}">
                <a16:creationId xmlns:a16="http://schemas.microsoft.com/office/drawing/2014/main" id="{B96F0474-C961-994F-91AB-724B790EBE19}"/>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495984" y="6118613"/>
            <a:ext cx="564337" cy="564337"/>
          </a:xfrm>
          <a:prstGeom prst="rect">
            <a:avLst/>
          </a:prstGeom>
        </p:spPr>
      </p:pic>
      <p:sp>
        <p:nvSpPr>
          <p:cNvPr id="12" name="TextBox 2">
            <a:extLst>
              <a:ext uri="{FF2B5EF4-FFF2-40B4-BE49-F238E27FC236}">
                <a16:creationId xmlns:a16="http://schemas.microsoft.com/office/drawing/2014/main" id="{2CEAD40C-E6F3-1A4E-8BD6-3B3CDFEF363B}"/>
              </a:ext>
            </a:extLst>
          </p:cNvPr>
          <p:cNvSpPr txBox="1"/>
          <p:nvPr userDrawn="1"/>
        </p:nvSpPr>
        <p:spPr>
          <a:xfrm>
            <a:off x="1007457" y="6262281"/>
            <a:ext cx="726207" cy="276999"/>
          </a:xfrm>
          <a:prstGeom prst="rect">
            <a:avLst/>
          </a:prstGeom>
          <a:noFill/>
        </p:spPr>
        <p:txBody>
          <a:bodyPr wrap="square" rtlCol="0">
            <a:spAutoFit/>
          </a:bodyPr>
          <a:lstStyle/>
          <a:p>
            <a:pPr marL="0" algn="ctr" defTabSz="457182" rtl="1" eaLnBrk="1" latinLnBrk="0" hangingPunct="1"/>
            <a:fld id="{056CDBF2-DE0E-B84F-8A7C-8D6402511B30}" type="slidenum">
              <a:rPr lang="en-US" sz="1200" b="0" i="0" smtClean="0">
                <a:solidFill>
                  <a:schemeClr val="bg1">
                    <a:lumMod val="85000"/>
                  </a:schemeClr>
                </a:solidFill>
                <a:latin typeface="29LT Bukra Rg" panose="00000500000000000000" pitchFamily="50" charset="-78"/>
                <a:cs typeface="29LT Bukra Rg" panose="00000500000000000000" pitchFamily="50" charset="-78"/>
              </a:rPr>
              <a:pPr marL="0" algn="ctr" defTabSz="457182" rtl="1" eaLnBrk="1" latinLnBrk="0" hangingPunct="1"/>
              <a:t>‹#›</a:t>
            </a:fld>
            <a:endParaRPr lang="en-US" b="0" i="0" dirty="0">
              <a:solidFill>
                <a:schemeClr val="bg1">
                  <a:lumMod val="85000"/>
                </a:schemeClr>
              </a:solidFill>
              <a:latin typeface="29LT Bukra Rg" panose="00000500000000000000" pitchFamily="50" charset="-78"/>
              <a:cs typeface="29LT Bukra Rg" panose="00000500000000000000" pitchFamily="50" charset="-78"/>
            </a:endParaRPr>
          </a:p>
        </p:txBody>
      </p:sp>
      <p:sp>
        <p:nvSpPr>
          <p:cNvPr id="15" name="Title 1">
            <a:extLst>
              <a:ext uri="{FF2B5EF4-FFF2-40B4-BE49-F238E27FC236}">
                <a16:creationId xmlns:a16="http://schemas.microsoft.com/office/drawing/2014/main" id="{D9149364-277D-064C-A06B-2872B8C0E822}"/>
              </a:ext>
            </a:extLst>
          </p:cNvPr>
          <p:cNvSpPr>
            <a:spLocks noGrp="1"/>
          </p:cNvSpPr>
          <p:nvPr>
            <p:ph type="title" hasCustomPrompt="1"/>
          </p:nvPr>
        </p:nvSpPr>
        <p:spPr>
          <a:xfrm>
            <a:off x="2632803" y="159112"/>
            <a:ext cx="9144770" cy="582655"/>
          </a:xfrm>
          <a:prstGeom prst="rect">
            <a:avLst/>
          </a:prstGeom>
        </p:spPr>
        <p:txBody>
          <a:bodyPr anchor="b">
            <a:normAutofit/>
          </a:bodyPr>
          <a:lstStyle>
            <a:lvl1pPr algn="r" rtl="0">
              <a:defRPr lang="en-US" sz="2800" b="0" i="0" kern="1200" dirty="0">
                <a:solidFill>
                  <a:srgbClr val="006A9A"/>
                </a:solidFill>
                <a:latin typeface="29LT Bukra Md" panose="00000600000000000000" pitchFamily="50" charset="-78"/>
                <a:ea typeface="+mn-ea"/>
                <a:cs typeface="29LT Bukra Md" panose="00000600000000000000" pitchFamily="50" charset="-78"/>
              </a:defRPr>
            </a:lvl1pPr>
          </a:lstStyle>
          <a:p>
            <a:pPr algn="l" defTabSz="1097280" rtl="1" eaLnBrk="1" latinLnBrk="0" hangingPunct="1">
              <a:lnSpc>
                <a:spcPct val="90000"/>
              </a:lnSpc>
              <a:spcBef>
                <a:spcPct val="0"/>
              </a:spcBef>
              <a:buNone/>
            </a:pPr>
            <a:r>
              <a:rPr lang="ar-SA" dirty="0"/>
              <a:t>عنوان الشريحة</a:t>
            </a:r>
            <a:endParaRPr lang="en-US" dirty="0"/>
          </a:p>
        </p:txBody>
      </p:sp>
      <p:sp>
        <p:nvSpPr>
          <p:cNvPr id="16" name="Text Placeholder 2">
            <a:extLst>
              <a:ext uri="{FF2B5EF4-FFF2-40B4-BE49-F238E27FC236}">
                <a16:creationId xmlns:a16="http://schemas.microsoft.com/office/drawing/2014/main" id="{C7F8EEF2-926B-7F48-B61B-62A4A1CE9134}"/>
              </a:ext>
            </a:extLst>
          </p:cNvPr>
          <p:cNvSpPr>
            <a:spLocks noGrp="1"/>
          </p:cNvSpPr>
          <p:nvPr>
            <p:ph type="body" idx="1" hasCustomPrompt="1"/>
          </p:nvPr>
        </p:nvSpPr>
        <p:spPr>
          <a:xfrm>
            <a:off x="660613" y="1099510"/>
            <a:ext cx="11093513" cy="4392568"/>
          </a:xfrm>
          <a:prstGeom prst="rect">
            <a:avLst/>
          </a:prstGeom>
        </p:spPr>
        <p:txBody>
          <a:bodyPr>
            <a:normAutofit/>
          </a:bodyPr>
          <a:lstStyle>
            <a:lvl1pPr marL="0" indent="0" algn="r" rtl="1">
              <a:lnSpc>
                <a:spcPct val="100000"/>
              </a:lnSpc>
              <a:buFont typeface="+mj-lt"/>
              <a:buNone/>
              <a:defRPr sz="1800">
                <a:solidFill>
                  <a:schemeClr val="bg2">
                    <a:lumMod val="25000"/>
                  </a:schemeClr>
                </a:solidFill>
                <a:latin typeface="29LT Bukra Lt" panose="00000400000000000000" pitchFamily="50" charset="-78"/>
                <a:cs typeface="29LT Bukra Lt" panose="00000400000000000000" pitchFamily="50" charset="-78"/>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ar-SA" dirty="0"/>
              <a:t>المحتوى</a:t>
            </a:r>
          </a:p>
        </p:txBody>
      </p:sp>
      <p:pic>
        <p:nvPicPr>
          <p:cNvPr id="17" name="Picture 11">
            <a:extLst>
              <a:ext uri="{FF2B5EF4-FFF2-40B4-BE49-F238E27FC236}">
                <a16:creationId xmlns:a16="http://schemas.microsoft.com/office/drawing/2014/main" id="{4D17A9DB-D445-C748-9E4F-024F30DD4FD6}"/>
              </a:ext>
            </a:extLst>
          </p:cNvPr>
          <p:cNvPicPr>
            <a:picLocks noChangeAspect="1"/>
          </p:cNvPicPr>
          <p:nvPr userDrawn="1"/>
        </p:nvPicPr>
        <p:blipFill rotWithShape="1">
          <a:blip r:embed="rId3" cstate="screen">
            <a:alphaModFix amt="20000"/>
            <a:extLst>
              <a:ext uri="{28A0092B-C50C-407E-A947-70E740481C1C}">
                <a14:useLocalDpi xmlns:a14="http://schemas.microsoft.com/office/drawing/2010/main"/>
              </a:ext>
            </a:extLst>
          </a:blip>
          <a:srcRect l="51966" t="55399" b="8318"/>
          <a:stretch/>
        </p:blipFill>
        <p:spPr>
          <a:xfrm flipH="1">
            <a:off x="0" y="4939344"/>
            <a:ext cx="4139514" cy="1918656"/>
          </a:xfrm>
          <a:prstGeom prst="rect">
            <a:avLst/>
          </a:prstGeom>
        </p:spPr>
      </p:pic>
    </p:spTree>
    <p:extLst>
      <p:ext uri="{BB962C8B-B14F-4D97-AF65-F5344CB8AC3E}">
        <p14:creationId xmlns:p14="http://schemas.microsoft.com/office/powerpoint/2010/main" val="2094146945"/>
      </p:ext>
    </p:extLst>
  </p:cSld>
  <p:clrMapOvr>
    <a:masterClrMapping/>
  </p:clrMapOvr>
  <mc:AlternateContent xmlns:mc="http://schemas.openxmlformats.org/markup-compatibility/2006" xmlns:p14="http://schemas.microsoft.com/office/powerpoint/2010/main">
    <mc:Choice Requires="p14">
      <p:transition spd="slow" p14:dur="1250">
        <p:pull dir="u"/>
      </p:transition>
    </mc:Choice>
    <mc:Fallback xmlns="">
      <p:transition spd="slow">
        <p:pull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الغلاف">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1DBA51A-9F12-9255-721A-231E1E450CA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l="1963" t="5173" r="3288" b="16994"/>
          <a:stretch/>
        </p:blipFill>
        <p:spPr>
          <a:xfrm>
            <a:off x="-16962" y="-61384"/>
            <a:ext cx="12276046" cy="6933756"/>
          </a:xfrm>
          <a:prstGeom prst="rect">
            <a:avLst/>
          </a:prstGeom>
        </p:spPr>
      </p:pic>
      <p:pic>
        <p:nvPicPr>
          <p:cNvPr id="7" name="Picture 4">
            <a:extLst>
              <a:ext uri="{FF2B5EF4-FFF2-40B4-BE49-F238E27FC236}">
                <a16:creationId xmlns:a16="http://schemas.microsoft.com/office/drawing/2014/main" id="{0847B1E3-158B-5E48-B268-4FD48D68B16C}"/>
              </a:ext>
            </a:extLst>
          </p:cNvPr>
          <p:cNvPicPr>
            <a:picLocks noChangeAspect="1"/>
          </p:cNvPicPr>
          <p:nvPr userDrawn="1"/>
        </p:nvPicPr>
        <p:blipFill>
          <a:blip r:embed="rId4" cstate="screen">
            <a:alphaModFix amt="85000"/>
            <a:extLst>
              <a:ext uri="{28A0092B-C50C-407E-A947-70E740481C1C}">
                <a14:useLocalDpi xmlns:a14="http://schemas.microsoft.com/office/drawing/2010/main"/>
              </a:ext>
            </a:extLst>
          </a:blip>
          <a:stretch>
            <a:fillRect/>
          </a:stretch>
        </p:blipFill>
        <p:spPr>
          <a:xfrm>
            <a:off x="-16962" y="-75756"/>
            <a:ext cx="12276045" cy="6933756"/>
          </a:xfrm>
          <a:prstGeom prst="rect">
            <a:avLst/>
          </a:prstGeom>
        </p:spPr>
      </p:pic>
      <p:pic>
        <p:nvPicPr>
          <p:cNvPr id="3" name="Picture 2">
            <a:extLst>
              <a:ext uri="{FF2B5EF4-FFF2-40B4-BE49-F238E27FC236}">
                <a16:creationId xmlns:a16="http://schemas.microsoft.com/office/drawing/2014/main" id="{8651D062-3B0E-3E33-0DF3-A69FC3ED8BC6}"/>
              </a:ext>
            </a:extLst>
          </p:cNvPr>
          <p:cNvPicPr>
            <a:picLocks noChangeAspect="1"/>
          </p:cNvPicPr>
          <p:nvPr userDrawn="1"/>
        </p:nvPicPr>
        <p:blipFill>
          <a:blip r:embed="rId5">
            <a:alphaModFix amt="20000"/>
          </a:blip>
          <a:stretch>
            <a:fillRect/>
          </a:stretch>
        </p:blipFill>
        <p:spPr>
          <a:xfrm>
            <a:off x="364038" y="-586347"/>
            <a:ext cx="12377331" cy="8130147"/>
          </a:xfrm>
          <a:prstGeom prst="rect">
            <a:avLst/>
          </a:prstGeom>
          <a:effectLst>
            <a:softEdge rad="635000"/>
          </a:effectLst>
        </p:spPr>
      </p:pic>
      <p:pic>
        <p:nvPicPr>
          <p:cNvPr id="8" name="Picture 9">
            <a:extLst>
              <a:ext uri="{FF2B5EF4-FFF2-40B4-BE49-F238E27FC236}">
                <a16:creationId xmlns:a16="http://schemas.microsoft.com/office/drawing/2014/main" id="{51A4ABB8-F950-654D-9FDA-4076F34EA09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flipH="1">
            <a:off x="9512169" y="-531148"/>
            <a:ext cx="2709333" cy="7403519"/>
          </a:xfrm>
          <a:prstGeom prst="rect">
            <a:avLst/>
          </a:prstGeom>
        </p:spPr>
      </p:pic>
      <p:pic>
        <p:nvPicPr>
          <p:cNvPr id="9" name="Picture 11">
            <a:extLst>
              <a:ext uri="{FF2B5EF4-FFF2-40B4-BE49-F238E27FC236}">
                <a16:creationId xmlns:a16="http://schemas.microsoft.com/office/drawing/2014/main" id="{470CDB6F-DBFB-A24A-99E1-527BBDDC52A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flipH="1">
            <a:off x="8416" y="3932073"/>
            <a:ext cx="5147735" cy="2932984"/>
          </a:xfrm>
          <a:prstGeom prst="rect">
            <a:avLst/>
          </a:prstGeom>
        </p:spPr>
      </p:pic>
      <p:pic>
        <p:nvPicPr>
          <p:cNvPr id="10" name="Picture 7">
            <a:extLst>
              <a:ext uri="{FF2B5EF4-FFF2-40B4-BE49-F238E27FC236}">
                <a16:creationId xmlns:a16="http://schemas.microsoft.com/office/drawing/2014/main" id="{98326937-2B30-3045-B072-488C55CCA94D}"/>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t="46270" b="32777"/>
          <a:stretch/>
        </p:blipFill>
        <p:spPr>
          <a:xfrm>
            <a:off x="7329236" y="169333"/>
            <a:ext cx="4929848" cy="1032934"/>
          </a:xfrm>
          <a:prstGeom prst="rect">
            <a:avLst/>
          </a:prstGeom>
        </p:spPr>
      </p:pic>
      <p:sp>
        <p:nvSpPr>
          <p:cNvPr id="11" name="Title 1">
            <a:extLst>
              <a:ext uri="{FF2B5EF4-FFF2-40B4-BE49-F238E27FC236}">
                <a16:creationId xmlns:a16="http://schemas.microsoft.com/office/drawing/2014/main" id="{589F27A2-11AF-434A-9F21-A70EBDBE04B0}"/>
              </a:ext>
            </a:extLst>
          </p:cNvPr>
          <p:cNvSpPr>
            <a:spLocks noGrp="1"/>
          </p:cNvSpPr>
          <p:nvPr>
            <p:ph type="title" hasCustomPrompt="1"/>
          </p:nvPr>
        </p:nvSpPr>
        <p:spPr>
          <a:xfrm>
            <a:off x="539376" y="2117191"/>
            <a:ext cx="7196666" cy="1032934"/>
          </a:xfrm>
        </p:spPr>
        <p:txBody>
          <a:bodyPr/>
          <a:lstStyle>
            <a:lvl1pPr algn="l" rtl="1">
              <a:defRPr b="1">
                <a:solidFill>
                  <a:schemeClr val="bg1"/>
                </a:solidFill>
                <a:latin typeface="29LT Bukra Rg" panose="00000500000000000000" pitchFamily="50" charset="-78"/>
                <a:cs typeface="29LT Bukra Rg" panose="00000500000000000000" pitchFamily="50" charset="-78"/>
              </a:defRPr>
            </a:lvl1pPr>
          </a:lstStyle>
          <a:p>
            <a:r>
              <a:rPr lang="ar-SA" dirty="0"/>
              <a:t>العنوان الاساسي</a:t>
            </a:r>
            <a:endParaRPr lang="en-US" dirty="0"/>
          </a:p>
        </p:txBody>
      </p:sp>
      <p:pic>
        <p:nvPicPr>
          <p:cNvPr id="14" name="Picture 15">
            <a:extLst>
              <a:ext uri="{FF2B5EF4-FFF2-40B4-BE49-F238E27FC236}">
                <a16:creationId xmlns:a16="http://schemas.microsoft.com/office/drawing/2014/main" id="{5908644B-D4E4-A248-91FC-599BF3235A78}"/>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520461" y="6110536"/>
            <a:ext cx="3516380" cy="406582"/>
          </a:xfrm>
          <a:prstGeom prst="rect">
            <a:avLst/>
          </a:prstGeom>
        </p:spPr>
      </p:pic>
      <p:sp>
        <p:nvSpPr>
          <p:cNvPr id="28" name="عنوان فرعي 2">
            <a:extLst>
              <a:ext uri="{FF2B5EF4-FFF2-40B4-BE49-F238E27FC236}">
                <a16:creationId xmlns:a16="http://schemas.microsoft.com/office/drawing/2014/main" id="{D8A95310-D927-C840-845F-86176A15190B}"/>
              </a:ext>
            </a:extLst>
          </p:cNvPr>
          <p:cNvSpPr>
            <a:spLocks noGrp="1"/>
          </p:cNvSpPr>
          <p:nvPr>
            <p:ph type="subTitle" idx="1" hasCustomPrompt="1"/>
          </p:nvPr>
        </p:nvSpPr>
        <p:spPr>
          <a:xfrm>
            <a:off x="539376" y="3330537"/>
            <a:ext cx="8800151" cy="526973"/>
          </a:xfrm>
          <a:prstGeom prst="rect">
            <a:avLst/>
          </a:prstGeom>
        </p:spPr>
        <p:txBody>
          <a:bodyPr/>
          <a:lstStyle>
            <a:lvl1pPr marL="0" indent="0" algn="l" rtl="1">
              <a:buNone/>
              <a:defRPr sz="2400">
                <a:solidFill>
                  <a:schemeClr val="bg1"/>
                </a:solidFill>
                <a:latin typeface="29LT Bukra Rg" panose="00000500000000000000" pitchFamily="50" charset="-78"/>
                <a:cs typeface="29LT Bukra Rg" panose="00000500000000000000" pitchFamily="50" charset="-7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dirty="0"/>
              <a:t>العنوان الفرعي - اسم المدرب</a:t>
            </a:r>
          </a:p>
        </p:txBody>
      </p:sp>
    </p:spTree>
    <p:extLst>
      <p:ext uri="{BB962C8B-B14F-4D97-AF65-F5344CB8AC3E}">
        <p14:creationId xmlns:p14="http://schemas.microsoft.com/office/powerpoint/2010/main" val="1433151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الغلاف">
    <p:spTree>
      <p:nvGrpSpPr>
        <p:cNvPr id="1" name=""/>
        <p:cNvGrpSpPr/>
        <p:nvPr/>
      </p:nvGrpSpPr>
      <p:grpSpPr>
        <a:xfrm>
          <a:off x="0" y="0"/>
          <a:ext cx="0" cy="0"/>
          <a:chOff x="0" y="0"/>
          <a:chExt cx="0" cy="0"/>
        </a:xfrm>
      </p:grpSpPr>
      <p:pic>
        <p:nvPicPr>
          <p:cNvPr id="4" name="Picture 3" descr="A picture containing text, ocean floor&#10;&#10;Description automatically generated">
            <a:extLst>
              <a:ext uri="{FF2B5EF4-FFF2-40B4-BE49-F238E27FC236}">
                <a16:creationId xmlns:a16="http://schemas.microsoft.com/office/drawing/2014/main" id="{09220BFD-93B4-4C87-B6AA-84B700A1F5D7}"/>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pic>
        <p:nvPicPr>
          <p:cNvPr id="7" name="Picture 4">
            <a:extLst>
              <a:ext uri="{FF2B5EF4-FFF2-40B4-BE49-F238E27FC236}">
                <a16:creationId xmlns:a16="http://schemas.microsoft.com/office/drawing/2014/main" id="{0847B1E3-158B-5E48-B268-4FD48D68B16C}"/>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a:off x="-1" y="0"/>
            <a:ext cx="12192000" cy="6872372"/>
          </a:xfrm>
          <a:prstGeom prst="rect">
            <a:avLst/>
          </a:prstGeom>
        </p:spPr>
      </p:pic>
      <p:pic>
        <p:nvPicPr>
          <p:cNvPr id="8" name="Picture 9">
            <a:extLst>
              <a:ext uri="{FF2B5EF4-FFF2-40B4-BE49-F238E27FC236}">
                <a16:creationId xmlns:a16="http://schemas.microsoft.com/office/drawing/2014/main" id="{51A4ABB8-F950-654D-9FDA-4076F34EA098}"/>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 y="510540"/>
            <a:ext cx="2386650" cy="6521756"/>
          </a:xfrm>
          <a:prstGeom prst="rect">
            <a:avLst/>
          </a:prstGeom>
        </p:spPr>
      </p:pic>
      <p:pic>
        <p:nvPicPr>
          <p:cNvPr id="9" name="Picture 11">
            <a:extLst>
              <a:ext uri="{FF2B5EF4-FFF2-40B4-BE49-F238E27FC236}">
                <a16:creationId xmlns:a16="http://schemas.microsoft.com/office/drawing/2014/main" id="{470CDB6F-DBFB-A24A-99E1-527BBDDC52A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044265" y="3932073"/>
            <a:ext cx="5147735" cy="2932984"/>
          </a:xfrm>
          <a:prstGeom prst="rect">
            <a:avLst/>
          </a:prstGeom>
        </p:spPr>
      </p:pic>
      <p:pic>
        <p:nvPicPr>
          <p:cNvPr id="10" name="Picture 7">
            <a:extLst>
              <a:ext uri="{FF2B5EF4-FFF2-40B4-BE49-F238E27FC236}">
                <a16:creationId xmlns:a16="http://schemas.microsoft.com/office/drawing/2014/main" id="{98326937-2B30-3045-B072-488C55CCA94D}"/>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t="46270" b="32777"/>
          <a:stretch/>
        </p:blipFill>
        <p:spPr>
          <a:xfrm>
            <a:off x="7329236" y="169333"/>
            <a:ext cx="4929848" cy="1032934"/>
          </a:xfrm>
          <a:prstGeom prst="rect">
            <a:avLst/>
          </a:prstGeom>
        </p:spPr>
      </p:pic>
      <p:sp>
        <p:nvSpPr>
          <p:cNvPr id="11" name="Title 1">
            <a:extLst>
              <a:ext uri="{FF2B5EF4-FFF2-40B4-BE49-F238E27FC236}">
                <a16:creationId xmlns:a16="http://schemas.microsoft.com/office/drawing/2014/main" id="{589F27A2-11AF-434A-9F21-A70EBDBE04B0}"/>
              </a:ext>
            </a:extLst>
          </p:cNvPr>
          <p:cNvSpPr>
            <a:spLocks noGrp="1"/>
          </p:cNvSpPr>
          <p:nvPr>
            <p:ph type="title" hasCustomPrompt="1"/>
          </p:nvPr>
        </p:nvSpPr>
        <p:spPr>
          <a:xfrm>
            <a:off x="4759061" y="2117191"/>
            <a:ext cx="7196666" cy="1032934"/>
          </a:xfrm>
        </p:spPr>
        <p:txBody>
          <a:bodyPr/>
          <a:lstStyle>
            <a:lvl1pPr algn="r" rtl="1">
              <a:defRPr b="1">
                <a:solidFill>
                  <a:schemeClr val="bg1"/>
                </a:solidFill>
                <a:latin typeface="29LT Bukra Rg" panose="00000500000000000000" pitchFamily="50" charset="-78"/>
                <a:cs typeface="29LT Bukra Rg" panose="00000500000000000000" pitchFamily="50" charset="-78"/>
              </a:defRPr>
            </a:lvl1pPr>
          </a:lstStyle>
          <a:p>
            <a:r>
              <a:rPr lang="ar-SA" dirty="0"/>
              <a:t>العنوان الاساسي</a:t>
            </a:r>
            <a:endParaRPr lang="en-US" dirty="0"/>
          </a:p>
        </p:txBody>
      </p:sp>
      <p:sp>
        <p:nvSpPr>
          <p:cNvPr id="13" name="Date Placeholder 3">
            <a:extLst>
              <a:ext uri="{FF2B5EF4-FFF2-40B4-BE49-F238E27FC236}">
                <a16:creationId xmlns:a16="http://schemas.microsoft.com/office/drawing/2014/main" id="{738A83AF-59B2-3F43-B0BB-8D2DCAD6C90A}"/>
              </a:ext>
            </a:extLst>
          </p:cNvPr>
          <p:cNvSpPr>
            <a:spLocks noGrp="1"/>
          </p:cNvSpPr>
          <p:nvPr>
            <p:ph type="dt" sz="half" idx="10"/>
          </p:nvPr>
        </p:nvSpPr>
        <p:spPr>
          <a:xfrm>
            <a:off x="8309666" y="6078968"/>
            <a:ext cx="3495285" cy="438150"/>
          </a:xfrm>
          <a:prstGeom prst="rect">
            <a:avLst/>
          </a:prstGeom>
        </p:spPr>
        <p:txBody>
          <a:bodyPr/>
          <a:lstStyle>
            <a:lvl1pPr algn="r" rtl="1">
              <a:defRPr b="1">
                <a:solidFill>
                  <a:schemeClr val="bg1"/>
                </a:solidFill>
                <a:latin typeface="29LT Bukra Rg" panose="00000500000000000000" pitchFamily="50" charset="-78"/>
                <a:cs typeface="29LT Bukra Rg" panose="00000500000000000000" pitchFamily="50" charset="-78"/>
              </a:defRPr>
            </a:lvl1pPr>
          </a:lstStyle>
          <a:p>
            <a:fld id="{A594A8E1-D0FF-734D-8968-BD261E0F90DD}" type="datetime2">
              <a:rPr lang="ar-SA" smtClean="0"/>
              <a:pPr/>
              <a:t>الثلاثاء، 23 شوال، 1443</a:t>
            </a:fld>
            <a:endParaRPr lang="en-US" dirty="0"/>
          </a:p>
        </p:txBody>
      </p:sp>
      <p:pic>
        <p:nvPicPr>
          <p:cNvPr id="14" name="Picture 15">
            <a:extLst>
              <a:ext uri="{FF2B5EF4-FFF2-40B4-BE49-F238E27FC236}">
                <a16:creationId xmlns:a16="http://schemas.microsoft.com/office/drawing/2014/main" id="{5908644B-D4E4-A248-91FC-599BF3235A78}"/>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19611" y="6110536"/>
            <a:ext cx="3516380" cy="406582"/>
          </a:xfrm>
          <a:prstGeom prst="rect">
            <a:avLst/>
          </a:prstGeom>
        </p:spPr>
      </p:pic>
      <p:sp>
        <p:nvSpPr>
          <p:cNvPr id="28" name="عنوان فرعي 2">
            <a:extLst>
              <a:ext uri="{FF2B5EF4-FFF2-40B4-BE49-F238E27FC236}">
                <a16:creationId xmlns:a16="http://schemas.microsoft.com/office/drawing/2014/main" id="{D8A95310-D927-C840-845F-86176A15190B}"/>
              </a:ext>
            </a:extLst>
          </p:cNvPr>
          <p:cNvSpPr>
            <a:spLocks noGrp="1"/>
          </p:cNvSpPr>
          <p:nvPr>
            <p:ph type="subTitle" idx="1" hasCustomPrompt="1"/>
          </p:nvPr>
        </p:nvSpPr>
        <p:spPr>
          <a:xfrm>
            <a:off x="3155576" y="3330537"/>
            <a:ext cx="8800151" cy="526973"/>
          </a:xfrm>
          <a:prstGeom prst="rect">
            <a:avLst/>
          </a:prstGeom>
        </p:spPr>
        <p:txBody>
          <a:bodyPr/>
          <a:lstStyle>
            <a:lvl1pPr marL="0" indent="0" algn="r" rtl="1">
              <a:buNone/>
              <a:defRPr sz="2400">
                <a:solidFill>
                  <a:schemeClr val="bg1"/>
                </a:solidFill>
                <a:latin typeface="29LT Bukra Rg" panose="00000500000000000000" pitchFamily="50" charset="-78"/>
                <a:cs typeface="29LT Bukra Rg" panose="00000500000000000000" pitchFamily="50" charset="-7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dirty="0"/>
              <a:t>العنوان الفرعي - اسم المدرب</a:t>
            </a:r>
          </a:p>
        </p:txBody>
      </p:sp>
    </p:spTree>
    <p:extLst>
      <p:ext uri="{BB962C8B-B14F-4D97-AF65-F5344CB8AC3E}">
        <p14:creationId xmlns:p14="http://schemas.microsoft.com/office/powerpoint/2010/main" val="3930338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الغلاف">
    <p:spTree>
      <p:nvGrpSpPr>
        <p:cNvPr id="1" name=""/>
        <p:cNvGrpSpPr/>
        <p:nvPr/>
      </p:nvGrpSpPr>
      <p:grpSpPr>
        <a:xfrm>
          <a:off x="0" y="0"/>
          <a:ext cx="0" cy="0"/>
          <a:chOff x="0" y="0"/>
          <a:chExt cx="0" cy="0"/>
        </a:xfrm>
      </p:grpSpPr>
      <p:pic>
        <p:nvPicPr>
          <p:cNvPr id="3" name="Picture 2" descr="A picture containing fish&#10;&#10;Description automatically generated">
            <a:extLst>
              <a:ext uri="{FF2B5EF4-FFF2-40B4-BE49-F238E27FC236}">
                <a16:creationId xmlns:a16="http://schemas.microsoft.com/office/drawing/2014/main" id="{383ABB1E-417E-4C45-9589-38D66585EC7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4">
            <a:extLst>
              <a:ext uri="{FF2B5EF4-FFF2-40B4-BE49-F238E27FC236}">
                <a16:creationId xmlns:a16="http://schemas.microsoft.com/office/drawing/2014/main" id="{0847B1E3-158B-5E48-B268-4FD48D68B16C}"/>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a:off x="0" y="0"/>
            <a:ext cx="12192000" cy="6872372"/>
          </a:xfrm>
          <a:prstGeom prst="rect">
            <a:avLst/>
          </a:prstGeom>
        </p:spPr>
      </p:pic>
      <p:pic>
        <p:nvPicPr>
          <p:cNvPr id="8" name="Picture 9">
            <a:extLst>
              <a:ext uri="{FF2B5EF4-FFF2-40B4-BE49-F238E27FC236}">
                <a16:creationId xmlns:a16="http://schemas.microsoft.com/office/drawing/2014/main" id="{51A4ABB8-F950-654D-9FDA-4076F34EA09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22208"/>
            <a:ext cx="2709333" cy="7403519"/>
          </a:xfrm>
          <a:prstGeom prst="rect">
            <a:avLst/>
          </a:prstGeom>
        </p:spPr>
      </p:pic>
      <p:sp>
        <p:nvSpPr>
          <p:cNvPr id="11" name="Title 1">
            <a:extLst>
              <a:ext uri="{FF2B5EF4-FFF2-40B4-BE49-F238E27FC236}">
                <a16:creationId xmlns:a16="http://schemas.microsoft.com/office/drawing/2014/main" id="{589F27A2-11AF-434A-9F21-A70EBDBE04B0}"/>
              </a:ext>
            </a:extLst>
          </p:cNvPr>
          <p:cNvSpPr>
            <a:spLocks noGrp="1"/>
          </p:cNvSpPr>
          <p:nvPr>
            <p:ph type="title" hasCustomPrompt="1"/>
          </p:nvPr>
        </p:nvSpPr>
        <p:spPr>
          <a:xfrm>
            <a:off x="4759061" y="2117191"/>
            <a:ext cx="7196666" cy="1032934"/>
          </a:xfrm>
        </p:spPr>
        <p:txBody>
          <a:bodyPr/>
          <a:lstStyle>
            <a:lvl1pPr algn="r" rtl="1">
              <a:defRPr b="1">
                <a:solidFill>
                  <a:schemeClr val="bg1"/>
                </a:solidFill>
                <a:latin typeface="29LT Bukra Rg" panose="00000500000000000000" pitchFamily="50" charset="-78"/>
                <a:cs typeface="29LT Bukra Rg" panose="00000500000000000000" pitchFamily="50" charset="-78"/>
              </a:defRPr>
            </a:lvl1pPr>
          </a:lstStyle>
          <a:p>
            <a:r>
              <a:rPr lang="ar-SA" dirty="0"/>
              <a:t>العنوان الاساسي</a:t>
            </a:r>
            <a:endParaRPr lang="en-US" dirty="0"/>
          </a:p>
        </p:txBody>
      </p:sp>
      <p:sp>
        <p:nvSpPr>
          <p:cNvPr id="28" name="عنوان فرعي 2">
            <a:extLst>
              <a:ext uri="{FF2B5EF4-FFF2-40B4-BE49-F238E27FC236}">
                <a16:creationId xmlns:a16="http://schemas.microsoft.com/office/drawing/2014/main" id="{D8A95310-D927-C840-845F-86176A15190B}"/>
              </a:ext>
            </a:extLst>
          </p:cNvPr>
          <p:cNvSpPr>
            <a:spLocks noGrp="1"/>
          </p:cNvSpPr>
          <p:nvPr>
            <p:ph type="subTitle" idx="1" hasCustomPrompt="1"/>
          </p:nvPr>
        </p:nvSpPr>
        <p:spPr>
          <a:xfrm>
            <a:off x="3155576" y="3330537"/>
            <a:ext cx="8800151" cy="526973"/>
          </a:xfrm>
          <a:prstGeom prst="rect">
            <a:avLst/>
          </a:prstGeom>
        </p:spPr>
        <p:txBody>
          <a:bodyPr/>
          <a:lstStyle>
            <a:lvl1pPr marL="0" indent="0" algn="r" rtl="1">
              <a:buNone/>
              <a:defRPr sz="2400">
                <a:solidFill>
                  <a:schemeClr val="bg1"/>
                </a:solidFill>
                <a:latin typeface="29LT Bukra Rg" panose="00000500000000000000" pitchFamily="50" charset="-78"/>
                <a:cs typeface="29LT Bukra Rg" panose="00000500000000000000" pitchFamily="50" charset="-7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dirty="0"/>
              <a:t>العنوان الفرعي - اسم المدرب</a:t>
            </a:r>
          </a:p>
        </p:txBody>
      </p:sp>
    </p:spTree>
    <p:extLst>
      <p:ext uri="{BB962C8B-B14F-4D97-AF65-F5344CB8AC3E}">
        <p14:creationId xmlns:p14="http://schemas.microsoft.com/office/powerpoint/2010/main" val="3358976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اساسية ١">
    <p:spTree>
      <p:nvGrpSpPr>
        <p:cNvPr id="1" name=""/>
        <p:cNvGrpSpPr/>
        <p:nvPr/>
      </p:nvGrpSpPr>
      <p:grpSpPr>
        <a:xfrm>
          <a:off x="0" y="0"/>
          <a:ext cx="0" cy="0"/>
          <a:chOff x="0" y="0"/>
          <a:chExt cx="0" cy="0"/>
        </a:xfrm>
      </p:grpSpPr>
      <p:pic>
        <p:nvPicPr>
          <p:cNvPr id="11" name="Picture 7">
            <a:extLst>
              <a:ext uri="{FF2B5EF4-FFF2-40B4-BE49-F238E27FC236}">
                <a16:creationId xmlns:a16="http://schemas.microsoft.com/office/drawing/2014/main" id="{B96F0474-C961-994F-91AB-724B790EBE19}"/>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495984" y="6118613"/>
            <a:ext cx="564337" cy="564337"/>
          </a:xfrm>
          <a:prstGeom prst="rect">
            <a:avLst/>
          </a:prstGeom>
        </p:spPr>
      </p:pic>
      <p:sp>
        <p:nvSpPr>
          <p:cNvPr id="12" name="TextBox 2">
            <a:extLst>
              <a:ext uri="{FF2B5EF4-FFF2-40B4-BE49-F238E27FC236}">
                <a16:creationId xmlns:a16="http://schemas.microsoft.com/office/drawing/2014/main" id="{2CEAD40C-E6F3-1A4E-8BD6-3B3CDFEF363B}"/>
              </a:ext>
            </a:extLst>
          </p:cNvPr>
          <p:cNvSpPr txBox="1"/>
          <p:nvPr userDrawn="1"/>
        </p:nvSpPr>
        <p:spPr>
          <a:xfrm>
            <a:off x="1007457" y="6262281"/>
            <a:ext cx="726207" cy="276999"/>
          </a:xfrm>
          <a:prstGeom prst="rect">
            <a:avLst/>
          </a:prstGeom>
          <a:noFill/>
        </p:spPr>
        <p:txBody>
          <a:bodyPr wrap="square" rtlCol="0">
            <a:spAutoFit/>
          </a:bodyPr>
          <a:lstStyle/>
          <a:p>
            <a:pPr marL="0" algn="ctr" defTabSz="457182" rtl="1" eaLnBrk="1" latinLnBrk="0" hangingPunct="1"/>
            <a:fld id="{056CDBF2-DE0E-B84F-8A7C-8D6402511B30}" type="slidenum">
              <a:rPr lang="en-US" sz="1200" b="0" i="0" smtClean="0">
                <a:solidFill>
                  <a:schemeClr val="bg1">
                    <a:lumMod val="85000"/>
                  </a:schemeClr>
                </a:solidFill>
                <a:latin typeface="29LT Bukra Rg" panose="00000500000000000000" pitchFamily="50" charset="-78"/>
                <a:cs typeface="29LT Bukra Rg" panose="00000500000000000000" pitchFamily="50" charset="-78"/>
              </a:rPr>
              <a:pPr marL="0" algn="ctr" defTabSz="457182" rtl="1" eaLnBrk="1" latinLnBrk="0" hangingPunct="1"/>
              <a:t>‹#›</a:t>
            </a:fld>
            <a:endParaRPr lang="en-US" b="0" i="0" dirty="0">
              <a:solidFill>
                <a:schemeClr val="bg1">
                  <a:lumMod val="85000"/>
                </a:schemeClr>
              </a:solidFill>
              <a:latin typeface="29LT Bukra Rg" panose="00000500000000000000" pitchFamily="50" charset="-78"/>
              <a:cs typeface="29LT Bukra Rg" panose="00000500000000000000" pitchFamily="50" charset="-78"/>
            </a:endParaRPr>
          </a:p>
        </p:txBody>
      </p:sp>
      <p:sp>
        <p:nvSpPr>
          <p:cNvPr id="15" name="Title 1">
            <a:extLst>
              <a:ext uri="{FF2B5EF4-FFF2-40B4-BE49-F238E27FC236}">
                <a16:creationId xmlns:a16="http://schemas.microsoft.com/office/drawing/2014/main" id="{D9149364-277D-064C-A06B-2872B8C0E822}"/>
              </a:ext>
            </a:extLst>
          </p:cNvPr>
          <p:cNvSpPr>
            <a:spLocks noGrp="1"/>
          </p:cNvSpPr>
          <p:nvPr>
            <p:ph type="title" hasCustomPrompt="1"/>
          </p:nvPr>
        </p:nvSpPr>
        <p:spPr>
          <a:xfrm>
            <a:off x="2632803" y="159112"/>
            <a:ext cx="9144770" cy="582655"/>
          </a:xfrm>
          <a:prstGeom prst="rect">
            <a:avLst/>
          </a:prstGeom>
        </p:spPr>
        <p:txBody>
          <a:bodyPr anchor="b">
            <a:normAutofit/>
          </a:bodyPr>
          <a:lstStyle>
            <a:lvl1pPr algn="r" rtl="0">
              <a:defRPr lang="en-US" sz="2800" b="0" i="0" kern="1200" dirty="0">
                <a:solidFill>
                  <a:srgbClr val="006A9A"/>
                </a:solidFill>
                <a:latin typeface="29LT Bukra Md" panose="00000600000000000000" pitchFamily="50" charset="-78"/>
                <a:ea typeface="+mn-ea"/>
                <a:cs typeface="29LT Bukra Md" panose="00000600000000000000" pitchFamily="50" charset="-78"/>
              </a:defRPr>
            </a:lvl1pPr>
          </a:lstStyle>
          <a:p>
            <a:pPr algn="l" defTabSz="1097280" rtl="1" eaLnBrk="1" latinLnBrk="0" hangingPunct="1">
              <a:lnSpc>
                <a:spcPct val="90000"/>
              </a:lnSpc>
              <a:spcBef>
                <a:spcPct val="0"/>
              </a:spcBef>
              <a:buNone/>
            </a:pPr>
            <a:r>
              <a:rPr lang="ar-SA" dirty="0"/>
              <a:t>عنوان الشريحة</a:t>
            </a:r>
            <a:endParaRPr lang="en-US" dirty="0"/>
          </a:p>
        </p:txBody>
      </p:sp>
      <p:sp>
        <p:nvSpPr>
          <p:cNvPr id="16" name="Text Placeholder 2">
            <a:extLst>
              <a:ext uri="{FF2B5EF4-FFF2-40B4-BE49-F238E27FC236}">
                <a16:creationId xmlns:a16="http://schemas.microsoft.com/office/drawing/2014/main" id="{C7F8EEF2-926B-7F48-B61B-62A4A1CE9134}"/>
              </a:ext>
            </a:extLst>
          </p:cNvPr>
          <p:cNvSpPr>
            <a:spLocks noGrp="1"/>
          </p:cNvSpPr>
          <p:nvPr>
            <p:ph type="body" idx="1" hasCustomPrompt="1"/>
          </p:nvPr>
        </p:nvSpPr>
        <p:spPr>
          <a:xfrm>
            <a:off x="660613" y="1099510"/>
            <a:ext cx="11093513" cy="4392568"/>
          </a:xfrm>
          <a:prstGeom prst="rect">
            <a:avLst/>
          </a:prstGeom>
        </p:spPr>
        <p:txBody>
          <a:bodyPr>
            <a:normAutofit/>
          </a:bodyPr>
          <a:lstStyle>
            <a:lvl1pPr marL="0" indent="0" algn="r" rtl="1">
              <a:lnSpc>
                <a:spcPct val="100000"/>
              </a:lnSpc>
              <a:buFont typeface="+mj-lt"/>
              <a:buNone/>
              <a:defRPr sz="1800">
                <a:solidFill>
                  <a:schemeClr val="bg2">
                    <a:lumMod val="25000"/>
                  </a:schemeClr>
                </a:solidFill>
                <a:latin typeface="29LT Bukra Lt" panose="00000400000000000000" pitchFamily="50" charset="-78"/>
                <a:cs typeface="29LT Bukra Lt" panose="00000400000000000000" pitchFamily="50" charset="-78"/>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ar-SA" dirty="0"/>
              <a:t>المحتوى</a:t>
            </a:r>
          </a:p>
        </p:txBody>
      </p:sp>
      <p:pic>
        <p:nvPicPr>
          <p:cNvPr id="17" name="Picture 11">
            <a:extLst>
              <a:ext uri="{FF2B5EF4-FFF2-40B4-BE49-F238E27FC236}">
                <a16:creationId xmlns:a16="http://schemas.microsoft.com/office/drawing/2014/main" id="{4D17A9DB-D445-C748-9E4F-024F30DD4FD6}"/>
              </a:ext>
            </a:extLst>
          </p:cNvPr>
          <p:cNvPicPr>
            <a:picLocks noChangeAspect="1"/>
          </p:cNvPicPr>
          <p:nvPr userDrawn="1"/>
        </p:nvPicPr>
        <p:blipFill rotWithShape="1">
          <a:blip r:embed="rId3" cstate="screen">
            <a:alphaModFix amt="20000"/>
            <a:extLst>
              <a:ext uri="{28A0092B-C50C-407E-A947-70E740481C1C}">
                <a14:useLocalDpi xmlns:a14="http://schemas.microsoft.com/office/drawing/2010/main"/>
              </a:ext>
            </a:extLst>
          </a:blip>
          <a:srcRect/>
          <a:stretch/>
        </p:blipFill>
        <p:spPr>
          <a:xfrm flipH="1">
            <a:off x="0" y="4939344"/>
            <a:ext cx="4139514" cy="1918656"/>
          </a:xfrm>
          <a:prstGeom prst="rect">
            <a:avLst/>
          </a:prstGeom>
        </p:spPr>
      </p:pic>
    </p:spTree>
    <p:extLst>
      <p:ext uri="{BB962C8B-B14F-4D97-AF65-F5344CB8AC3E}">
        <p14:creationId xmlns:p14="http://schemas.microsoft.com/office/powerpoint/2010/main" val="28148602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اساسية ١">
    <p:spTree>
      <p:nvGrpSpPr>
        <p:cNvPr id="1" name=""/>
        <p:cNvGrpSpPr/>
        <p:nvPr/>
      </p:nvGrpSpPr>
      <p:grpSpPr>
        <a:xfrm>
          <a:off x="0" y="0"/>
          <a:ext cx="0" cy="0"/>
          <a:chOff x="0" y="0"/>
          <a:chExt cx="0" cy="0"/>
        </a:xfrm>
      </p:grpSpPr>
      <p:pic>
        <p:nvPicPr>
          <p:cNvPr id="11" name="Picture 7">
            <a:extLst>
              <a:ext uri="{FF2B5EF4-FFF2-40B4-BE49-F238E27FC236}">
                <a16:creationId xmlns:a16="http://schemas.microsoft.com/office/drawing/2014/main" id="{B96F0474-C961-994F-91AB-724B790EBE19}"/>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495984" y="6118613"/>
            <a:ext cx="564337" cy="564337"/>
          </a:xfrm>
          <a:prstGeom prst="rect">
            <a:avLst/>
          </a:prstGeom>
        </p:spPr>
      </p:pic>
      <p:sp>
        <p:nvSpPr>
          <p:cNvPr id="12" name="TextBox 2">
            <a:extLst>
              <a:ext uri="{FF2B5EF4-FFF2-40B4-BE49-F238E27FC236}">
                <a16:creationId xmlns:a16="http://schemas.microsoft.com/office/drawing/2014/main" id="{2CEAD40C-E6F3-1A4E-8BD6-3B3CDFEF363B}"/>
              </a:ext>
            </a:extLst>
          </p:cNvPr>
          <p:cNvSpPr txBox="1"/>
          <p:nvPr userDrawn="1"/>
        </p:nvSpPr>
        <p:spPr>
          <a:xfrm>
            <a:off x="1007457" y="6262281"/>
            <a:ext cx="726207" cy="276999"/>
          </a:xfrm>
          <a:prstGeom prst="rect">
            <a:avLst/>
          </a:prstGeom>
          <a:noFill/>
        </p:spPr>
        <p:txBody>
          <a:bodyPr wrap="square" rtlCol="0">
            <a:spAutoFit/>
          </a:bodyPr>
          <a:lstStyle/>
          <a:p>
            <a:pPr marL="0" algn="ctr" defTabSz="457182" rtl="1" eaLnBrk="1" latinLnBrk="0" hangingPunct="1"/>
            <a:fld id="{056CDBF2-DE0E-B84F-8A7C-8D6402511B30}" type="slidenum">
              <a:rPr lang="en-US" sz="1200" b="0" i="0" smtClean="0">
                <a:solidFill>
                  <a:schemeClr val="bg1">
                    <a:lumMod val="85000"/>
                  </a:schemeClr>
                </a:solidFill>
                <a:latin typeface="29LT Bukra Rg" panose="00000500000000000000" pitchFamily="50" charset="-78"/>
                <a:cs typeface="29LT Bukra Rg" panose="00000500000000000000" pitchFamily="50" charset="-78"/>
              </a:rPr>
              <a:pPr marL="0" algn="ctr" defTabSz="457182" rtl="1" eaLnBrk="1" latinLnBrk="0" hangingPunct="1"/>
              <a:t>‹#›</a:t>
            </a:fld>
            <a:endParaRPr lang="en-US" b="0" i="0" dirty="0">
              <a:solidFill>
                <a:schemeClr val="bg1">
                  <a:lumMod val="85000"/>
                </a:schemeClr>
              </a:solidFill>
              <a:latin typeface="29LT Bukra Rg" panose="00000500000000000000" pitchFamily="50" charset="-78"/>
              <a:cs typeface="29LT Bukra Rg" panose="00000500000000000000" pitchFamily="50" charset="-78"/>
            </a:endParaRPr>
          </a:p>
        </p:txBody>
      </p:sp>
      <p:sp>
        <p:nvSpPr>
          <p:cNvPr id="15" name="Title 1">
            <a:extLst>
              <a:ext uri="{FF2B5EF4-FFF2-40B4-BE49-F238E27FC236}">
                <a16:creationId xmlns:a16="http://schemas.microsoft.com/office/drawing/2014/main" id="{D9149364-277D-064C-A06B-2872B8C0E822}"/>
              </a:ext>
            </a:extLst>
          </p:cNvPr>
          <p:cNvSpPr>
            <a:spLocks noGrp="1"/>
          </p:cNvSpPr>
          <p:nvPr>
            <p:ph type="title" hasCustomPrompt="1"/>
          </p:nvPr>
        </p:nvSpPr>
        <p:spPr>
          <a:xfrm>
            <a:off x="2632803" y="159112"/>
            <a:ext cx="9144770" cy="582655"/>
          </a:xfrm>
          <a:prstGeom prst="rect">
            <a:avLst/>
          </a:prstGeom>
        </p:spPr>
        <p:txBody>
          <a:bodyPr anchor="b">
            <a:normAutofit/>
          </a:bodyPr>
          <a:lstStyle>
            <a:lvl1pPr algn="r" rtl="0">
              <a:defRPr lang="en-US" sz="2800" b="0" i="0" kern="1200" dirty="0">
                <a:solidFill>
                  <a:srgbClr val="006A9A"/>
                </a:solidFill>
                <a:latin typeface="29LT Bukra Md" panose="00000600000000000000" pitchFamily="50" charset="-78"/>
                <a:ea typeface="+mn-ea"/>
                <a:cs typeface="29LT Bukra Md" panose="00000600000000000000" pitchFamily="50" charset="-78"/>
              </a:defRPr>
            </a:lvl1pPr>
          </a:lstStyle>
          <a:p>
            <a:pPr algn="l" defTabSz="1097280" rtl="1" eaLnBrk="1" latinLnBrk="0" hangingPunct="1">
              <a:lnSpc>
                <a:spcPct val="90000"/>
              </a:lnSpc>
              <a:spcBef>
                <a:spcPct val="0"/>
              </a:spcBef>
              <a:buNone/>
            </a:pPr>
            <a:r>
              <a:rPr lang="ar-SA" dirty="0"/>
              <a:t>عنوان الشريحة</a:t>
            </a:r>
            <a:endParaRPr lang="en-US" dirty="0"/>
          </a:p>
        </p:txBody>
      </p:sp>
      <p:sp>
        <p:nvSpPr>
          <p:cNvPr id="16" name="Text Placeholder 2">
            <a:extLst>
              <a:ext uri="{FF2B5EF4-FFF2-40B4-BE49-F238E27FC236}">
                <a16:creationId xmlns:a16="http://schemas.microsoft.com/office/drawing/2014/main" id="{C7F8EEF2-926B-7F48-B61B-62A4A1CE9134}"/>
              </a:ext>
            </a:extLst>
          </p:cNvPr>
          <p:cNvSpPr>
            <a:spLocks noGrp="1"/>
          </p:cNvSpPr>
          <p:nvPr>
            <p:ph type="body" idx="1" hasCustomPrompt="1"/>
          </p:nvPr>
        </p:nvSpPr>
        <p:spPr>
          <a:xfrm>
            <a:off x="660613" y="1099510"/>
            <a:ext cx="11093513" cy="4392568"/>
          </a:xfrm>
          <a:prstGeom prst="rect">
            <a:avLst/>
          </a:prstGeom>
        </p:spPr>
        <p:txBody>
          <a:bodyPr>
            <a:normAutofit/>
          </a:bodyPr>
          <a:lstStyle>
            <a:lvl1pPr marL="0" indent="0" algn="r" rtl="1">
              <a:lnSpc>
                <a:spcPct val="100000"/>
              </a:lnSpc>
              <a:buFont typeface="+mj-lt"/>
              <a:buNone/>
              <a:defRPr sz="1800">
                <a:solidFill>
                  <a:schemeClr val="bg2">
                    <a:lumMod val="25000"/>
                  </a:schemeClr>
                </a:solidFill>
                <a:latin typeface="29LT Bukra Lt" panose="00000400000000000000" pitchFamily="50" charset="-78"/>
                <a:cs typeface="29LT Bukra Lt" panose="00000400000000000000" pitchFamily="50" charset="-78"/>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ar-SA" dirty="0"/>
              <a:t>المحتوى</a:t>
            </a:r>
          </a:p>
        </p:txBody>
      </p:sp>
      <p:pic>
        <p:nvPicPr>
          <p:cNvPr id="17" name="Picture 11">
            <a:extLst>
              <a:ext uri="{FF2B5EF4-FFF2-40B4-BE49-F238E27FC236}">
                <a16:creationId xmlns:a16="http://schemas.microsoft.com/office/drawing/2014/main" id="{4D17A9DB-D445-C748-9E4F-024F30DD4FD6}"/>
              </a:ext>
            </a:extLst>
          </p:cNvPr>
          <p:cNvPicPr>
            <a:picLocks noChangeAspect="1"/>
          </p:cNvPicPr>
          <p:nvPr userDrawn="1"/>
        </p:nvPicPr>
        <p:blipFill rotWithShape="1">
          <a:blip r:embed="rId3" cstate="screen">
            <a:alphaModFix amt="20000"/>
            <a:extLst>
              <a:ext uri="{28A0092B-C50C-407E-A947-70E740481C1C}">
                <a14:useLocalDpi xmlns:a14="http://schemas.microsoft.com/office/drawing/2010/main"/>
              </a:ext>
            </a:extLst>
          </a:blip>
          <a:srcRect/>
          <a:stretch/>
        </p:blipFill>
        <p:spPr>
          <a:xfrm flipH="1">
            <a:off x="0" y="4939344"/>
            <a:ext cx="4139514" cy="1918656"/>
          </a:xfrm>
          <a:prstGeom prst="rect">
            <a:avLst/>
          </a:prstGeom>
        </p:spPr>
      </p:pic>
    </p:spTree>
    <p:extLst>
      <p:ext uri="{BB962C8B-B14F-4D97-AF65-F5344CB8AC3E}">
        <p14:creationId xmlns:p14="http://schemas.microsoft.com/office/powerpoint/2010/main" val="19931486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اساسية ١">
    <p:spTree>
      <p:nvGrpSpPr>
        <p:cNvPr id="1" name=""/>
        <p:cNvGrpSpPr/>
        <p:nvPr/>
      </p:nvGrpSpPr>
      <p:grpSpPr>
        <a:xfrm>
          <a:off x="0" y="0"/>
          <a:ext cx="0" cy="0"/>
          <a:chOff x="0" y="0"/>
          <a:chExt cx="0" cy="0"/>
        </a:xfrm>
      </p:grpSpPr>
      <p:pic>
        <p:nvPicPr>
          <p:cNvPr id="11" name="Picture 7">
            <a:extLst>
              <a:ext uri="{FF2B5EF4-FFF2-40B4-BE49-F238E27FC236}">
                <a16:creationId xmlns:a16="http://schemas.microsoft.com/office/drawing/2014/main" id="{B96F0474-C961-994F-91AB-724B790EBE19}"/>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495984" y="6118613"/>
            <a:ext cx="564337" cy="564337"/>
          </a:xfrm>
          <a:prstGeom prst="rect">
            <a:avLst/>
          </a:prstGeom>
        </p:spPr>
      </p:pic>
      <p:sp>
        <p:nvSpPr>
          <p:cNvPr id="12" name="TextBox 2">
            <a:extLst>
              <a:ext uri="{FF2B5EF4-FFF2-40B4-BE49-F238E27FC236}">
                <a16:creationId xmlns:a16="http://schemas.microsoft.com/office/drawing/2014/main" id="{2CEAD40C-E6F3-1A4E-8BD6-3B3CDFEF363B}"/>
              </a:ext>
            </a:extLst>
          </p:cNvPr>
          <p:cNvSpPr txBox="1"/>
          <p:nvPr userDrawn="1"/>
        </p:nvSpPr>
        <p:spPr>
          <a:xfrm>
            <a:off x="1007457" y="6262281"/>
            <a:ext cx="726207" cy="276999"/>
          </a:xfrm>
          <a:prstGeom prst="rect">
            <a:avLst/>
          </a:prstGeom>
          <a:noFill/>
        </p:spPr>
        <p:txBody>
          <a:bodyPr wrap="square" rtlCol="0">
            <a:spAutoFit/>
          </a:bodyPr>
          <a:lstStyle/>
          <a:p>
            <a:pPr marL="0" algn="ctr" defTabSz="457182" rtl="1" eaLnBrk="1" latinLnBrk="0" hangingPunct="1"/>
            <a:fld id="{056CDBF2-DE0E-B84F-8A7C-8D6402511B30}" type="slidenum">
              <a:rPr lang="en-US" sz="1200" b="0" i="0" smtClean="0">
                <a:solidFill>
                  <a:schemeClr val="bg1">
                    <a:lumMod val="85000"/>
                  </a:schemeClr>
                </a:solidFill>
                <a:latin typeface="29LT Bukra Rg" panose="00000500000000000000" pitchFamily="50" charset="-78"/>
                <a:cs typeface="29LT Bukra Rg" panose="00000500000000000000" pitchFamily="50" charset="-78"/>
              </a:rPr>
              <a:pPr marL="0" algn="ctr" defTabSz="457182" rtl="1" eaLnBrk="1" latinLnBrk="0" hangingPunct="1"/>
              <a:t>‹#›</a:t>
            </a:fld>
            <a:endParaRPr lang="en-US" b="0" i="0" dirty="0">
              <a:solidFill>
                <a:schemeClr val="bg1">
                  <a:lumMod val="85000"/>
                </a:schemeClr>
              </a:solidFill>
              <a:latin typeface="29LT Bukra Rg" panose="00000500000000000000" pitchFamily="50" charset="-78"/>
              <a:cs typeface="29LT Bukra Rg" panose="00000500000000000000" pitchFamily="50" charset="-78"/>
            </a:endParaRPr>
          </a:p>
        </p:txBody>
      </p:sp>
      <p:sp>
        <p:nvSpPr>
          <p:cNvPr id="16" name="Text Placeholder 2">
            <a:extLst>
              <a:ext uri="{FF2B5EF4-FFF2-40B4-BE49-F238E27FC236}">
                <a16:creationId xmlns:a16="http://schemas.microsoft.com/office/drawing/2014/main" id="{C7F8EEF2-926B-7F48-B61B-62A4A1CE9134}"/>
              </a:ext>
            </a:extLst>
          </p:cNvPr>
          <p:cNvSpPr>
            <a:spLocks noGrp="1"/>
          </p:cNvSpPr>
          <p:nvPr>
            <p:ph type="body" idx="1" hasCustomPrompt="1"/>
          </p:nvPr>
        </p:nvSpPr>
        <p:spPr>
          <a:xfrm>
            <a:off x="660613" y="1099510"/>
            <a:ext cx="11093513" cy="4392568"/>
          </a:xfrm>
          <a:prstGeom prst="rect">
            <a:avLst/>
          </a:prstGeom>
        </p:spPr>
        <p:txBody>
          <a:bodyPr>
            <a:normAutofit/>
          </a:bodyPr>
          <a:lstStyle>
            <a:lvl1pPr marL="0" indent="0" algn="r" rtl="1">
              <a:lnSpc>
                <a:spcPct val="100000"/>
              </a:lnSpc>
              <a:buFont typeface="+mj-lt"/>
              <a:buNone/>
              <a:defRPr sz="1800">
                <a:solidFill>
                  <a:schemeClr val="bg2">
                    <a:lumMod val="25000"/>
                  </a:schemeClr>
                </a:solidFill>
                <a:latin typeface="29LT Bukra Lt" panose="00000400000000000000" pitchFamily="50" charset="-78"/>
                <a:cs typeface="29LT Bukra Lt" panose="00000400000000000000" pitchFamily="50" charset="-78"/>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ar-SA" dirty="0"/>
              <a:t>المحتوى</a:t>
            </a:r>
          </a:p>
        </p:txBody>
      </p:sp>
      <p:pic>
        <p:nvPicPr>
          <p:cNvPr id="17" name="Picture 11">
            <a:extLst>
              <a:ext uri="{FF2B5EF4-FFF2-40B4-BE49-F238E27FC236}">
                <a16:creationId xmlns:a16="http://schemas.microsoft.com/office/drawing/2014/main" id="{4D17A9DB-D445-C748-9E4F-024F30DD4FD6}"/>
              </a:ext>
            </a:extLst>
          </p:cNvPr>
          <p:cNvPicPr>
            <a:picLocks noChangeAspect="1"/>
          </p:cNvPicPr>
          <p:nvPr userDrawn="1"/>
        </p:nvPicPr>
        <p:blipFill rotWithShape="1">
          <a:blip r:embed="rId3" cstate="screen">
            <a:alphaModFix amt="20000"/>
            <a:extLst>
              <a:ext uri="{28A0092B-C50C-407E-A947-70E740481C1C}">
                <a14:useLocalDpi xmlns:a14="http://schemas.microsoft.com/office/drawing/2010/main"/>
              </a:ext>
            </a:extLst>
          </a:blip>
          <a:srcRect/>
          <a:stretch/>
        </p:blipFill>
        <p:spPr>
          <a:xfrm flipH="1">
            <a:off x="0" y="4939344"/>
            <a:ext cx="4139514" cy="1918656"/>
          </a:xfrm>
          <a:prstGeom prst="rect">
            <a:avLst/>
          </a:prstGeom>
        </p:spPr>
      </p:pic>
    </p:spTree>
    <p:extLst>
      <p:ext uri="{BB962C8B-B14F-4D97-AF65-F5344CB8AC3E}">
        <p14:creationId xmlns:p14="http://schemas.microsoft.com/office/powerpoint/2010/main" val="23639630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اساسية ٢">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214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ختام ">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E800DC0-40E0-754C-A70E-1ACA70ED6F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384"/>
            <a:ext cx="12192000" cy="6933756"/>
          </a:xfrm>
          <a:prstGeom prst="rect">
            <a:avLst/>
          </a:prstGeom>
        </p:spPr>
      </p:pic>
      <p:pic>
        <p:nvPicPr>
          <p:cNvPr id="7" name="Picture 11">
            <a:extLst>
              <a:ext uri="{FF2B5EF4-FFF2-40B4-BE49-F238E27FC236}">
                <a16:creationId xmlns:a16="http://schemas.microsoft.com/office/drawing/2014/main" id="{C4F2F526-3723-1646-AE6D-CEACE9648B3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044265" y="3919716"/>
            <a:ext cx="5147735" cy="2932984"/>
          </a:xfrm>
          <a:prstGeom prst="rect">
            <a:avLst/>
          </a:prstGeom>
        </p:spPr>
      </p:pic>
      <p:pic>
        <p:nvPicPr>
          <p:cNvPr id="8" name="Picture 7">
            <a:extLst>
              <a:ext uri="{FF2B5EF4-FFF2-40B4-BE49-F238E27FC236}">
                <a16:creationId xmlns:a16="http://schemas.microsoft.com/office/drawing/2014/main" id="{387C2BF3-7419-E44E-B32D-99370AAD6CB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46270" b="32777"/>
          <a:stretch/>
        </p:blipFill>
        <p:spPr>
          <a:xfrm>
            <a:off x="1788657" y="5385880"/>
            <a:ext cx="3611403" cy="756685"/>
          </a:xfrm>
          <a:prstGeom prst="rect">
            <a:avLst/>
          </a:prstGeom>
        </p:spPr>
      </p:pic>
      <p:pic>
        <p:nvPicPr>
          <p:cNvPr id="9" name="Picture 15">
            <a:extLst>
              <a:ext uri="{FF2B5EF4-FFF2-40B4-BE49-F238E27FC236}">
                <a16:creationId xmlns:a16="http://schemas.microsoft.com/office/drawing/2014/main" id="{3888751F-DA39-F849-8268-B0FCC65569A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63943" y="6110536"/>
            <a:ext cx="3516380" cy="406582"/>
          </a:xfrm>
          <a:prstGeom prst="rect">
            <a:avLst/>
          </a:prstGeom>
        </p:spPr>
      </p:pic>
      <p:sp>
        <p:nvSpPr>
          <p:cNvPr id="10" name="TextBox 26">
            <a:extLst>
              <a:ext uri="{FF2B5EF4-FFF2-40B4-BE49-F238E27FC236}">
                <a16:creationId xmlns:a16="http://schemas.microsoft.com/office/drawing/2014/main" id="{E2F52D8F-0F83-274A-90D9-D75B0A4DD90A}"/>
              </a:ext>
            </a:extLst>
          </p:cNvPr>
          <p:cNvSpPr txBox="1"/>
          <p:nvPr userDrawn="1"/>
        </p:nvSpPr>
        <p:spPr>
          <a:xfrm>
            <a:off x="1223320" y="4332907"/>
            <a:ext cx="4057004" cy="646331"/>
          </a:xfrm>
          <a:prstGeom prst="rect">
            <a:avLst/>
          </a:prstGeom>
          <a:noFill/>
        </p:spPr>
        <p:txBody>
          <a:bodyPr wrap="square" rtlCol="0">
            <a:spAutoFit/>
          </a:bodyPr>
          <a:lstStyle/>
          <a:p>
            <a:pPr algn="r" rtl="1"/>
            <a:r>
              <a:rPr lang="ar-SA" sz="3600" b="1" i="0">
                <a:solidFill>
                  <a:schemeClr val="bg1"/>
                </a:solidFill>
                <a:latin typeface="29LT Bukra Md" panose="00000600000000000000" pitchFamily="50" charset="-78"/>
                <a:cs typeface="29LT Bukra Rg" panose="00000500000000000000" pitchFamily="50" charset="-78"/>
              </a:rPr>
              <a:t>شــكـــــراً لكم..</a:t>
            </a:r>
            <a:endParaRPr lang="en-US" sz="3600" b="1" i="0" dirty="0">
              <a:solidFill>
                <a:schemeClr val="bg1"/>
              </a:solidFill>
              <a:latin typeface="29LT Bukra Md" panose="00000600000000000000" pitchFamily="50" charset="-78"/>
              <a:cs typeface="29LT Bukra Rg" panose="00000500000000000000" pitchFamily="50" charset="-78"/>
            </a:endParaRPr>
          </a:p>
        </p:txBody>
      </p:sp>
      <p:sp>
        <p:nvSpPr>
          <p:cNvPr id="11" name="Rectangle 1">
            <a:extLst>
              <a:ext uri="{FF2B5EF4-FFF2-40B4-BE49-F238E27FC236}">
                <a16:creationId xmlns:a16="http://schemas.microsoft.com/office/drawing/2014/main" id="{90973C48-D68F-2C4B-9FB1-B0B74DAEBA6A}"/>
              </a:ext>
            </a:extLst>
          </p:cNvPr>
          <p:cNvSpPr/>
          <p:nvPr userDrawn="1"/>
        </p:nvSpPr>
        <p:spPr>
          <a:xfrm>
            <a:off x="0" y="5030626"/>
            <a:ext cx="5147736" cy="90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r" defTabSz="457200" rtl="1" eaLnBrk="1" latinLnBrk="0" hangingPunct="1"/>
            <a:endParaRPr lang="en-US" dirty="0"/>
          </a:p>
        </p:txBody>
      </p:sp>
    </p:spTree>
    <p:extLst>
      <p:ext uri="{BB962C8B-B14F-4D97-AF65-F5344CB8AC3E}">
        <p14:creationId xmlns:p14="http://schemas.microsoft.com/office/powerpoint/2010/main" val="15840154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ختام ">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E800DC0-40E0-754C-A70E-1ACA70ED6F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384"/>
            <a:ext cx="12192000" cy="6933756"/>
          </a:xfrm>
          <a:prstGeom prst="rect">
            <a:avLst/>
          </a:prstGeom>
        </p:spPr>
      </p:pic>
      <p:pic>
        <p:nvPicPr>
          <p:cNvPr id="7" name="Picture 11">
            <a:extLst>
              <a:ext uri="{FF2B5EF4-FFF2-40B4-BE49-F238E27FC236}">
                <a16:creationId xmlns:a16="http://schemas.microsoft.com/office/drawing/2014/main" id="{C4F2F526-3723-1646-AE6D-CEACE9648B3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044265" y="3919716"/>
            <a:ext cx="5147735" cy="2932984"/>
          </a:xfrm>
          <a:prstGeom prst="rect">
            <a:avLst/>
          </a:prstGeom>
        </p:spPr>
      </p:pic>
      <p:pic>
        <p:nvPicPr>
          <p:cNvPr id="8" name="Picture 7">
            <a:extLst>
              <a:ext uri="{FF2B5EF4-FFF2-40B4-BE49-F238E27FC236}">
                <a16:creationId xmlns:a16="http://schemas.microsoft.com/office/drawing/2014/main" id="{387C2BF3-7419-E44E-B32D-99370AAD6CB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46270" b="32777"/>
          <a:stretch/>
        </p:blipFill>
        <p:spPr>
          <a:xfrm>
            <a:off x="1788657" y="5385880"/>
            <a:ext cx="3611403" cy="756685"/>
          </a:xfrm>
          <a:prstGeom prst="rect">
            <a:avLst/>
          </a:prstGeom>
        </p:spPr>
      </p:pic>
      <p:pic>
        <p:nvPicPr>
          <p:cNvPr id="9" name="Picture 15">
            <a:extLst>
              <a:ext uri="{FF2B5EF4-FFF2-40B4-BE49-F238E27FC236}">
                <a16:creationId xmlns:a16="http://schemas.microsoft.com/office/drawing/2014/main" id="{3888751F-DA39-F849-8268-B0FCC65569A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63943" y="6110536"/>
            <a:ext cx="3516380" cy="406582"/>
          </a:xfrm>
          <a:prstGeom prst="rect">
            <a:avLst/>
          </a:prstGeom>
        </p:spPr>
      </p:pic>
      <p:sp>
        <p:nvSpPr>
          <p:cNvPr id="10" name="TextBox 26">
            <a:extLst>
              <a:ext uri="{FF2B5EF4-FFF2-40B4-BE49-F238E27FC236}">
                <a16:creationId xmlns:a16="http://schemas.microsoft.com/office/drawing/2014/main" id="{E2F52D8F-0F83-274A-90D9-D75B0A4DD90A}"/>
              </a:ext>
            </a:extLst>
          </p:cNvPr>
          <p:cNvSpPr txBox="1"/>
          <p:nvPr userDrawn="1"/>
        </p:nvSpPr>
        <p:spPr>
          <a:xfrm>
            <a:off x="1223320" y="4332907"/>
            <a:ext cx="4057004" cy="646331"/>
          </a:xfrm>
          <a:prstGeom prst="rect">
            <a:avLst/>
          </a:prstGeom>
          <a:noFill/>
        </p:spPr>
        <p:txBody>
          <a:bodyPr wrap="square" rtlCol="0">
            <a:spAutoFit/>
          </a:bodyPr>
          <a:lstStyle/>
          <a:p>
            <a:pPr algn="r" rtl="1"/>
            <a:r>
              <a:rPr lang="ar-SA" sz="3600" b="1" i="0" dirty="0">
                <a:solidFill>
                  <a:schemeClr val="bg1"/>
                </a:solidFill>
                <a:latin typeface="29LT Bukra Md" panose="00000600000000000000" pitchFamily="50" charset="-78"/>
                <a:cs typeface="29LT Bukra Rg" panose="00000500000000000000" pitchFamily="50" charset="-78"/>
              </a:rPr>
              <a:t>الملحقات</a:t>
            </a:r>
            <a:endParaRPr lang="en-US" sz="3600" b="1" i="0" dirty="0">
              <a:solidFill>
                <a:schemeClr val="bg1"/>
              </a:solidFill>
              <a:latin typeface="29LT Bukra Md" panose="00000600000000000000" pitchFamily="50" charset="-78"/>
              <a:cs typeface="29LT Bukra Rg" panose="00000500000000000000" pitchFamily="50" charset="-78"/>
            </a:endParaRPr>
          </a:p>
        </p:txBody>
      </p:sp>
      <p:sp>
        <p:nvSpPr>
          <p:cNvPr id="11" name="Rectangle 1">
            <a:extLst>
              <a:ext uri="{FF2B5EF4-FFF2-40B4-BE49-F238E27FC236}">
                <a16:creationId xmlns:a16="http://schemas.microsoft.com/office/drawing/2014/main" id="{90973C48-D68F-2C4B-9FB1-B0B74DAEBA6A}"/>
              </a:ext>
            </a:extLst>
          </p:cNvPr>
          <p:cNvSpPr/>
          <p:nvPr userDrawn="1"/>
        </p:nvSpPr>
        <p:spPr>
          <a:xfrm>
            <a:off x="0" y="5030626"/>
            <a:ext cx="5147736" cy="90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r" defTabSz="457200" rtl="1" eaLnBrk="1" latinLnBrk="0" hangingPunct="1"/>
            <a:endParaRPr lang="en-US" dirty="0"/>
          </a:p>
        </p:txBody>
      </p:sp>
    </p:spTree>
    <p:extLst>
      <p:ext uri="{BB962C8B-B14F-4D97-AF65-F5344CB8AC3E}">
        <p14:creationId xmlns:p14="http://schemas.microsoft.com/office/powerpoint/2010/main" val="6525041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F6823D-D47B-41A7-8F2E-E1C71490E24A}"/>
              </a:ext>
            </a:extLst>
          </p:cNvPr>
          <p:cNvSpPr/>
          <p:nvPr userDrawn="1"/>
        </p:nvSpPr>
        <p:spPr>
          <a:xfrm>
            <a:off x="4463845" y="0"/>
            <a:ext cx="772815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B0E76A87-3548-480D-8120-D2510EB5778A}"/>
              </a:ext>
            </a:extLst>
          </p:cNvPr>
          <p:cNvSpPr>
            <a:spLocks noGrp="1"/>
          </p:cNvSpPr>
          <p:nvPr>
            <p:ph type="pic" sz="quarter" idx="10" hasCustomPrompt="1"/>
          </p:nvPr>
        </p:nvSpPr>
        <p:spPr>
          <a:xfrm>
            <a:off x="0" y="0"/>
            <a:ext cx="4463845" cy="6858000"/>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017519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اساسية ١">
    <p:spTree>
      <p:nvGrpSpPr>
        <p:cNvPr id="1" name=""/>
        <p:cNvGrpSpPr/>
        <p:nvPr/>
      </p:nvGrpSpPr>
      <p:grpSpPr>
        <a:xfrm>
          <a:off x="0" y="0"/>
          <a:ext cx="0" cy="0"/>
          <a:chOff x="0" y="0"/>
          <a:chExt cx="0" cy="0"/>
        </a:xfrm>
      </p:grpSpPr>
      <p:pic>
        <p:nvPicPr>
          <p:cNvPr id="11" name="Picture 7">
            <a:extLst>
              <a:ext uri="{FF2B5EF4-FFF2-40B4-BE49-F238E27FC236}">
                <a16:creationId xmlns:a16="http://schemas.microsoft.com/office/drawing/2014/main" id="{B96F0474-C961-994F-91AB-724B790EBE19}"/>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495984" y="6118613"/>
            <a:ext cx="564337" cy="564337"/>
          </a:xfrm>
          <a:prstGeom prst="rect">
            <a:avLst/>
          </a:prstGeom>
        </p:spPr>
      </p:pic>
      <p:sp>
        <p:nvSpPr>
          <p:cNvPr id="12" name="TextBox 2">
            <a:extLst>
              <a:ext uri="{FF2B5EF4-FFF2-40B4-BE49-F238E27FC236}">
                <a16:creationId xmlns:a16="http://schemas.microsoft.com/office/drawing/2014/main" id="{2CEAD40C-E6F3-1A4E-8BD6-3B3CDFEF363B}"/>
              </a:ext>
            </a:extLst>
          </p:cNvPr>
          <p:cNvSpPr txBox="1"/>
          <p:nvPr userDrawn="1"/>
        </p:nvSpPr>
        <p:spPr>
          <a:xfrm>
            <a:off x="1007457" y="6262281"/>
            <a:ext cx="726207" cy="276999"/>
          </a:xfrm>
          <a:prstGeom prst="rect">
            <a:avLst/>
          </a:prstGeom>
          <a:noFill/>
        </p:spPr>
        <p:txBody>
          <a:bodyPr wrap="square" rtlCol="0">
            <a:spAutoFit/>
          </a:bodyPr>
          <a:lstStyle/>
          <a:p>
            <a:pPr marL="0" algn="ctr" defTabSz="457182" rtl="1" eaLnBrk="1" latinLnBrk="0" hangingPunct="1"/>
            <a:fld id="{056CDBF2-DE0E-B84F-8A7C-8D6402511B30}" type="slidenum">
              <a:rPr lang="en-US" sz="1200" b="0" i="0" smtClean="0">
                <a:solidFill>
                  <a:schemeClr val="bg1">
                    <a:lumMod val="85000"/>
                  </a:schemeClr>
                </a:solidFill>
                <a:latin typeface="29LT Bukra Rg" panose="00000500000000000000" pitchFamily="50" charset="-78"/>
                <a:cs typeface="29LT Bukra Rg" panose="00000500000000000000" pitchFamily="50" charset="-78"/>
              </a:rPr>
              <a:pPr marL="0" algn="ctr" defTabSz="457182" rtl="1" eaLnBrk="1" latinLnBrk="0" hangingPunct="1"/>
              <a:t>‹#›</a:t>
            </a:fld>
            <a:endParaRPr lang="en-US" b="0" i="0" dirty="0">
              <a:solidFill>
                <a:schemeClr val="bg1">
                  <a:lumMod val="85000"/>
                </a:schemeClr>
              </a:solidFill>
              <a:latin typeface="29LT Bukra Rg" panose="00000500000000000000" pitchFamily="50" charset="-78"/>
              <a:cs typeface="29LT Bukra Rg" panose="00000500000000000000" pitchFamily="50" charset="-78"/>
            </a:endParaRPr>
          </a:p>
        </p:txBody>
      </p:sp>
      <p:sp>
        <p:nvSpPr>
          <p:cNvPr id="15" name="Title 1">
            <a:extLst>
              <a:ext uri="{FF2B5EF4-FFF2-40B4-BE49-F238E27FC236}">
                <a16:creationId xmlns:a16="http://schemas.microsoft.com/office/drawing/2014/main" id="{D9149364-277D-064C-A06B-2872B8C0E822}"/>
              </a:ext>
            </a:extLst>
          </p:cNvPr>
          <p:cNvSpPr>
            <a:spLocks noGrp="1"/>
          </p:cNvSpPr>
          <p:nvPr>
            <p:ph type="title" hasCustomPrompt="1"/>
          </p:nvPr>
        </p:nvSpPr>
        <p:spPr>
          <a:xfrm>
            <a:off x="2632803" y="159112"/>
            <a:ext cx="9144770" cy="582655"/>
          </a:xfrm>
          <a:prstGeom prst="rect">
            <a:avLst/>
          </a:prstGeom>
        </p:spPr>
        <p:txBody>
          <a:bodyPr anchor="b">
            <a:normAutofit/>
          </a:bodyPr>
          <a:lstStyle>
            <a:lvl1pPr algn="r" rtl="0">
              <a:defRPr lang="en-US" sz="2800" b="0" i="0" kern="1200" dirty="0">
                <a:solidFill>
                  <a:srgbClr val="006A9A"/>
                </a:solidFill>
                <a:latin typeface="29LT Bukra Md" panose="00000600000000000000" pitchFamily="50" charset="-78"/>
                <a:ea typeface="+mn-ea"/>
                <a:cs typeface="29LT Bukra Md" panose="00000600000000000000" pitchFamily="50" charset="-78"/>
              </a:defRPr>
            </a:lvl1pPr>
          </a:lstStyle>
          <a:p>
            <a:pPr algn="l" defTabSz="1097280" rtl="1" eaLnBrk="1" latinLnBrk="0" hangingPunct="1">
              <a:lnSpc>
                <a:spcPct val="90000"/>
              </a:lnSpc>
              <a:spcBef>
                <a:spcPct val="0"/>
              </a:spcBef>
              <a:buNone/>
            </a:pPr>
            <a:r>
              <a:rPr lang="ar-SA" dirty="0"/>
              <a:t>عنوان الشريحة</a:t>
            </a:r>
            <a:endParaRPr lang="en-US" dirty="0"/>
          </a:p>
        </p:txBody>
      </p:sp>
      <p:sp>
        <p:nvSpPr>
          <p:cNvPr id="16" name="Text Placeholder 2">
            <a:extLst>
              <a:ext uri="{FF2B5EF4-FFF2-40B4-BE49-F238E27FC236}">
                <a16:creationId xmlns:a16="http://schemas.microsoft.com/office/drawing/2014/main" id="{C7F8EEF2-926B-7F48-B61B-62A4A1CE9134}"/>
              </a:ext>
            </a:extLst>
          </p:cNvPr>
          <p:cNvSpPr>
            <a:spLocks noGrp="1"/>
          </p:cNvSpPr>
          <p:nvPr>
            <p:ph type="body" idx="1" hasCustomPrompt="1"/>
          </p:nvPr>
        </p:nvSpPr>
        <p:spPr>
          <a:xfrm>
            <a:off x="660613" y="1099510"/>
            <a:ext cx="11093513" cy="4392568"/>
          </a:xfrm>
          <a:prstGeom prst="rect">
            <a:avLst/>
          </a:prstGeom>
        </p:spPr>
        <p:txBody>
          <a:bodyPr>
            <a:normAutofit/>
          </a:bodyPr>
          <a:lstStyle>
            <a:lvl1pPr marL="0" indent="0" algn="r" rtl="1">
              <a:lnSpc>
                <a:spcPct val="100000"/>
              </a:lnSpc>
              <a:buFont typeface="+mj-lt"/>
              <a:buNone/>
              <a:defRPr sz="1800">
                <a:solidFill>
                  <a:schemeClr val="bg2">
                    <a:lumMod val="25000"/>
                  </a:schemeClr>
                </a:solidFill>
                <a:latin typeface="29LT Bukra Lt" panose="00000400000000000000" pitchFamily="50" charset="-78"/>
                <a:cs typeface="29LT Bukra Lt" panose="00000400000000000000" pitchFamily="50" charset="-78"/>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ar-SA" dirty="0"/>
              <a:t>المحتوى</a:t>
            </a:r>
          </a:p>
        </p:txBody>
      </p:sp>
      <p:pic>
        <p:nvPicPr>
          <p:cNvPr id="17" name="Picture 11">
            <a:extLst>
              <a:ext uri="{FF2B5EF4-FFF2-40B4-BE49-F238E27FC236}">
                <a16:creationId xmlns:a16="http://schemas.microsoft.com/office/drawing/2014/main" id="{4D17A9DB-D445-C748-9E4F-024F30DD4FD6}"/>
              </a:ext>
            </a:extLst>
          </p:cNvPr>
          <p:cNvPicPr>
            <a:picLocks noChangeAspect="1"/>
          </p:cNvPicPr>
          <p:nvPr userDrawn="1"/>
        </p:nvPicPr>
        <p:blipFill rotWithShape="1">
          <a:blip r:embed="rId3" cstate="screen">
            <a:alphaModFix amt="20000"/>
            <a:extLst>
              <a:ext uri="{28A0092B-C50C-407E-A947-70E740481C1C}">
                <a14:useLocalDpi xmlns:a14="http://schemas.microsoft.com/office/drawing/2010/main"/>
              </a:ext>
            </a:extLst>
          </a:blip>
          <a:srcRect l="51966" t="55399" b="8318"/>
          <a:stretch/>
        </p:blipFill>
        <p:spPr>
          <a:xfrm flipH="1">
            <a:off x="0" y="4939344"/>
            <a:ext cx="4139514" cy="1918656"/>
          </a:xfrm>
          <a:prstGeom prst="rect">
            <a:avLst/>
          </a:prstGeom>
        </p:spPr>
      </p:pic>
    </p:spTree>
    <p:extLst>
      <p:ext uri="{BB962C8B-B14F-4D97-AF65-F5344CB8AC3E}">
        <p14:creationId xmlns:p14="http://schemas.microsoft.com/office/powerpoint/2010/main" val="892545105"/>
      </p:ext>
    </p:extLst>
  </p:cSld>
  <p:clrMapOvr>
    <a:masterClrMapping/>
  </p:clrMapOvr>
  <mc:AlternateContent xmlns:mc="http://schemas.openxmlformats.org/markup-compatibility/2006" xmlns:p14="http://schemas.microsoft.com/office/powerpoint/2010/main">
    <mc:Choice Requires="p14">
      <p:transition spd="slow" p14:dur="1250">
        <p:pull dir="u"/>
      </p:transition>
    </mc:Choice>
    <mc:Fallback xmlns="">
      <p:transition spd="slow">
        <p:pull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اساسية ١">
    <p:spTree>
      <p:nvGrpSpPr>
        <p:cNvPr id="1" name=""/>
        <p:cNvGrpSpPr/>
        <p:nvPr/>
      </p:nvGrpSpPr>
      <p:grpSpPr>
        <a:xfrm>
          <a:off x="0" y="0"/>
          <a:ext cx="0" cy="0"/>
          <a:chOff x="0" y="0"/>
          <a:chExt cx="0" cy="0"/>
        </a:xfrm>
      </p:grpSpPr>
      <p:pic>
        <p:nvPicPr>
          <p:cNvPr id="11" name="Picture 7">
            <a:extLst>
              <a:ext uri="{FF2B5EF4-FFF2-40B4-BE49-F238E27FC236}">
                <a16:creationId xmlns:a16="http://schemas.microsoft.com/office/drawing/2014/main" id="{B96F0474-C961-994F-91AB-724B790EBE19}"/>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495984" y="6118613"/>
            <a:ext cx="564337" cy="564337"/>
          </a:xfrm>
          <a:prstGeom prst="rect">
            <a:avLst/>
          </a:prstGeom>
        </p:spPr>
      </p:pic>
      <p:sp>
        <p:nvSpPr>
          <p:cNvPr id="12" name="TextBox 2">
            <a:extLst>
              <a:ext uri="{FF2B5EF4-FFF2-40B4-BE49-F238E27FC236}">
                <a16:creationId xmlns:a16="http://schemas.microsoft.com/office/drawing/2014/main" id="{2CEAD40C-E6F3-1A4E-8BD6-3B3CDFEF363B}"/>
              </a:ext>
            </a:extLst>
          </p:cNvPr>
          <p:cNvSpPr txBox="1"/>
          <p:nvPr userDrawn="1"/>
        </p:nvSpPr>
        <p:spPr>
          <a:xfrm>
            <a:off x="1007457" y="6262281"/>
            <a:ext cx="726207" cy="276999"/>
          </a:xfrm>
          <a:prstGeom prst="rect">
            <a:avLst/>
          </a:prstGeom>
          <a:noFill/>
        </p:spPr>
        <p:txBody>
          <a:bodyPr wrap="square" rtlCol="0">
            <a:spAutoFit/>
          </a:bodyPr>
          <a:lstStyle/>
          <a:p>
            <a:pPr marL="0" algn="ctr" defTabSz="457182" rtl="1" eaLnBrk="1" latinLnBrk="0" hangingPunct="1"/>
            <a:fld id="{056CDBF2-DE0E-B84F-8A7C-8D6402511B30}" type="slidenum">
              <a:rPr lang="en-US" sz="1200" b="0" i="0" smtClean="0">
                <a:solidFill>
                  <a:schemeClr val="bg1">
                    <a:lumMod val="85000"/>
                  </a:schemeClr>
                </a:solidFill>
                <a:latin typeface="29LT Bukra Rg" panose="00000500000000000000" pitchFamily="50" charset="-78"/>
                <a:cs typeface="29LT Bukra Rg" panose="00000500000000000000" pitchFamily="50" charset="-78"/>
              </a:rPr>
              <a:pPr marL="0" algn="ctr" defTabSz="457182" rtl="1" eaLnBrk="1" latinLnBrk="0" hangingPunct="1"/>
              <a:t>‹#›</a:t>
            </a:fld>
            <a:endParaRPr lang="en-US" b="0" i="0" dirty="0">
              <a:solidFill>
                <a:schemeClr val="bg1">
                  <a:lumMod val="85000"/>
                </a:schemeClr>
              </a:solidFill>
              <a:latin typeface="29LT Bukra Rg" panose="00000500000000000000" pitchFamily="50" charset="-78"/>
              <a:cs typeface="29LT Bukra Rg" panose="00000500000000000000" pitchFamily="50" charset="-78"/>
            </a:endParaRPr>
          </a:p>
        </p:txBody>
      </p:sp>
      <p:sp>
        <p:nvSpPr>
          <p:cNvPr id="16" name="Text Placeholder 2">
            <a:extLst>
              <a:ext uri="{FF2B5EF4-FFF2-40B4-BE49-F238E27FC236}">
                <a16:creationId xmlns:a16="http://schemas.microsoft.com/office/drawing/2014/main" id="{C7F8EEF2-926B-7F48-B61B-62A4A1CE9134}"/>
              </a:ext>
            </a:extLst>
          </p:cNvPr>
          <p:cNvSpPr>
            <a:spLocks noGrp="1"/>
          </p:cNvSpPr>
          <p:nvPr>
            <p:ph type="body" idx="1" hasCustomPrompt="1"/>
          </p:nvPr>
        </p:nvSpPr>
        <p:spPr>
          <a:xfrm>
            <a:off x="660613" y="1099510"/>
            <a:ext cx="11093513" cy="4392568"/>
          </a:xfrm>
          <a:prstGeom prst="rect">
            <a:avLst/>
          </a:prstGeom>
        </p:spPr>
        <p:txBody>
          <a:bodyPr>
            <a:normAutofit/>
          </a:bodyPr>
          <a:lstStyle>
            <a:lvl1pPr marL="0" indent="0" algn="r" rtl="1">
              <a:lnSpc>
                <a:spcPct val="100000"/>
              </a:lnSpc>
              <a:buFont typeface="+mj-lt"/>
              <a:buNone/>
              <a:defRPr sz="1800">
                <a:solidFill>
                  <a:schemeClr val="bg2">
                    <a:lumMod val="25000"/>
                  </a:schemeClr>
                </a:solidFill>
                <a:latin typeface="29LT Bukra Lt" panose="00000400000000000000" pitchFamily="50" charset="-78"/>
                <a:cs typeface="29LT Bukra Lt" panose="00000400000000000000" pitchFamily="50" charset="-78"/>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ar-SA" dirty="0"/>
              <a:t>المحتوى</a:t>
            </a:r>
          </a:p>
        </p:txBody>
      </p:sp>
      <p:pic>
        <p:nvPicPr>
          <p:cNvPr id="17" name="Picture 11">
            <a:extLst>
              <a:ext uri="{FF2B5EF4-FFF2-40B4-BE49-F238E27FC236}">
                <a16:creationId xmlns:a16="http://schemas.microsoft.com/office/drawing/2014/main" id="{4D17A9DB-D445-C748-9E4F-024F30DD4FD6}"/>
              </a:ext>
            </a:extLst>
          </p:cNvPr>
          <p:cNvPicPr>
            <a:picLocks noChangeAspect="1"/>
          </p:cNvPicPr>
          <p:nvPr userDrawn="1"/>
        </p:nvPicPr>
        <p:blipFill rotWithShape="1">
          <a:blip r:embed="rId3" cstate="screen">
            <a:alphaModFix amt="20000"/>
            <a:extLst>
              <a:ext uri="{28A0092B-C50C-407E-A947-70E740481C1C}">
                <a14:useLocalDpi xmlns:a14="http://schemas.microsoft.com/office/drawing/2010/main"/>
              </a:ext>
            </a:extLst>
          </a:blip>
          <a:srcRect l="51966" t="55399" b="8318"/>
          <a:stretch/>
        </p:blipFill>
        <p:spPr>
          <a:xfrm flipH="1">
            <a:off x="0" y="4939344"/>
            <a:ext cx="4139514" cy="1918656"/>
          </a:xfrm>
          <a:prstGeom prst="rect">
            <a:avLst/>
          </a:prstGeom>
        </p:spPr>
      </p:pic>
    </p:spTree>
    <p:extLst>
      <p:ext uri="{BB962C8B-B14F-4D97-AF65-F5344CB8AC3E}">
        <p14:creationId xmlns:p14="http://schemas.microsoft.com/office/powerpoint/2010/main" val="1891528134"/>
      </p:ext>
    </p:extLst>
  </p:cSld>
  <p:clrMapOvr>
    <a:masterClrMapping/>
  </p:clrMapOvr>
  <mc:AlternateContent xmlns:mc="http://schemas.openxmlformats.org/markup-compatibility/2006" xmlns:p14="http://schemas.microsoft.com/office/powerpoint/2010/main">
    <mc:Choice Requires="p14">
      <p:transition spd="slow" p14:dur="1250">
        <p:pull dir="u"/>
      </p:transition>
    </mc:Choice>
    <mc:Fallback xmlns="">
      <p:transition spd="slow">
        <p:pull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اساسية ٢">
    <p:spTree>
      <p:nvGrpSpPr>
        <p:cNvPr id="1" name=""/>
        <p:cNvGrpSpPr/>
        <p:nvPr/>
      </p:nvGrpSpPr>
      <p:grpSpPr>
        <a:xfrm>
          <a:off x="0" y="0"/>
          <a:ext cx="0" cy="0"/>
          <a:chOff x="0" y="0"/>
          <a:chExt cx="0" cy="0"/>
        </a:xfrm>
      </p:grpSpPr>
    </p:spTree>
    <p:extLst>
      <p:ext uri="{BB962C8B-B14F-4D97-AF65-F5344CB8AC3E}">
        <p14:creationId xmlns:p14="http://schemas.microsoft.com/office/powerpoint/2010/main" val="798213031"/>
      </p:ext>
    </p:extLst>
  </p:cSld>
  <p:clrMapOvr>
    <a:masterClrMapping/>
  </p:clrMapOvr>
  <mc:AlternateContent xmlns:mc="http://schemas.openxmlformats.org/markup-compatibility/2006" xmlns:p14="http://schemas.microsoft.com/office/powerpoint/2010/main">
    <mc:Choice Requires="p14">
      <p:transition spd="slow" p14:dur="1250">
        <p:pull dir="u"/>
      </p:transition>
    </mc:Choice>
    <mc:Fallback xmlns="">
      <p:transition spd="slow">
        <p:pull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ختام ">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E800DC0-40E0-754C-A70E-1ACA70ED6F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384"/>
            <a:ext cx="12192000" cy="6933756"/>
          </a:xfrm>
          <a:prstGeom prst="rect">
            <a:avLst/>
          </a:prstGeom>
        </p:spPr>
      </p:pic>
      <p:pic>
        <p:nvPicPr>
          <p:cNvPr id="7" name="Picture 11">
            <a:extLst>
              <a:ext uri="{FF2B5EF4-FFF2-40B4-BE49-F238E27FC236}">
                <a16:creationId xmlns:a16="http://schemas.microsoft.com/office/drawing/2014/main" id="{C4F2F526-3723-1646-AE6D-CEACE9648B3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51966" t="55399"/>
          <a:stretch/>
        </p:blipFill>
        <p:spPr>
          <a:xfrm>
            <a:off x="7044265" y="3919716"/>
            <a:ext cx="5147735" cy="2932984"/>
          </a:xfrm>
          <a:prstGeom prst="rect">
            <a:avLst/>
          </a:prstGeom>
        </p:spPr>
      </p:pic>
      <p:pic>
        <p:nvPicPr>
          <p:cNvPr id="8" name="Picture 7">
            <a:extLst>
              <a:ext uri="{FF2B5EF4-FFF2-40B4-BE49-F238E27FC236}">
                <a16:creationId xmlns:a16="http://schemas.microsoft.com/office/drawing/2014/main" id="{387C2BF3-7419-E44E-B32D-99370AAD6CB4}"/>
              </a:ext>
            </a:extLst>
          </p:cNvPr>
          <p:cNvPicPr>
            <a:picLocks noChangeAspect="1"/>
          </p:cNvPicPr>
          <p:nvPr userDrawn="1"/>
        </p:nvPicPr>
        <p:blipFill rotWithShape="1">
          <a:blip r:embed="rId4"/>
          <a:srcRect t="46270" b="32777"/>
          <a:stretch/>
        </p:blipFill>
        <p:spPr>
          <a:xfrm>
            <a:off x="1788657" y="5385880"/>
            <a:ext cx="3611403" cy="756685"/>
          </a:xfrm>
          <a:prstGeom prst="rect">
            <a:avLst/>
          </a:prstGeom>
        </p:spPr>
      </p:pic>
      <p:pic>
        <p:nvPicPr>
          <p:cNvPr id="9" name="Picture 15">
            <a:extLst>
              <a:ext uri="{FF2B5EF4-FFF2-40B4-BE49-F238E27FC236}">
                <a16:creationId xmlns:a16="http://schemas.microsoft.com/office/drawing/2014/main" id="{3888751F-DA39-F849-8268-B0FCC65569A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63943" y="6110536"/>
            <a:ext cx="3516380" cy="406582"/>
          </a:xfrm>
          <a:prstGeom prst="rect">
            <a:avLst/>
          </a:prstGeom>
        </p:spPr>
      </p:pic>
      <p:sp>
        <p:nvSpPr>
          <p:cNvPr id="10" name="TextBox 26">
            <a:extLst>
              <a:ext uri="{FF2B5EF4-FFF2-40B4-BE49-F238E27FC236}">
                <a16:creationId xmlns:a16="http://schemas.microsoft.com/office/drawing/2014/main" id="{E2F52D8F-0F83-274A-90D9-D75B0A4DD90A}"/>
              </a:ext>
            </a:extLst>
          </p:cNvPr>
          <p:cNvSpPr txBox="1"/>
          <p:nvPr userDrawn="1"/>
        </p:nvSpPr>
        <p:spPr>
          <a:xfrm>
            <a:off x="1223320" y="4332907"/>
            <a:ext cx="4057004" cy="646331"/>
          </a:xfrm>
          <a:prstGeom prst="rect">
            <a:avLst/>
          </a:prstGeom>
          <a:noFill/>
        </p:spPr>
        <p:txBody>
          <a:bodyPr wrap="square" rtlCol="0">
            <a:spAutoFit/>
          </a:bodyPr>
          <a:lstStyle/>
          <a:p>
            <a:pPr algn="r" rtl="1"/>
            <a:r>
              <a:rPr lang="en-US" sz="3600" b="1" i="0" dirty="0">
                <a:solidFill>
                  <a:schemeClr val="bg1"/>
                </a:solidFill>
                <a:latin typeface="29LT Bukra Md" panose="00000600000000000000" pitchFamily="50" charset="-78"/>
                <a:cs typeface="29LT Bukra Rg" panose="00000500000000000000" pitchFamily="50" charset="-78"/>
              </a:rPr>
              <a:t>Thanks</a:t>
            </a:r>
          </a:p>
        </p:txBody>
      </p:sp>
      <p:sp>
        <p:nvSpPr>
          <p:cNvPr id="11" name="Rectangle 1">
            <a:extLst>
              <a:ext uri="{FF2B5EF4-FFF2-40B4-BE49-F238E27FC236}">
                <a16:creationId xmlns:a16="http://schemas.microsoft.com/office/drawing/2014/main" id="{90973C48-D68F-2C4B-9FB1-B0B74DAEBA6A}"/>
              </a:ext>
            </a:extLst>
          </p:cNvPr>
          <p:cNvSpPr/>
          <p:nvPr userDrawn="1"/>
        </p:nvSpPr>
        <p:spPr>
          <a:xfrm>
            <a:off x="0" y="5030626"/>
            <a:ext cx="5147736" cy="90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r" defTabSz="457200" rtl="1" eaLnBrk="1" latinLnBrk="0" hangingPunct="1"/>
            <a:endParaRPr lang="en-US" dirty="0"/>
          </a:p>
        </p:txBody>
      </p:sp>
    </p:spTree>
    <p:extLst>
      <p:ext uri="{BB962C8B-B14F-4D97-AF65-F5344CB8AC3E}">
        <p14:creationId xmlns:p14="http://schemas.microsoft.com/office/powerpoint/2010/main" val="4283547195"/>
      </p:ext>
    </p:extLst>
  </p:cSld>
  <p:clrMapOvr>
    <a:masterClrMapping/>
  </p:clrMapOvr>
  <mc:AlternateContent xmlns:mc="http://schemas.openxmlformats.org/markup-compatibility/2006" xmlns:p14="http://schemas.microsoft.com/office/powerpoint/2010/main">
    <mc:Choice Requires="p14">
      <p:transition spd="slow" p14:dur="1250">
        <p:pull dir="u"/>
      </p:transition>
    </mc:Choice>
    <mc:Fallback xmlns="">
      <p:transition spd="slow">
        <p:pull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ختام ">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E800DC0-40E0-754C-A70E-1ACA70ED6F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384"/>
            <a:ext cx="12192000" cy="6933756"/>
          </a:xfrm>
          <a:prstGeom prst="rect">
            <a:avLst/>
          </a:prstGeom>
        </p:spPr>
      </p:pic>
      <p:pic>
        <p:nvPicPr>
          <p:cNvPr id="7" name="Picture 11">
            <a:extLst>
              <a:ext uri="{FF2B5EF4-FFF2-40B4-BE49-F238E27FC236}">
                <a16:creationId xmlns:a16="http://schemas.microsoft.com/office/drawing/2014/main" id="{C4F2F526-3723-1646-AE6D-CEACE9648B3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51966" t="55399"/>
          <a:stretch/>
        </p:blipFill>
        <p:spPr>
          <a:xfrm>
            <a:off x="7044265" y="3919716"/>
            <a:ext cx="5147735" cy="2932984"/>
          </a:xfrm>
          <a:prstGeom prst="rect">
            <a:avLst/>
          </a:prstGeom>
        </p:spPr>
      </p:pic>
      <p:pic>
        <p:nvPicPr>
          <p:cNvPr id="8" name="Picture 7">
            <a:extLst>
              <a:ext uri="{FF2B5EF4-FFF2-40B4-BE49-F238E27FC236}">
                <a16:creationId xmlns:a16="http://schemas.microsoft.com/office/drawing/2014/main" id="{387C2BF3-7419-E44E-B32D-99370AAD6CB4}"/>
              </a:ext>
            </a:extLst>
          </p:cNvPr>
          <p:cNvPicPr>
            <a:picLocks noChangeAspect="1"/>
          </p:cNvPicPr>
          <p:nvPr userDrawn="1"/>
        </p:nvPicPr>
        <p:blipFill rotWithShape="1">
          <a:blip r:embed="rId4"/>
          <a:srcRect t="46270" b="32777"/>
          <a:stretch/>
        </p:blipFill>
        <p:spPr>
          <a:xfrm>
            <a:off x="1788657" y="5385880"/>
            <a:ext cx="3611403" cy="756685"/>
          </a:xfrm>
          <a:prstGeom prst="rect">
            <a:avLst/>
          </a:prstGeom>
        </p:spPr>
      </p:pic>
      <p:pic>
        <p:nvPicPr>
          <p:cNvPr id="9" name="Picture 15">
            <a:extLst>
              <a:ext uri="{FF2B5EF4-FFF2-40B4-BE49-F238E27FC236}">
                <a16:creationId xmlns:a16="http://schemas.microsoft.com/office/drawing/2014/main" id="{3888751F-DA39-F849-8268-B0FCC65569A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63943" y="6110536"/>
            <a:ext cx="3516380" cy="406582"/>
          </a:xfrm>
          <a:prstGeom prst="rect">
            <a:avLst/>
          </a:prstGeom>
        </p:spPr>
      </p:pic>
      <p:sp>
        <p:nvSpPr>
          <p:cNvPr id="10" name="TextBox 26">
            <a:extLst>
              <a:ext uri="{FF2B5EF4-FFF2-40B4-BE49-F238E27FC236}">
                <a16:creationId xmlns:a16="http://schemas.microsoft.com/office/drawing/2014/main" id="{E2F52D8F-0F83-274A-90D9-D75B0A4DD90A}"/>
              </a:ext>
            </a:extLst>
          </p:cNvPr>
          <p:cNvSpPr txBox="1"/>
          <p:nvPr userDrawn="1"/>
        </p:nvSpPr>
        <p:spPr>
          <a:xfrm>
            <a:off x="1223320" y="4332907"/>
            <a:ext cx="4057004" cy="646331"/>
          </a:xfrm>
          <a:prstGeom prst="rect">
            <a:avLst/>
          </a:prstGeom>
          <a:noFill/>
        </p:spPr>
        <p:txBody>
          <a:bodyPr wrap="square" rtlCol="0">
            <a:spAutoFit/>
          </a:bodyPr>
          <a:lstStyle/>
          <a:p>
            <a:pPr algn="r" rtl="1"/>
            <a:r>
              <a:rPr lang="ar-SA" sz="3600" b="1" i="0" dirty="0">
                <a:solidFill>
                  <a:schemeClr val="bg1"/>
                </a:solidFill>
                <a:latin typeface="29LT Bukra Md" panose="00000600000000000000" pitchFamily="50" charset="-78"/>
                <a:cs typeface="29LT Bukra Rg" panose="00000500000000000000" pitchFamily="50" charset="-78"/>
              </a:rPr>
              <a:t>الملحقات</a:t>
            </a:r>
            <a:endParaRPr lang="en-US" sz="3600" b="1" i="0" dirty="0">
              <a:solidFill>
                <a:schemeClr val="bg1"/>
              </a:solidFill>
              <a:latin typeface="29LT Bukra Md" panose="00000600000000000000" pitchFamily="50" charset="-78"/>
              <a:cs typeface="29LT Bukra Rg" panose="00000500000000000000" pitchFamily="50" charset="-78"/>
            </a:endParaRPr>
          </a:p>
        </p:txBody>
      </p:sp>
      <p:sp>
        <p:nvSpPr>
          <p:cNvPr id="11" name="Rectangle 1">
            <a:extLst>
              <a:ext uri="{FF2B5EF4-FFF2-40B4-BE49-F238E27FC236}">
                <a16:creationId xmlns:a16="http://schemas.microsoft.com/office/drawing/2014/main" id="{90973C48-D68F-2C4B-9FB1-B0B74DAEBA6A}"/>
              </a:ext>
            </a:extLst>
          </p:cNvPr>
          <p:cNvSpPr/>
          <p:nvPr userDrawn="1"/>
        </p:nvSpPr>
        <p:spPr>
          <a:xfrm>
            <a:off x="0" y="5030626"/>
            <a:ext cx="5147736" cy="90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r" defTabSz="457200" rtl="1" eaLnBrk="1" latinLnBrk="0" hangingPunct="1"/>
            <a:endParaRPr lang="en-US" dirty="0"/>
          </a:p>
        </p:txBody>
      </p:sp>
    </p:spTree>
    <p:extLst>
      <p:ext uri="{BB962C8B-B14F-4D97-AF65-F5344CB8AC3E}">
        <p14:creationId xmlns:p14="http://schemas.microsoft.com/office/powerpoint/2010/main" val="3467798140"/>
      </p:ext>
    </p:extLst>
  </p:cSld>
  <p:clrMapOvr>
    <a:masterClrMapping/>
  </p:clrMapOvr>
  <mc:AlternateContent xmlns:mc="http://schemas.openxmlformats.org/markup-compatibility/2006" xmlns:p14="http://schemas.microsoft.com/office/powerpoint/2010/main">
    <mc:Choice Requires="p14">
      <p:transition spd="slow" p14:dur="1250">
        <p:pull dir="u"/>
      </p:transition>
    </mc:Choice>
    <mc:Fallback xmlns="">
      <p:transition spd="slow">
        <p:pull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F6823D-D47B-41A7-8F2E-E1C71490E24A}"/>
              </a:ext>
            </a:extLst>
          </p:cNvPr>
          <p:cNvSpPr/>
          <p:nvPr userDrawn="1"/>
        </p:nvSpPr>
        <p:spPr>
          <a:xfrm>
            <a:off x="4463845" y="0"/>
            <a:ext cx="772815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B0E76A87-3548-480D-8120-D2510EB5778A}"/>
              </a:ext>
            </a:extLst>
          </p:cNvPr>
          <p:cNvSpPr>
            <a:spLocks noGrp="1"/>
          </p:cNvSpPr>
          <p:nvPr>
            <p:ph type="pic" sz="quarter" idx="10" hasCustomPrompt="1"/>
          </p:nvPr>
        </p:nvSpPr>
        <p:spPr>
          <a:xfrm>
            <a:off x="0" y="0"/>
            <a:ext cx="4463845" cy="6858000"/>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929672828"/>
      </p:ext>
    </p:extLst>
  </p:cSld>
  <p:clrMapOvr>
    <a:masterClrMapping/>
  </p:clrMapOvr>
  <mc:AlternateContent xmlns:mc="http://schemas.openxmlformats.org/markup-compatibility/2006" xmlns:p14="http://schemas.microsoft.com/office/powerpoint/2010/main">
    <mc:Choice Requires="p14">
      <p:transition spd="slow" p14:dur="1250">
        <p:pull dir="u"/>
      </p:transition>
    </mc:Choice>
    <mc:Fallback xmlns="">
      <p:transition spd="slow">
        <p:pull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3216A29-75DF-4347-B684-A1BBD7BAE05D}"/>
              </a:ext>
            </a:extLst>
          </p:cNvPr>
          <p:cNvSpPr>
            <a:spLocks noGrp="1"/>
          </p:cNvSpPr>
          <p:nvPr>
            <p:ph type="pic" sz="quarter" idx="11" hasCustomPrompt="1"/>
          </p:nvPr>
        </p:nvSpPr>
        <p:spPr>
          <a:xfrm>
            <a:off x="-1" y="1002192"/>
            <a:ext cx="4697001" cy="5855808"/>
          </a:xfrm>
          <a:custGeom>
            <a:avLst/>
            <a:gdLst>
              <a:gd name="connsiteX0" fmla="*/ 1194172 w 4697001"/>
              <a:gd name="connsiteY0" fmla="*/ 0 h 5855808"/>
              <a:gd name="connsiteX1" fmla="*/ 2436701 w 4697001"/>
              <a:gd name="connsiteY1" fmla="*/ 720045 h 5855808"/>
              <a:gd name="connsiteX2" fmla="*/ 4505141 w 4697001"/>
              <a:gd name="connsiteY2" fmla="*/ 4305653 h 5855808"/>
              <a:gd name="connsiteX3" fmla="*/ 4505141 w 4697001"/>
              <a:gd name="connsiteY3" fmla="*/ 5742090 h 5855808"/>
              <a:gd name="connsiteX4" fmla="*/ 4428839 w 4697001"/>
              <a:gd name="connsiteY4" fmla="*/ 5855808 h 5855808"/>
              <a:gd name="connsiteX5" fmla="*/ 0 w 4697001"/>
              <a:gd name="connsiteY5" fmla="*/ 5855808 h 5855808"/>
              <a:gd name="connsiteX6" fmla="*/ 0 w 4697001"/>
              <a:gd name="connsiteY6" fmla="*/ 647325 h 5855808"/>
              <a:gd name="connsiteX7" fmla="*/ 57348 w 4697001"/>
              <a:gd name="connsiteY7" fmla="*/ 561079 h 5855808"/>
              <a:gd name="connsiteX8" fmla="*/ 1194172 w 4697001"/>
              <a:gd name="connsiteY8" fmla="*/ 0 h 585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7001" h="5855808">
                <a:moveTo>
                  <a:pt x="1194172" y="0"/>
                </a:moveTo>
                <a:cubicBezTo>
                  <a:pt x="1705801" y="0"/>
                  <a:pt x="2177231" y="274128"/>
                  <a:pt x="2436701" y="720045"/>
                </a:cubicBezTo>
                <a:cubicBezTo>
                  <a:pt x="4505141" y="4305653"/>
                  <a:pt x="4505141" y="4305653"/>
                  <a:pt x="4505141" y="4305653"/>
                </a:cubicBezTo>
                <a:cubicBezTo>
                  <a:pt x="4760955" y="4751570"/>
                  <a:pt x="4760955" y="5296173"/>
                  <a:pt x="4505141" y="5742090"/>
                </a:cubicBezTo>
                <a:lnTo>
                  <a:pt x="4428839" y="5855808"/>
                </a:lnTo>
                <a:lnTo>
                  <a:pt x="0" y="5855808"/>
                </a:lnTo>
                <a:lnTo>
                  <a:pt x="0" y="647325"/>
                </a:lnTo>
                <a:lnTo>
                  <a:pt x="57348" y="561079"/>
                </a:lnTo>
                <a:cubicBezTo>
                  <a:pt x="326004" y="209880"/>
                  <a:pt x="743300" y="0"/>
                  <a:pt x="1194172"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451997492"/>
      </p:ext>
    </p:extLst>
  </p:cSld>
  <p:clrMapOvr>
    <a:masterClrMapping/>
  </p:clrMapOvr>
  <mc:AlternateContent xmlns:mc="http://schemas.openxmlformats.org/markup-compatibility/2006" xmlns:p14="http://schemas.microsoft.com/office/powerpoint/2010/main">
    <mc:Choice Requires="p14">
      <p:transition spd="slow" p14:dur="1250">
        <p:pull dir="u"/>
      </p:transition>
    </mc:Choice>
    <mc:Fallback xmlns="">
      <p:transition spd="slow">
        <p:pull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6.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3.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FE323D-5CAE-B246-8073-27EB24E63B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298AD7-A7E5-9E48-8E08-7AB0BC003D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E9E278-E270-B34A-9C26-FBE550096F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53B287-E07F-1442-BAC8-E45982215DD0}" type="datetimeFigureOut">
              <a:rPr lang="en-US" smtClean="0"/>
              <a:t>24-May-22</a:t>
            </a:fld>
            <a:endParaRPr lang="en-US"/>
          </a:p>
        </p:txBody>
      </p:sp>
      <p:sp>
        <p:nvSpPr>
          <p:cNvPr id="5" name="Footer Placeholder 4">
            <a:extLst>
              <a:ext uri="{FF2B5EF4-FFF2-40B4-BE49-F238E27FC236}">
                <a16:creationId xmlns:a16="http://schemas.microsoft.com/office/drawing/2014/main" id="{A33743A8-D3B7-4641-9801-7E46021410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B8A612-C6AD-CE45-8155-537C8CA48E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772A3C-CE8A-1E41-B0A0-D018A189644C}" type="slidenum">
              <a:rPr lang="en-US" smtClean="0"/>
              <a:t>‹#›</a:t>
            </a:fld>
            <a:endParaRPr lang="en-US"/>
          </a:p>
        </p:txBody>
      </p:sp>
      <p:sp>
        <p:nvSpPr>
          <p:cNvPr id="7" name="fc" descr="WIPO FOR OFFICIAL USE ONLY"/>
          <p:cNvSpPr txBox="1"/>
          <p:nvPr userDrawn="1"/>
        </p:nvSpPr>
        <p:spPr>
          <a:xfrm>
            <a:off x="0" y="6537960"/>
            <a:ext cx="12192000" cy="223138"/>
          </a:xfrm>
          <a:prstGeom prst="rect">
            <a:avLst/>
          </a:prstGeom>
          <a:noFill/>
        </p:spPr>
        <p:txBody>
          <a:bodyPr vert="horz" rtlCol="0">
            <a:spAutoFit/>
          </a:bodyPr>
          <a:lstStyle/>
          <a:p>
            <a:pPr algn="ctr"/>
            <a:r>
              <a:rPr lang="en-US" sz="850" b="0" i="0" u="none" baseline="0" smtClean="0">
                <a:solidFill>
                  <a:srgbClr val="000000"/>
                </a:solidFill>
                <a:latin typeface="Microsoft Sans Serif" panose="020B0604020202020204" pitchFamily="34" charset="0"/>
              </a:rPr>
              <a:t>WIPO FOR OFFICIAL USE ONLY</a:t>
            </a:r>
            <a:endParaRPr lang="en-US" sz="850" b="0" i="0" u="none" baseline="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68236998"/>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70" r:id="rId3"/>
    <p:sldLayoutId id="2147483668" r:id="rId4"/>
    <p:sldLayoutId id="2147483666" r:id="rId5"/>
    <p:sldLayoutId id="2147483660" r:id="rId6"/>
    <p:sldLayoutId id="2147483690" r:id="rId7"/>
    <p:sldLayoutId id="2147483706" r:id="rId8"/>
  </p:sldLayoutIdLst>
  <mc:AlternateContent xmlns:mc="http://schemas.openxmlformats.org/markup-compatibility/2006" xmlns:p14="http://schemas.microsoft.com/office/powerpoint/2010/main">
    <mc:Choice Requires="p14">
      <p:transition spd="slow" p14:dur="1250">
        <p:pull dir="u"/>
      </p:transition>
    </mc:Choice>
    <mc:Fallback xmlns="">
      <p:transition spd="slow">
        <p:pull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E01B4571-0238-45BB-823D-4884CEFD126E}"/>
              </a:ext>
            </a:extLst>
          </p:cNvPr>
          <p:cNvPicPr>
            <a:picLocks noChangeAspect="1"/>
          </p:cNvPicPr>
          <p:nvPr userDrawn="1"/>
        </p:nvPicPr>
        <p:blipFill>
          <a:blip r:embed="rId13" cstate="screen">
            <a:alphaModFix amt="20000"/>
            <a:extLst>
              <a:ext uri="{28A0092B-C50C-407E-A947-70E740481C1C}">
                <a14:useLocalDpi xmlns:a14="http://schemas.microsoft.com/office/drawing/2010/main"/>
              </a:ext>
            </a:extLst>
          </a:blip>
          <a:stretch>
            <a:fillRect/>
          </a:stretch>
        </p:blipFill>
        <p:spPr>
          <a:xfrm>
            <a:off x="495984" y="6118613"/>
            <a:ext cx="564337" cy="564337"/>
          </a:xfrm>
          <a:prstGeom prst="rect">
            <a:avLst/>
          </a:prstGeom>
        </p:spPr>
      </p:pic>
      <p:sp>
        <p:nvSpPr>
          <p:cNvPr id="8" name="TextBox 2">
            <a:extLst>
              <a:ext uri="{FF2B5EF4-FFF2-40B4-BE49-F238E27FC236}">
                <a16:creationId xmlns:a16="http://schemas.microsoft.com/office/drawing/2014/main" id="{3EE58637-692F-4B09-9858-0733B0B84482}"/>
              </a:ext>
            </a:extLst>
          </p:cNvPr>
          <p:cNvSpPr txBox="1"/>
          <p:nvPr userDrawn="1"/>
        </p:nvSpPr>
        <p:spPr>
          <a:xfrm>
            <a:off x="1007457" y="6262281"/>
            <a:ext cx="726207" cy="276999"/>
          </a:xfrm>
          <a:prstGeom prst="rect">
            <a:avLst/>
          </a:prstGeom>
          <a:noFill/>
        </p:spPr>
        <p:txBody>
          <a:bodyPr wrap="square" rtlCol="0">
            <a:spAutoFit/>
          </a:bodyPr>
          <a:lstStyle/>
          <a:p>
            <a:pPr marL="0" algn="ctr" defTabSz="457182" rtl="1" eaLnBrk="1" latinLnBrk="0" hangingPunct="1"/>
            <a:fld id="{056CDBF2-DE0E-B84F-8A7C-8D6402511B30}" type="slidenum">
              <a:rPr lang="en-US" sz="1200" b="0" i="0" smtClean="0">
                <a:solidFill>
                  <a:schemeClr val="bg1">
                    <a:lumMod val="85000"/>
                  </a:schemeClr>
                </a:solidFill>
                <a:latin typeface="29LT Bukra Rg" panose="00000500000000000000" pitchFamily="50" charset="-78"/>
                <a:cs typeface="29LT Bukra Rg" panose="00000500000000000000" pitchFamily="50" charset="-78"/>
              </a:rPr>
              <a:pPr marL="0" algn="ctr" defTabSz="457182" rtl="1" eaLnBrk="1" latinLnBrk="0" hangingPunct="1"/>
              <a:t>‹#›</a:t>
            </a:fld>
            <a:endParaRPr lang="en-US" b="0" i="0" dirty="0">
              <a:solidFill>
                <a:schemeClr val="bg1">
                  <a:lumMod val="85000"/>
                </a:schemeClr>
              </a:solidFill>
              <a:latin typeface="29LT Bukra Rg" panose="00000500000000000000" pitchFamily="50" charset="-78"/>
              <a:cs typeface="29LT Bukra Rg" panose="00000500000000000000" pitchFamily="50" charset="-78"/>
            </a:endParaRPr>
          </a:p>
        </p:txBody>
      </p:sp>
      <p:sp>
        <p:nvSpPr>
          <p:cNvPr id="2" name="fc" descr="WIPO FOR OFFICIAL USE ONLY"/>
          <p:cNvSpPr txBox="1"/>
          <p:nvPr userDrawn="1"/>
        </p:nvSpPr>
        <p:spPr>
          <a:xfrm>
            <a:off x="0" y="6537960"/>
            <a:ext cx="12192000" cy="223138"/>
          </a:xfrm>
          <a:prstGeom prst="rect">
            <a:avLst/>
          </a:prstGeom>
          <a:noFill/>
        </p:spPr>
        <p:txBody>
          <a:bodyPr vert="horz" rtlCol="0">
            <a:spAutoFit/>
          </a:bodyPr>
          <a:lstStyle/>
          <a:p>
            <a:pPr algn="ctr"/>
            <a:r>
              <a:rPr lang="en-US" sz="850" b="0" i="0" u="none" baseline="0" smtClean="0">
                <a:solidFill>
                  <a:srgbClr val="000000"/>
                </a:solidFill>
                <a:latin typeface="Microsoft Sans Serif" panose="020B0604020202020204" pitchFamily="34" charset="0"/>
              </a:rPr>
              <a:t>WIPO FOR OFFICIAL USE ONLY</a:t>
            </a:r>
            <a:endParaRPr lang="en-US" sz="850" b="0" i="0" u="none" baseline="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94417513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704" r:id="rId10"/>
    <p:sldLayoutId id="2147483707" r:id="rId11"/>
  </p:sldLayoutIdLst>
  <mc:AlternateContent xmlns:mc="http://schemas.openxmlformats.org/markup-compatibility/2006" xmlns:p14="http://schemas.microsoft.com/office/powerpoint/2010/main">
    <mc:Choice Requires="p14">
      <p:transition spd="slow" p14:dur="1250">
        <p:pull dir="u"/>
      </p:transition>
    </mc:Choice>
    <mc:Fallback xmlns="">
      <p:transition spd="slow">
        <p:pull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FE323D-5CAE-B246-8073-27EB24E63B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298AD7-A7E5-9E48-8E08-7AB0BC003D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E9E278-E270-B34A-9C26-FBE550096F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53B287-E07F-1442-BAC8-E45982215DD0}" type="datetimeFigureOut">
              <a:rPr lang="en-US" smtClean="0"/>
              <a:t>24-May-22</a:t>
            </a:fld>
            <a:endParaRPr lang="en-US"/>
          </a:p>
        </p:txBody>
      </p:sp>
      <p:sp>
        <p:nvSpPr>
          <p:cNvPr id="5" name="Footer Placeholder 4">
            <a:extLst>
              <a:ext uri="{FF2B5EF4-FFF2-40B4-BE49-F238E27FC236}">
                <a16:creationId xmlns:a16="http://schemas.microsoft.com/office/drawing/2014/main" id="{A33743A8-D3B7-4641-9801-7E46021410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B8A612-C6AD-CE45-8155-537C8CA48E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772A3C-CE8A-1E41-B0A0-D018A189644C}" type="slidenum">
              <a:rPr lang="en-US" smtClean="0"/>
              <a:t>‹#›</a:t>
            </a:fld>
            <a:endParaRPr lang="en-US"/>
          </a:p>
        </p:txBody>
      </p:sp>
      <p:sp>
        <p:nvSpPr>
          <p:cNvPr id="7" name="fc" descr="WIPO FOR OFFICIAL USE ONLY"/>
          <p:cNvSpPr txBox="1"/>
          <p:nvPr userDrawn="1"/>
        </p:nvSpPr>
        <p:spPr>
          <a:xfrm>
            <a:off x="0" y="6537960"/>
            <a:ext cx="12192000" cy="223138"/>
          </a:xfrm>
          <a:prstGeom prst="rect">
            <a:avLst/>
          </a:prstGeom>
          <a:noFill/>
        </p:spPr>
        <p:txBody>
          <a:bodyPr vert="horz" rtlCol="0">
            <a:spAutoFit/>
          </a:bodyPr>
          <a:lstStyle/>
          <a:p>
            <a:pPr algn="ctr"/>
            <a:r>
              <a:rPr lang="en-US" sz="850" b="0" i="0" u="none" baseline="0" smtClean="0">
                <a:solidFill>
                  <a:srgbClr val="000000"/>
                </a:solidFill>
                <a:latin typeface="Microsoft Sans Serif" panose="020B0604020202020204" pitchFamily="34" charset="0"/>
              </a:rPr>
              <a:t>WIPO FOR OFFICIAL USE ONLY</a:t>
            </a:r>
            <a:endParaRPr lang="en-US" sz="850" b="0" i="0" u="none" baseline="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43202494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5.jpeg"/><Relationship Id="rId1" Type="http://schemas.openxmlformats.org/officeDocument/2006/relationships/slideLayout" Target="../slideLayouts/slideLayout5.xml"/><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7.png"/><Relationship Id="rId7" Type="http://schemas.openxmlformats.org/officeDocument/2006/relationships/image" Target="../media/image57.svg"/><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48.png"/><Relationship Id="rId11" Type="http://schemas.openxmlformats.org/officeDocument/2006/relationships/image" Target="../media/image61.svg"/><Relationship Id="rId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image" Target="../media/image47.png"/><Relationship Id="rId9" Type="http://schemas.openxmlformats.org/officeDocument/2006/relationships/image" Target="../media/image59.sv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2.png"/><Relationship Id="rId1" Type="http://schemas.openxmlformats.org/officeDocument/2006/relationships/slideLayout" Target="../slideLayouts/slideLayout19.xml"/><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7.png"/><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5.svg"/><Relationship Id="rId3" Type="http://schemas.openxmlformats.org/officeDocument/2006/relationships/image" Target="../media/image16.jpg"/><Relationship Id="rId7" Type="http://schemas.openxmlformats.org/officeDocument/2006/relationships/image" Target="../media/image19.svg"/><Relationship Id="rId12" Type="http://schemas.openxmlformats.org/officeDocument/2006/relationships/image" Target="../media/image21.png"/><Relationship Id="rId17" Type="http://schemas.openxmlformats.org/officeDocument/2006/relationships/image" Target="../media/image24.gif"/><Relationship Id="rId2" Type="http://schemas.openxmlformats.org/officeDocument/2006/relationships/notesSlide" Target="../notesSlides/notesSlide1.xml"/><Relationship Id="rId16" Type="http://schemas.openxmlformats.org/officeDocument/2006/relationships/image" Target="../media/image23.png"/><Relationship Id="rId1" Type="http://schemas.openxmlformats.org/officeDocument/2006/relationships/slideLayout" Target="../slideLayouts/slideLayout8.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slide" Target="slide2.xml"/><Relationship Id="rId15" Type="http://schemas.openxmlformats.org/officeDocument/2006/relationships/image" Target="../media/image27.sv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21.svg"/><Relationship Id="rId1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7.png"/><Relationship Id="rId7"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30.pn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6.jpeg"/><Relationship Id="rId1" Type="http://schemas.openxmlformats.org/officeDocument/2006/relationships/slideLayout" Target="../slideLayouts/slideLayout5.xml"/><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44.svg"/><Relationship Id="rId5" Type="http://schemas.openxmlformats.org/officeDocument/2006/relationships/image" Target="../media/image38.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51.sv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9A8F092-572F-4851-D767-732E71F1FD93}"/>
              </a:ext>
            </a:extLst>
          </p:cNvPr>
          <p:cNvSpPr>
            <a:spLocks noGrp="1"/>
          </p:cNvSpPr>
          <p:nvPr>
            <p:ph type="title"/>
          </p:nvPr>
        </p:nvSpPr>
        <p:spPr>
          <a:xfrm>
            <a:off x="114301" y="2537682"/>
            <a:ext cx="12077700" cy="1032934"/>
          </a:xfrm>
        </p:spPr>
        <p:txBody>
          <a:bodyPr>
            <a:noAutofit/>
          </a:bodyPr>
          <a:lstStyle/>
          <a:p>
            <a:pPr algn="ctr"/>
            <a:r>
              <a:rPr lang="en-US" sz="4800" dirty="0">
                <a:latin typeface="+mn-lt"/>
              </a:rPr>
              <a:t>WIPO International Conference</a:t>
            </a:r>
            <a:br>
              <a:rPr lang="en-US" sz="4800" dirty="0">
                <a:latin typeface="+mn-lt"/>
              </a:rPr>
            </a:br>
            <a:r>
              <a:rPr lang="en-US" sz="2400" b="0" dirty="0">
                <a:latin typeface="+mn-lt"/>
              </a:rPr>
              <a:t>Intellectual Property Training Institutions</a:t>
            </a:r>
            <a:br>
              <a:rPr lang="en-US" sz="2400" b="0" dirty="0">
                <a:latin typeface="+mn-lt"/>
              </a:rPr>
            </a:br>
            <a:r>
              <a:rPr lang="en-US" sz="1600" b="0" dirty="0">
                <a:latin typeface="+mn-lt"/>
              </a:rPr>
              <a:t>“IP skills to boost SMEs for sustainable growth” </a:t>
            </a:r>
            <a:r>
              <a:rPr lang="en-US" sz="1400" b="0" dirty="0">
                <a:latin typeface="+mn-lt"/>
              </a:rPr>
              <a:t/>
            </a:r>
            <a:br>
              <a:rPr lang="en-US" sz="1400" b="0" dirty="0">
                <a:latin typeface="+mn-lt"/>
              </a:rPr>
            </a:br>
            <a:r>
              <a:rPr lang="en-US" sz="1400" b="0" dirty="0">
                <a:latin typeface="+mn-lt"/>
              </a:rPr>
              <a:t>	</a:t>
            </a:r>
            <a:br>
              <a:rPr lang="en-US" sz="1400" b="0" dirty="0">
                <a:latin typeface="+mn-lt"/>
              </a:rPr>
            </a:br>
            <a:endParaRPr lang="ar-SA" sz="1400" dirty="0"/>
          </a:p>
        </p:txBody>
      </p:sp>
      <p:sp>
        <p:nvSpPr>
          <p:cNvPr id="2" name="Rectangle 1"/>
          <p:cNvSpPr/>
          <p:nvPr/>
        </p:nvSpPr>
        <p:spPr>
          <a:xfrm>
            <a:off x="114301" y="186767"/>
            <a:ext cx="6984023" cy="1018227"/>
          </a:xfrm>
          <a:prstGeom prst="rect">
            <a:avLst/>
          </a:prstGeom>
        </p:spPr>
        <p:txBody>
          <a:bodyPr wrap="square">
            <a:spAutoFit/>
          </a:bodyPr>
          <a:lstStyle/>
          <a:p>
            <a:pPr algn="r">
              <a:lnSpc>
                <a:spcPct val="107000"/>
              </a:lnSpc>
              <a:spcAft>
                <a:spcPts val="800"/>
              </a:spcAft>
              <a:tabLst>
                <a:tab pos="2914650" algn="l"/>
              </a:tabLst>
            </a:pPr>
            <a:r>
              <a:rPr lang="en-US" b="1" u="sng" dirty="0" smtClean="0">
                <a:solidFill>
                  <a:srgbClr val="F15A24"/>
                </a:solidFill>
                <a:latin typeface="Calibri" panose="020F0502020204030204" pitchFamily="34" charset="0"/>
                <a:ea typeface="Calibri" panose="020F0502020204030204" pitchFamily="34" charset="0"/>
                <a:cs typeface="Calibri" panose="020F0502020204030204" pitchFamily="34" charset="0"/>
              </a:rPr>
              <a:t>Arabia Saudi</a:t>
            </a:r>
            <a:endParaRPr lang="en-US" sz="1400" dirty="0">
              <a:solidFill>
                <a:srgbClr val="F15A24"/>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2914650" algn="l"/>
              </a:tabLst>
            </a:pPr>
            <a:r>
              <a:rPr lang="en-US" sz="3200" b="1" dirty="0">
                <a:solidFill>
                  <a:srgbClr val="F15A24"/>
                </a:solidFill>
                <a:latin typeface="Calibri" panose="020F0502020204030204" pitchFamily="34" charset="0"/>
                <a:ea typeface="Calibri" panose="020F0502020204030204" pitchFamily="34" charset="0"/>
                <a:cs typeface="Calibri" panose="020F0502020204030204" pitchFamily="34" charset="0"/>
              </a:rPr>
              <a:t>BOOTH COPY – </a:t>
            </a:r>
            <a:r>
              <a:rPr lang="en-US" b="1" dirty="0">
                <a:solidFill>
                  <a:srgbClr val="F15A24"/>
                </a:solidFill>
                <a:latin typeface="Calibri" panose="020F0502020204030204" pitchFamily="34" charset="0"/>
                <a:ea typeface="Calibri" panose="020F0502020204030204" pitchFamily="34" charset="0"/>
                <a:cs typeface="Calibri" panose="020F0502020204030204" pitchFamily="34" charset="0"/>
              </a:rPr>
              <a:t>CONFIDENTIAL – CHECK AGAINST DELIVERY</a:t>
            </a:r>
            <a:endParaRPr lang="en-US" sz="1400" dirty="0">
              <a:solidFill>
                <a:srgbClr val="F15A24"/>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5130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45B7A3-033E-4D8C-93C1-06FAA6D71C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Content Placeholder 9">
            <a:extLst>
              <a:ext uri="{FF2B5EF4-FFF2-40B4-BE49-F238E27FC236}">
                <a16:creationId xmlns:a16="http://schemas.microsoft.com/office/drawing/2014/main" id="{73953083-F5D2-46E6-B51F-F5AB4F30B7AA}"/>
              </a:ext>
            </a:extLst>
          </p:cNvPr>
          <p:cNvPicPr>
            <a:picLocks noChangeAspect="1"/>
          </p:cNvPicPr>
          <p:nvPr/>
        </p:nvPicPr>
        <p:blipFill>
          <a:blip r:embed="rId3" cstate="screen">
            <a:alphaModFix amt="85000"/>
            <a:extLst>
              <a:ext uri="{28A0092B-C50C-407E-A947-70E740481C1C}">
                <a14:useLocalDpi xmlns:a14="http://schemas.microsoft.com/office/drawing/2010/main"/>
              </a:ext>
            </a:extLst>
          </a:blip>
          <a:stretch>
            <a:fillRect/>
          </a:stretch>
        </p:blipFill>
        <p:spPr>
          <a:xfrm>
            <a:off x="0" y="0"/>
            <a:ext cx="12192000" cy="6858001"/>
          </a:xfrm>
          <a:prstGeom prst="rect">
            <a:avLst/>
          </a:prstGeom>
        </p:spPr>
      </p:pic>
      <p:sp>
        <p:nvSpPr>
          <p:cNvPr id="10" name="TextBox 9">
            <a:extLst>
              <a:ext uri="{FF2B5EF4-FFF2-40B4-BE49-F238E27FC236}">
                <a16:creationId xmlns:a16="http://schemas.microsoft.com/office/drawing/2014/main" id="{77180C6C-96F3-4D12-8A72-D9240B4DA710}"/>
              </a:ext>
            </a:extLst>
          </p:cNvPr>
          <p:cNvSpPr txBox="1"/>
          <p:nvPr/>
        </p:nvSpPr>
        <p:spPr>
          <a:xfrm>
            <a:off x="9992825" y="5101567"/>
            <a:ext cx="1832553" cy="1446550"/>
          </a:xfrm>
          <a:prstGeom prst="rect">
            <a:avLst/>
          </a:prstGeom>
          <a:noFill/>
          <a:ln>
            <a:noFill/>
          </a:ln>
        </p:spPr>
        <p:txBody>
          <a:bodyPr wrap="none" rtlCol="1">
            <a:spAutoFit/>
          </a:bodyPr>
          <a:lstStyle/>
          <a:p>
            <a:pPr marR="0" lvl="0" indent="0" fontAlgn="auto">
              <a:lnSpc>
                <a:spcPct val="100000"/>
              </a:lnSpc>
              <a:spcBef>
                <a:spcPts val="0"/>
              </a:spcBef>
              <a:spcAft>
                <a:spcPts val="0"/>
              </a:spcAft>
              <a:buClrTx/>
              <a:buSzTx/>
              <a:buFontTx/>
              <a:buNone/>
              <a:tabLst/>
              <a:defRPr/>
            </a:pPr>
            <a:r>
              <a:rPr lang="en-US" sz="8800" dirty="0">
                <a:ln w="19050">
                  <a:solidFill>
                    <a:schemeClr val="bg1">
                      <a:alpha val="85000"/>
                    </a:schemeClr>
                  </a:solidFill>
                </a:ln>
                <a:noFill/>
                <a:latin typeface="29LT Bukra Md" panose="00000600000000000000" pitchFamily="50" charset="-78"/>
                <a:cs typeface="29LT Bukra Md" panose="00000600000000000000" pitchFamily="50" charset="-78"/>
              </a:rPr>
              <a:t>03</a:t>
            </a:r>
            <a:endParaRPr lang="ar-SA" sz="8800" dirty="0">
              <a:ln w="19050">
                <a:solidFill>
                  <a:schemeClr val="bg1">
                    <a:alpha val="85000"/>
                  </a:schemeClr>
                </a:solidFill>
              </a:ln>
              <a:noFill/>
              <a:latin typeface="29LT Bukra Md" panose="00000600000000000000" pitchFamily="50" charset="-78"/>
              <a:cs typeface="29LT Bukra Md" panose="00000600000000000000" pitchFamily="50" charset="-78"/>
            </a:endParaRPr>
          </a:p>
        </p:txBody>
      </p:sp>
      <p:sp>
        <p:nvSpPr>
          <p:cNvPr id="12" name="TextBox 11">
            <a:extLst>
              <a:ext uri="{FF2B5EF4-FFF2-40B4-BE49-F238E27FC236}">
                <a16:creationId xmlns:a16="http://schemas.microsoft.com/office/drawing/2014/main" id="{2A2E8B06-4B5E-4A5A-9813-270579A7ACA5}"/>
              </a:ext>
            </a:extLst>
          </p:cNvPr>
          <p:cNvSpPr txBox="1"/>
          <p:nvPr/>
        </p:nvSpPr>
        <p:spPr>
          <a:xfrm>
            <a:off x="1078289" y="3044279"/>
            <a:ext cx="6097218" cy="854080"/>
          </a:xfrm>
          <a:prstGeom prst="rect">
            <a:avLst/>
          </a:prstGeom>
          <a:noFill/>
        </p:spPr>
        <p:txBody>
          <a:bodyPr wrap="square">
            <a:spAutoFit/>
          </a:bodyPr>
          <a:lstStyle/>
          <a:p>
            <a:pPr lvl="0" rtl="1">
              <a:lnSpc>
                <a:spcPct val="150000"/>
              </a:lnSpc>
            </a:pPr>
            <a:r>
              <a:rPr lang="en-US" sz="3600" b="1" dirty="0">
                <a:solidFill>
                  <a:schemeClr val="bg1"/>
                </a:solidFill>
                <a:ea typeface="+mj-ea"/>
                <a:cs typeface="29LT Bukra Rg" panose="00000500000000000000" pitchFamily="50" charset="-78"/>
              </a:rPr>
              <a:t>IP Academy Achievement</a:t>
            </a:r>
            <a:r>
              <a:rPr lang="ar-SA" sz="3600" b="1" dirty="0">
                <a:solidFill>
                  <a:schemeClr val="bg1"/>
                </a:solidFill>
                <a:ea typeface="+mj-ea"/>
                <a:cs typeface="29LT Bukra Rg" panose="00000500000000000000" pitchFamily="50" charset="-78"/>
              </a:rPr>
              <a:t> </a:t>
            </a:r>
          </a:p>
        </p:txBody>
      </p:sp>
      <p:pic>
        <p:nvPicPr>
          <p:cNvPr id="7" name="Picture 7">
            <a:extLst>
              <a:ext uri="{FF2B5EF4-FFF2-40B4-BE49-F238E27FC236}">
                <a16:creationId xmlns:a16="http://schemas.microsoft.com/office/drawing/2014/main" id="{15A3AF54-9E81-40EB-9891-EAA51942D444}"/>
              </a:ext>
            </a:extLst>
          </p:cNvPr>
          <p:cNvPicPr>
            <a:picLocks noChangeAspect="1"/>
          </p:cNvPicPr>
          <p:nvPr/>
        </p:nvPicPr>
        <p:blipFill rotWithShape="1">
          <a:blip r:embed="rId4"/>
          <a:srcRect l="75010" t="46270" r="7544" b="32777"/>
          <a:stretch/>
        </p:blipFill>
        <p:spPr>
          <a:xfrm>
            <a:off x="553562" y="6071774"/>
            <a:ext cx="541907" cy="650817"/>
          </a:xfrm>
          <a:prstGeom prst="rect">
            <a:avLst/>
          </a:prstGeom>
        </p:spPr>
      </p:pic>
      <p:sp>
        <p:nvSpPr>
          <p:cNvPr id="8" name="TextBox 2">
            <a:extLst>
              <a:ext uri="{FF2B5EF4-FFF2-40B4-BE49-F238E27FC236}">
                <a16:creationId xmlns:a16="http://schemas.microsoft.com/office/drawing/2014/main" id="{6B94F008-1E49-4650-92DD-A36F2F0B81E2}"/>
              </a:ext>
            </a:extLst>
          </p:cNvPr>
          <p:cNvSpPr txBox="1"/>
          <p:nvPr/>
        </p:nvSpPr>
        <p:spPr>
          <a:xfrm>
            <a:off x="1078289" y="6341747"/>
            <a:ext cx="726207" cy="261610"/>
          </a:xfrm>
          <a:prstGeom prst="rect">
            <a:avLst/>
          </a:prstGeom>
          <a:noFill/>
        </p:spPr>
        <p:txBody>
          <a:bodyPr wrap="square" rtlCol="0">
            <a:spAutoFit/>
          </a:bodyPr>
          <a:lstStyle/>
          <a:p>
            <a:pPr marL="0" marR="0" lvl="0" indent="0" algn="ctr" defTabSz="457182" rtl="1" eaLnBrk="1" fontAlgn="auto" latinLnBrk="0" hangingPunct="1">
              <a:lnSpc>
                <a:spcPct val="100000"/>
              </a:lnSpc>
              <a:spcBef>
                <a:spcPts val="0"/>
              </a:spcBef>
              <a:spcAft>
                <a:spcPts val="0"/>
              </a:spcAft>
              <a:buClrTx/>
              <a:buSzTx/>
              <a:buFontTx/>
              <a:buNone/>
              <a:tabLst/>
              <a:defRPr/>
            </a:pPr>
            <a:fld id="{056CDBF2-DE0E-B84F-8A7C-8D6402511B30}" type="slidenum">
              <a:rPr kumimoji="0" lang="en-US" sz="1050" b="0" i="0" u="none" strike="noStrike" kern="1200" cap="none" spc="0" normalizeH="0" baseline="0" noProof="0" smtClean="0">
                <a:ln>
                  <a:noFill/>
                </a:ln>
                <a:solidFill>
                  <a:prstClr val="white">
                    <a:lumMod val="85000"/>
                  </a:prstClr>
                </a:solidFill>
                <a:effectLst/>
                <a:uLnTx/>
                <a:uFillTx/>
                <a:latin typeface="29LT Bukra Rg" panose="00000500000000000000" pitchFamily="50" charset="-78"/>
                <a:ea typeface="+mn-ea"/>
                <a:cs typeface="29LT Bukra Rg" panose="00000500000000000000" pitchFamily="50" charset="-78"/>
              </a:rPr>
              <a:pPr marL="0" marR="0" lvl="0" indent="0" algn="ctr" defTabSz="457182" rtl="1" eaLnBrk="1" fontAlgn="auto" latinLnBrk="0" hangingPunct="1">
                <a:lnSpc>
                  <a:spcPct val="100000"/>
                </a:lnSpc>
                <a:spcBef>
                  <a:spcPts val="0"/>
                </a:spcBef>
                <a:spcAft>
                  <a:spcPts val="0"/>
                </a:spcAft>
                <a:buClrTx/>
                <a:buSzTx/>
                <a:buFontTx/>
                <a:buNone/>
                <a:tabLst/>
                <a:defRPr/>
              </a:pPr>
              <a:t>10</a:t>
            </a:fld>
            <a:endParaRPr kumimoji="0" lang="en-US" sz="1400" b="0" i="0" u="none" strike="noStrike" kern="1200" cap="none" spc="0" normalizeH="0" baseline="0" noProof="0" dirty="0">
              <a:ln>
                <a:noFill/>
              </a:ln>
              <a:solidFill>
                <a:prstClr val="white">
                  <a:lumMod val="85000"/>
                </a:prstClr>
              </a:solidFill>
              <a:effectLst/>
              <a:uLnTx/>
              <a:uFillTx/>
              <a:latin typeface="29LT Bukra Rg" panose="00000500000000000000" pitchFamily="50" charset="-78"/>
              <a:ea typeface="+mn-ea"/>
              <a:cs typeface="29LT Bukra Rg" panose="00000500000000000000" pitchFamily="50" charset="-78"/>
            </a:endParaRPr>
          </a:p>
        </p:txBody>
      </p:sp>
    </p:spTree>
    <p:extLst>
      <p:ext uri="{BB962C8B-B14F-4D97-AF65-F5344CB8AC3E}">
        <p14:creationId xmlns:p14="http://schemas.microsoft.com/office/powerpoint/2010/main" val="1112654191"/>
      </p:ext>
    </p:extLst>
  </p:cSld>
  <p:clrMapOvr>
    <a:masterClrMapping/>
  </p:clrMapOvr>
  <mc:AlternateContent xmlns:mc="http://schemas.openxmlformats.org/markup-compatibility/2006" xmlns:p14="http://schemas.microsoft.com/office/powerpoint/2010/main">
    <mc:Choice Requires="p14">
      <p:transition spd="slow" p14:dur="1250">
        <p:pull dir="u"/>
      </p:transition>
    </mc:Choice>
    <mc:Fallback xmlns="">
      <p:transition spd="slow">
        <p:pull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118">
            <a:extLst>
              <a:ext uri="{FF2B5EF4-FFF2-40B4-BE49-F238E27FC236}">
                <a16:creationId xmlns:a16="http://schemas.microsoft.com/office/drawing/2014/main" id="{D7C945A1-32E4-7982-51D2-00C1A05F80C4}"/>
              </a:ext>
            </a:extLst>
          </p:cNvPr>
          <p:cNvPicPr>
            <a:picLocks noChangeAspect="1"/>
          </p:cNvPicPr>
          <p:nvPr/>
        </p:nvPicPr>
        <p:blipFill rotWithShape="1">
          <a:blip r:embed="rId2"/>
          <a:srcRect l="15664" t="58531" r="71559" b="6718"/>
          <a:stretch/>
        </p:blipFill>
        <p:spPr>
          <a:xfrm>
            <a:off x="474048" y="3124121"/>
            <a:ext cx="1162918" cy="803124"/>
          </a:xfrm>
          <a:prstGeom prst="rect">
            <a:avLst/>
          </a:prstGeom>
        </p:spPr>
      </p:pic>
      <p:pic>
        <p:nvPicPr>
          <p:cNvPr id="61" name="Picture 60">
            <a:extLst>
              <a:ext uri="{FF2B5EF4-FFF2-40B4-BE49-F238E27FC236}">
                <a16:creationId xmlns:a16="http://schemas.microsoft.com/office/drawing/2014/main" id="{4878FD4A-D8A9-B219-C5DC-B0B9956A9C79}"/>
              </a:ext>
            </a:extLst>
          </p:cNvPr>
          <p:cNvPicPr>
            <a:picLocks noChangeAspect="1"/>
          </p:cNvPicPr>
          <p:nvPr/>
        </p:nvPicPr>
        <p:blipFill rotWithShape="1">
          <a:blip r:embed="rId2"/>
          <a:srcRect l="51589" t="52225" r="35634" b="13024"/>
          <a:stretch/>
        </p:blipFill>
        <p:spPr>
          <a:xfrm>
            <a:off x="4299946" y="3045740"/>
            <a:ext cx="1162918" cy="803124"/>
          </a:xfrm>
          <a:prstGeom prst="rect">
            <a:avLst/>
          </a:prstGeom>
        </p:spPr>
      </p:pic>
      <p:pic>
        <p:nvPicPr>
          <p:cNvPr id="118" name="Picture 117">
            <a:extLst>
              <a:ext uri="{FF2B5EF4-FFF2-40B4-BE49-F238E27FC236}">
                <a16:creationId xmlns:a16="http://schemas.microsoft.com/office/drawing/2014/main" id="{7B7CC4C5-5F15-E870-916F-592D2B7468F1}"/>
              </a:ext>
            </a:extLst>
          </p:cNvPr>
          <p:cNvPicPr>
            <a:picLocks noChangeAspect="1"/>
          </p:cNvPicPr>
          <p:nvPr/>
        </p:nvPicPr>
        <p:blipFill rotWithShape="1">
          <a:blip r:embed="rId2"/>
          <a:srcRect l="87223" t="55509" b="9740"/>
          <a:stretch/>
        </p:blipFill>
        <p:spPr>
          <a:xfrm>
            <a:off x="9009180" y="3227500"/>
            <a:ext cx="1162918" cy="803124"/>
          </a:xfrm>
          <a:prstGeom prst="rect">
            <a:avLst/>
          </a:prstGeom>
        </p:spPr>
      </p:pic>
      <p:sp>
        <p:nvSpPr>
          <p:cNvPr id="4" name="Title 3">
            <a:extLst>
              <a:ext uri="{FF2B5EF4-FFF2-40B4-BE49-F238E27FC236}">
                <a16:creationId xmlns:a16="http://schemas.microsoft.com/office/drawing/2014/main" id="{617141E2-D962-426B-9A48-08816D595166}"/>
              </a:ext>
            </a:extLst>
          </p:cNvPr>
          <p:cNvSpPr>
            <a:spLocks noGrp="1"/>
          </p:cNvSpPr>
          <p:nvPr>
            <p:ph type="title"/>
          </p:nvPr>
        </p:nvSpPr>
        <p:spPr/>
        <p:txBody>
          <a:bodyPr/>
          <a:lstStyle/>
          <a:p>
            <a:endParaRPr lang="ar-SA"/>
          </a:p>
        </p:txBody>
      </p:sp>
      <p:pic>
        <p:nvPicPr>
          <p:cNvPr id="255" name="Content Placeholder 9">
            <a:extLst>
              <a:ext uri="{FF2B5EF4-FFF2-40B4-BE49-F238E27FC236}">
                <a16:creationId xmlns:a16="http://schemas.microsoft.com/office/drawing/2014/main" id="{71042C0A-2BF5-41CA-A39B-3BBE3C99562B}"/>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t="85044"/>
          <a:stretch/>
        </p:blipFill>
        <p:spPr>
          <a:xfrm>
            <a:off x="0" y="0"/>
            <a:ext cx="12192000" cy="1025685"/>
          </a:xfrm>
          <a:prstGeom prst="rect">
            <a:avLst/>
          </a:prstGeom>
        </p:spPr>
      </p:pic>
      <p:sp>
        <p:nvSpPr>
          <p:cNvPr id="256" name="Title 5">
            <a:extLst>
              <a:ext uri="{FF2B5EF4-FFF2-40B4-BE49-F238E27FC236}">
                <a16:creationId xmlns:a16="http://schemas.microsoft.com/office/drawing/2014/main" id="{D0B7DD38-BF24-4B84-BC1A-78E1B22839B4}"/>
              </a:ext>
            </a:extLst>
          </p:cNvPr>
          <p:cNvSpPr txBox="1">
            <a:spLocks/>
          </p:cNvSpPr>
          <p:nvPr/>
        </p:nvSpPr>
        <p:spPr>
          <a:xfrm>
            <a:off x="414427" y="209121"/>
            <a:ext cx="9332710" cy="582655"/>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lang="en-US" sz="2800" b="0" i="0" kern="1200" dirty="0">
                <a:solidFill>
                  <a:srgbClr val="006A9A"/>
                </a:solidFill>
                <a:latin typeface="29LT Bukra Md" panose="00000600000000000000" pitchFamily="50" charset="-78"/>
                <a:ea typeface="+mn-ea"/>
                <a:cs typeface="29LT Bukra Md" panose="00000600000000000000" pitchFamily="50" charset="-78"/>
              </a:defRPr>
            </a:lvl1pPr>
          </a:lstStyle>
          <a:p>
            <a:pPr indent="5916" algn="l" rtl="1">
              <a:lnSpc>
                <a:spcPct val="150000"/>
              </a:lnSpc>
            </a:pPr>
            <a:r>
              <a:rPr lang="en-US" b="1" dirty="0">
                <a:solidFill>
                  <a:schemeClr val="bg1"/>
                </a:solidFill>
                <a:latin typeface="Calibri" panose="020F0502020204030204" pitchFamily="34" charset="0"/>
                <a:cs typeface="Calibri" panose="020F0502020204030204" pitchFamily="34" charset="0"/>
              </a:rPr>
              <a:t>Academy Achievements 2021</a:t>
            </a:r>
            <a:endParaRPr lang="en-US" sz="3200" b="1" dirty="0">
              <a:solidFill>
                <a:schemeClr val="bg1"/>
              </a:solidFill>
              <a:latin typeface="Calibri" panose="020F0502020204030204" pitchFamily="34" charset="0"/>
              <a:ea typeface="+mj-ea"/>
              <a:cs typeface="Calibri" panose="020F0502020204030204" pitchFamily="34" charset="0"/>
            </a:endParaRPr>
          </a:p>
        </p:txBody>
      </p:sp>
      <p:sp>
        <p:nvSpPr>
          <p:cNvPr id="52" name="TextBox 51">
            <a:extLst>
              <a:ext uri="{FF2B5EF4-FFF2-40B4-BE49-F238E27FC236}">
                <a16:creationId xmlns:a16="http://schemas.microsoft.com/office/drawing/2014/main" id="{04CDF470-AC63-EA3B-1633-FAE9B5CD84B4}"/>
              </a:ext>
            </a:extLst>
          </p:cNvPr>
          <p:cNvSpPr txBox="1"/>
          <p:nvPr/>
        </p:nvSpPr>
        <p:spPr>
          <a:xfrm>
            <a:off x="10167099" y="4628905"/>
            <a:ext cx="1870992" cy="1528752"/>
          </a:xfrm>
          <a:prstGeom prst="rect">
            <a:avLst/>
          </a:prstGeom>
          <a:noFill/>
        </p:spPr>
        <p:txBody>
          <a:bodyPr wrap="square">
            <a:spAutoFit/>
          </a:bodyPr>
          <a:lstStyle/>
          <a:p>
            <a:r>
              <a:rPr lang="en-GB" sz="1667" dirty="0">
                <a:solidFill>
                  <a:srgbClr val="00A19B"/>
                </a:solidFill>
                <a:latin typeface="29LT Bukra Md" panose="00000600000000000000" pitchFamily="50" charset="-78"/>
                <a:cs typeface="29LT Bukra Md" panose="00000600000000000000" pitchFamily="50" charset="-78"/>
              </a:rPr>
              <a:t>Training Program Guide</a:t>
            </a:r>
          </a:p>
          <a:p>
            <a:r>
              <a:rPr lang="en-GB" sz="2000" dirty="0">
                <a:solidFill>
                  <a:srgbClr val="006A99"/>
                </a:solidFill>
                <a:latin typeface="Calibri" panose="020F0502020204030204" pitchFamily="34" charset="0"/>
                <a:cs typeface="Calibri" panose="020F0502020204030204" pitchFamily="34" charset="0"/>
              </a:rPr>
              <a:t> 
For 2021 and 2022</a:t>
            </a:r>
            <a:endParaRPr lang="ar-SA" sz="2000" dirty="0">
              <a:solidFill>
                <a:srgbClr val="006A99"/>
              </a:solidFill>
              <a:latin typeface="Calibri" panose="020F0502020204030204" pitchFamily="34" charset="0"/>
              <a:cs typeface="Calibri" panose="020F0502020204030204" pitchFamily="34" charset="0"/>
            </a:endParaRPr>
          </a:p>
        </p:txBody>
      </p:sp>
      <p:sp>
        <p:nvSpPr>
          <p:cNvPr id="53" name="TextBox 52">
            <a:extLst>
              <a:ext uri="{FF2B5EF4-FFF2-40B4-BE49-F238E27FC236}">
                <a16:creationId xmlns:a16="http://schemas.microsoft.com/office/drawing/2014/main" id="{2CDD72D6-E47E-78A6-7671-75547E5D671E}"/>
              </a:ext>
            </a:extLst>
          </p:cNvPr>
          <p:cNvSpPr txBox="1"/>
          <p:nvPr/>
        </p:nvSpPr>
        <p:spPr>
          <a:xfrm>
            <a:off x="5401415" y="4629226"/>
            <a:ext cx="3252825" cy="1891287"/>
          </a:xfrm>
          <a:prstGeom prst="rect">
            <a:avLst/>
          </a:prstGeom>
          <a:noFill/>
        </p:spPr>
        <p:txBody>
          <a:bodyPr wrap="square">
            <a:spAutoFit/>
          </a:bodyPr>
          <a:lstStyle/>
          <a:p>
            <a:pPr>
              <a:lnSpc>
                <a:spcPct val="150000"/>
              </a:lnSpc>
            </a:pPr>
            <a:r>
              <a:rPr lang="en-GB" sz="2000" dirty="0">
                <a:solidFill>
                  <a:srgbClr val="00A19B"/>
                </a:solidFill>
                <a:latin typeface="29LT Bukra Md" panose="00000600000000000000" pitchFamily="50" charset="-78"/>
                <a:cs typeface="29LT Bukra Md" panose="00000600000000000000" pitchFamily="50" charset="-78"/>
              </a:rPr>
              <a:t>Summer School 
</a:t>
            </a:r>
            <a:r>
              <a:rPr lang="en-US" sz="2000" dirty="0">
                <a:solidFill>
                  <a:srgbClr val="464647"/>
                </a:solidFill>
                <a:latin typeface="29LT Bukra Md" panose="00000600000000000000" pitchFamily="50" charset="-78"/>
                <a:cs typeface="29LT Bukra Md" panose="00000600000000000000" pitchFamily="50" charset="-78"/>
              </a:rPr>
              <a:t> </a:t>
            </a:r>
            <a:r>
              <a:rPr lang="en-US" sz="2000" dirty="0">
                <a:solidFill>
                  <a:srgbClr val="006A99"/>
                </a:solidFill>
                <a:latin typeface="Calibri" panose="020F0502020204030204" pitchFamily="34" charset="0"/>
                <a:cs typeface="Calibri" panose="020F0502020204030204" pitchFamily="34" charset="0"/>
              </a:rPr>
              <a:t>Global training program offered to 55 trainees of 9 different nationalities</a:t>
            </a:r>
            <a:endParaRPr lang="ar-SA" sz="2000" dirty="0">
              <a:solidFill>
                <a:srgbClr val="006A99"/>
              </a:solidFill>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8132CDC2-C774-04F3-3A8F-D4797DAC8931}"/>
              </a:ext>
            </a:extLst>
          </p:cNvPr>
          <p:cNvSpPr txBox="1"/>
          <p:nvPr/>
        </p:nvSpPr>
        <p:spPr>
          <a:xfrm>
            <a:off x="1574175" y="4403791"/>
            <a:ext cx="2678874" cy="2352952"/>
          </a:xfrm>
          <a:prstGeom prst="rect">
            <a:avLst/>
          </a:prstGeom>
          <a:noFill/>
        </p:spPr>
        <p:txBody>
          <a:bodyPr wrap="square">
            <a:spAutoFit/>
          </a:bodyPr>
          <a:lstStyle/>
          <a:p>
            <a:pPr>
              <a:lnSpc>
                <a:spcPct val="150000"/>
              </a:lnSpc>
            </a:pPr>
            <a:r>
              <a:rPr lang="en-GB" sz="2000" b="1" dirty="0">
                <a:solidFill>
                  <a:srgbClr val="00A19B"/>
                </a:solidFill>
                <a:latin typeface="Calibri" panose="020F0502020204030204" pitchFamily="34" charset="0"/>
                <a:cs typeface="Calibri" panose="020F0502020204030204" pitchFamily="34" charset="0"/>
              </a:rPr>
              <a:t>WIPO basic IP  101(Distance learning)</a:t>
            </a:r>
            <a:r>
              <a:rPr lang="en-GB" sz="2000" dirty="0">
                <a:solidFill>
                  <a:srgbClr val="00A19B"/>
                </a:solidFill>
                <a:latin typeface="Calibri" panose="020F0502020204030204" pitchFamily="34" charset="0"/>
                <a:cs typeface="Calibri" panose="020F0502020204030204" pitchFamily="34" charset="0"/>
              </a:rPr>
              <a:t>
</a:t>
            </a:r>
            <a:r>
              <a:rPr lang="ar-SA" sz="2000" dirty="0">
                <a:solidFill>
                  <a:srgbClr val="464647"/>
                </a:solidFill>
                <a:latin typeface="Calibri" panose="020F0502020204030204" pitchFamily="34" charset="0"/>
                <a:cs typeface="Calibri" panose="020F0502020204030204" pitchFamily="34" charset="0"/>
              </a:rPr>
              <a:t> </a:t>
            </a:r>
            <a:r>
              <a:rPr lang="en-US" sz="2000" dirty="0">
                <a:solidFill>
                  <a:srgbClr val="006A99"/>
                </a:solidFill>
                <a:latin typeface="Calibri" panose="020F0502020204030204" pitchFamily="34" charset="0"/>
                <a:cs typeface="Calibri" panose="020F0502020204030204" pitchFamily="34" charset="0"/>
              </a:rPr>
              <a:t>customize  DL-101 to Saudi Arabia's regulations and laws.</a:t>
            </a:r>
            <a:endParaRPr lang="ar-SA" sz="2000" dirty="0">
              <a:solidFill>
                <a:srgbClr val="006A99"/>
              </a:solidFill>
              <a:latin typeface="Calibri" panose="020F0502020204030204" pitchFamily="34" charset="0"/>
              <a:cs typeface="Calibri" panose="020F0502020204030204" pitchFamily="34" charset="0"/>
            </a:endParaRPr>
          </a:p>
        </p:txBody>
      </p:sp>
      <p:pic>
        <p:nvPicPr>
          <p:cNvPr id="55" name="Graphic 54">
            <a:extLst>
              <a:ext uri="{FF2B5EF4-FFF2-40B4-BE49-F238E27FC236}">
                <a16:creationId xmlns:a16="http://schemas.microsoft.com/office/drawing/2014/main" id="{88408B7D-03C2-9BEC-9EC6-C8D5231B274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311740" y="4604079"/>
            <a:ext cx="11623" cy="976188"/>
          </a:xfrm>
          <a:prstGeom prst="rect">
            <a:avLst/>
          </a:prstGeom>
        </p:spPr>
      </p:pic>
      <p:pic>
        <p:nvPicPr>
          <p:cNvPr id="57" name="Graphic 56">
            <a:extLst>
              <a:ext uri="{FF2B5EF4-FFF2-40B4-BE49-F238E27FC236}">
                <a16:creationId xmlns:a16="http://schemas.microsoft.com/office/drawing/2014/main" id="{A06151FB-1D02-1393-C872-CF049B65C48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044956" y="4604079"/>
            <a:ext cx="11623" cy="976188"/>
          </a:xfrm>
          <a:prstGeom prst="rect">
            <a:avLst/>
          </a:prstGeom>
        </p:spPr>
      </p:pic>
      <p:pic>
        <p:nvPicPr>
          <p:cNvPr id="58" name="Graphic 57">
            <a:extLst>
              <a:ext uri="{FF2B5EF4-FFF2-40B4-BE49-F238E27FC236}">
                <a16:creationId xmlns:a16="http://schemas.microsoft.com/office/drawing/2014/main" id="{646AE144-E5D4-79BE-B409-E83B224B8AE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363569" y="4657586"/>
            <a:ext cx="868296" cy="841162"/>
          </a:xfrm>
          <a:prstGeom prst="rect">
            <a:avLst/>
          </a:prstGeom>
        </p:spPr>
      </p:pic>
      <p:pic>
        <p:nvPicPr>
          <p:cNvPr id="59" name="Graphic 58">
            <a:extLst>
              <a:ext uri="{FF2B5EF4-FFF2-40B4-BE49-F238E27FC236}">
                <a16:creationId xmlns:a16="http://schemas.microsoft.com/office/drawing/2014/main" id="{7131C778-8B6D-4E6B-4D93-D6D039752596}"/>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9093636" y="4704371"/>
            <a:ext cx="781770" cy="703593"/>
          </a:xfrm>
          <a:prstGeom prst="rect">
            <a:avLst/>
          </a:prstGeom>
        </p:spPr>
      </p:pic>
      <p:pic>
        <p:nvPicPr>
          <p:cNvPr id="60" name="Graphic 59">
            <a:extLst>
              <a:ext uri="{FF2B5EF4-FFF2-40B4-BE49-F238E27FC236}">
                <a16:creationId xmlns:a16="http://schemas.microsoft.com/office/drawing/2014/main" id="{869BAE86-D319-3695-CAE1-39BC8EA70612}"/>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651399" y="4727491"/>
            <a:ext cx="680474" cy="680474"/>
          </a:xfrm>
          <a:prstGeom prst="rect">
            <a:avLst/>
          </a:prstGeom>
        </p:spPr>
      </p:pic>
      <p:pic>
        <p:nvPicPr>
          <p:cNvPr id="109" name="Picture 108">
            <a:extLst>
              <a:ext uri="{FF2B5EF4-FFF2-40B4-BE49-F238E27FC236}">
                <a16:creationId xmlns:a16="http://schemas.microsoft.com/office/drawing/2014/main" id="{403AD2BF-F854-18D4-4343-A885DD4F63CF}"/>
              </a:ext>
            </a:extLst>
          </p:cNvPr>
          <p:cNvPicPr>
            <a:picLocks noChangeAspect="1"/>
          </p:cNvPicPr>
          <p:nvPr/>
        </p:nvPicPr>
        <p:blipFill rotWithShape="1">
          <a:blip r:embed="rId2"/>
          <a:srcRect l="87223" b="65249"/>
          <a:stretch/>
        </p:blipFill>
        <p:spPr>
          <a:xfrm>
            <a:off x="8817212" y="1376807"/>
            <a:ext cx="1162918" cy="803124"/>
          </a:xfrm>
          <a:prstGeom prst="rect">
            <a:avLst/>
          </a:prstGeom>
        </p:spPr>
      </p:pic>
      <p:sp>
        <p:nvSpPr>
          <p:cNvPr id="110" name="TextBox 109">
            <a:extLst>
              <a:ext uri="{FF2B5EF4-FFF2-40B4-BE49-F238E27FC236}">
                <a16:creationId xmlns:a16="http://schemas.microsoft.com/office/drawing/2014/main" id="{5844EBED-62B6-818F-F8E0-8C88425F804D}"/>
              </a:ext>
            </a:extLst>
          </p:cNvPr>
          <p:cNvSpPr txBox="1"/>
          <p:nvPr/>
        </p:nvSpPr>
        <p:spPr>
          <a:xfrm>
            <a:off x="10124932" y="1249717"/>
            <a:ext cx="1705582" cy="1983620"/>
          </a:xfrm>
          <a:prstGeom prst="rect">
            <a:avLst/>
          </a:prstGeom>
          <a:noFill/>
        </p:spPr>
        <p:txBody>
          <a:bodyPr wrap="square">
            <a:spAutoFit/>
          </a:bodyPr>
          <a:lstStyle/>
          <a:p>
            <a:pPr>
              <a:lnSpc>
                <a:spcPct val="150000"/>
              </a:lnSpc>
            </a:pPr>
            <a:r>
              <a:rPr lang="en-US" sz="2400" b="1" dirty="0">
                <a:solidFill>
                  <a:srgbClr val="00A19B"/>
                </a:solidFill>
                <a:latin typeface="29LT Bukra Md" panose="00000600000000000000" pitchFamily="50" charset="-78"/>
                <a:cs typeface="29LT Bukra Md" panose="00000600000000000000" pitchFamily="50" charset="-78"/>
              </a:rPr>
              <a:t>3,733</a:t>
            </a:r>
            <a:endParaRPr lang="ar-SA" sz="2400" b="1" dirty="0">
              <a:solidFill>
                <a:srgbClr val="00A19B"/>
              </a:solidFill>
              <a:latin typeface="29LT Bukra Md" panose="00000600000000000000" pitchFamily="50" charset="-78"/>
              <a:cs typeface="29LT Bukra Md" panose="00000600000000000000" pitchFamily="50" charset="-78"/>
            </a:endParaRPr>
          </a:p>
          <a:p>
            <a:pPr rtl="1">
              <a:lnSpc>
                <a:spcPct val="150000"/>
              </a:lnSpc>
            </a:pPr>
            <a:r>
              <a:rPr lang="en-GB" sz="2000" dirty="0">
                <a:solidFill>
                  <a:srgbClr val="006A99"/>
                </a:solidFill>
                <a:latin typeface="Calibri" panose="020F0502020204030204" pitchFamily="34" charset="0"/>
                <a:cs typeface="Calibri" panose="020F0502020204030204" pitchFamily="34" charset="0"/>
              </a:rPr>
              <a:t>Participants from SMEs
</a:t>
            </a:r>
            <a:endParaRPr lang="ar-SA" sz="2000" dirty="0">
              <a:solidFill>
                <a:srgbClr val="006A99"/>
              </a:solidFill>
              <a:latin typeface="Calibri" panose="020F0502020204030204" pitchFamily="34" charset="0"/>
              <a:cs typeface="Calibri" panose="020F0502020204030204" pitchFamily="34" charset="0"/>
            </a:endParaRPr>
          </a:p>
        </p:txBody>
      </p:sp>
      <p:pic>
        <p:nvPicPr>
          <p:cNvPr id="111" name="Graphic 110">
            <a:extLst>
              <a:ext uri="{FF2B5EF4-FFF2-40B4-BE49-F238E27FC236}">
                <a16:creationId xmlns:a16="http://schemas.microsoft.com/office/drawing/2014/main" id="{A5F60CAC-6FEF-C375-786A-09F87D22EFC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019113" y="1332716"/>
            <a:ext cx="11815" cy="891307"/>
          </a:xfrm>
          <a:prstGeom prst="rect">
            <a:avLst/>
          </a:prstGeom>
        </p:spPr>
      </p:pic>
      <p:sp>
        <p:nvSpPr>
          <p:cNvPr id="113" name="TextBox 112">
            <a:extLst>
              <a:ext uri="{FF2B5EF4-FFF2-40B4-BE49-F238E27FC236}">
                <a16:creationId xmlns:a16="http://schemas.microsoft.com/office/drawing/2014/main" id="{CF7ADE73-0343-F773-C486-F3B6BCE4E2CB}"/>
              </a:ext>
            </a:extLst>
          </p:cNvPr>
          <p:cNvSpPr txBox="1"/>
          <p:nvPr/>
        </p:nvSpPr>
        <p:spPr>
          <a:xfrm>
            <a:off x="1682963" y="3080031"/>
            <a:ext cx="2117875" cy="1521955"/>
          </a:xfrm>
          <a:prstGeom prst="rect">
            <a:avLst/>
          </a:prstGeom>
          <a:noFill/>
        </p:spPr>
        <p:txBody>
          <a:bodyPr wrap="square">
            <a:spAutoFit/>
          </a:bodyPr>
          <a:lstStyle/>
          <a:p>
            <a:pPr rtl="1">
              <a:lnSpc>
                <a:spcPct val="150000"/>
              </a:lnSpc>
            </a:pPr>
            <a:r>
              <a:rPr lang="en-US" sz="2400" b="1" dirty="0">
                <a:solidFill>
                  <a:srgbClr val="00A19B"/>
                </a:solidFill>
                <a:latin typeface="29LT Bukra Md" panose="00000600000000000000" pitchFamily="50" charset="-78"/>
                <a:cs typeface="29LT Bukra Md" panose="00000600000000000000" pitchFamily="50" charset="-78"/>
              </a:rPr>
              <a:t>32</a:t>
            </a:r>
            <a:endParaRPr lang="ar-SA" sz="2400" b="1" dirty="0">
              <a:solidFill>
                <a:srgbClr val="00A19B"/>
              </a:solidFill>
              <a:latin typeface="29LT Bukra Md" panose="00000600000000000000" pitchFamily="50" charset="-78"/>
              <a:cs typeface="29LT Bukra Md" panose="00000600000000000000" pitchFamily="50" charset="-78"/>
            </a:endParaRPr>
          </a:p>
          <a:p>
            <a:pPr rtl="1">
              <a:lnSpc>
                <a:spcPct val="150000"/>
              </a:lnSpc>
            </a:pPr>
            <a:r>
              <a:rPr lang="en-GB" sz="2000" dirty="0">
                <a:solidFill>
                  <a:srgbClr val="006A99"/>
                </a:solidFill>
                <a:latin typeface="Calibri" panose="020F0502020204030204" pitchFamily="34" charset="0"/>
                <a:cs typeface="Calibri" panose="020F0502020204030204" pitchFamily="34" charset="0"/>
              </a:rPr>
              <a:t>Training program
</a:t>
            </a:r>
            <a:endParaRPr lang="ar-SA" sz="2000" dirty="0">
              <a:solidFill>
                <a:srgbClr val="006A99"/>
              </a:solidFill>
              <a:latin typeface="Calibri" panose="020F0502020204030204" pitchFamily="34" charset="0"/>
              <a:cs typeface="Calibri" panose="020F0502020204030204" pitchFamily="34" charset="0"/>
            </a:endParaRPr>
          </a:p>
        </p:txBody>
      </p:sp>
      <p:pic>
        <p:nvPicPr>
          <p:cNvPr id="114" name="Graphic 113">
            <a:extLst>
              <a:ext uri="{FF2B5EF4-FFF2-40B4-BE49-F238E27FC236}">
                <a16:creationId xmlns:a16="http://schemas.microsoft.com/office/drawing/2014/main" id="{A387CCFC-C43F-0080-2FAF-88710468223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535029" y="3080031"/>
            <a:ext cx="11815" cy="891307"/>
          </a:xfrm>
          <a:prstGeom prst="rect">
            <a:avLst/>
          </a:prstGeom>
        </p:spPr>
      </p:pic>
      <p:pic>
        <p:nvPicPr>
          <p:cNvPr id="115" name="Graphic 114">
            <a:extLst>
              <a:ext uri="{FF2B5EF4-FFF2-40B4-BE49-F238E27FC236}">
                <a16:creationId xmlns:a16="http://schemas.microsoft.com/office/drawing/2014/main" id="{71DC81DB-394E-4973-F237-D9196E4110F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323363" y="3080031"/>
            <a:ext cx="11815" cy="891307"/>
          </a:xfrm>
          <a:prstGeom prst="rect">
            <a:avLst/>
          </a:prstGeom>
        </p:spPr>
      </p:pic>
      <p:sp>
        <p:nvSpPr>
          <p:cNvPr id="116" name="TextBox 115">
            <a:extLst>
              <a:ext uri="{FF2B5EF4-FFF2-40B4-BE49-F238E27FC236}">
                <a16:creationId xmlns:a16="http://schemas.microsoft.com/office/drawing/2014/main" id="{6B31347C-3214-02C8-D700-95B200F39BB1}"/>
              </a:ext>
            </a:extLst>
          </p:cNvPr>
          <p:cNvSpPr txBox="1"/>
          <p:nvPr/>
        </p:nvSpPr>
        <p:spPr>
          <a:xfrm>
            <a:off x="10167099" y="3045740"/>
            <a:ext cx="1610474" cy="1446550"/>
          </a:xfrm>
          <a:prstGeom prst="rect">
            <a:avLst/>
          </a:prstGeom>
          <a:noFill/>
        </p:spPr>
        <p:txBody>
          <a:bodyPr wrap="square">
            <a:spAutoFit/>
          </a:bodyPr>
          <a:lstStyle/>
          <a:p>
            <a:pPr>
              <a:lnSpc>
                <a:spcPct val="150000"/>
              </a:lnSpc>
            </a:pPr>
            <a:r>
              <a:rPr lang="en-US" sz="2400" b="1" dirty="0">
                <a:solidFill>
                  <a:srgbClr val="00A19B"/>
                </a:solidFill>
                <a:latin typeface="29LT Bukra Md" panose="00000600000000000000" pitchFamily="50" charset="-78"/>
                <a:cs typeface="29LT Bukra Md" panose="00000600000000000000" pitchFamily="50" charset="-78"/>
              </a:rPr>
              <a:t>56 SME</a:t>
            </a:r>
            <a:endParaRPr lang="ar-SA" sz="2400" b="1" dirty="0">
              <a:solidFill>
                <a:srgbClr val="00A19B"/>
              </a:solidFill>
              <a:latin typeface="29LT Bukra Md" panose="00000600000000000000" pitchFamily="50" charset="-78"/>
              <a:cs typeface="29LT Bukra Md" panose="00000600000000000000" pitchFamily="50" charset="-78"/>
            </a:endParaRPr>
          </a:p>
          <a:p>
            <a:pPr>
              <a:lnSpc>
                <a:spcPct val="150000"/>
              </a:lnSpc>
            </a:pPr>
            <a:r>
              <a:rPr lang="en-GB" sz="2000" dirty="0">
                <a:solidFill>
                  <a:srgbClr val="006A99"/>
                </a:solidFill>
                <a:latin typeface="Calibri" panose="020F0502020204030204" pitchFamily="34" charset="0"/>
                <a:cs typeface="Calibri" panose="020F0502020204030204" pitchFamily="34" charset="0"/>
              </a:rPr>
              <a:t>Beneficiaries</a:t>
            </a:r>
            <a:r>
              <a:rPr lang="en-GB" sz="1600" dirty="0">
                <a:solidFill>
                  <a:srgbClr val="464647"/>
                </a:solidFill>
                <a:latin typeface="29LT Bukra Md" panose="00000600000000000000" pitchFamily="50" charset="-78"/>
                <a:cs typeface="29LT Bukra Md" panose="00000600000000000000" pitchFamily="50" charset="-78"/>
              </a:rPr>
              <a:t>
</a:t>
            </a:r>
            <a:endParaRPr lang="ar-SA" sz="1600" dirty="0">
              <a:solidFill>
                <a:srgbClr val="464647"/>
              </a:solidFill>
              <a:latin typeface="29LT Bukra Md" panose="00000600000000000000" pitchFamily="50" charset="-78"/>
              <a:cs typeface="29LT Bukra Md" panose="00000600000000000000" pitchFamily="50" charset="-78"/>
            </a:endParaRPr>
          </a:p>
        </p:txBody>
      </p:sp>
      <p:sp>
        <p:nvSpPr>
          <p:cNvPr id="117" name="TextBox 116">
            <a:extLst>
              <a:ext uri="{FF2B5EF4-FFF2-40B4-BE49-F238E27FC236}">
                <a16:creationId xmlns:a16="http://schemas.microsoft.com/office/drawing/2014/main" id="{78B2C497-85EF-806E-10EC-394A1B6F3494}"/>
              </a:ext>
            </a:extLst>
          </p:cNvPr>
          <p:cNvSpPr txBox="1"/>
          <p:nvPr/>
        </p:nvSpPr>
        <p:spPr>
          <a:xfrm>
            <a:off x="5403263" y="2848575"/>
            <a:ext cx="3494482" cy="1346779"/>
          </a:xfrm>
          <a:prstGeom prst="rect">
            <a:avLst/>
          </a:prstGeom>
          <a:noFill/>
        </p:spPr>
        <p:txBody>
          <a:bodyPr wrap="square">
            <a:spAutoFit/>
          </a:bodyPr>
          <a:lstStyle/>
          <a:p>
            <a:pPr>
              <a:lnSpc>
                <a:spcPct val="150000"/>
              </a:lnSpc>
            </a:pPr>
            <a:r>
              <a:rPr lang="ar-SA" sz="2400" b="1" dirty="0">
                <a:solidFill>
                  <a:srgbClr val="00A19B"/>
                </a:solidFill>
                <a:latin typeface="29LT Bukra Md" panose="00000600000000000000" pitchFamily="50" charset="-78"/>
                <a:cs typeface="29LT Bukra Md" panose="00000600000000000000" pitchFamily="50" charset="-78"/>
              </a:rPr>
              <a:t>+ </a:t>
            </a:r>
            <a:r>
              <a:rPr lang="en-US" sz="2400" b="1" dirty="0">
                <a:solidFill>
                  <a:srgbClr val="00A19B"/>
                </a:solidFill>
                <a:latin typeface="29LT Bukra Md" panose="00000600000000000000" pitchFamily="50" charset="-78"/>
                <a:cs typeface="29LT Bukra Md" panose="00000600000000000000" pitchFamily="50" charset="-78"/>
              </a:rPr>
              <a:t>5,000</a:t>
            </a:r>
            <a:endParaRPr lang="ar-SA" sz="2400" b="1" dirty="0">
              <a:solidFill>
                <a:srgbClr val="00A19B"/>
              </a:solidFill>
              <a:latin typeface="29LT Bukra Md" panose="00000600000000000000" pitchFamily="50" charset="-78"/>
              <a:cs typeface="29LT Bukra Md" panose="00000600000000000000" pitchFamily="50" charset="-78"/>
            </a:endParaRPr>
          </a:p>
          <a:p>
            <a:pPr rtl="1">
              <a:lnSpc>
                <a:spcPct val="150000"/>
              </a:lnSpc>
            </a:pPr>
            <a:r>
              <a:rPr lang="en-US" sz="1600" b="1" dirty="0">
                <a:solidFill>
                  <a:srgbClr val="006A99"/>
                </a:solidFill>
                <a:latin typeface="Calibri" panose="020F0502020204030204" pitchFamily="34" charset="0"/>
                <a:cs typeface="Calibri" panose="020F0502020204030204" pitchFamily="34" charset="0"/>
              </a:rPr>
              <a:t>Collaboration with WIPO
</a:t>
            </a:r>
            <a:endParaRPr lang="ar-SA" sz="1600" b="1" dirty="0">
              <a:solidFill>
                <a:srgbClr val="006A99"/>
              </a:solidFill>
              <a:latin typeface="Calibri" panose="020F0502020204030204" pitchFamily="34" charset="0"/>
              <a:cs typeface="Calibri" panose="020F0502020204030204" pitchFamily="34" charset="0"/>
            </a:endParaRPr>
          </a:p>
        </p:txBody>
      </p:sp>
      <p:grpSp>
        <p:nvGrpSpPr>
          <p:cNvPr id="120" name="Group 119">
            <a:extLst>
              <a:ext uri="{FF2B5EF4-FFF2-40B4-BE49-F238E27FC236}">
                <a16:creationId xmlns:a16="http://schemas.microsoft.com/office/drawing/2014/main" id="{80BADCFB-BC53-B169-D6F0-4EBEDD9ABCDA}"/>
              </a:ext>
            </a:extLst>
          </p:cNvPr>
          <p:cNvGrpSpPr/>
          <p:nvPr/>
        </p:nvGrpSpPr>
        <p:grpSpPr>
          <a:xfrm>
            <a:off x="661034" y="1376807"/>
            <a:ext cx="2594938" cy="1532201"/>
            <a:chOff x="5408883" y="2194487"/>
            <a:chExt cx="2594938" cy="1532201"/>
          </a:xfrm>
        </p:grpSpPr>
        <p:pic>
          <p:nvPicPr>
            <p:cNvPr id="123" name="Picture 122">
              <a:extLst>
                <a:ext uri="{FF2B5EF4-FFF2-40B4-BE49-F238E27FC236}">
                  <a16:creationId xmlns:a16="http://schemas.microsoft.com/office/drawing/2014/main" id="{8464F17F-9118-8210-CF50-80C071E0758D}"/>
                </a:ext>
              </a:extLst>
            </p:cNvPr>
            <p:cNvPicPr>
              <a:picLocks noChangeAspect="1"/>
            </p:cNvPicPr>
            <p:nvPr/>
          </p:nvPicPr>
          <p:blipFill rotWithShape="1">
            <a:blip r:embed="rId2"/>
            <a:srcRect l="16555" t="3017" r="71795" b="62232"/>
            <a:stretch/>
          </p:blipFill>
          <p:spPr>
            <a:xfrm>
              <a:off x="5408883" y="2236354"/>
              <a:ext cx="1060331" cy="803124"/>
            </a:xfrm>
            <a:prstGeom prst="rect">
              <a:avLst/>
            </a:prstGeom>
          </p:spPr>
        </p:pic>
        <p:sp>
          <p:nvSpPr>
            <p:cNvPr id="121" name="TextBox 120">
              <a:extLst>
                <a:ext uri="{FF2B5EF4-FFF2-40B4-BE49-F238E27FC236}">
                  <a16:creationId xmlns:a16="http://schemas.microsoft.com/office/drawing/2014/main" id="{CCF91D3A-CC43-254C-4709-7E5745239D22}"/>
                </a:ext>
              </a:extLst>
            </p:cNvPr>
            <p:cNvSpPr txBox="1"/>
            <p:nvPr/>
          </p:nvSpPr>
          <p:spPr>
            <a:xfrm>
              <a:off x="6469214" y="2204733"/>
              <a:ext cx="1534607" cy="1521955"/>
            </a:xfrm>
            <a:prstGeom prst="rect">
              <a:avLst/>
            </a:prstGeom>
            <a:noFill/>
          </p:spPr>
          <p:txBody>
            <a:bodyPr wrap="square">
              <a:spAutoFit/>
            </a:bodyPr>
            <a:lstStyle/>
            <a:p>
              <a:pPr rtl="1">
                <a:lnSpc>
                  <a:spcPct val="150000"/>
                </a:lnSpc>
              </a:pPr>
              <a:r>
                <a:rPr lang="en-US" sz="2400" b="1" dirty="0">
                  <a:solidFill>
                    <a:srgbClr val="00A19B"/>
                  </a:solidFill>
                  <a:latin typeface="29LT Bukra Md" panose="00000600000000000000" pitchFamily="50" charset="-78"/>
                  <a:cs typeface="29LT Bukra Md" panose="00000600000000000000" pitchFamily="50" charset="-78"/>
                </a:rPr>
                <a:t>91%</a:t>
              </a:r>
            </a:p>
            <a:p>
              <a:pPr rtl="1">
                <a:lnSpc>
                  <a:spcPct val="150000"/>
                </a:lnSpc>
              </a:pPr>
              <a:r>
                <a:rPr lang="en-GB" sz="2000" dirty="0">
                  <a:solidFill>
                    <a:srgbClr val="006A99"/>
                  </a:solidFill>
                  <a:latin typeface="Calibri" panose="020F0502020204030204" pitchFamily="34" charset="0"/>
                  <a:cs typeface="Calibri" panose="020F0502020204030204" pitchFamily="34" charset="0"/>
                </a:rPr>
                <a:t>Satisfaction
</a:t>
              </a:r>
              <a:endParaRPr lang="ar-SA" sz="2000" dirty="0">
                <a:solidFill>
                  <a:srgbClr val="006A99"/>
                </a:solidFill>
                <a:latin typeface="Calibri" panose="020F0502020204030204" pitchFamily="34" charset="0"/>
                <a:cs typeface="Calibri" panose="020F0502020204030204" pitchFamily="34" charset="0"/>
              </a:endParaRPr>
            </a:p>
          </p:txBody>
        </p:sp>
        <p:pic>
          <p:nvPicPr>
            <p:cNvPr id="122" name="Graphic 121">
              <a:extLst>
                <a:ext uri="{FF2B5EF4-FFF2-40B4-BE49-F238E27FC236}">
                  <a16:creationId xmlns:a16="http://schemas.microsoft.com/office/drawing/2014/main" id="{ACBCFF6B-503E-8906-D355-33CC8F473C5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282878" y="2194487"/>
              <a:ext cx="11815" cy="891307"/>
            </a:xfrm>
            <a:prstGeom prst="rect">
              <a:avLst/>
            </a:prstGeom>
          </p:spPr>
        </p:pic>
      </p:grpSp>
      <p:grpSp>
        <p:nvGrpSpPr>
          <p:cNvPr id="124" name="Group 123">
            <a:extLst>
              <a:ext uri="{FF2B5EF4-FFF2-40B4-BE49-F238E27FC236}">
                <a16:creationId xmlns:a16="http://schemas.microsoft.com/office/drawing/2014/main" id="{70649DC2-9BB3-C6DC-49FC-E4BE9D9458E0}"/>
              </a:ext>
            </a:extLst>
          </p:cNvPr>
          <p:cNvGrpSpPr/>
          <p:nvPr/>
        </p:nvGrpSpPr>
        <p:grpSpPr>
          <a:xfrm>
            <a:off x="4377340" y="1307905"/>
            <a:ext cx="4400889" cy="1521955"/>
            <a:chOff x="1186642" y="576154"/>
            <a:chExt cx="4400889" cy="1521955"/>
          </a:xfrm>
        </p:grpSpPr>
        <p:pic>
          <p:nvPicPr>
            <p:cNvPr id="127" name="Picture 126">
              <a:extLst>
                <a:ext uri="{FF2B5EF4-FFF2-40B4-BE49-F238E27FC236}">
                  <a16:creationId xmlns:a16="http://schemas.microsoft.com/office/drawing/2014/main" id="{942D858C-D396-2CC1-3119-FE210D3C1864}"/>
                </a:ext>
              </a:extLst>
            </p:cNvPr>
            <p:cNvPicPr>
              <a:picLocks noChangeAspect="1"/>
            </p:cNvPicPr>
            <p:nvPr/>
          </p:nvPicPr>
          <p:blipFill rotWithShape="1">
            <a:blip r:embed="rId2"/>
            <a:srcRect l="52103" t="3017" r="35120" b="62232"/>
            <a:stretch/>
          </p:blipFill>
          <p:spPr>
            <a:xfrm>
              <a:off x="1186642" y="645056"/>
              <a:ext cx="1162918" cy="803124"/>
            </a:xfrm>
            <a:prstGeom prst="rect">
              <a:avLst/>
            </a:prstGeom>
          </p:spPr>
        </p:pic>
        <p:sp>
          <p:nvSpPr>
            <p:cNvPr id="125" name="TextBox 124">
              <a:extLst>
                <a:ext uri="{FF2B5EF4-FFF2-40B4-BE49-F238E27FC236}">
                  <a16:creationId xmlns:a16="http://schemas.microsoft.com/office/drawing/2014/main" id="{E562B125-0EAD-593C-90BC-FCF3E4328D7E}"/>
                </a:ext>
              </a:extLst>
            </p:cNvPr>
            <p:cNvSpPr txBox="1"/>
            <p:nvPr/>
          </p:nvSpPr>
          <p:spPr>
            <a:xfrm>
              <a:off x="2285919" y="576154"/>
              <a:ext cx="3301612" cy="1521955"/>
            </a:xfrm>
            <a:prstGeom prst="rect">
              <a:avLst/>
            </a:prstGeom>
            <a:noFill/>
          </p:spPr>
          <p:txBody>
            <a:bodyPr wrap="square">
              <a:spAutoFit/>
            </a:bodyPr>
            <a:lstStyle/>
            <a:p>
              <a:pPr rtl="1">
                <a:lnSpc>
                  <a:spcPct val="150000"/>
                </a:lnSpc>
              </a:pPr>
              <a:r>
                <a:rPr lang="en-US" sz="2400" b="1" dirty="0">
                  <a:solidFill>
                    <a:srgbClr val="00A19B"/>
                  </a:solidFill>
                  <a:latin typeface="29LT Bukra Md" panose="00000600000000000000" pitchFamily="50" charset="-78"/>
                  <a:cs typeface="29LT Bukra Md" panose="00000600000000000000" pitchFamily="50" charset="-78"/>
                </a:rPr>
                <a:t>8,317</a:t>
              </a:r>
            </a:p>
            <a:p>
              <a:pPr rtl="1">
                <a:lnSpc>
                  <a:spcPct val="150000"/>
                </a:lnSpc>
              </a:pPr>
              <a:r>
                <a:rPr lang="en-US" sz="2000" dirty="0">
                  <a:solidFill>
                    <a:srgbClr val="006A99"/>
                  </a:solidFill>
                  <a:latin typeface="Calibri" panose="020F0502020204030204" pitchFamily="34" charset="0"/>
                  <a:cs typeface="Calibri" panose="020F0502020204030204" pitchFamily="34" charset="0"/>
                </a:rPr>
                <a:t>By IB Academy
</a:t>
              </a:r>
              <a:endParaRPr lang="ar-SA" sz="2000" dirty="0">
                <a:solidFill>
                  <a:srgbClr val="006A99"/>
                </a:solidFill>
                <a:latin typeface="Calibri" panose="020F0502020204030204" pitchFamily="34" charset="0"/>
                <a:cs typeface="Calibri" panose="020F0502020204030204" pitchFamily="34" charset="0"/>
              </a:endParaRPr>
            </a:p>
          </p:txBody>
        </p:sp>
      </p:grpSp>
      <p:pic>
        <p:nvPicPr>
          <p:cNvPr id="34" name="Graphic 33">
            <a:extLst>
              <a:ext uri="{FF2B5EF4-FFF2-40B4-BE49-F238E27FC236}">
                <a16:creationId xmlns:a16="http://schemas.microsoft.com/office/drawing/2014/main" id="{BDC09CC4-5C31-BCCA-42B4-79576FEA6BE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323363" y="1491476"/>
            <a:ext cx="11815" cy="891307"/>
          </a:xfrm>
          <a:prstGeom prst="rect">
            <a:avLst/>
          </a:prstGeom>
        </p:spPr>
      </p:pic>
      <p:pic>
        <p:nvPicPr>
          <p:cNvPr id="35" name="Graphic 34">
            <a:extLst>
              <a:ext uri="{FF2B5EF4-FFF2-40B4-BE49-F238E27FC236}">
                <a16:creationId xmlns:a16="http://schemas.microsoft.com/office/drawing/2014/main" id="{6A0D0AD9-FB14-AA58-4715-29587EDD143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019113" y="3139317"/>
            <a:ext cx="11815" cy="891307"/>
          </a:xfrm>
          <a:prstGeom prst="rect">
            <a:avLst/>
          </a:prstGeom>
        </p:spPr>
      </p:pic>
      <p:pic>
        <p:nvPicPr>
          <p:cNvPr id="36" name="Graphic 35">
            <a:extLst>
              <a:ext uri="{FF2B5EF4-FFF2-40B4-BE49-F238E27FC236}">
                <a16:creationId xmlns:a16="http://schemas.microsoft.com/office/drawing/2014/main" id="{B265607A-2975-3CCA-D7E0-BA1E939C5B3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535029" y="4727491"/>
            <a:ext cx="11815" cy="891307"/>
          </a:xfrm>
          <a:prstGeom prst="rect">
            <a:avLst/>
          </a:prstGeom>
        </p:spPr>
      </p:pic>
    </p:spTree>
    <p:extLst>
      <p:ext uri="{BB962C8B-B14F-4D97-AF65-F5344CB8AC3E}">
        <p14:creationId xmlns:p14="http://schemas.microsoft.com/office/powerpoint/2010/main" val="565297442"/>
      </p:ext>
    </p:extLst>
  </p:cSld>
  <p:clrMapOvr>
    <a:masterClrMapping/>
  </p:clrMapOvr>
  <mc:AlternateContent xmlns:mc="http://schemas.openxmlformats.org/markup-compatibility/2006" xmlns:p14="http://schemas.microsoft.com/office/powerpoint/2010/main">
    <mc:Choice Requires="p14">
      <p:transition spd="slow" p14:dur="1250">
        <p:pull dir="u"/>
      </p:transition>
    </mc:Choice>
    <mc:Fallback xmlns="">
      <p:transition spd="slow">
        <p:pull dir="u"/>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7141E2-D962-426B-9A48-08816D595166}"/>
              </a:ext>
            </a:extLst>
          </p:cNvPr>
          <p:cNvSpPr>
            <a:spLocks noGrp="1"/>
          </p:cNvSpPr>
          <p:nvPr>
            <p:ph type="title"/>
          </p:nvPr>
        </p:nvSpPr>
        <p:spPr/>
        <p:txBody>
          <a:bodyPr/>
          <a:lstStyle/>
          <a:p>
            <a:endParaRPr lang="ar-SA"/>
          </a:p>
        </p:txBody>
      </p:sp>
      <p:pic>
        <p:nvPicPr>
          <p:cNvPr id="255" name="Content Placeholder 9">
            <a:extLst>
              <a:ext uri="{FF2B5EF4-FFF2-40B4-BE49-F238E27FC236}">
                <a16:creationId xmlns:a16="http://schemas.microsoft.com/office/drawing/2014/main" id="{71042C0A-2BF5-41CA-A39B-3BBE3C99562B}"/>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t="85044"/>
          <a:stretch/>
        </p:blipFill>
        <p:spPr>
          <a:xfrm>
            <a:off x="0" y="0"/>
            <a:ext cx="12192000" cy="1025685"/>
          </a:xfrm>
          <a:prstGeom prst="rect">
            <a:avLst/>
          </a:prstGeom>
        </p:spPr>
      </p:pic>
      <p:sp>
        <p:nvSpPr>
          <p:cNvPr id="256" name="Title 5">
            <a:extLst>
              <a:ext uri="{FF2B5EF4-FFF2-40B4-BE49-F238E27FC236}">
                <a16:creationId xmlns:a16="http://schemas.microsoft.com/office/drawing/2014/main" id="{D0B7DD38-BF24-4B84-BC1A-78E1B22839B4}"/>
              </a:ext>
            </a:extLst>
          </p:cNvPr>
          <p:cNvSpPr txBox="1">
            <a:spLocks/>
          </p:cNvSpPr>
          <p:nvPr/>
        </p:nvSpPr>
        <p:spPr>
          <a:xfrm>
            <a:off x="414427" y="209121"/>
            <a:ext cx="9332710" cy="582655"/>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lang="en-US" sz="2800" b="0" i="0" kern="1200" dirty="0">
                <a:solidFill>
                  <a:srgbClr val="006A9A"/>
                </a:solidFill>
                <a:latin typeface="29LT Bukra Md" panose="00000600000000000000" pitchFamily="50" charset="-78"/>
                <a:ea typeface="+mn-ea"/>
                <a:cs typeface="29LT Bukra Md" panose="00000600000000000000" pitchFamily="50" charset="-78"/>
              </a:defRPr>
            </a:lvl1pPr>
          </a:lstStyle>
          <a:p>
            <a:pPr indent="5916" algn="l" rtl="1">
              <a:lnSpc>
                <a:spcPct val="150000"/>
              </a:lnSpc>
            </a:pPr>
            <a:r>
              <a:rPr lang="en-US" sz="3200" b="1" dirty="0">
                <a:solidFill>
                  <a:schemeClr val="bg1"/>
                </a:solidFill>
                <a:latin typeface="Calibri" panose="020F0502020204030204" pitchFamily="34" charset="0"/>
                <a:ea typeface="+mj-ea"/>
                <a:cs typeface="Calibri" panose="020F0502020204030204" pitchFamily="34" charset="0"/>
              </a:rPr>
              <a:t>IP Day Video</a:t>
            </a:r>
          </a:p>
        </p:txBody>
      </p:sp>
      <p:pic>
        <p:nvPicPr>
          <p:cNvPr id="3" name="Picture 2">
            <a:extLst>
              <a:ext uri="{FF2B5EF4-FFF2-40B4-BE49-F238E27FC236}">
                <a16:creationId xmlns:a16="http://schemas.microsoft.com/office/drawing/2014/main" id="{B8D4D137-13F5-416D-BD49-2A5D0CD05EFB}"/>
              </a:ext>
            </a:extLst>
          </p:cNvPr>
          <p:cNvPicPr>
            <a:picLocks noChangeAspect="1"/>
          </p:cNvPicPr>
          <p:nvPr/>
        </p:nvPicPr>
        <p:blipFill rotWithShape="1">
          <a:blip r:embed="rId4"/>
          <a:srcRect b="11026"/>
          <a:stretch/>
        </p:blipFill>
        <p:spPr>
          <a:xfrm>
            <a:off x="0" y="1025685"/>
            <a:ext cx="12191999" cy="5815178"/>
          </a:xfrm>
          <a:prstGeom prst="rect">
            <a:avLst/>
          </a:prstGeom>
        </p:spPr>
      </p:pic>
    </p:spTree>
    <p:extLst>
      <p:ext uri="{BB962C8B-B14F-4D97-AF65-F5344CB8AC3E}">
        <p14:creationId xmlns:p14="http://schemas.microsoft.com/office/powerpoint/2010/main" val="1519019047"/>
      </p:ext>
    </p:extLst>
  </p:cSld>
  <p:clrMapOvr>
    <a:masterClrMapping/>
  </p:clrMapOvr>
  <mc:AlternateContent xmlns:mc="http://schemas.openxmlformats.org/markup-compatibility/2006" xmlns:p14="http://schemas.microsoft.com/office/powerpoint/2010/main">
    <mc:Choice Requires="p14">
      <p:transition spd="slow" p14:dur="1250">
        <p:pull dir="u"/>
      </p:transition>
    </mc:Choice>
    <mc:Fallback xmlns="">
      <p:transition spd="slow">
        <p:pull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FF4F6E-3E6B-44A0-817B-E41B10041E20}"/>
              </a:ext>
            </a:extLst>
          </p:cNvPr>
          <p:cNvPicPr>
            <a:picLocks noChangeAspect="1"/>
          </p:cNvPicPr>
          <p:nvPr/>
        </p:nvPicPr>
        <p:blipFill rotWithShape="1">
          <a:blip r:embed="rId2"/>
          <a:srcRect t="11026" b="11026"/>
          <a:stretch/>
        </p:blipFill>
        <p:spPr>
          <a:xfrm>
            <a:off x="0" y="0"/>
            <a:ext cx="12192000" cy="6858001"/>
          </a:xfrm>
          <a:prstGeom prst="rect">
            <a:avLst/>
          </a:prstGeom>
        </p:spPr>
      </p:pic>
      <p:pic>
        <p:nvPicPr>
          <p:cNvPr id="6" name="Content Placeholder 9">
            <a:extLst>
              <a:ext uri="{FF2B5EF4-FFF2-40B4-BE49-F238E27FC236}">
                <a16:creationId xmlns:a16="http://schemas.microsoft.com/office/drawing/2014/main" id="{73953083-F5D2-46E6-B51F-F5AB4F30B7AA}"/>
              </a:ext>
            </a:extLst>
          </p:cNvPr>
          <p:cNvPicPr>
            <a:picLocks noChangeAspect="1"/>
          </p:cNvPicPr>
          <p:nvPr/>
        </p:nvPicPr>
        <p:blipFill>
          <a:blip r:embed="rId3" cstate="screen">
            <a:alphaModFix amt="85000"/>
            <a:extLst>
              <a:ext uri="{28A0092B-C50C-407E-A947-70E740481C1C}">
                <a14:useLocalDpi xmlns:a14="http://schemas.microsoft.com/office/drawing/2010/main"/>
              </a:ext>
            </a:extLst>
          </a:blip>
          <a:stretch>
            <a:fillRect/>
          </a:stretch>
        </p:blipFill>
        <p:spPr>
          <a:xfrm>
            <a:off x="0" y="0"/>
            <a:ext cx="12192000" cy="6858001"/>
          </a:xfrm>
          <a:prstGeom prst="rect">
            <a:avLst/>
          </a:prstGeom>
        </p:spPr>
      </p:pic>
      <p:sp>
        <p:nvSpPr>
          <p:cNvPr id="10" name="TextBox 9">
            <a:extLst>
              <a:ext uri="{FF2B5EF4-FFF2-40B4-BE49-F238E27FC236}">
                <a16:creationId xmlns:a16="http://schemas.microsoft.com/office/drawing/2014/main" id="{77180C6C-96F3-4D12-8A72-D9240B4DA710}"/>
              </a:ext>
            </a:extLst>
          </p:cNvPr>
          <p:cNvSpPr txBox="1"/>
          <p:nvPr/>
        </p:nvSpPr>
        <p:spPr>
          <a:xfrm>
            <a:off x="9992825" y="5101567"/>
            <a:ext cx="1939955" cy="1446550"/>
          </a:xfrm>
          <a:prstGeom prst="rect">
            <a:avLst/>
          </a:prstGeom>
          <a:noFill/>
          <a:ln>
            <a:noFill/>
          </a:ln>
        </p:spPr>
        <p:txBody>
          <a:bodyPr wrap="none" rtlCol="1">
            <a:spAutoFit/>
          </a:bodyPr>
          <a:lstStyle/>
          <a:p>
            <a:r>
              <a:rPr lang="ar-SA" sz="8800" dirty="0">
                <a:ln w="12700">
                  <a:solidFill>
                    <a:schemeClr val="bg1">
                      <a:alpha val="32000"/>
                    </a:schemeClr>
                  </a:solidFill>
                </a:ln>
                <a:noFill/>
                <a:latin typeface="29LT Bukra Md" panose="00000600000000000000" pitchFamily="50" charset="-78"/>
                <a:cs typeface="29LT Bukra Md" panose="00000600000000000000" pitchFamily="50" charset="-78"/>
              </a:rPr>
              <a:t>0</a:t>
            </a:r>
            <a:r>
              <a:rPr lang="en-US" sz="8800" dirty="0">
                <a:ln w="12700">
                  <a:solidFill>
                    <a:schemeClr val="bg1">
                      <a:alpha val="32000"/>
                    </a:schemeClr>
                  </a:solidFill>
                </a:ln>
                <a:noFill/>
                <a:latin typeface="29LT Bukra Md" panose="00000600000000000000" pitchFamily="50" charset="-78"/>
                <a:cs typeface="29LT Bukra Md" panose="00000600000000000000" pitchFamily="50" charset="-78"/>
              </a:rPr>
              <a:t>4</a:t>
            </a:r>
            <a:endParaRPr lang="ar-SA" sz="6000" dirty="0">
              <a:ln w="12700">
                <a:solidFill>
                  <a:schemeClr val="bg1">
                    <a:alpha val="32000"/>
                  </a:schemeClr>
                </a:solidFill>
              </a:ln>
              <a:noFill/>
              <a:latin typeface="29LT Bukra Md" panose="00000600000000000000" pitchFamily="50" charset="-78"/>
              <a:cs typeface="29LT Bukra Md" panose="00000600000000000000" pitchFamily="50" charset="-78"/>
            </a:endParaRPr>
          </a:p>
        </p:txBody>
      </p:sp>
      <p:sp>
        <p:nvSpPr>
          <p:cNvPr id="12" name="TextBox 11">
            <a:extLst>
              <a:ext uri="{FF2B5EF4-FFF2-40B4-BE49-F238E27FC236}">
                <a16:creationId xmlns:a16="http://schemas.microsoft.com/office/drawing/2014/main" id="{2A2E8B06-4B5E-4A5A-9813-270579A7ACA5}"/>
              </a:ext>
            </a:extLst>
          </p:cNvPr>
          <p:cNvSpPr txBox="1"/>
          <p:nvPr/>
        </p:nvSpPr>
        <p:spPr>
          <a:xfrm>
            <a:off x="3736239" y="5491199"/>
            <a:ext cx="6097218" cy="769441"/>
          </a:xfrm>
          <a:prstGeom prst="rect">
            <a:avLst/>
          </a:prstGeom>
          <a:noFill/>
        </p:spPr>
        <p:txBody>
          <a:bodyPr wrap="square">
            <a:spAutoFit/>
          </a:bodyPr>
          <a:lstStyle/>
          <a:p>
            <a:pPr algn="r" rtl="1">
              <a:lnSpc>
                <a:spcPct val="150000"/>
              </a:lnSpc>
            </a:pPr>
            <a:r>
              <a:rPr lang="en-US" sz="3200" b="1" dirty="0">
                <a:solidFill>
                  <a:srgbClr val="FFFFFF"/>
                </a:solidFill>
                <a:latin typeface="Calibri" panose="020F0502020204030204" pitchFamily="34" charset="0"/>
                <a:cs typeface="Calibri" panose="020F0502020204030204" pitchFamily="34" charset="0"/>
              </a:rPr>
              <a:t>Testimony</a:t>
            </a:r>
            <a:endParaRPr lang="ar-SA" sz="2000" dirty="0">
              <a:solidFill>
                <a:schemeClr val="bg1"/>
              </a:solidFill>
              <a:latin typeface="29LT Bukra Rg" panose="00000500000000000000" pitchFamily="50" charset="-78"/>
              <a:cs typeface="29LT Bukra Rg" panose="00000500000000000000" pitchFamily="50" charset="-78"/>
            </a:endParaRPr>
          </a:p>
        </p:txBody>
      </p:sp>
      <p:pic>
        <p:nvPicPr>
          <p:cNvPr id="7" name="Picture 7">
            <a:extLst>
              <a:ext uri="{FF2B5EF4-FFF2-40B4-BE49-F238E27FC236}">
                <a16:creationId xmlns:a16="http://schemas.microsoft.com/office/drawing/2014/main" id="{AC27CFE9-83BE-4AE3-A1C2-EFD277E914F0}"/>
              </a:ext>
            </a:extLst>
          </p:cNvPr>
          <p:cNvPicPr>
            <a:picLocks noChangeAspect="1"/>
          </p:cNvPicPr>
          <p:nvPr/>
        </p:nvPicPr>
        <p:blipFill rotWithShape="1">
          <a:blip r:embed="rId4"/>
          <a:srcRect l="75010" t="46270" r="7544" b="32777"/>
          <a:stretch/>
        </p:blipFill>
        <p:spPr>
          <a:xfrm>
            <a:off x="553562" y="6071774"/>
            <a:ext cx="541907" cy="650817"/>
          </a:xfrm>
          <a:prstGeom prst="rect">
            <a:avLst/>
          </a:prstGeom>
        </p:spPr>
      </p:pic>
      <p:sp>
        <p:nvSpPr>
          <p:cNvPr id="8" name="TextBox 2">
            <a:extLst>
              <a:ext uri="{FF2B5EF4-FFF2-40B4-BE49-F238E27FC236}">
                <a16:creationId xmlns:a16="http://schemas.microsoft.com/office/drawing/2014/main" id="{93557C8D-E7FF-40D5-A82A-1F5FCCCEFD8D}"/>
              </a:ext>
            </a:extLst>
          </p:cNvPr>
          <p:cNvSpPr txBox="1"/>
          <p:nvPr/>
        </p:nvSpPr>
        <p:spPr>
          <a:xfrm>
            <a:off x="1078289" y="6341747"/>
            <a:ext cx="726207" cy="261610"/>
          </a:xfrm>
          <a:prstGeom prst="rect">
            <a:avLst/>
          </a:prstGeom>
          <a:noFill/>
        </p:spPr>
        <p:txBody>
          <a:bodyPr wrap="square" rtlCol="0">
            <a:spAutoFit/>
          </a:bodyPr>
          <a:lstStyle/>
          <a:p>
            <a:pPr marL="0" algn="ctr" defTabSz="457182" rtl="1" eaLnBrk="1" latinLnBrk="0" hangingPunct="1"/>
            <a:fld id="{056CDBF2-DE0E-B84F-8A7C-8D6402511B30}" type="slidenum">
              <a:rPr lang="en-US" sz="1050" b="0" i="0" smtClean="0">
                <a:solidFill>
                  <a:schemeClr val="bg1">
                    <a:lumMod val="85000"/>
                  </a:schemeClr>
                </a:solidFill>
                <a:latin typeface="29LT Bukra Rg" panose="00000500000000000000" pitchFamily="50" charset="-78"/>
                <a:cs typeface="29LT Bukra Rg" panose="00000500000000000000" pitchFamily="50" charset="-78"/>
              </a:rPr>
              <a:pPr marL="0" algn="ctr" defTabSz="457182" rtl="1" eaLnBrk="1" latinLnBrk="0" hangingPunct="1"/>
              <a:t>13</a:t>
            </a:fld>
            <a:endParaRPr lang="en-US" sz="1400" b="0" i="0" dirty="0">
              <a:solidFill>
                <a:schemeClr val="bg1">
                  <a:lumMod val="85000"/>
                </a:schemeClr>
              </a:solidFill>
              <a:latin typeface="29LT Bukra Rg" panose="00000500000000000000" pitchFamily="50" charset="-78"/>
              <a:cs typeface="29LT Bukra Rg" panose="00000500000000000000" pitchFamily="50" charset="-78"/>
            </a:endParaRPr>
          </a:p>
        </p:txBody>
      </p:sp>
    </p:spTree>
    <p:extLst>
      <p:ext uri="{BB962C8B-B14F-4D97-AF65-F5344CB8AC3E}">
        <p14:creationId xmlns:p14="http://schemas.microsoft.com/office/powerpoint/2010/main" val="2640018523"/>
      </p:ext>
    </p:extLst>
  </p:cSld>
  <p:clrMapOvr>
    <a:masterClrMapping/>
  </p:clrMapOvr>
  <mc:AlternateContent xmlns:mc="http://schemas.openxmlformats.org/markup-compatibility/2006" xmlns:p14="http://schemas.microsoft.com/office/powerpoint/2010/main">
    <mc:Choice Requires="p14">
      <p:transition spd="slow" p14:dur="1250">
        <p:pull dir="u"/>
      </p:transition>
    </mc:Choice>
    <mc:Fallback xmlns="">
      <p:transition spd="slow">
        <p:pull dir="u"/>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7141E2-D962-426B-9A48-08816D595166}"/>
              </a:ext>
            </a:extLst>
          </p:cNvPr>
          <p:cNvSpPr>
            <a:spLocks noGrp="1"/>
          </p:cNvSpPr>
          <p:nvPr>
            <p:ph type="title"/>
          </p:nvPr>
        </p:nvSpPr>
        <p:spPr/>
        <p:txBody>
          <a:bodyPr/>
          <a:lstStyle/>
          <a:p>
            <a:endParaRPr lang="ar-SA"/>
          </a:p>
        </p:txBody>
      </p:sp>
      <p:pic>
        <p:nvPicPr>
          <p:cNvPr id="255" name="Content Placeholder 9">
            <a:extLst>
              <a:ext uri="{FF2B5EF4-FFF2-40B4-BE49-F238E27FC236}">
                <a16:creationId xmlns:a16="http://schemas.microsoft.com/office/drawing/2014/main" id="{71042C0A-2BF5-41CA-A39B-3BBE3C99562B}"/>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t="85044"/>
          <a:stretch/>
        </p:blipFill>
        <p:spPr>
          <a:xfrm>
            <a:off x="0" y="0"/>
            <a:ext cx="12192000" cy="1025685"/>
          </a:xfrm>
          <a:prstGeom prst="rect">
            <a:avLst/>
          </a:prstGeom>
        </p:spPr>
      </p:pic>
      <p:sp>
        <p:nvSpPr>
          <p:cNvPr id="256" name="Title 5">
            <a:extLst>
              <a:ext uri="{FF2B5EF4-FFF2-40B4-BE49-F238E27FC236}">
                <a16:creationId xmlns:a16="http://schemas.microsoft.com/office/drawing/2014/main" id="{D0B7DD38-BF24-4B84-BC1A-78E1B22839B4}"/>
              </a:ext>
            </a:extLst>
          </p:cNvPr>
          <p:cNvSpPr txBox="1">
            <a:spLocks/>
          </p:cNvSpPr>
          <p:nvPr/>
        </p:nvSpPr>
        <p:spPr>
          <a:xfrm>
            <a:off x="414427" y="209121"/>
            <a:ext cx="9332710" cy="582655"/>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lang="en-US" sz="2800" b="0" i="0" kern="1200" dirty="0">
                <a:solidFill>
                  <a:srgbClr val="006A9A"/>
                </a:solidFill>
                <a:latin typeface="29LT Bukra Md" panose="00000600000000000000" pitchFamily="50" charset="-78"/>
                <a:ea typeface="+mn-ea"/>
                <a:cs typeface="29LT Bukra Md" panose="00000600000000000000" pitchFamily="50" charset="-78"/>
              </a:defRPr>
            </a:lvl1pPr>
          </a:lstStyle>
          <a:p>
            <a:pPr indent="5916" algn="l" rtl="1">
              <a:lnSpc>
                <a:spcPct val="150000"/>
              </a:lnSpc>
            </a:pPr>
            <a:r>
              <a:rPr lang="en-US" sz="3200" b="1" dirty="0">
                <a:solidFill>
                  <a:schemeClr val="bg1"/>
                </a:solidFill>
                <a:latin typeface="Calibri" panose="020F0502020204030204" pitchFamily="34" charset="0"/>
                <a:ea typeface="+mj-ea"/>
                <a:cs typeface="Calibri" panose="020F0502020204030204" pitchFamily="34" charset="0"/>
              </a:rPr>
              <a:t>SME,s Testimony</a:t>
            </a:r>
          </a:p>
        </p:txBody>
      </p:sp>
      <p:sp>
        <p:nvSpPr>
          <p:cNvPr id="37" name="TextBox 36">
            <a:extLst>
              <a:ext uri="{FF2B5EF4-FFF2-40B4-BE49-F238E27FC236}">
                <a16:creationId xmlns:a16="http://schemas.microsoft.com/office/drawing/2014/main" id="{B62D2074-0284-4B3D-B6B2-E9598122EBC3}"/>
              </a:ext>
            </a:extLst>
          </p:cNvPr>
          <p:cNvSpPr txBox="1"/>
          <p:nvPr/>
        </p:nvSpPr>
        <p:spPr>
          <a:xfrm>
            <a:off x="944880" y="1554517"/>
            <a:ext cx="10997394" cy="5676939"/>
          </a:xfrm>
          <a:prstGeom prst="rect">
            <a:avLst/>
          </a:prstGeom>
          <a:noFill/>
        </p:spPr>
        <p:txBody>
          <a:bodyPr wrap="square">
            <a:spAutoFit/>
          </a:bodyPr>
          <a:lstStyle/>
          <a:p>
            <a:pPr>
              <a:lnSpc>
                <a:spcPct val="150000"/>
              </a:lnSpc>
            </a:pPr>
            <a:r>
              <a:rPr lang="en-US" sz="2000" b="1" dirty="0">
                <a:solidFill>
                  <a:srgbClr val="00A19B"/>
                </a:solidFill>
                <a:latin typeface="Calibri" panose="020F0502020204030204" pitchFamily="34" charset="0"/>
                <a:cs typeface="Calibri" panose="020F0502020204030204" pitchFamily="34" charset="0"/>
              </a:rPr>
              <a:t>Name of Inventor: </a:t>
            </a:r>
          </a:p>
          <a:p>
            <a:pPr>
              <a:lnSpc>
                <a:spcPct val="150000"/>
              </a:lnSpc>
            </a:pPr>
            <a:r>
              <a:rPr lang="en-US" sz="2000" dirty="0" err="1">
                <a:solidFill>
                  <a:srgbClr val="0078A6"/>
                </a:solidFill>
                <a:latin typeface="Calibri" panose="020F0502020204030204" pitchFamily="34" charset="0"/>
                <a:cs typeface="Calibri" panose="020F0502020204030204" pitchFamily="34" charset="0"/>
              </a:rPr>
              <a:t>Mr.Enad</a:t>
            </a:r>
            <a:r>
              <a:rPr lang="en-US" sz="2000" dirty="0">
                <a:solidFill>
                  <a:srgbClr val="0078A6"/>
                </a:solidFill>
                <a:latin typeface="Calibri" panose="020F0502020204030204" pitchFamily="34" charset="0"/>
                <a:cs typeface="Calibri" panose="020F0502020204030204" pitchFamily="34" charset="0"/>
              </a:rPr>
              <a:t> Al-</a:t>
            </a:r>
            <a:r>
              <a:rPr lang="en-US" sz="2000" dirty="0" err="1">
                <a:solidFill>
                  <a:srgbClr val="0078A6"/>
                </a:solidFill>
                <a:latin typeface="Calibri" panose="020F0502020204030204" pitchFamily="34" charset="0"/>
                <a:cs typeface="Calibri" panose="020F0502020204030204" pitchFamily="34" charset="0"/>
              </a:rPr>
              <a:t>Qurashi</a:t>
            </a:r>
            <a:endParaRPr lang="en-US" sz="2000" dirty="0">
              <a:solidFill>
                <a:srgbClr val="0078A6"/>
              </a:solidFill>
              <a:latin typeface="Calibri" panose="020F0502020204030204" pitchFamily="34" charset="0"/>
              <a:cs typeface="Calibri" panose="020F0502020204030204" pitchFamily="34" charset="0"/>
            </a:endParaRPr>
          </a:p>
          <a:p>
            <a:pPr>
              <a:lnSpc>
                <a:spcPct val="150000"/>
              </a:lnSpc>
            </a:pPr>
            <a:endParaRPr lang="en-US" sz="2000" b="1" dirty="0">
              <a:solidFill>
                <a:srgbClr val="00A19B"/>
              </a:solidFill>
              <a:latin typeface="Calibri" panose="020F0502020204030204" pitchFamily="34" charset="0"/>
              <a:cs typeface="Calibri" panose="020F0502020204030204" pitchFamily="34" charset="0"/>
            </a:endParaRPr>
          </a:p>
          <a:p>
            <a:pPr>
              <a:lnSpc>
                <a:spcPct val="150000"/>
              </a:lnSpc>
            </a:pPr>
            <a:r>
              <a:rPr lang="en-US" sz="2000" b="1" dirty="0">
                <a:solidFill>
                  <a:srgbClr val="00A19B"/>
                </a:solidFill>
                <a:latin typeface="Calibri" panose="020F0502020204030204" pitchFamily="34" charset="0"/>
                <a:cs typeface="Calibri" panose="020F0502020204030204" pitchFamily="34" charset="0"/>
              </a:rPr>
              <a:t>Name of the Invention:</a:t>
            </a:r>
          </a:p>
          <a:p>
            <a:pPr>
              <a:lnSpc>
                <a:spcPct val="150000"/>
              </a:lnSpc>
            </a:pPr>
            <a:r>
              <a:rPr lang="en-US" sz="2000" dirty="0">
                <a:solidFill>
                  <a:srgbClr val="006A99"/>
                </a:solidFill>
                <a:latin typeface="Calibri" panose="020F0502020204030204" pitchFamily="34" charset="0"/>
                <a:cs typeface="Calibri" panose="020F0502020204030204" pitchFamily="34" charset="0"/>
              </a:rPr>
              <a:t>Fuel evaporation prevention device.</a:t>
            </a:r>
          </a:p>
          <a:p>
            <a:pPr>
              <a:lnSpc>
                <a:spcPct val="150000"/>
              </a:lnSpc>
            </a:pPr>
            <a:endParaRPr lang="en-US" sz="2000" dirty="0">
              <a:solidFill>
                <a:srgbClr val="006A99"/>
              </a:solidFill>
              <a:latin typeface="Calibri" panose="020F0502020204030204" pitchFamily="34" charset="0"/>
              <a:cs typeface="Calibri" panose="020F0502020204030204" pitchFamily="34" charset="0"/>
            </a:endParaRPr>
          </a:p>
          <a:p>
            <a:pPr>
              <a:lnSpc>
                <a:spcPct val="150000"/>
              </a:lnSpc>
            </a:pPr>
            <a:r>
              <a:rPr lang="en-US" sz="2000" b="1" dirty="0">
                <a:solidFill>
                  <a:srgbClr val="00A19B"/>
                </a:solidFill>
                <a:latin typeface="Calibri" panose="020F0502020204030204" pitchFamily="34" charset="0"/>
                <a:cs typeface="Calibri" panose="020F0502020204030204" pitchFamily="34" charset="0"/>
              </a:rPr>
              <a:t>Benefits to SME,s sector:</a:t>
            </a:r>
          </a:p>
          <a:p>
            <a:pPr marL="457200" indent="-457200">
              <a:lnSpc>
                <a:spcPct val="150000"/>
              </a:lnSpc>
              <a:buFont typeface="+mj-lt"/>
              <a:buAutoNum type="arabicPeriod"/>
            </a:pPr>
            <a:r>
              <a:rPr lang="en-US" sz="2000" dirty="0">
                <a:solidFill>
                  <a:srgbClr val="006A99"/>
                </a:solidFill>
                <a:latin typeface="Calibri" panose="020F0502020204030204" pitchFamily="34" charset="0"/>
                <a:cs typeface="Calibri" panose="020F0502020204030204" pitchFamily="34" charset="0"/>
              </a:rPr>
              <a:t>Profit Increase by stop wasting fuel.</a:t>
            </a:r>
          </a:p>
          <a:p>
            <a:pPr marL="457200" indent="-457200">
              <a:lnSpc>
                <a:spcPct val="150000"/>
              </a:lnSpc>
              <a:buFont typeface="+mj-lt"/>
              <a:buAutoNum type="arabicPeriod"/>
            </a:pPr>
            <a:r>
              <a:rPr lang="en-US" sz="2000" dirty="0">
                <a:solidFill>
                  <a:srgbClr val="006A99"/>
                </a:solidFill>
                <a:latin typeface="Calibri" panose="020F0502020204030204" pitchFamily="34" charset="0"/>
                <a:cs typeface="Calibri" panose="020F0502020204030204" pitchFamily="34" charset="0"/>
              </a:rPr>
              <a:t>Environment protection.</a:t>
            </a:r>
          </a:p>
          <a:p>
            <a:pPr marL="457200" indent="-457200">
              <a:lnSpc>
                <a:spcPct val="150000"/>
              </a:lnSpc>
              <a:buFont typeface="+mj-lt"/>
              <a:buAutoNum type="arabicPeriod"/>
            </a:pPr>
            <a:endParaRPr lang="en-US" sz="2400" b="1" dirty="0">
              <a:solidFill>
                <a:srgbClr val="00A19B"/>
              </a:solidFill>
              <a:latin typeface="29LT Bukra Md" panose="00000600000000000000" pitchFamily="50" charset="-78"/>
              <a:cs typeface="29LT Bukra Md" panose="00000600000000000000" pitchFamily="50" charset="-78"/>
            </a:endParaRPr>
          </a:p>
          <a:p>
            <a:pPr algn="r" rtl="1">
              <a:lnSpc>
                <a:spcPct val="150000"/>
              </a:lnSpc>
            </a:pPr>
            <a:r>
              <a:rPr lang="en-GB" sz="2000" dirty="0">
                <a:solidFill>
                  <a:srgbClr val="006A99"/>
                </a:solidFill>
                <a:latin typeface="Calibri" panose="020F0502020204030204" pitchFamily="34" charset="0"/>
                <a:cs typeface="Calibri" panose="020F0502020204030204" pitchFamily="34" charset="0"/>
              </a:rPr>
              <a:t>
</a:t>
            </a:r>
            <a:endParaRPr lang="ar-SA" sz="2000" dirty="0">
              <a:solidFill>
                <a:srgbClr val="006A99"/>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30419AD6-81AE-4427-B4B8-E9C794AE4332}"/>
              </a:ext>
            </a:extLst>
          </p:cNvPr>
          <p:cNvSpPr/>
          <p:nvPr/>
        </p:nvSpPr>
        <p:spPr>
          <a:xfrm>
            <a:off x="6699137" y="1704637"/>
            <a:ext cx="6096000" cy="1711366"/>
          </a:xfrm>
          <a:prstGeom prst="rect">
            <a:avLst/>
          </a:prstGeom>
        </p:spPr>
        <p:txBody>
          <a:bodyPr>
            <a:spAutoFit/>
          </a:bodyPr>
          <a:lstStyle/>
          <a:p>
            <a:pPr>
              <a:lnSpc>
                <a:spcPct val="150000"/>
              </a:lnSpc>
            </a:pPr>
            <a:r>
              <a:rPr lang="en-US" b="1" dirty="0">
                <a:solidFill>
                  <a:srgbClr val="00A79F"/>
                </a:solidFill>
                <a:latin typeface="Calibri" panose="020F0502020204030204" pitchFamily="34" charset="0"/>
                <a:cs typeface="Calibri" panose="020F0502020204030204" pitchFamily="34" charset="0"/>
              </a:rPr>
              <a:t>IP Academy program the inventor  attended:</a:t>
            </a:r>
          </a:p>
          <a:p>
            <a:pPr marL="457200" indent="-457200">
              <a:lnSpc>
                <a:spcPct val="150000"/>
              </a:lnSpc>
              <a:buFont typeface="+mj-lt"/>
              <a:buAutoNum type="arabicPeriod"/>
            </a:pPr>
            <a:r>
              <a:rPr lang="en-US" dirty="0">
                <a:solidFill>
                  <a:srgbClr val="006A99"/>
                </a:solidFill>
                <a:latin typeface="Calibri" panose="020F0502020204030204" pitchFamily="34" charset="0"/>
                <a:cs typeface="Calibri" panose="020F0502020204030204" pitchFamily="34" charset="0"/>
              </a:rPr>
              <a:t>Introduction to IP.</a:t>
            </a:r>
          </a:p>
          <a:p>
            <a:pPr marL="457200" indent="-457200">
              <a:lnSpc>
                <a:spcPct val="150000"/>
              </a:lnSpc>
              <a:buFont typeface="+mj-lt"/>
              <a:buAutoNum type="arabicPeriod"/>
            </a:pPr>
            <a:r>
              <a:rPr lang="en-US" dirty="0">
                <a:solidFill>
                  <a:srgbClr val="006A99"/>
                </a:solidFill>
                <a:latin typeface="Calibri" panose="020F0502020204030204" pitchFamily="34" charset="0"/>
                <a:cs typeface="Calibri" panose="020F0502020204030204" pitchFamily="34" charset="0"/>
              </a:rPr>
              <a:t>Customized DL 101 program.</a:t>
            </a:r>
          </a:p>
          <a:p>
            <a:pPr marL="457200" indent="-457200">
              <a:lnSpc>
                <a:spcPct val="150000"/>
              </a:lnSpc>
              <a:buFont typeface="+mj-lt"/>
              <a:buAutoNum type="arabicPeriod"/>
            </a:pPr>
            <a:r>
              <a:rPr lang="en-US" dirty="0">
                <a:solidFill>
                  <a:srgbClr val="006A99"/>
                </a:solidFill>
                <a:latin typeface="Calibri" panose="020F0502020204030204" pitchFamily="34" charset="0"/>
                <a:cs typeface="Calibri" panose="020F0502020204030204" pitchFamily="34" charset="0"/>
              </a:rPr>
              <a:t>Building a Technology and IP Infrastructure.</a:t>
            </a:r>
          </a:p>
        </p:txBody>
      </p:sp>
      <p:pic>
        <p:nvPicPr>
          <p:cNvPr id="3" name="Picture 2">
            <a:extLst>
              <a:ext uri="{FF2B5EF4-FFF2-40B4-BE49-F238E27FC236}">
                <a16:creationId xmlns:a16="http://schemas.microsoft.com/office/drawing/2014/main" id="{5E1E423C-F54C-4C32-B52D-73A3EB4D05E5}"/>
              </a:ext>
            </a:extLst>
          </p:cNvPr>
          <p:cNvPicPr>
            <a:picLocks noChangeAspect="1"/>
          </p:cNvPicPr>
          <p:nvPr/>
        </p:nvPicPr>
        <p:blipFill rotWithShape="1">
          <a:blip r:embed="rId3"/>
          <a:srcRect l="34111" t="10816" r="34952" b="11026"/>
          <a:stretch/>
        </p:blipFill>
        <p:spPr>
          <a:xfrm>
            <a:off x="9183113" y="3566123"/>
            <a:ext cx="2064007" cy="2933077"/>
          </a:xfrm>
          <a:prstGeom prst="rect">
            <a:avLst/>
          </a:prstGeom>
        </p:spPr>
      </p:pic>
      <p:pic>
        <p:nvPicPr>
          <p:cNvPr id="5" name="Picture 4">
            <a:extLst>
              <a:ext uri="{FF2B5EF4-FFF2-40B4-BE49-F238E27FC236}">
                <a16:creationId xmlns:a16="http://schemas.microsoft.com/office/drawing/2014/main" id="{00E43809-0810-4A35-A2BE-77AC58D2E640}"/>
              </a:ext>
            </a:extLst>
          </p:cNvPr>
          <p:cNvPicPr>
            <a:picLocks noChangeAspect="1"/>
          </p:cNvPicPr>
          <p:nvPr/>
        </p:nvPicPr>
        <p:blipFill rotWithShape="1">
          <a:blip r:embed="rId4"/>
          <a:srcRect l="37860" t="22667" r="38703" b="18590"/>
          <a:stretch/>
        </p:blipFill>
        <p:spPr>
          <a:xfrm>
            <a:off x="6525582" y="3566123"/>
            <a:ext cx="2064007" cy="2933077"/>
          </a:xfrm>
          <a:prstGeom prst="rect">
            <a:avLst/>
          </a:prstGeom>
        </p:spPr>
      </p:pic>
    </p:spTree>
    <p:extLst>
      <p:ext uri="{BB962C8B-B14F-4D97-AF65-F5344CB8AC3E}">
        <p14:creationId xmlns:p14="http://schemas.microsoft.com/office/powerpoint/2010/main" val="771901330"/>
      </p:ext>
    </p:extLst>
  </p:cSld>
  <p:clrMapOvr>
    <a:masterClrMapping/>
  </p:clrMapOvr>
  <mc:AlternateContent xmlns:mc="http://schemas.openxmlformats.org/markup-compatibility/2006" xmlns:p14="http://schemas.microsoft.com/office/powerpoint/2010/main">
    <mc:Choice Requires="p14">
      <p:transition spd="slow" p14:dur="1250">
        <p:pull dir="u"/>
      </p:transition>
    </mc:Choice>
    <mc:Fallback xmlns="">
      <p:transition spd="slow">
        <p:pull dir="u"/>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7141E2-D962-426B-9A48-08816D595166}"/>
              </a:ext>
            </a:extLst>
          </p:cNvPr>
          <p:cNvSpPr>
            <a:spLocks noGrp="1"/>
          </p:cNvSpPr>
          <p:nvPr>
            <p:ph type="title"/>
          </p:nvPr>
        </p:nvSpPr>
        <p:spPr/>
        <p:txBody>
          <a:bodyPr/>
          <a:lstStyle/>
          <a:p>
            <a:endParaRPr lang="ar-SA"/>
          </a:p>
        </p:txBody>
      </p:sp>
      <p:pic>
        <p:nvPicPr>
          <p:cNvPr id="255" name="Content Placeholder 9">
            <a:extLst>
              <a:ext uri="{FF2B5EF4-FFF2-40B4-BE49-F238E27FC236}">
                <a16:creationId xmlns:a16="http://schemas.microsoft.com/office/drawing/2014/main" id="{71042C0A-2BF5-41CA-A39B-3BBE3C99562B}"/>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t="85044"/>
          <a:stretch/>
        </p:blipFill>
        <p:spPr>
          <a:xfrm>
            <a:off x="0" y="0"/>
            <a:ext cx="12192000" cy="1025685"/>
          </a:xfrm>
          <a:prstGeom prst="rect">
            <a:avLst/>
          </a:prstGeom>
        </p:spPr>
      </p:pic>
      <p:sp>
        <p:nvSpPr>
          <p:cNvPr id="256" name="Title 5">
            <a:extLst>
              <a:ext uri="{FF2B5EF4-FFF2-40B4-BE49-F238E27FC236}">
                <a16:creationId xmlns:a16="http://schemas.microsoft.com/office/drawing/2014/main" id="{D0B7DD38-BF24-4B84-BC1A-78E1B22839B4}"/>
              </a:ext>
            </a:extLst>
          </p:cNvPr>
          <p:cNvSpPr txBox="1">
            <a:spLocks/>
          </p:cNvSpPr>
          <p:nvPr/>
        </p:nvSpPr>
        <p:spPr>
          <a:xfrm>
            <a:off x="414427" y="209121"/>
            <a:ext cx="9332710" cy="582655"/>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lang="en-US" sz="2800" b="0" i="0" kern="1200" dirty="0">
                <a:solidFill>
                  <a:srgbClr val="006A9A"/>
                </a:solidFill>
                <a:latin typeface="29LT Bukra Md" panose="00000600000000000000" pitchFamily="50" charset="-78"/>
                <a:ea typeface="+mn-ea"/>
                <a:cs typeface="29LT Bukra Md" panose="00000600000000000000" pitchFamily="50" charset="-78"/>
              </a:defRPr>
            </a:lvl1pPr>
          </a:lstStyle>
          <a:p>
            <a:pPr indent="5916" algn="l" rtl="1">
              <a:lnSpc>
                <a:spcPct val="150000"/>
              </a:lnSpc>
            </a:pPr>
            <a:r>
              <a:rPr lang="en-US" sz="3200" b="1" dirty="0">
                <a:solidFill>
                  <a:schemeClr val="bg1"/>
                </a:solidFill>
                <a:latin typeface="Calibri" panose="020F0502020204030204" pitchFamily="34" charset="0"/>
                <a:ea typeface="+mj-ea"/>
                <a:cs typeface="Calibri" panose="020F0502020204030204" pitchFamily="34" charset="0"/>
              </a:rPr>
              <a:t>SME,s Testimony customers Video</a:t>
            </a:r>
          </a:p>
        </p:txBody>
      </p:sp>
      <p:pic>
        <p:nvPicPr>
          <p:cNvPr id="3" name="Picture 2">
            <a:extLst>
              <a:ext uri="{FF2B5EF4-FFF2-40B4-BE49-F238E27FC236}">
                <a16:creationId xmlns:a16="http://schemas.microsoft.com/office/drawing/2014/main" id="{AE28C026-1E69-4917-80C5-FD433CC1B5B4}"/>
              </a:ext>
            </a:extLst>
          </p:cNvPr>
          <p:cNvPicPr>
            <a:picLocks noChangeAspect="1"/>
          </p:cNvPicPr>
          <p:nvPr/>
        </p:nvPicPr>
        <p:blipFill rotWithShape="1">
          <a:blip r:embed="rId3"/>
          <a:srcRect t="12275" b="11923"/>
          <a:stretch/>
        </p:blipFill>
        <p:spPr>
          <a:xfrm>
            <a:off x="0" y="1025685"/>
            <a:ext cx="12192000" cy="5832315"/>
          </a:xfrm>
          <a:prstGeom prst="rect">
            <a:avLst/>
          </a:prstGeom>
        </p:spPr>
      </p:pic>
    </p:spTree>
    <p:extLst>
      <p:ext uri="{BB962C8B-B14F-4D97-AF65-F5344CB8AC3E}">
        <p14:creationId xmlns:p14="http://schemas.microsoft.com/office/powerpoint/2010/main" val="2038300719"/>
      </p:ext>
    </p:extLst>
  </p:cSld>
  <p:clrMapOvr>
    <a:masterClrMapping/>
  </p:clrMapOvr>
  <mc:AlternateContent xmlns:mc="http://schemas.openxmlformats.org/markup-compatibility/2006" xmlns:p14="http://schemas.microsoft.com/office/powerpoint/2010/main">
    <mc:Choice Requires="p14">
      <p:transition spd="slow" p14:dur="1250">
        <p:pull dir="u"/>
      </p:transition>
    </mc:Choice>
    <mc:Fallback xmlns="">
      <p:transition spd="slow">
        <p:pull dir="u"/>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703275"/>
      </p:ext>
    </p:extLst>
  </p:cSld>
  <p:clrMapOvr>
    <a:masterClrMapping/>
  </p:clrMapOvr>
  <mc:AlternateContent xmlns:mc="http://schemas.openxmlformats.org/markup-compatibility/2006" xmlns:p14="http://schemas.microsoft.com/office/powerpoint/2010/main">
    <mc:Choice Requires="p14">
      <p:transition spd="slow" p14:dur="1250">
        <p:pull dir="u"/>
      </p:transition>
    </mc:Choice>
    <mc:Fallback xmlns="">
      <p:transition spd="slow">
        <p:pull dir="u"/>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D11E820-A481-4A25-81A6-20E10D7E611E}"/>
              </a:ext>
            </a:extLst>
          </p:cNvPr>
          <p:cNvPicPr>
            <a:picLocks noChangeAspect="1"/>
          </p:cNvPicPr>
          <p:nvPr/>
        </p:nvPicPr>
        <p:blipFill rotWithShape="1">
          <a:blip r:embed="rId3"/>
          <a:srcRect l="17784" t="577"/>
          <a:stretch/>
        </p:blipFill>
        <p:spPr>
          <a:xfrm>
            <a:off x="-1" y="-1"/>
            <a:ext cx="8543505" cy="6885107"/>
          </a:xfrm>
          <a:prstGeom prst="rect">
            <a:avLst/>
          </a:prstGeom>
        </p:spPr>
      </p:pic>
      <p:pic>
        <p:nvPicPr>
          <p:cNvPr id="43" name="Content Placeholder 9">
            <a:extLst>
              <a:ext uri="{FF2B5EF4-FFF2-40B4-BE49-F238E27FC236}">
                <a16:creationId xmlns:a16="http://schemas.microsoft.com/office/drawing/2014/main" id="{13513795-80DD-4921-9F51-02DC3E47F6F7}"/>
              </a:ext>
            </a:extLst>
          </p:cNvPr>
          <p:cNvPicPr>
            <a:picLocks noChangeAspect="1"/>
          </p:cNvPicPr>
          <p:nvPr/>
        </p:nvPicPr>
        <p:blipFill rotWithShape="1">
          <a:blip r:embed="rId4" cstate="screen">
            <a:alphaModFix amt="70000"/>
            <a:extLst>
              <a:ext uri="{28A0092B-C50C-407E-A947-70E740481C1C}">
                <a14:useLocalDpi xmlns:a14="http://schemas.microsoft.com/office/drawing/2010/main"/>
              </a:ext>
            </a:extLst>
          </a:blip>
          <a:srcRect l="66363"/>
          <a:stretch/>
        </p:blipFill>
        <p:spPr>
          <a:xfrm>
            <a:off x="4449057" y="0"/>
            <a:ext cx="3776202" cy="6885106"/>
          </a:xfrm>
          <a:prstGeom prst="rect">
            <a:avLst/>
          </a:prstGeom>
        </p:spPr>
      </p:pic>
      <p:sp>
        <p:nvSpPr>
          <p:cNvPr id="21" name="Rectangle 20">
            <a:extLst>
              <a:ext uri="{FF2B5EF4-FFF2-40B4-BE49-F238E27FC236}">
                <a16:creationId xmlns:a16="http://schemas.microsoft.com/office/drawing/2014/main" id="{0ADD8569-3A9B-44C7-9A96-FFA8676F4C01}"/>
              </a:ext>
            </a:extLst>
          </p:cNvPr>
          <p:cNvSpPr/>
          <p:nvPr/>
        </p:nvSpPr>
        <p:spPr>
          <a:xfrm>
            <a:off x="4101067" y="0"/>
            <a:ext cx="369333"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7" name="Freeform: Shape 96">
            <a:extLst>
              <a:ext uri="{FF2B5EF4-FFF2-40B4-BE49-F238E27FC236}">
                <a16:creationId xmlns:a16="http://schemas.microsoft.com/office/drawing/2014/main" id="{C1C61241-3093-45A0-8FE5-DEC273916DEE}"/>
              </a:ext>
            </a:extLst>
          </p:cNvPr>
          <p:cNvSpPr/>
          <p:nvPr/>
        </p:nvSpPr>
        <p:spPr>
          <a:xfrm rot="10800000" flipH="1">
            <a:off x="7840011" y="649778"/>
            <a:ext cx="1260860" cy="4736898"/>
          </a:xfrm>
          <a:custGeom>
            <a:avLst/>
            <a:gdLst>
              <a:gd name="connsiteX0" fmla="*/ 936171 w 2920721"/>
              <a:gd name="connsiteY0" fmla="*/ 0 h 10972800"/>
              <a:gd name="connsiteX1" fmla="*/ 2920721 w 2920721"/>
              <a:gd name="connsiteY1" fmla="*/ 0 h 10972800"/>
              <a:gd name="connsiteX2" fmla="*/ 2920721 w 2920721"/>
              <a:gd name="connsiteY2" fmla="*/ 10972800 h 10972800"/>
              <a:gd name="connsiteX3" fmla="*/ 936171 w 2920721"/>
              <a:gd name="connsiteY3" fmla="*/ 10972800 h 10972800"/>
              <a:gd name="connsiteX4" fmla="*/ 936171 w 2920721"/>
              <a:gd name="connsiteY4" fmla="*/ 7508469 h 10972800"/>
              <a:gd name="connsiteX5" fmla="*/ 920806 w 2920721"/>
              <a:gd name="connsiteY5" fmla="*/ 7438572 h 10972800"/>
              <a:gd name="connsiteX6" fmla="*/ 820201 w 2920721"/>
              <a:gd name="connsiteY6" fmla="*/ 7129627 h 10972800"/>
              <a:gd name="connsiteX7" fmla="*/ 132864 w 2920721"/>
              <a:gd name="connsiteY7" fmla="*/ 6025054 h 10972800"/>
              <a:gd name="connsiteX8" fmla="*/ 5252 w 2920721"/>
              <a:gd name="connsiteY8" fmla="*/ 5578817 h 10972800"/>
              <a:gd name="connsiteX9" fmla="*/ 2915 w 2920721"/>
              <a:gd name="connsiteY9" fmla="*/ 5535823 h 10972800"/>
              <a:gd name="connsiteX10" fmla="*/ 2838 w 2920721"/>
              <a:gd name="connsiteY10" fmla="*/ 5535348 h 10972800"/>
              <a:gd name="connsiteX11" fmla="*/ 0 w 2920721"/>
              <a:gd name="connsiteY11" fmla="*/ 5490629 h 10972800"/>
              <a:gd name="connsiteX12" fmla="*/ 230 w 2920721"/>
              <a:gd name="connsiteY12" fmla="*/ 5486400 h 10972800"/>
              <a:gd name="connsiteX13" fmla="*/ 0 w 2920721"/>
              <a:gd name="connsiteY13" fmla="*/ 5482171 h 10972800"/>
              <a:gd name="connsiteX14" fmla="*/ 2838 w 2920721"/>
              <a:gd name="connsiteY14" fmla="*/ 5437452 h 10972800"/>
              <a:gd name="connsiteX15" fmla="*/ 2915 w 2920721"/>
              <a:gd name="connsiteY15" fmla="*/ 5436977 h 10972800"/>
              <a:gd name="connsiteX16" fmla="*/ 5252 w 2920721"/>
              <a:gd name="connsiteY16" fmla="*/ 5393983 h 10972800"/>
              <a:gd name="connsiteX17" fmla="*/ 132864 w 2920721"/>
              <a:gd name="connsiteY17" fmla="*/ 4947746 h 10972800"/>
              <a:gd name="connsiteX18" fmla="*/ 820201 w 2920721"/>
              <a:gd name="connsiteY18" fmla="*/ 3843173 h 10972800"/>
              <a:gd name="connsiteX19" fmla="*/ 920806 w 2920721"/>
              <a:gd name="connsiteY19" fmla="*/ 3534227 h 10972800"/>
              <a:gd name="connsiteX20" fmla="*/ 936171 w 2920721"/>
              <a:gd name="connsiteY20" fmla="*/ 3464330 h 1097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20721" h="10972800">
                <a:moveTo>
                  <a:pt x="936171" y="0"/>
                </a:moveTo>
                <a:lnTo>
                  <a:pt x="2920721" y="0"/>
                </a:lnTo>
                <a:lnTo>
                  <a:pt x="2920721" y="10972800"/>
                </a:lnTo>
                <a:lnTo>
                  <a:pt x="936171" y="10972800"/>
                </a:lnTo>
                <a:lnTo>
                  <a:pt x="936171" y="7508469"/>
                </a:lnTo>
                <a:lnTo>
                  <a:pt x="920806" y="7438572"/>
                </a:lnTo>
                <a:cubicBezTo>
                  <a:pt x="892536" y="7321346"/>
                  <a:pt x="859369" y="7209753"/>
                  <a:pt x="820201" y="7129627"/>
                </a:cubicBezTo>
                <a:cubicBezTo>
                  <a:pt x="663529" y="6809123"/>
                  <a:pt x="255843" y="6336686"/>
                  <a:pt x="132864" y="6025054"/>
                </a:cubicBezTo>
                <a:cubicBezTo>
                  <a:pt x="71374" y="5869238"/>
                  <a:pt x="21255" y="5713423"/>
                  <a:pt x="5252" y="5578817"/>
                </a:cubicBezTo>
                <a:lnTo>
                  <a:pt x="2915" y="5535823"/>
                </a:lnTo>
                <a:lnTo>
                  <a:pt x="2838" y="5535348"/>
                </a:lnTo>
                <a:cubicBezTo>
                  <a:pt x="1241" y="5520884"/>
                  <a:pt x="310" y="5505963"/>
                  <a:pt x="0" y="5490629"/>
                </a:cubicBezTo>
                <a:lnTo>
                  <a:pt x="230" y="5486400"/>
                </a:lnTo>
                <a:lnTo>
                  <a:pt x="0" y="5482171"/>
                </a:lnTo>
                <a:cubicBezTo>
                  <a:pt x="310" y="5466836"/>
                  <a:pt x="1241" y="5451916"/>
                  <a:pt x="2838" y="5437452"/>
                </a:cubicBezTo>
                <a:lnTo>
                  <a:pt x="2915" y="5436977"/>
                </a:lnTo>
                <a:lnTo>
                  <a:pt x="5252" y="5393983"/>
                </a:lnTo>
                <a:cubicBezTo>
                  <a:pt x="21255" y="5259377"/>
                  <a:pt x="71374" y="5103561"/>
                  <a:pt x="132864" y="4947746"/>
                </a:cubicBezTo>
                <a:cubicBezTo>
                  <a:pt x="255843" y="4636114"/>
                  <a:pt x="663528" y="4163677"/>
                  <a:pt x="820201" y="3843173"/>
                </a:cubicBezTo>
                <a:cubicBezTo>
                  <a:pt x="859369" y="3763047"/>
                  <a:pt x="892536" y="3651453"/>
                  <a:pt x="920806" y="3534227"/>
                </a:cubicBezTo>
                <a:lnTo>
                  <a:pt x="936171" y="34643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sp>
        <p:nvSpPr>
          <p:cNvPr id="9" name="Rectangle 8">
            <a:extLst>
              <a:ext uri="{FF2B5EF4-FFF2-40B4-BE49-F238E27FC236}">
                <a16:creationId xmlns:a16="http://schemas.microsoft.com/office/drawing/2014/main" id="{EEA0CC96-DA6E-4307-9B08-7F105DEC2F81}"/>
              </a:ext>
            </a:extLst>
          </p:cNvPr>
          <p:cNvSpPr/>
          <p:nvPr/>
        </p:nvSpPr>
        <p:spPr>
          <a:xfrm>
            <a:off x="8225259" y="10160"/>
            <a:ext cx="396673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8" name="Freeform 46">
            <a:extLst>
              <a:ext uri="{FF2B5EF4-FFF2-40B4-BE49-F238E27FC236}">
                <a16:creationId xmlns:a16="http://schemas.microsoft.com/office/drawing/2014/main" id="{7D50AF2B-DC0D-4D4F-A054-ACCF41F31F3F}"/>
              </a:ext>
            </a:extLst>
          </p:cNvPr>
          <p:cNvSpPr>
            <a:spLocks/>
          </p:cNvSpPr>
          <p:nvPr/>
        </p:nvSpPr>
        <p:spPr bwMode="auto">
          <a:xfrm rot="10800000" flipH="1">
            <a:off x="7998031" y="2698097"/>
            <a:ext cx="308295" cy="682320"/>
          </a:xfrm>
          <a:custGeom>
            <a:avLst/>
            <a:gdLst>
              <a:gd name="T0" fmla="*/ 147571 w 96"/>
              <a:gd name="T1" fmla="*/ 33734 h 168"/>
              <a:gd name="T2" fmla="*/ 46517 w 96"/>
              <a:gd name="T3" fmla="*/ 134938 h 168"/>
              <a:gd name="T4" fmla="*/ 149175 w 96"/>
              <a:gd name="T5" fmla="*/ 237747 h 168"/>
              <a:gd name="T6" fmla="*/ 149175 w 96"/>
              <a:gd name="T7" fmla="*/ 237747 h 168"/>
              <a:gd name="T8" fmla="*/ 153987 w 96"/>
              <a:gd name="T9" fmla="*/ 250598 h 168"/>
              <a:gd name="T10" fmla="*/ 134739 w 96"/>
              <a:gd name="T11" fmla="*/ 269875 h 168"/>
              <a:gd name="T12" fmla="*/ 121906 w 96"/>
              <a:gd name="T13" fmla="*/ 265056 h 168"/>
              <a:gd name="T14" fmla="*/ 121906 w 96"/>
              <a:gd name="T15" fmla="*/ 265056 h 168"/>
              <a:gd name="T16" fmla="*/ 6416 w 96"/>
              <a:gd name="T17" fmla="*/ 149395 h 168"/>
              <a:gd name="T18" fmla="*/ 6416 w 96"/>
              <a:gd name="T19" fmla="*/ 149395 h 168"/>
              <a:gd name="T20" fmla="*/ 0 w 96"/>
              <a:gd name="T21" fmla="*/ 134938 h 168"/>
              <a:gd name="T22" fmla="*/ 0 w 96"/>
              <a:gd name="T23" fmla="*/ 134938 h 168"/>
              <a:gd name="T24" fmla="*/ 0 w 96"/>
              <a:gd name="T25" fmla="*/ 134938 h 168"/>
              <a:gd name="T26" fmla="*/ 6416 w 96"/>
              <a:gd name="T27" fmla="*/ 120480 h 168"/>
              <a:gd name="T28" fmla="*/ 6416 w 96"/>
              <a:gd name="T29" fmla="*/ 120480 h 168"/>
              <a:gd name="T30" fmla="*/ 121906 w 96"/>
              <a:gd name="T31" fmla="*/ 4819 h 168"/>
              <a:gd name="T32" fmla="*/ 121906 w 96"/>
              <a:gd name="T33" fmla="*/ 4819 h 168"/>
              <a:gd name="T34" fmla="*/ 134739 w 96"/>
              <a:gd name="T35" fmla="*/ 0 h 168"/>
              <a:gd name="T36" fmla="*/ 153987 w 96"/>
              <a:gd name="T37" fmla="*/ 19277 h 168"/>
              <a:gd name="T38" fmla="*/ 147571 w 96"/>
              <a:gd name="T39" fmla="*/ 33734 h 1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6" h="168">
                <a:moveTo>
                  <a:pt x="92" y="21"/>
                </a:moveTo>
                <a:cubicBezTo>
                  <a:pt x="29" y="84"/>
                  <a:pt x="29" y="84"/>
                  <a:pt x="29" y="84"/>
                </a:cubicBezTo>
                <a:cubicBezTo>
                  <a:pt x="93" y="148"/>
                  <a:pt x="93" y="148"/>
                  <a:pt x="93" y="148"/>
                </a:cubicBezTo>
                <a:cubicBezTo>
                  <a:pt x="93" y="148"/>
                  <a:pt x="93" y="148"/>
                  <a:pt x="93" y="148"/>
                </a:cubicBezTo>
                <a:cubicBezTo>
                  <a:pt x="95" y="150"/>
                  <a:pt x="96" y="153"/>
                  <a:pt x="96" y="156"/>
                </a:cubicBezTo>
                <a:cubicBezTo>
                  <a:pt x="96" y="163"/>
                  <a:pt x="91" y="168"/>
                  <a:pt x="84" y="168"/>
                </a:cubicBezTo>
                <a:cubicBezTo>
                  <a:pt x="81" y="168"/>
                  <a:pt x="78" y="167"/>
                  <a:pt x="76" y="165"/>
                </a:cubicBezTo>
                <a:cubicBezTo>
                  <a:pt x="76" y="165"/>
                  <a:pt x="76" y="165"/>
                  <a:pt x="76" y="165"/>
                </a:cubicBezTo>
                <a:cubicBezTo>
                  <a:pt x="4" y="93"/>
                  <a:pt x="4" y="93"/>
                  <a:pt x="4" y="93"/>
                </a:cubicBezTo>
                <a:cubicBezTo>
                  <a:pt x="4" y="93"/>
                  <a:pt x="4" y="93"/>
                  <a:pt x="4" y="93"/>
                </a:cubicBezTo>
                <a:cubicBezTo>
                  <a:pt x="1" y="90"/>
                  <a:pt x="0" y="87"/>
                  <a:pt x="0" y="84"/>
                </a:cubicBezTo>
                <a:cubicBezTo>
                  <a:pt x="0" y="84"/>
                  <a:pt x="0" y="84"/>
                  <a:pt x="0" y="84"/>
                </a:cubicBezTo>
                <a:cubicBezTo>
                  <a:pt x="0" y="84"/>
                  <a:pt x="0" y="84"/>
                  <a:pt x="0" y="84"/>
                </a:cubicBezTo>
                <a:cubicBezTo>
                  <a:pt x="0" y="81"/>
                  <a:pt x="1" y="77"/>
                  <a:pt x="4" y="75"/>
                </a:cubicBezTo>
                <a:cubicBezTo>
                  <a:pt x="4" y="75"/>
                  <a:pt x="4" y="75"/>
                  <a:pt x="4" y="75"/>
                </a:cubicBezTo>
                <a:cubicBezTo>
                  <a:pt x="76" y="3"/>
                  <a:pt x="76" y="3"/>
                  <a:pt x="76" y="3"/>
                </a:cubicBezTo>
                <a:cubicBezTo>
                  <a:pt x="76" y="3"/>
                  <a:pt x="76" y="3"/>
                  <a:pt x="76" y="3"/>
                </a:cubicBezTo>
                <a:cubicBezTo>
                  <a:pt x="78" y="1"/>
                  <a:pt x="81" y="0"/>
                  <a:pt x="84" y="0"/>
                </a:cubicBezTo>
                <a:cubicBezTo>
                  <a:pt x="91" y="0"/>
                  <a:pt x="96" y="5"/>
                  <a:pt x="96" y="12"/>
                </a:cubicBezTo>
                <a:cubicBezTo>
                  <a:pt x="96" y="16"/>
                  <a:pt x="94" y="19"/>
                  <a:pt x="92" y="21"/>
                </a:cubicBezTo>
              </a:path>
            </a:pathLst>
          </a:custGeom>
          <a:solidFill>
            <a:schemeClr val="tx2">
              <a:alpha val="20000"/>
            </a:schemeClr>
          </a:solidFill>
          <a:ln>
            <a:noFill/>
          </a:ln>
        </p:spPr>
        <p:txBody>
          <a:bodyPr/>
          <a:lstStyle/>
          <a:p>
            <a:endParaRPr lang="en-US" dirty="0"/>
          </a:p>
        </p:txBody>
      </p:sp>
      <p:sp>
        <p:nvSpPr>
          <p:cNvPr id="109" name="Slide Number Placeholder 15">
            <a:extLst>
              <a:ext uri="{FF2B5EF4-FFF2-40B4-BE49-F238E27FC236}">
                <a16:creationId xmlns:a16="http://schemas.microsoft.com/office/drawing/2014/main" id="{4D25D578-8497-45DF-9FAA-A53CEBFA6356}"/>
              </a:ext>
            </a:extLst>
          </p:cNvPr>
          <p:cNvSpPr txBox="1">
            <a:spLocks/>
          </p:cNvSpPr>
          <p:nvPr/>
        </p:nvSpPr>
        <p:spPr>
          <a:xfrm>
            <a:off x="11212132" y="6325762"/>
            <a:ext cx="499171"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F4A23774-148E-47EC-80BA-512A95D80B79}" type="slidenum">
              <a:rPr lang="ar-SA" sz="1200" smtClean="0">
                <a:solidFill>
                  <a:schemeClr val="accent3">
                    <a:lumMod val="60000"/>
                    <a:lumOff val="40000"/>
                  </a:schemeClr>
                </a:solidFill>
              </a:rPr>
              <a:pPr algn="ctr"/>
              <a:t>2</a:t>
            </a:fld>
            <a:endParaRPr lang="ar-SA" sz="1200" dirty="0">
              <a:solidFill>
                <a:schemeClr val="accent3">
                  <a:lumMod val="60000"/>
                  <a:lumOff val="40000"/>
                </a:schemeClr>
              </a:solidFill>
            </a:endParaRPr>
          </a:p>
        </p:txBody>
      </p:sp>
      <p:pic>
        <p:nvPicPr>
          <p:cNvPr id="79" name="Graphic 78" descr="Arrow Clockwise curve">
            <a:hlinkClick r:id="rId5" action="ppaction://hlinksldjump"/>
            <a:extLst>
              <a:ext uri="{FF2B5EF4-FFF2-40B4-BE49-F238E27FC236}">
                <a16:creationId xmlns:a16="http://schemas.microsoft.com/office/drawing/2014/main" id="{740E8B85-E894-4239-BAD8-2503D5165EAA}"/>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0359821" y="6328117"/>
            <a:ext cx="246113" cy="246113"/>
          </a:xfrm>
          <a:prstGeom prst="rect">
            <a:avLst/>
          </a:prstGeom>
        </p:spPr>
      </p:pic>
      <p:grpSp>
        <p:nvGrpSpPr>
          <p:cNvPr id="59" name="Group 58">
            <a:extLst>
              <a:ext uri="{FF2B5EF4-FFF2-40B4-BE49-F238E27FC236}">
                <a16:creationId xmlns:a16="http://schemas.microsoft.com/office/drawing/2014/main" id="{374B5890-DA77-4000-853E-869BC9089A8A}"/>
              </a:ext>
            </a:extLst>
          </p:cNvPr>
          <p:cNvGrpSpPr/>
          <p:nvPr/>
        </p:nvGrpSpPr>
        <p:grpSpPr>
          <a:xfrm>
            <a:off x="4809894" y="3729539"/>
            <a:ext cx="2855826" cy="924647"/>
            <a:chOff x="4809894" y="2628900"/>
            <a:chExt cx="2855826" cy="1600202"/>
          </a:xfrm>
        </p:grpSpPr>
        <p:sp>
          <p:nvSpPr>
            <p:cNvPr id="60" name="Rectangle: Rounded Corners 59">
              <a:extLst>
                <a:ext uri="{FF2B5EF4-FFF2-40B4-BE49-F238E27FC236}">
                  <a16:creationId xmlns:a16="http://schemas.microsoft.com/office/drawing/2014/main" id="{2C4D3265-1957-4B48-BDE0-C25B5CD51FA3}"/>
                </a:ext>
              </a:extLst>
            </p:cNvPr>
            <p:cNvSpPr/>
            <p:nvPr/>
          </p:nvSpPr>
          <p:spPr>
            <a:xfrm>
              <a:off x="4809894" y="2628900"/>
              <a:ext cx="2855826" cy="1600202"/>
            </a:xfrm>
            <a:prstGeom prst="roundRect">
              <a:avLst>
                <a:gd name="adj" fmla="val 6873"/>
              </a:avLst>
            </a:prstGeom>
            <a:gradFill flip="none" rotWithShape="1">
              <a:gsLst>
                <a:gs pos="0">
                  <a:srgbClr val="07A6A7"/>
                </a:gs>
                <a:gs pos="84000">
                  <a:srgbClr val="0078A6"/>
                </a:gs>
              </a:gsLst>
              <a:lin ang="2700000" scaled="1"/>
              <a:tileRect/>
            </a:gradFill>
            <a:ln>
              <a:solidFill>
                <a:schemeClr val="bg1"/>
              </a:solidFill>
            </a:ln>
            <a:effectLst>
              <a:outerShdw blurRad="876300" dist="88900" dir="5400000" sx="96000" sy="96000" algn="t"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29LT Bukra Rg" panose="00000500000000000000" pitchFamily="50" charset="-78"/>
                <a:cs typeface="29LT Bukra Rg" panose="00000500000000000000" pitchFamily="50" charset="-78"/>
              </a:endParaRPr>
            </a:p>
          </p:txBody>
        </p:sp>
        <p:sp>
          <p:nvSpPr>
            <p:cNvPr id="63" name="TextBox 62">
              <a:extLst>
                <a:ext uri="{FF2B5EF4-FFF2-40B4-BE49-F238E27FC236}">
                  <a16:creationId xmlns:a16="http://schemas.microsoft.com/office/drawing/2014/main" id="{34DEE00B-6579-48E3-9E9B-E3C3D72FAA67}"/>
                </a:ext>
              </a:extLst>
            </p:cNvPr>
            <p:cNvSpPr txBox="1"/>
            <p:nvPr/>
          </p:nvSpPr>
          <p:spPr>
            <a:xfrm>
              <a:off x="4945224" y="3183415"/>
              <a:ext cx="2543747" cy="532642"/>
            </a:xfrm>
            <a:prstGeom prst="rect">
              <a:avLst/>
            </a:prstGeom>
            <a:noFill/>
          </p:spPr>
          <p:txBody>
            <a:bodyPr wrap="square" rtlCol="0">
              <a:spAutoFit/>
            </a:bodyPr>
            <a:lstStyle/>
            <a:p>
              <a:pPr algn="r" rtl="1">
                <a:defRPr/>
              </a:pPr>
              <a:r>
                <a:rPr lang="en-US" sz="1400" b="1" dirty="0">
                  <a:solidFill>
                    <a:schemeClr val="bg1"/>
                  </a:solidFill>
                  <a:ea typeface="GE Dinar One" panose="020A0503020102020204" pitchFamily="18" charset="-78"/>
                  <a:cs typeface="29LT Bukra Rg" panose="00000500000000000000" pitchFamily="50" charset="-78"/>
                </a:rPr>
                <a:t>IP Academy Achievement </a:t>
              </a:r>
            </a:p>
          </p:txBody>
        </p:sp>
      </p:grpSp>
      <p:grpSp>
        <p:nvGrpSpPr>
          <p:cNvPr id="53" name="Group 52">
            <a:extLst>
              <a:ext uri="{FF2B5EF4-FFF2-40B4-BE49-F238E27FC236}">
                <a16:creationId xmlns:a16="http://schemas.microsoft.com/office/drawing/2014/main" id="{3FC165A5-ECD9-4015-BD2E-03FF81677A95}"/>
              </a:ext>
            </a:extLst>
          </p:cNvPr>
          <p:cNvGrpSpPr/>
          <p:nvPr/>
        </p:nvGrpSpPr>
        <p:grpSpPr>
          <a:xfrm>
            <a:off x="4809894" y="2406744"/>
            <a:ext cx="2855826" cy="924647"/>
            <a:chOff x="4809894" y="2628900"/>
            <a:chExt cx="2855826" cy="1600202"/>
          </a:xfrm>
        </p:grpSpPr>
        <p:sp>
          <p:nvSpPr>
            <p:cNvPr id="54" name="Rectangle: Rounded Corners 53">
              <a:extLst>
                <a:ext uri="{FF2B5EF4-FFF2-40B4-BE49-F238E27FC236}">
                  <a16:creationId xmlns:a16="http://schemas.microsoft.com/office/drawing/2014/main" id="{24BD8B73-1F34-4A7E-9911-6C099D6A009E}"/>
                </a:ext>
              </a:extLst>
            </p:cNvPr>
            <p:cNvSpPr/>
            <p:nvPr/>
          </p:nvSpPr>
          <p:spPr>
            <a:xfrm>
              <a:off x="4809894" y="2628900"/>
              <a:ext cx="2855826" cy="1600202"/>
            </a:xfrm>
            <a:prstGeom prst="roundRect">
              <a:avLst>
                <a:gd name="adj" fmla="val 6873"/>
              </a:avLst>
            </a:prstGeom>
            <a:gradFill flip="none" rotWithShape="1">
              <a:gsLst>
                <a:gs pos="0">
                  <a:srgbClr val="07A6A7"/>
                </a:gs>
                <a:gs pos="84000">
                  <a:srgbClr val="0078A6"/>
                </a:gs>
              </a:gsLst>
              <a:lin ang="2700000" scaled="1"/>
              <a:tileRect/>
            </a:gradFill>
            <a:ln>
              <a:solidFill>
                <a:schemeClr val="bg1"/>
              </a:solidFill>
            </a:ln>
            <a:effectLst>
              <a:outerShdw blurRad="876300" dist="88900" dir="5400000" sx="96000" sy="96000" algn="t"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29LT Bukra Rg" panose="00000500000000000000" pitchFamily="50" charset="-78"/>
                <a:cs typeface="29LT Bukra Rg" panose="00000500000000000000" pitchFamily="50" charset="-78"/>
              </a:endParaRPr>
            </a:p>
          </p:txBody>
        </p:sp>
        <p:sp>
          <p:nvSpPr>
            <p:cNvPr id="57" name="TextBox 56">
              <a:extLst>
                <a:ext uri="{FF2B5EF4-FFF2-40B4-BE49-F238E27FC236}">
                  <a16:creationId xmlns:a16="http://schemas.microsoft.com/office/drawing/2014/main" id="{5BC5B2FC-2EC2-421B-B8C7-7231E600256F}"/>
                </a:ext>
              </a:extLst>
            </p:cNvPr>
            <p:cNvSpPr txBox="1"/>
            <p:nvPr/>
          </p:nvSpPr>
          <p:spPr>
            <a:xfrm>
              <a:off x="5040521" y="3190891"/>
              <a:ext cx="2543747" cy="532642"/>
            </a:xfrm>
            <a:prstGeom prst="rect">
              <a:avLst/>
            </a:prstGeom>
            <a:noFill/>
          </p:spPr>
          <p:txBody>
            <a:bodyPr wrap="square" rtlCol="0">
              <a:spAutoFit/>
            </a:bodyPr>
            <a:lstStyle/>
            <a:p>
              <a:pPr algn="r" rtl="1">
                <a:defRPr/>
              </a:pPr>
              <a:r>
                <a:rPr lang="en-US" sz="1400" b="1" dirty="0">
                  <a:solidFill>
                    <a:schemeClr val="bg1"/>
                  </a:solidFill>
                  <a:ea typeface="GE Dinar One" panose="020A0503020102020204" pitchFamily="18" charset="-78"/>
                  <a:cs typeface="29LT Bukra Rg" panose="00000500000000000000" pitchFamily="50" charset="-78"/>
                </a:rPr>
                <a:t>Support SME,s IP Education</a:t>
              </a:r>
              <a:endParaRPr lang="ar-SA" sz="1400" b="1" dirty="0">
                <a:solidFill>
                  <a:schemeClr val="bg1"/>
                </a:solidFill>
                <a:ea typeface="GE Dinar One" panose="020A0503020102020204" pitchFamily="18" charset="-78"/>
                <a:cs typeface="29LT Bukra Rg" panose="00000500000000000000" pitchFamily="50" charset="-78"/>
              </a:endParaRPr>
            </a:p>
          </p:txBody>
        </p:sp>
      </p:grpSp>
      <p:grpSp>
        <p:nvGrpSpPr>
          <p:cNvPr id="37" name="Group 36">
            <a:extLst>
              <a:ext uri="{FF2B5EF4-FFF2-40B4-BE49-F238E27FC236}">
                <a16:creationId xmlns:a16="http://schemas.microsoft.com/office/drawing/2014/main" id="{D1561E1E-9876-4260-BEA3-E0870094FCAA}"/>
              </a:ext>
            </a:extLst>
          </p:cNvPr>
          <p:cNvGrpSpPr/>
          <p:nvPr/>
        </p:nvGrpSpPr>
        <p:grpSpPr>
          <a:xfrm>
            <a:off x="4809894" y="985098"/>
            <a:ext cx="2855826" cy="924646"/>
            <a:chOff x="4809894" y="2628900"/>
            <a:chExt cx="2855826" cy="1600202"/>
          </a:xfrm>
        </p:grpSpPr>
        <p:sp>
          <p:nvSpPr>
            <p:cNvPr id="41" name="Rectangle: Rounded Corners 40">
              <a:extLst>
                <a:ext uri="{FF2B5EF4-FFF2-40B4-BE49-F238E27FC236}">
                  <a16:creationId xmlns:a16="http://schemas.microsoft.com/office/drawing/2014/main" id="{B71230EF-E9AA-4014-AF7A-4F1E597C6427}"/>
                </a:ext>
              </a:extLst>
            </p:cNvPr>
            <p:cNvSpPr/>
            <p:nvPr/>
          </p:nvSpPr>
          <p:spPr>
            <a:xfrm>
              <a:off x="4809894" y="2628900"/>
              <a:ext cx="2855826" cy="1600202"/>
            </a:xfrm>
            <a:prstGeom prst="roundRect">
              <a:avLst>
                <a:gd name="adj" fmla="val 6873"/>
              </a:avLst>
            </a:prstGeom>
            <a:gradFill flip="none" rotWithShape="1">
              <a:gsLst>
                <a:gs pos="0">
                  <a:srgbClr val="07A6A7"/>
                </a:gs>
                <a:gs pos="84000">
                  <a:srgbClr val="0078A6"/>
                </a:gs>
              </a:gsLst>
              <a:lin ang="2700000" scaled="1"/>
              <a:tileRect/>
            </a:gradFill>
            <a:ln>
              <a:solidFill>
                <a:schemeClr val="bg1"/>
              </a:solidFill>
            </a:ln>
            <a:effectLst>
              <a:outerShdw blurRad="876300" dist="88900" dir="5400000" sx="96000" sy="96000" algn="t"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29LT Bukra Rg" panose="00000500000000000000" pitchFamily="50" charset="-78"/>
                <a:cs typeface="29LT Bukra Rg" panose="00000500000000000000" pitchFamily="50" charset="-78"/>
              </a:endParaRPr>
            </a:p>
          </p:txBody>
        </p:sp>
        <p:sp>
          <p:nvSpPr>
            <p:cNvPr id="44" name="TextBox 43">
              <a:extLst>
                <a:ext uri="{FF2B5EF4-FFF2-40B4-BE49-F238E27FC236}">
                  <a16:creationId xmlns:a16="http://schemas.microsoft.com/office/drawing/2014/main" id="{9B25D1D9-C487-4AC4-A651-75661607E1B1}"/>
                </a:ext>
              </a:extLst>
            </p:cNvPr>
            <p:cNvSpPr txBox="1"/>
            <p:nvPr/>
          </p:nvSpPr>
          <p:spPr>
            <a:xfrm>
              <a:off x="5247882" y="3259680"/>
              <a:ext cx="2303374" cy="532642"/>
            </a:xfrm>
            <a:prstGeom prst="rect">
              <a:avLst/>
            </a:prstGeom>
            <a:noFill/>
          </p:spPr>
          <p:txBody>
            <a:bodyPr wrap="square" rtlCol="0">
              <a:spAutoFit/>
            </a:bodyPr>
            <a:lstStyle>
              <a:defPPr>
                <a:defRPr lang="en-US"/>
              </a:defPPr>
              <a:lvl1pPr algn="r" rtl="1">
                <a:defRPr sz="1200">
                  <a:solidFill>
                    <a:schemeClr val="bg1"/>
                  </a:solidFill>
                  <a:latin typeface="29LT Bukra Rg" panose="00000500000000000000" pitchFamily="50" charset="-78"/>
                  <a:ea typeface="GE Dinar One" panose="020A0503020102020204" pitchFamily="18" charset="-78"/>
                  <a:cs typeface="29LT Bukra Rg" panose="00000500000000000000" pitchFamily="50" charset="-78"/>
                </a:defRPr>
              </a:lvl1pPr>
            </a:lstStyle>
            <a:p>
              <a:r>
                <a:rPr lang="en-US" sz="1400" b="1" dirty="0">
                  <a:latin typeface="+mn-lt"/>
                </a:rPr>
                <a:t>introduction of IP Academy</a:t>
              </a:r>
              <a:endParaRPr lang="ar-SA" sz="1400" dirty="0">
                <a:latin typeface="+mn-lt"/>
              </a:endParaRPr>
            </a:p>
          </p:txBody>
        </p:sp>
      </p:grpSp>
      <p:grpSp>
        <p:nvGrpSpPr>
          <p:cNvPr id="34" name="Group 33">
            <a:extLst>
              <a:ext uri="{FF2B5EF4-FFF2-40B4-BE49-F238E27FC236}">
                <a16:creationId xmlns:a16="http://schemas.microsoft.com/office/drawing/2014/main" id="{D926FCE1-DB4D-4179-B198-514392687336}"/>
              </a:ext>
            </a:extLst>
          </p:cNvPr>
          <p:cNvGrpSpPr/>
          <p:nvPr/>
        </p:nvGrpSpPr>
        <p:grpSpPr>
          <a:xfrm>
            <a:off x="4809894" y="5112298"/>
            <a:ext cx="2855826" cy="924647"/>
            <a:chOff x="4809894" y="2628900"/>
            <a:chExt cx="2855826" cy="1600202"/>
          </a:xfrm>
        </p:grpSpPr>
        <p:sp>
          <p:nvSpPr>
            <p:cNvPr id="36" name="Rectangle: Rounded Corners 35">
              <a:extLst>
                <a:ext uri="{FF2B5EF4-FFF2-40B4-BE49-F238E27FC236}">
                  <a16:creationId xmlns:a16="http://schemas.microsoft.com/office/drawing/2014/main" id="{0CE0E6FC-1D87-4087-954E-EFDFEF89A40C}"/>
                </a:ext>
              </a:extLst>
            </p:cNvPr>
            <p:cNvSpPr/>
            <p:nvPr/>
          </p:nvSpPr>
          <p:spPr>
            <a:xfrm>
              <a:off x="4809894" y="2628900"/>
              <a:ext cx="2855826" cy="1600202"/>
            </a:xfrm>
            <a:prstGeom prst="roundRect">
              <a:avLst>
                <a:gd name="adj" fmla="val 6873"/>
              </a:avLst>
            </a:prstGeom>
            <a:gradFill flip="none" rotWithShape="1">
              <a:gsLst>
                <a:gs pos="0">
                  <a:srgbClr val="07A6A7"/>
                </a:gs>
                <a:gs pos="84000">
                  <a:srgbClr val="0078A6"/>
                </a:gs>
              </a:gsLst>
              <a:lin ang="2700000" scaled="1"/>
              <a:tileRect/>
            </a:gradFill>
            <a:ln>
              <a:solidFill>
                <a:schemeClr val="bg1"/>
              </a:solidFill>
            </a:ln>
            <a:effectLst>
              <a:outerShdw blurRad="876300" dist="88900" dir="5400000" sx="96000" sy="96000" algn="t"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29LT Bukra Rg" panose="00000500000000000000" pitchFamily="50" charset="-78"/>
                <a:cs typeface="29LT Bukra Rg" panose="00000500000000000000" pitchFamily="50" charset="-78"/>
              </a:endParaRPr>
            </a:p>
          </p:txBody>
        </p:sp>
        <p:sp>
          <p:nvSpPr>
            <p:cNvPr id="39" name="TextBox 38">
              <a:extLst>
                <a:ext uri="{FF2B5EF4-FFF2-40B4-BE49-F238E27FC236}">
                  <a16:creationId xmlns:a16="http://schemas.microsoft.com/office/drawing/2014/main" id="{0129D02C-90D4-46CD-B65F-1DA5E3B60AE4}"/>
                </a:ext>
              </a:extLst>
            </p:cNvPr>
            <p:cNvSpPr txBox="1"/>
            <p:nvPr/>
          </p:nvSpPr>
          <p:spPr>
            <a:xfrm>
              <a:off x="5278097" y="3131012"/>
              <a:ext cx="1932340" cy="532642"/>
            </a:xfrm>
            <a:prstGeom prst="rect">
              <a:avLst/>
            </a:prstGeom>
            <a:noFill/>
          </p:spPr>
          <p:txBody>
            <a:bodyPr wrap="square" rtlCol="0">
              <a:spAutoFit/>
            </a:bodyPr>
            <a:lstStyle/>
            <a:p>
              <a:pPr algn="r" rtl="1">
                <a:defRPr/>
              </a:pPr>
              <a:r>
                <a:rPr lang="en-US" sz="1400" b="1" dirty="0">
                  <a:solidFill>
                    <a:schemeClr val="bg1"/>
                  </a:solidFill>
                  <a:ea typeface="GE Dinar One" panose="020A0503020102020204" pitchFamily="18" charset="-78"/>
                  <a:cs typeface="29LT Bukra Rg" panose="00000500000000000000" pitchFamily="50" charset="-78"/>
                </a:rPr>
                <a:t>Customer Testimonial</a:t>
              </a:r>
              <a:endParaRPr lang="ar-SA" sz="1400" b="1" dirty="0">
                <a:solidFill>
                  <a:schemeClr val="bg1"/>
                </a:solidFill>
                <a:ea typeface="GE Dinar One" panose="020A0503020102020204" pitchFamily="18" charset="-78"/>
                <a:cs typeface="29LT Bukra Rg" panose="00000500000000000000" pitchFamily="50" charset="-78"/>
              </a:endParaRPr>
            </a:p>
          </p:txBody>
        </p:sp>
      </p:grpSp>
      <p:sp>
        <p:nvSpPr>
          <p:cNvPr id="20" name="Rectangle 19">
            <a:extLst>
              <a:ext uri="{FF2B5EF4-FFF2-40B4-BE49-F238E27FC236}">
                <a16:creationId xmlns:a16="http://schemas.microsoft.com/office/drawing/2014/main" id="{B33A6036-5821-48A2-A4BE-6548AE4443E6}"/>
              </a:ext>
            </a:extLst>
          </p:cNvPr>
          <p:cNvSpPr/>
          <p:nvPr/>
        </p:nvSpPr>
        <p:spPr>
          <a:xfrm rot="16200000">
            <a:off x="2500554" y="3020695"/>
            <a:ext cx="3735382" cy="461665"/>
          </a:xfrm>
          <a:prstGeom prst="rect">
            <a:avLst/>
          </a:prstGeom>
        </p:spPr>
        <p:txBody>
          <a:bodyPr wrap="none">
            <a:spAutoFit/>
          </a:bodyPr>
          <a:lstStyle/>
          <a:p>
            <a:pPr algn="ctr" rtl="1"/>
            <a:r>
              <a:rPr lang="en-US" sz="1200" b="1" dirty="0">
                <a:solidFill>
                  <a:srgbClr val="0078A6"/>
                </a:solidFill>
                <a:latin typeface="29LT Bukra Md" panose="00000600000000000000" pitchFamily="50" charset="-78"/>
                <a:cs typeface="29LT Bukra Md" panose="00000600000000000000" pitchFamily="50" charset="-78"/>
              </a:rPr>
              <a:t>Intellectual Property Training Institutions</a:t>
            </a:r>
            <a:br>
              <a:rPr lang="en-US" sz="1200" b="1" dirty="0">
                <a:solidFill>
                  <a:srgbClr val="0078A6"/>
                </a:solidFill>
                <a:latin typeface="29LT Bukra Md" panose="00000600000000000000" pitchFamily="50" charset="-78"/>
                <a:cs typeface="29LT Bukra Md" panose="00000600000000000000" pitchFamily="50" charset="-78"/>
              </a:rPr>
            </a:br>
            <a:endParaRPr lang="ar-SA" sz="1200" b="1" dirty="0">
              <a:solidFill>
                <a:srgbClr val="0078A6"/>
              </a:solidFill>
              <a:latin typeface="29LT Bukra Md" panose="00000600000000000000" pitchFamily="50" charset="-78"/>
              <a:cs typeface="29LT Bukra Md" panose="00000600000000000000" pitchFamily="50" charset="-78"/>
            </a:endParaRPr>
          </a:p>
        </p:txBody>
      </p:sp>
      <p:pic>
        <p:nvPicPr>
          <p:cNvPr id="575" name="Graphic 574">
            <a:extLst>
              <a:ext uri="{FF2B5EF4-FFF2-40B4-BE49-F238E27FC236}">
                <a16:creationId xmlns:a16="http://schemas.microsoft.com/office/drawing/2014/main" id="{DD377897-1100-4A4C-8A03-DA69EE5C095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4818390" y="1293403"/>
            <a:ext cx="429492" cy="304224"/>
          </a:xfrm>
          <a:prstGeom prst="rect">
            <a:avLst/>
          </a:prstGeom>
        </p:spPr>
      </p:pic>
      <p:pic>
        <p:nvPicPr>
          <p:cNvPr id="576" name="Graphic 575">
            <a:extLst>
              <a:ext uri="{FF2B5EF4-FFF2-40B4-BE49-F238E27FC236}">
                <a16:creationId xmlns:a16="http://schemas.microsoft.com/office/drawing/2014/main" id="{F181EBDA-C436-4117-A7F4-B755EDB872BF}"/>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4845730" y="2649914"/>
            <a:ext cx="444853" cy="363971"/>
          </a:xfrm>
          <a:prstGeom prst="rect">
            <a:avLst/>
          </a:prstGeom>
        </p:spPr>
      </p:pic>
      <p:pic>
        <p:nvPicPr>
          <p:cNvPr id="577" name="Graphic 576">
            <a:extLst>
              <a:ext uri="{FF2B5EF4-FFF2-40B4-BE49-F238E27FC236}">
                <a16:creationId xmlns:a16="http://schemas.microsoft.com/office/drawing/2014/main" id="{2A33C5CC-BE2B-4F61-982A-410B842FC790}"/>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5032431" y="5303342"/>
            <a:ext cx="356661" cy="505962"/>
          </a:xfrm>
          <a:prstGeom prst="rect">
            <a:avLst/>
          </a:prstGeom>
        </p:spPr>
      </p:pic>
      <p:pic>
        <p:nvPicPr>
          <p:cNvPr id="578" name="Graphic 577">
            <a:extLst>
              <a:ext uri="{FF2B5EF4-FFF2-40B4-BE49-F238E27FC236}">
                <a16:creationId xmlns:a16="http://schemas.microsoft.com/office/drawing/2014/main" id="{2BF65346-FA6B-48A0-A9B3-B2C64871CEF1}"/>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xmlns="" r:embed="rId15"/>
              </a:ext>
            </a:extLst>
          </a:blip>
          <a:stretch>
            <a:fillRect/>
          </a:stretch>
        </p:blipFill>
        <p:spPr>
          <a:xfrm>
            <a:off x="4877063" y="3982313"/>
            <a:ext cx="404863" cy="416889"/>
          </a:xfrm>
          <a:prstGeom prst="rect">
            <a:avLst/>
          </a:prstGeom>
        </p:spPr>
      </p:pic>
      <p:sp>
        <p:nvSpPr>
          <p:cNvPr id="31" name="Rectangle: Rounded Corners 30">
            <a:extLst>
              <a:ext uri="{FF2B5EF4-FFF2-40B4-BE49-F238E27FC236}">
                <a16:creationId xmlns:a16="http://schemas.microsoft.com/office/drawing/2014/main" id="{ADB9E70D-AD4B-404B-926E-B302BDDFA60A}"/>
              </a:ext>
            </a:extLst>
          </p:cNvPr>
          <p:cNvSpPr/>
          <p:nvPr/>
        </p:nvSpPr>
        <p:spPr>
          <a:xfrm>
            <a:off x="8590166" y="2576747"/>
            <a:ext cx="3015530" cy="87427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78A6"/>
                </a:solidFill>
              </a:rPr>
              <a:t>Content</a:t>
            </a:r>
          </a:p>
        </p:txBody>
      </p:sp>
      <p:pic>
        <p:nvPicPr>
          <p:cNvPr id="4" name="Picture 3">
            <a:extLst>
              <a:ext uri="{FF2B5EF4-FFF2-40B4-BE49-F238E27FC236}">
                <a16:creationId xmlns:a16="http://schemas.microsoft.com/office/drawing/2014/main" id="{467DE6EB-F7EE-48E3-93DF-DF928B4C7086}"/>
              </a:ext>
            </a:extLst>
          </p:cNvPr>
          <p:cNvPicPr>
            <a:picLocks noChangeAspect="1"/>
          </p:cNvPicPr>
          <p:nvPr/>
        </p:nvPicPr>
        <p:blipFill>
          <a:blip r:embed="rId16"/>
          <a:stretch>
            <a:fillRect/>
          </a:stretch>
        </p:blipFill>
        <p:spPr>
          <a:xfrm>
            <a:off x="8510797" y="-241861"/>
            <a:ext cx="1400972" cy="1400972"/>
          </a:xfrm>
          <a:prstGeom prst="rect">
            <a:avLst/>
          </a:prstGeom>
        </p:spPr>
      </p:pic>
      <p:pic>
        <p:nvPicPr>
          <p:cNvPr id="38" name="Picture 37" descr="Image result for wipo logo">
            <a:extLst>
              <a:ext uri="{FF2B5EF4-FFF2-40B4-BE49-F238E27FC236}">
                <a16:creationId xmlns:a16="http://schemas.microsoft.com/office/drawing/2014/main" id="{9155608F-ABCA-4A8C-9AE3-85D3D5E9A18D}"/>
              </a:ext>
            </a:extLst>
          </p:cNvPr>
          <p:cNvPicPr/>
          <p:nvPr/>
        </p:nvPicPr>
        <p:blipFill>
          <a:blip r:embed="rId17">
            <a:extLst>
              <a:ext uri="{28A0092B-C50C-407E-A947-70E740481C1C}">
                <a14:useLocalDpi xmlns:a14="http://schemas.microsoft.com/office/drawing/2010/main" val="0"/>
              </a:ext>
            </a:extLst>
          </a:blip>
          <a:srcRect/>
          <a:stretch>
            <a:fillRect/>
          </a:stretch>
        </p:blipFill>
        <p:spPr bwMode="auto">
          <a:xfrm>
            <a:off x="10987480" y="108442"/>
            <a:ext cx="1050443" cy="694542"/>
          </a:xfrm>
          <a:prstGeom prst="rect">
            <a:avLst/>
          </a:prstGeom>
          <a:noFill/>
          <a:ln>
            <a:noFill/>
          </a:ln>
        </p:spPr>
      </p:pic>
      <p:pic>
        <p:nvPicPr>
          <p:cNvPr id="30" name="Content Placeholder 9">
            <a:extLst>
              <a:ext uri="{FF2B5EF4-FFF2-40B4-BE49-F238E27FC236}">
                <a16:creationId xmlns:a16="http://schemas.microsoft.com/office/drawing/2014/main" id="{C2091A8A-91D6-4DC4-AA76-CD3FF7B04F2C}"/>
              </a:ext>
            </a:extLst>
          </p:cNvPr>
          <p:cNvPicPr>
            <a:picLocks noChangeAspect="1"/>
          </p:cNvPicPr>
          <p:nvPr/>
        </p:nvPicPr>
        <p:blipFill rotWithShape="1">
          <a:blip r:embed="rId4" cstate="screen">
            <a:alphaModFix amt="70000"/>
            <a:extLst>
              <a:ext uri="{28A0092B-C50C-407E-A947-70E740481C1C}">
                <a14:useLocalDpi xmlns:a14="http://schemas.microsoft.com/office/drawing/2010/main"/>
              </a:ext>
            </a:extLst>
          </a:blip>
          <a:srcRect l="66363"/>
          <a:stretch/>
        </p:blipFill>
        <p:spPr>
          <a:xfrm>
            <a:off x="9038" y="-13553"/>
            <a:ext cx="4081711" cy="6885106"/>
          </a:xfrm>
          <a:prstGeom prst="rect">
            <a:avLst/>
          </a:prstGeom>
        </p:spPr>
      </p:pic>
    </p:spTree>
    <p:extLst>
      <p:ext uri="{BB962C8B-B14F-4D97-AF65-F5344CB8AC3E}">
        <p14:creationId xmlns:p14="http://schemas.microsoft.com/office/powerpoint/2010/main" val="1342608334"/>
      </p:ext>
    </p:extLst>
  </p:cSld>
  <p:clrMapOvr>
    <a:masterClrMapping/>
  </p:clrMapOvr>
  <mc:AlternateContent xmlns:mc="http://schemas.openxmlformats.org/markup-compatibility/2006" xmlns:p14="http://schemas.microsoft.com/office/powerpoint/2010/main">
    <mc:Choice Requires="p14">
      <p:transition spd="slow" p14:dur="1250">
        <p:pull dir="u"/>
      </p:transition>
    </mc:Choice>
    <mc:Fallback xmlns="">
      <p:transition spd="slow">
        <p:pull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9BF39C-9313-41A5-AB7A-A45B998E4491}"/>
              </a:ext>
            </a:extLst>
          </p:cNvPr>
          <p:cNvPicPr>
            <a:picLocks noChangeAspect="1"/>
          </p:cNvPicPr>
          <p:nvPr/>
        </p:nvPicPr>
        <p:blipFill rotWithShape="1">
          <a:blip r:embed="rId2"/>
          <a:srcRect l="498" t="8139" b="7640"/>
          <a:stretch/>
        </p:blipFill>
        <p:spPr>
          <a:xfrm>
            <a:off x="0" y="0"/>
            <a:ext cx="12191999" cy="6858001"/>
          </a:xfrm>
          <a:prstGeom prst="rect">
            <a:avLst/>
          </a:prstGeom>
        </p:spPr>
      </p:pic>
      <p:pic>
        <p:nvPicPr>
          <p:cNvPr id="6" name="Content Placeholder 9">
            <a:extLst>
              <a:ext uri="{FF2B5EF4-FFF2-40B4-BE49-F238E27FC236}">
                <a16:creationId xmlns:a16="http://schemas.microsoft.com/office/drawing/2014/main" id="{73953083-F5D2-46E6-B51F-F5AB4F30B7AA}"/>
              </a:ext>
            </a:extLst>
          </p:cNvPr>
          <p:cNvPicPr>
            <a:picLocks noChangeAspect="1"/>
          </p:cNvPicPr>
          <p:nvPr/>
        </p:nvPicPr>
        <p:blipFill>
          <a:blip r:embed="rId3" cstate="screen">
            <a:alphaModFix amt="85000"/>
            <a:extLst>
              <a:ext uri="{28A0092B-C50C-407E-A947-70E740481C1C}">
                <a14:useLocalDpi xmlns:a14="http://schemas.microsoft.com/office/drawing/2010/main"/>
              </a:ext>
            </a:extLst>
          </a:blip>
          <a:stretch>
            <a:fillRect/>
          </a:stretch>
        </p:blipFill>
        <p:spPr>
          <a:xfrm>
            <a:off x="0" y="0"/>
            <a:ext cx="12192000" cy="6858001"/>
          </a:xfrm>
          <a:prstGeom prst="rect">
            <a:avLst/>
          </a:prstGeom>
        </p:spPr>
      </p:pic>
      <p:sp>
        <p:nvSpPr>
          <p:cNvPr id="10" name="TextBox 9">
            <a:extLst>
              <a:ext uri="{FF2B5EF4-FFF2-40B4-BE49-F238E27FC236}">
                <a16:creationId xmlns:a16="http://schemas.microsoft.com/office/drawing/2014/main" id="{77180C6C-96F3-4D12-8A72-D9240B4DA710}"/>
              </a:ext>
            </a:extLst>
          </p:cNvPr>
          <p:cNvSpPr txBox="1"/>
          <p:nvPr/>
        </p:nvSpPr>
        <p:spPr>
          <a:xfrm>
            <a:off x="9992825" y="5101567"/>
            <a:ext cx="1561646" cy="1446550"/>
          </a:xfrm>
          <a:prstGeom prst="rect">
            <a:avLst/>
          </a:prstGeom>
          <a:noFill/>
          <a:ln>
            <a:noFill/>
          </a:ln>
        </p:spPr>
        <p:txBody>
          <a:bodyPr wrap="none" rtlCol="1">
            <a:spAutoFit/>
          </a:bodyPr>
          <a:lstStyle/>
          <a:p>
            <a:r>
              <a:rPr lang="en-US" sz="8800" dirty="0">
                <a:ln w="19050">
                  <a:solidFill>
                    <a:schemeClr val="bg1">
                      <a:alpha val="85000"/>
                    </a:schemeClr>
                  </a:solidFill>
                </a:ln>
                <a:noFill/>
                <a:latin typeface="29LT Bukra Md" panose="00000600000000000000" pitchFamily="50" charset="-78"/>
                <a:cs typeface="29LT Bukra Md" panose="00000600000000000000" pitchFamily="50" charset="-78"/>
              </a:rPr>
              <a:t>01</a:t>
            </a:r>
            <a:endParaRPr lang="ar-SA" sz="6000" dirty="0">
              <a:ln w="19050">
                <a:solidFill>
                  <a:schemeClr val="bg1">
                    <a:alpha val="85000"/>
                  </a:schemeClr>
                </a:solidFill>
              </a:ln>
              <a:noFill/>
              <a:latin typeface="29LT Bukra Md" panose="00000600000000000000" pitchFamily="50" charset="-78"/>
              <a:cs typeface="29LT Bukra Md" panose="00000600000000000000" pitchFamily="50" charset="-78"/>
            </a:endParaRPr>
          </a:p>
        </p:txBody>
      </p:sp>
      <p:sp>
        <p:nvSpPr>
          <p:cNvPr id="12" name="TextBox 11">
            <a:extLst>
              <a:ext uri="{FF2B5EF4-FFF2-40B4-BE49-F238E27FC236}">
                <a16:creationId xmlns:a16="http://schemas.microsoft.com/office/drawing/2014/main" id="{2A2E8B06-4B5E-4A5A-9813-270579A7ACA5}"/>
              </a:ext>
            </a:extLst>
          </p:cNvPr>
          <p:cNvSpPr txBox="1"/>
          <p:nvPr/>
        </p:nvSpPr>
        <p:spPr>
          <a:xfrm>
            <a:off x="695005" y="2885160"/>
            <a:ext cx="7791297" cy="837473"/>
          </a:xfrm>
          <a:prstGeom prst="rect">
            <a:avLst/>
          </a:prstGeom>
          <a:noFill/>
        </p:spPr>
        <p:txBody>
          <a:bodyPr wrap="square">
            <a:spAutoFit/>
          </a:bodyPr>
          <a:lstStyle/>
          <a:p>
            <a:pPr rtl="1">
              <a:lnSpc>
                <a:spcPct val="150000"/>
              </a:lnSpc>
            </a:pPr>
            <a:r>
              <a:rPr lang="en-US" sz="3600" b="1" dirty="0">
                <a:solidFill>
                  <a:schemeClr val="bg1"/>
                </a:solidFill>
                <a:ea typeface="+mj-ea"/>
                <a:cs typeface="29LT Bukra Rg" panose="00000500000000000000" pitchFamily="50" charset="-78"/>
              </a:rPr>
              <a:t>Brief introduction of IP Academy</a:t>
            </a:r>
          </a:p>
        </p:txBody>
      </p:sp>
      <p:pic>
        <p:nvPicPr>
          <p:cNvPr id="7" name="Picture 7">
            <a:extLst>
              <a:ext uri="{FF2B5EF4-FFF2-40B4-BE49-F238E27FC236}">
                <a16:creationId xmlns:a16="http://schemas.microsoft.com/office/drawing/2014/main" id="{83E90B99-0E51-46CC-A7E0-F1469AA89C6C}"/>
              </a:ext>
            </a:extLst>
          </p:cNvPr>
          <p:cNvPicPr>
            <a:picLocks noChangeAspect="1"/>
          </p:cNvPicPr>
          <p:nvPr/>
        </p:nvPicPr>
        <p:blipFill rotWithShape="1">
          <a:blip r:embed="rId4"/>
          <a:srcRect l="75010" t="46270" r="7544" b="32777"/>
          <a:stretch/>
        </p:blipFill>
        <p:spPr>
          <a:xfrm>
            <a:off x="553562" y="6071774"/>
            <a:ext cx="541907" cy="650817"/>
          </a:xfrm>
          <a:prstGeom prst="rect">
            <a:avLst/>
          </a:prstGeom>
        </p:spPr>
      </p:pic>
      <p:sp>
        <p:nvSpPr>
          <p:cNvPr id="9" name="Title 1">
            <a:extLst>
              <a:ext uri="{FF2B5EF4-FFF2-40B4-BE49-F238E27FC236}">
                <a16:creationId xmlns:a16="http://schemas.microsoft.com/office/drawing/2014/main" id="{CD195C31-33AE-4B7B-90FC-588699170640}"/>
              </a:ext>
            </a:extLst>
          </p:cNvPr>
          <p:cNvSpPr txBox="1">
            <a:spLocks/>
          </p:cNvSpPr>
          <p:nvPr/>
        </p:nvSpPr>
        <p:spPr>
          <a:xfrm>
            <a:off x="973730" y="516368"/>
            <a:ext cx="5599942" cy="8679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Tree>
    <p:extLst>
      <p:ext uri="{BB962C8B-B14F-4D97-AF65-F5344CB8AC3E}">
        <p14:creationId xmlns:p14="http://schemas.microsoft.com/office/powerpoint/2010/main" val="2502604654"/>
      </p:ext>
    </p:extLst>
  </p:cSld>
  <p:clrMapOvr>
    <a:masterClrMapping/>
  </p:clrMapOvr>
  <mc:AlternateContent xmlns:mc="http://schemas.openxmlformats.org/markup-compatibility/2006" xmlns:p14="http://schemas.microsoft.com/office/powerpoint/2010/main">
    <mc:Choice Requires="p14">
      <p:transition spd="slow" p14:dur="1250">
        <p:pull dir="u"/>
      </p:transition>
    </mc:Choice>
    <mc:Fallback xmlns="">
      <p:transition spd="slow">
        <p:pull dir="u"/>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BB3262FC-846F-FDBA-F76F-4FDF82DC8701}"/>
              </a:ext>
            </a:extLst>
          </p:cNvPr>
          <p:cNvSpPr/>
          <p:nvPr/>
        </p:nvSpPr>
        <p:spPr>
          <a:xfrm>
            <a:off x="7845527" y="2800425"/>
            <a:ext cx="2415096" cy="400596"/>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14B15E46-52BD-5B3E-FB5E-216C9669AEAA}"/>
              </a:ext>
            </a:extLst>
          </p:cNvPr>
          <p:cNvSpPr/>
          <p:nvPr/>
        </p:nvSpPr>
        <p:spPr>
          <a:xfrm>
            <a:off x="2416048" y="2800425"/>
            <a:ext cx="2897632" cy="39837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5AEC8AD2-FC49-4E17-98DB-A8CA1E0D837E}"/>
              </a:ext>
            </a:extLst>
          </p:cNvPr>
          <p:cNvSpPr/>
          <p:nvPr/>
        </p:nvSpPr>
        <p:spPr>
          <a:xfrm>
            <a:off x="0" y="1000898"/>
            <a:ext cx="12192000" cy="1665960"/>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5" name="Content Placeholder 9">
            <a:extLst>
              <a:ext uri="{FF2B5EF4-FFF2-40B4-BE49-F238E27FC236}">
                <a16:creationId xmlns:a16="http://schemas.microsoft.com/office/drawing/2014/main" id="{71042C0A-2BF5-41CA-A39B-3BBE3C99562B}"/>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t="85044"/>
          <a:stretch/>
        </p:blipFill>
        <p:spPr>
          <a:xfrm>
            <a:off x="0" y="0"/>
            <a:ext cx="12192000" cy="1025685"/>
          </a:xfrm>
          <a:prstGeom prst="rect">
            <a:avLst/>
          </a:prstGeom>
        </p:spPr>
      </p:pic>
      <p:sp>
        <p:nvSpPr>
          <p:cNvPr id="256" name="Title 5">
            <a:extLst>
              <a:ext uri="{FF2B5EF4-FFF2-40B4-BE49-F238E27FC236}">
                <a16:creationId xmlns:a16="http://schemas.microsoft.com/office/drawing/2014/main" id="{D0B7DD38-BF24-4B84-BC1A-78E1B22839B4}"/>
              </a:ext>
            </a:extLst>
          </p:cNvPr>
          <p:cNvSpPr txBox="1">
            <a:spLocks/>
          </p:cNvSpPr>
          <p:nvPr/>
        </p:nvSpPr>
        <p:spPr>
          <a:xfrm>
            <a:off x="414427" y="209121"/>
            <a:ext cx="9332710" cy="582655"/>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lang="en-US" sz="2800" b="0" i="0" kern="1200" dirty="0">
                <a:solidFill>
                  <a:srgbClr val="006A9A"/>
                </a:solidFill>
                <a:latin typeface="29LT Bukra Md" panose="00000600000000000000" pitchFamily="50" charset="-78"/>
                <a:ea typeface="+mn-ea"/>
                <a:cs typeface="29LT Bukra Md" panose="00000600000000000000" pitchFamily="50" charset="-78"/>
              </a:defRPr>
            </a:lvl1pPr>
          </a:lstStyle>
          <a:p>
            <a:pPr indent="5916" algn="l" rtl="1">
              <a:lnSpc>
                <a:spcPct val="150000"/>
              </a:lnSpc>
            </a:pPr>
            <a:r>
              <a:rPr lang="en-US" sz="3200" b="1" dirty="0">
                <a:solidFill>
                  <a:schemeClr val="bg1"/>
                </a:solidFill>
                <a:latin typeface="Calibri" panose="020F0502020204030204" pitchFamily="34" charset="0"/>
                <a:ea typeface="+mj-ea"/>
                <a:cs typeface="Calibri" panose="020F0502020204030204" pitchFamily="34" charset="0"/>
              </a:rPr>
              <a:t>Establishing IP Academy</a:t>
            </a:r>
          </a:p>
        </p:txBody>
      </p:sp>
      <p:sp>
        <p:nvSpPr>
          <p:cNvPr id="17" name="Title 2">
            <a:extLst>
              <a:ext uri="{FF2B5EF4-FFF2-40B4-BE49-F238E27FC236}">
                <a16:creationId xmlns:a16="http://schemas.microsoft.com/office/drawing/2014/main" id="{7B73E342-0D69-47BA-353B-02BC60D941ED}"/>
              </a:ext>
            </a:extLst>
          </p:cNvPr>
          <p:cNvSpPr txBox="1">
            <a:spLocks/>
          </p:cNvSpPr>
          <p:nvPr/>
        </p:nvSpPr>
        <p:spPr>
          <a:xfrm>
            <a:off x="1142923" y="570490"/>
            <a:ext cx="8715165" cy="485545"/>
          </a:xfrm>
          <a:prstGeom prst="rect">
            <a:avLst/>
          </a:prstGeom>
        </p:spPr>
        <p:txBody>
          <a:bodyPr anchor="b">
            <a:normAutofit/>
          </a:bodyPr>
          <a:lstStyle>
            <a:lvl1pPr algn="l" defTabSz="914363" rtl="1" eaLnBrk="1" latinLnBrk="0" hangingPunct="1">
              <a:lnSpc>
                <a:spcPct val="90000"/>
              </a:lnSpc>
              <a:spcBef>
                <a:spcPct val="0"/>
              </a:spcBef>
              <a:buNone/>
              <a:defRPr lang="en-US" sz="2333" b="1" i="0" kern="1200" dirty="0">
                <a:solidFill>
                  <a:srgbClr val="00A19B"/>
                </a:solidFill>
                <a:latin typeface="29LT Bukra Rg" panose="00000500000000000000" pitchFamily="50" charset="-78"/>
                <a:ea typeface="+mn-ea"/>
                <a:cs typeface="29LT Bukra Rg" panose="00000500000000000000" pitchFamily="50" charset="-78"/>
              </a:defRPr>
            </a:lvl1pPr>
          </a:lstStyle>
          <a:p>
            <a:endParaRPr lang="en-US" dirty="0"/>
          </a:p>
        </p:txBody>
      </p:sp>
      <p:sp>
        <p:nvSpPr>
          <p:cNvPr id="18" name="AutoShape 4" descr="Calendar symbol - Free business icons">
            <a:extLst>
              <a:ext uri="{FF2B5EF4-FFF2-40B4-BE49-F238E27FC236}">
                <a16:creationId xmlns:a16="http://schemas.microsoft.com/office/drawing/2014/main" id="{669FFB9D-7D7D-D027-6DB6-AB0209FFFA48}"/>
              </a:ext>
            </a:extLst>
          </p:cNvPr>
          <p:cNvSpPr>
            <a:spLocks noChangeAspect="1" noChangeArrowheads="1"/>
          </p:cNvSpPr>
          <p:nvPr/>
        </p:nvSpPr>
        <p:spPr bwMode="auto">
          <a:xfrm>
            <a:off x="1406683" y="592746"/>
            <a:ext cx="254000" cy="25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en-US" sz="1500"/>
          </a:p>
        </p:txBody>
      </p:sp>
      <p:sp>
        <p:nvSpPr>
          <p:cNvPr id="19" name="Text Placeholder 6">
            <a:extLst>
              <a:ext uri="{FF2B5EF4-FFF2-40B4-BE49-F238E27FC236}">
                <a16:creationId xmlns:a16="http://schemas.microsoft.com/office/drawing/2014/main" id="{2FCE0EC4-5D90-2C1D-33F2-C3D960E0AD47}"/>
              </a:ext>
            </a:extLst>
          </p:cNvPr>
          <p:cNvSpPr txBox="1">
            <a:spLocks/>
          </p:cNvSpPr>
          <p:nvPr/>
        </p:nvSpPr>
        <p:spPr>
          <a:xfrm>
            <a:off x="3082296" y="1297859"/>
            <a:ext cx="8919203" cy="1198008"/>
          </a:xfrm>
          <a:prstGeom prst="rect">
            <a:avLst/>
          </a:prstGeom>
        </p:spPr>
        <p:txBody>
          <a:bodyPr>
            <a:normAutofit fontScale="40000" lnSpcReduction="20000"/>
          </a:bodyPr>
          <a:lstStyle>
            <a:lvl1pPr marL="0" indent="0" algn="justLow" defTabSz="914400" rtl="1" eaLnBrk="1" latinLnBrk="0" hangingPunct="1">
              <a:lnSpc>
                <a:spcPct val="100000"/>
              </a:lnSpc>
              <a:spcBef>
                <a:spcPts val="1000"/>
              </a:spcBef>
              <a:buFont typeface="+mj-lt"/>
              <a:buNone/>
              <a:defRPr sz="1500" kern="1200">
                <a:solidFill>
                  <a:schemeClr val="tx1">
                    <a:lumMod val="75000"/>
                    <a:lumOff val="25000"/>
                  </a:schemeClr>
                </a:solidFill>
                <a:latin typeface="29LT Bukra Rg" panose="00000500000000000000" pitchFamily="50" charset="-78"/>
                <a:ea typeface="+mn-ea"/>
                <a:cs typeface="29LT Bukra Rg" panose="00000500000000000000" pitchFamily="50" charset="-78"/>
              </a:defRPr>
            </a:lvl1pPr>
            <a:lvl2pPr marL="457182"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63"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45"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27"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909"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09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272"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454"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50000"/>
              </a:lnSpc>
            </a:pPr>
            <a:r>
              <a:rPr lang="en-US" sz="5000" dirty="0">
                <a:solidFill>
                  <a:srgbClr val="006A99"/>
                </a:solidFill>
                <a:latin typeface="Calibri" panose="020F0502020204030204" pitchFamily="34" charset="0"/>
                <a:cs typeface="Calibri" panose="020F0502020204030204" pitchFamily="34" charset="0"/>
              </a:rPr>
              <a:t>Saudi Authority For Intellectual Property and WIPO singed an memorandum of cooperation to establish a specialized IP Academy in Saudi Arabia Oct 2nd,  2019.</a:t>
            </a:r>
          </a:p>
          <a:p>
            <a:pPr algn="l">
              <a:lnSpc>
                <a:spcPct val="150000"/>
              </a:lnSpc>
            </a:pPr>
            <a:endParaRPr lang="en-US" sz="1200" b="1" dirty="0">
              <a:solidFill>
                <a:srgbClr val="006E63"/>
              </a:solidFill>
              <a:latin typeface="Calibri" panose="020F0502020204030204" pitchFamily="34" charset="0"/>
              <a:cs typeface="Calibri" panose="020F0502020204030204" pitchFamily="34" charset="0"/>
            </a:endParaRPr>
          </a:p>
          <a:p>
            <a:pPr algn="l"/>
            <a:endParaRPr lang="en-US" sz="833" b="1" dirty="0">
              <a:solidFill>
                <a:srgbClr val="006E63"/>
              </a:solidFill>
              <a:latin typeface="Calibri" panose="020F0502020204030204" pitchFamily="34" charset="0"/>
              <a:cs typeface="Calibri" panose="020F0502020204030204" pitchFamily="34" charset="0"/>
            </a:endParaRPr>
          </a:p>
          <a:p>
            <a:pPr algn="l"/>
            <a:endParaRPr lang="en-US" sz="1833" b="1" dirty="0">
              <a:solidFill>
                <a:srgbClr val="006E63"/>
              </a:solidFill>
              <a:latin typeface="Calibri" panose="020F0502020204030204" pitchFamily="34" charset="0"/>
              <a:cs typeface="Calibri" panose="020F0502020204030204" pitchFamily="34" charset="0"/>
            </a:endParaRPr>
          </a:p>
        </p:txBody>
      </p:sp>
      <p:pic>
        <p:nvPicPr>
          <p:cNvPr id="20" name="Picture 2" descr="https://www.saip.gov.sa/wp-content/uploads/2019/10/AG5I1438-copy.jpg">
            <a:extLst>
              <a:ext uri="{FF2B5EF4-FFF2-40B4-BE49-F238E27FC236}">
                <a16:creationId xmlns:a16="http://schemas.microsoft.com/office/drawing/2014/main" id="{E772C099-F6F8-88BF-A536-0E47D71A2D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1" y="1055868"/>
            <a:ext cx="2450062" cy="1609077"/>
          </a:xfrm>
          <a:prstGeom prst="roundRect">
            <a:avLst>
              <a:gd name="adj" fmla="val 8594"/>
            </a:avLst>
          </a:prstGeom>
          <a:solidFill>
            <a:srgbClr val="FFFFFF">
              <a:shade val="85000"/>
            </a:srgbClr>
          </a:solidFill>
          <a:ln>
            <a:noFill/>
          </a:ln>
          <a:effectLst/>
        </p:spPr>
      </p:pic>
      <p:pic>
        <p:nvPicPr>
          <p:cNvPr id="21" name="Picture 20">
            <a:extLst>
              <a:ext uri="{FF2B5EF4-FFF2-40B4-BE49-F238E27FC236}">
                <a16:creationId xmlns:a16="http://schemas.microsoft.com/office/drawing/2014/main" id="{F27DEC21-FA66-C1F9-F693-ED8272C92D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8080" y="3745523"/>
            <a:ext cx="4796025" cy="2962929"/>
          </a:xfrm>
          <a:prstGeom prst="rect">
            <a:avLst/>
          </a:prstGeom>
        </p:spPr>
      </p:pic>
      <p:sp>
        <p:nvSpPr>
          <p:cNvPr id="22" name="Title 2">
            <a:extLst>
              <a:ext uri="{FF2B5EF4-FFF2-40B4-BE49-F238E27FC236}">
                <a16:creationId xmlns:a16="http://schemas.microsoft.com/office/drawing/2014/main" id="{ED1BACBB-3EFE-6614-3B33-260AC9C103A2}"/>
              </a:ext>
            </a:extLst>
          </p:cNvPr>
          <p:cNvSpPr txBox="1">
            <a:spLocks/>
          </p:cNvSpPr>
          <p:nvPr/>
        </p:nvSpPr>
        <p:spPr>
          <a:xfrm>
            <a:off x="8123731" y="2752119"/>
            <a:ext cx="2000840" cy="4855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ar-SA" sz="2333" b="1" i="0" kern="1200" smtClean="0">
                <a:solidFill>
                  <a:srgbClr val="006A9A"/>
                </a:solidFill>
                <a:latin typeface="29LT Bukra Bold" panose="000B0903020204020204" pitchFamily="34" charset="-78"/>
                <a:ea typeface="+mn-ea"/>
                <a:cs typeface="29LT Bukra Bold" panose="000B0903020204020204" pitchFamily="34" charset="-78"/>
              </a:defRPr>
            </a:lvl1pPr>
          </a:lstStyle>
          <a:p>
            <a:r>
              <a:rPr lang="en-US" sz="2000" dirty="0">
                <a:solidFill>
                  <a:srgbClr val="006A99"/>
                </a:solidFill>
                <a:latin typeface="Calibri" panose="020F0502020204030204" pitchFamily="34" charset="0"/>
                <a:cs typeface="Calibri" panose="020F0502020204030204" pitchFamily="34" charset="0"/>
              </a:rPr>
              <a:t>Current Partners</a:t>
            </a:r>
          </a:p>
        </p:txBody>
      </p:sp>
      <p:sp>
        <p:nvSpPr>
          <p:cNvPr id="24" name="Rectangle 23">
            <a:extLst>
              <a:ext uri="{FF2B5EF4-FFF2-40B4-BE49-F238E27FC236}">
                <a16:creationId xmlns:a16="http://schemas.microsoft.com/office/drawing/2014/main" id="{8A58AD71-9EFF-F122-9D49-152C9DB75B6E}"/>
              </a:ext>
            </a:extLst>
          </p:cNvPr>
          <p:cNvSpPr/>
          <p:nvPr/>
        </p:nvSpPr>
        <p:spPr>
          <a:xfrm>
            <a:off x="2579878" y="2800425"/>
            <a:ext cx="2660857" cy="400110"/>
          </a:xfrm>
          <a:prstGeom prst="rect">
            <a:avLst/>
          </a:prstGeom>
        </p:spPr>
        <p:txBody>
          <a:bodyPr wrap="none">
            <a:spAutoFit/>
          </a:bodyPr>
          <a:lstStyle/>
          <a:p>
            <a:r>
              <a:rPr lang="en-US" sz="2000" b="1" dirty="0">
                <a:solidFill>
                  <a:srgbClr val="006A99"/>
                </a:solidFill>
                <a:latin typeface="Calibri" panose="020F0502020204030204" pitchFamily="34" charset="0"/>
                <a:cs typeface="Calibri" panose="020F0502020204030204" pitchFamily="34" charset="0"/>
              </a:rPr>
              <a:t>IP Academy Objectives</a:t>
            </a:r>
            <a:r>
              <a:rPr lang="ar-SA" sz="2000" b="1" dirty="0">
                <a:solidFill>
                  <a:srgbClr val="006A99"/>
                </a:solidFill>
                <a:latin typeface="Calibri" panose="020F0502020204030204" pitchFamily="34" charset="0"/>
                <a:cs typeface="Calibri" panose="020F0502020204030204" pitchFamily="34" charset="0"/>
              </a:rPr>
              <a:t> </a:t>
            </a:r>
            <a:endParaRPr lang="en-US" sz="2000" dirty="0">
              <a:solidFill>
                <a:srgbClr val="006A99"/>
              </a:solidFill>
              <a:latin typeface="Calibri" panose="020F0502020204030204" pitchFamily="34" charset="0"/>
              <a:cs typeface="Calibri" panose="020F0502020204030204" pitchFamily="34" charset="0"/>
            </a:endParaRPr>
          </a:p>
        </p:txBody>
      </p:sp>
      <p:sp>
        <p:nvSpPr>
          <p:cNvPr id="15" name="Text Placeholder 6">
            <a:extLst>
              <a:ext uri="{FF2B5EF4-FFF2-40B4-BE49-F238E27FC236}">
                <a16:creationId xmlns:a16="http://schemas.microsoft.com/office/drawing/2014/main" id="{B0E61556-30F5-464C-995A-010B85AEC8B5}"/>
              </a:ext>
            </a:extLst>
          </p:cNvPr>
          <p:cNvSpPr txBox="1">
            <a:spLocks/>
          </p:cNvSpPr>
          <p:nvPr/>
        </p:nvSpPr>
        <p:spPr>
          <a:xfrm>
            <a:off x="645773" y="3659205"/>
            <a:ext cx="4547159" cy="2142927"/>
          </a:xfrm>
          <a:prstGeom prst="rect">
            <a:avLst/>
          </a:prstGeom>
        </p:spPr>
        <p:txBody>
          <a:bodyPr>
            <a:normAutofit fontScale="25000" lnSpcReduction="20000"/>
          </a:bodyPr>
          <a:lstStyle>
            <a:lvl1pPr marL="0" indent="0" algn="justLow" defTabSz="914400" rtl="1" eaLnBrk="1" latinLnBrk="0" hangingPunct="1">
              <a:lnSpc>
                <a:spcPct val="100000"/>
              </a:lnSpc>
              <a:spcBef>
                <a:spcPts val="1000"/>
              </a:spcBef>
              <a:buFont typeface="+mj-lt"/>
              <a:buNone/>
              <a:defRPr sz="1500" kern="1200">
                <a:solidFill>
                  <a:schemeClr val="tx1">
                    <a:lumMod val="75000"/>
                    <a:lumOff val="25000"/>
                  </a:schemeClr>
                </a:solidFill>
                <a:latin typeface="29LT Bukra Rg" panose="00000500000000000000" pitchFamily="50" charset="-78"/>
                <a:ea typeface="+mn-ea"/>
                <a:cs typeface="29LT Bukra Rg" panose="00000500000000000000" pitchFamily="50" charset="-78"/>
              </a:defRPr>
            </a:lvl1pPr>
            <a:lvl2pPr marL="457182"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63"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45"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27"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909"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09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272"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454"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914400" indent="-914400" algn="l" rtl="0">
              <a:lnSpc>
                <a:spcPct val="150000"/>
              </a:lnSpc>
              <a:buFont typeface="+mj-lt"/>
              <a:buAutoNum type="arabicPeriod"/>
            </a:pPr>
            <a:r>
              <a:rPr lang="en-US" sz="8000" dirty="0">
                <a:solidFill>
                  <a:srgbClr val="006A99"/>
                </a:solidFill>
                <a:latin typeface="Calibri" panose="020F0502020204030204" pitchFamily="34" charset="0"/>
                <a:cs typeface="Calibri" panose="020F0502020204030204" pitchFamily="34" charset="0"/>
              </a:rPr>
              <a:t>Building IP capacity on KSA.</a:t>
            </a:r>
          </a:p>
          <a:p>
            <a:pPr marL="914400" indent="-914400" algn="l" rtl="0">
              <a:lnSpc>
                <a:spcPct val="150000"/>
              </a:lnSpc>
              <a:buFont typeface="+mj-lt"/>
              <a:buAutoNum type="arabicPeriod"/>
            </a:pPr>
            <a:r>
              <a:rPr lang="en-US" sz="8000" dirty="0">
                <a:solidFill>
                  <a:srgbClr val="006A99"/>
                </a:solidFill>
                <a:latin typeface="Calibri" panose="020F0502020204030204" pitchFamily="34" charset="0"/>
                <a:cs typeface="Calibri" panose="020F0502020204030204" pitchFamily="34" charset="0"/>
              </a:rPr>
              <a:t>Raising awareness on IP.</a:t>
            </a:r>
          </a:p>
          <a:p>
            <a:pPr marL="914400" indent="-914400" algn="l" rtl="0">
              <a:lnSpc>
                <a:spcPct val="150000"/>
              </a:lnSpc>
              <a:buFont typeface="+mj-lt"/>
              <a:buAutoNum type="arabicPeriod"/>
            </a:pPr>
            <a:r>
              <a:rPr lang="en-US" sz="8000" dirty="0">
                <a:solidFill>
                  <a:srgbClr val="006A99"/>
                </a:solidFill>
                <a:latin typeface="Calibri" panose="020F0502020204030204" pitchFamily="34" charset="0"/>
                <a:cs typeface="Calibri" panose="020F0502020204030204" pitchFamily="34" charset="0"/>
              </a:rPr>
              <a:t>Cooperating with general and privet sector in IP.</a:t>
            </a:r>
          </a:p>
          <a:p>
            <a:pPr marL="914400" indent="-914400" algn="l" rtl="0">
              <a:lnSpc>
                <a:spcPct val="150000"/>
              </a:lnSpc>
              <a:buFont typeface="+mj-lt"/>
              <a:buAutoNum type="arabicPeriod"/>
            </a:pPr>
            <a:endParaRPr lang="en-US" sz="5000" dirty="0">
              <a:solidFill>
                <a:srgbClr val="006A99"/>
              </a:solidFill>
              <a:latin typeface="Calibri" panose="020F0502020204030204" pitchFamily="34" charset="0"/>
              <a:cs typeface="Calibri" panose="020F0502020204030204" pitchFamily="34" charset="0"/>
            </a:endParaRPr>
          </a:p>
          <a:p>
            <a:pPr algn="l">
              <a:lnSpc>
                <a:spcPct val="150000"/>
              </a:lnSpc>
            </a:pPr>
            <a:endParaRPr lang="en-US" sz="1200" b="1" dirty="0">
              <a:solidFill>
                <a:srgbClr val="006E63"/>
              </a:solidFill>
              <a:latin typeface="Calibri" panose="020F0502020204030204" pitchFamily="34" charset="0"/>
              <a:cs typeface="Calibri" panose="020F0502020204030204" pitchFamily="34" charset="0"/>
            </a:endParaRPr>
          </a:p>
          <a:p>
            <a:pPr algn="l"/>
            <a:endParaRPr lang="en-US" sz="833" b="1" dirty="0">
              <a:solidFill>
                <a:srgbClr val="006E63"/>
              </a:solidFill>
              <a:latin typeface="Calibri" panose="020F0502020204030204" pitchFamily="34" charset="0"/>
              <a:cs typeface="Calibri" panose="020F0502020204030204" pitchFamily="34" charset="0"/>
            </a:endParaRPr>
          </a:p>
          <a:p>
            <a:pPr algn="l"/>
            <a:endParaRPr lang="en-US" sz="1833" b="1" dirty="0">
              <a:solidFill>
                <a:srgbClr val="006E63"/>
              </a:solidFill>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2F002F3D-0DB2-46EF-8ABD-33449C08321A}"/>
              </a:ext>
            </a:extLst>
          </p:cNvPr>
          <p:cNvCxnSpPr/>
          <p:nvPr/>
        </p:nvCxnSpPr>
        <p:spPr>
          <a:xfrm>
            <a:off x="6096000" y="2954215"/>
            <a:ext cx="0" cy="375423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7039974"/>
      </p:ext>
    </p:extLst>
  </p:cSld>
  <p:clrMapOvr>
    <a:masterClrMapping/>
  </p:clrMapOvr>
  <mc:AlternateContent xmlns:mc="http://schemas.openxmlformats.org/markup-compatibility/2006" xmlns:p14="http://schemas.microsoft.com/office/powerpoint/2010/main">
    <mc:Choice Requires="p14">
      <p:transition spd="slow" p14:dur="1250">
        <p:pull dir="u"/>
      </p:transition>
    </mc:Choice>
    <mc:Fallback xmlns="">
      <p:transition spd="slow">
        <p:pull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7141E2-D962-426B-9A48-08816D595166}"/>
              </a:ext>
            </a:extLst>
          </p:cNvPr>
          <p:cNvSpPr>
            <a:spLocks noGrp="1"/>
          </p:cNvSpPr>
          <p:nvPr>
            <p:ph type="title"/>
          </p:nvPr>
        </p:nvSpPr>
        <p:spPr/>
        <p:txBody>
          <a:bodyPr/>
          <a:lstStyle/>
          <a:p>
            <a:endParaRPr lang="ar-SA"/>
          </a:p>
        </p:txBody>
      </p:sp>
      <p:pic>
        <p:nvPicPr>
          <p:cNvPr id="255" name="Content Placeholder 9">
            <a:extLst>
              <a:ext uri="{FF2B5EF4-FFF2-40B4-BE49-F238E27FC236}">
                <a16:creationId xmlns:a16="http://schemas.microsoft.com/office/drawing/2014/main" id="{71042C0A-2BF5-41CA-A39B-3BBE3C99562B}"/>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t="85044"/>
          <a:stretch/>
        </p:blipFill>
        <p:spPr>
          <a:xfrm>
            <a:off x="0" y="0"/>
            <a:ext cx="12192000" cy="1025685"/>
          </a:xfrm>
          <a:prstGeom prst="rect">
            <a:avLst/>
          </a:prstGeom>
        </p:spPr>
      </p:pic>
      <p:sp>
        <p:nvSpPr>
          <p:cNvPr id="256" name="Title 5">
            <a:extLst>
              <a:ext uri="{FF2B5EF4-FFF2-40B4-BE49-F238E27FC236}">
                <a16:creationId xmlns:a16="http://schemas.microsoft.com/office/drawing/2014/main" id="{D0B7DD38-BF24-4B84-BC1A-78E1B22839B4}"/>
              </a:ext>
            </a:extLst>
          </p:cNvPr>
          <p:cNvSpPr txBox="1">
            <a:spLocks/>
          </p:cNvSpPr>
          <p:nvPr/>
        </p:nvSpPr>
        <p:spPr>
          <a:xfrm>
            <a:off x="414427" y="209121"/>
            <a:ext cx="9332710" cy="582655"/>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lang="en-US" sz="2800" b="0" i="0" kern="1200" dirty="0">
                <a:solidFill>
                  <a:srgbClr val="006A9A"/>
                </a:solidFill>
                <a:latin typeface="29LT Bukra Md" panose="00000600000000000000" pitchFamily="50" charset="-78"/>
                <a:ea typeface="+mn-ea"/>
                <a:cs typeface="29LT Bukra Md" panose="00000600000000000000" pitchFamily="50" charset="-78"/>
              </a:defRPr>
            </a:lvl1pPr>
          </a:lstStyle>
          <a:p>
            <a:pPr indent="5916" algn="l" rtl="1">
              <a:lnSpc>
                <a:spcPct val="150000"/>
              </a:lnSpc>
            </a:pPr>
            <a:r>
              <a:rPr lang="en-GB" sz="3200" b="1" dirty="0">
                <a:solidFill>
                  <a:schemeClr val="bg1"/>
                </a:solidFill>
                <a:latin typeface="Calibri" panose="020F0502020204030204" pitchFamily="34" charset="0"/>
                <a:ea typeface="+mj-ea"/>
                <a:cs typeface="Calibri" panose="020F0502020204030204" pitchFamily="34" charset="0"/>
              </a:rPr>
              <a:t>IP Academy Major Projects and initiatives</a:t>
            </a:r>
            <a:endParaRPr lang="en-US" sz="3200" b="1" dirty="0">
              <a:solidFill>
                <a:schemeClr val="bg1"/>
              </a:solidFill>
              <a:latin typeface="Calibri" panose="020F0502020204030204" pitchFamily="34" charset="0"/>
              <a:ea typeface="+mj-ea"/>
              <a:cs typeface="Calibri" panose="020F0502020204030204" pitchFamily="34" charset="0"/>
            </a:endParaRPr>
          </a:p>
        </p:txBody>
      </p:sp>
      <p:grpSp>
        <p:nvGrpSpPr>
          <p:cNvPr id="17" name="Group 16">
            <a:extLst>
              <a:ext uri="{FF2B5EF4-FFF2-40B4-BE49-F238E27FC236}">
                <a16:creationId xmlns:a16="http://schemas.microsoft.com/office/drawing/2014/main" id="{87692CD6-A057-164F-B860-C4CE1FF38EF9}"/>
              </a:ext>
            </a:extLst>
          </p:cNvPr>
          <p:cNvGrpSpPr/>
          <p:nvPr/>
        </p:nvGrpSpPr>
        <p:grpSpPr>
          <a:xfrm>
            <a:off x="2650133" y="2060473"/>
            <a:ext cx="2098784" cy="1468645"/>
            <a:chOff x="9760339" y="2118830"/>
            <a:chExt cx="1889760" cy="2548544"/>
          </a:xfrm>
        </p:grpSpPr>
        <p:sp>
          <p:nvSpPr>
            <p:cNvPr id="18" name="Rectangle 17">
              <a:extLst>
                <a:ext uri="{FF2B5EF4-FFF2-40B4-BE49-F238E27FC236}">
                  <a16:creationId xmlns:a16="http://schemas.microsoft.com/office/drawing/2014/main" id="{733E5C8B-B2D7-7998-83AD-4064106E58E3}"/>
                </a:ext>
              </a:extLst>
            </p:cNvPr>
            <p:cNvSpPr/>
            <p:nvPr/>
          </p:nvSpPr>
          <p:spPr>
            <a:xfrm>
              <a:off x="9760339" y="2118830"/>
              <a:ext cx="1889760" cy="1443272"/>
            </a:xfrm>
            <a:prstGeom prst="rect">
              <a:avLst/>
            </a:prstGeom>
            <a:blipFill>
              <a:blip r:embed="rId4" cstate="screen">
                <a:extLst>
                  <a:ext uri="{28A0092B-C50C-407E-A947-70E740481C1C}">
                    <a14:useLocalDpi xmlns:a14="http://schemas.microsoft.com/office/drawing/2010/main"/>
                  </a:ext>
                </a:extLst>
              </a:blip>
              <a:stretch>
                <a:fillRect b="35440"/>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rtl="1"/>
              <a:endParaRPr lang="ar-EG" sz="1167" dirty="0">
                <a:solidFill>
                  <a:schemeClr val="bg1"/>
                </a:solidFill>
                <a:latin typeface="29LT Bukra Rg" panose="00000500000000000000" pitchFamily="50" charset="-78"/>
                <a:cs typeface="29LT Bukra Rg" panose="00000500000000000000" pitchFamily="50" charset="-78"/>
              </a:endParaRPr>
            </a:p>
          </p:txBody>
        </p:sp>
        <p:sp>
          <p:nvSpPr>
            <p:cNvPr id="19" name="Rectangle 18">
              <a:extLst>
                <a:ext uri="{FF2B5EF4-FFF2-40B4-BE49-F238E27FC236}">
                  <a16:creationId xmlns:a16="http://schemas.microsoft.com/office/drawing/2014/main" id="{0924DF11-44F0-F9A2-E13D-10B67AB0EA77}"/>
                </a:ext>
              </a:extLst>
            </p:cNvPr>
            <p:cNvSpPr/>
            <p:nvPr/>
          </p:nvSpPr>
          <p:spPr>
            <a:xfrm>
              <a:off x="9760339" y="2952955"/>
              <a:ext cx="1889760" cy="1714419"/>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rtl="1"/>
              <a:endParaRPr lang="ar-EG" sz="1167" dirty="0">
                <a:solidFill>
                  <a:schemeClr val="bg1"/>
                </a:solidFill>
                <a:latin typeface="29LT Bukra Rg" panose="00000500000000000000" pitchFamily="50" charset="-78"/>
                <a:cs typeface="29LT Bukra Rg" panose="00000500000000000000" pitchFamily="50" charset="-78"/>
              </a:endParaRPr>
            </a:p>
          </p:txBody>
        </p:sp>
        <p:sp>
          <p:nvSpPr>
            <p:cNvPr id="20" name="TextBox 19">
              <a:extLst>
                <a:ext uri="{FF2B5EF4-FFF2-40B4-BE49-F238E27FC236}">
                  <a16:creationId xmlns:a16="http://schemas.microsoft.com/office/drawing/2014/main" id="{53BBD3A5-62D4-B579-358E-E4343B079F3E}"/>
                </a:ext>
              </a:extLst>
            </p:cNvPr>
            <p:cNvSpPr txBox="1"/>
            <p:nvPr/>
          </p:nvSpPr>
          <p:spPr>
            <a:xfrm>
              <a:off x="9831260" y="3120329"/>
              <a:ext cx="1769310" cy="1379276"/>
            </a:xfrm>
            <a:prstGeom prst="rect">
              <a:avLst/>
            </a:prstGeom>
            <a:noFill/>
          </p:spPr>
          <p:txBody>
            <a:bodyPr wrap="square">
              <a:spAutoFit/>
            </a:bodyPr>
            <a:lstStyle/>
            <a:p>
              <a:pPr algn="ctr">
                <a:lnSpc>
                  <a:spcPts val="1800"/>
                </a:lnSpc>
              </a:pPr>
              <a:r>
                <a:rPr lang="en-US" sz="2000" dirty="0">
                  <a:solidFill>
                    <a:srgbClr val="006A99"/>
                  </a:solidFill>
                  <a:latin typeface="Calibri" panose="020F0502020204030204" pitchFamily="34" charset="0"/>
                  <a:cs typeface="Calibri" panose="020F0502020204030204" pitchFamily="34" charset="0"/>
                </a:rPr>
                <a:t>Training IP trainers with WIPO</a:t>
              </a:r>
              <a:endParaRPr lang="ar-SA" sz="2000" dirty="0">
                <a:solidFill>
                  <a:srgbClr val="006A99"/>
                </a:solidFill>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9A74F063-DF3B-9973-F217-361EEEE81160}"/>
              </a:ext>
            </a:extLst>
          </p:cNvPr>
          <p:cNvGrpSpPr/>
          <p:nvPr/>
        </p:nvGrpSpPr>
        <p:grpSpPr>
          <a:xfrm>
            <a:off x="5022667" y="2071229"/>
            <a:ext cx="2098786" cy="1456330"/>
            <a:chOff x="9760338" y="2118830"/>
            <a:chExt cx="1889761" cy="2548544"/>
          </a:xfrm>
        </p:grpSpPr>
        <p:sp>
          <p:nvSpPr>
            <p:cNvPr id="22" name="Rectangle 21">
              <a:extLst>
                <a:ext uri="{FF2B5EF4-FFF2-40B4-BE49-F238E27FC236}">
                  <a16:creationId xmlns:a16="http://schemas.microsoft.com/office/drawing/2014/main" id="{933C3BAD-F8DD-A537-0134-FF53B2FD40BA}"/>
                </a:ext>
              </a:extLst>
            </p:cNvPr>
            <p:cNvSpPr/>
            <p:nvPr/>
          </p:nvSpPr>
          <p:spPr>
            <a:xfrm>
              <a:off x="9760338" y="2118830"/>
              <a:ext cx="1889760" cy="1443272"/>
            </a:xfrm>
            <a:prstGeom prst="rect">
              <a:avLst/>
            </a:prstGeom>
            <a:blipFill>
              <a:blip r:embed="rId5" cstate="screen">
                <a:extLst>
                  <a:ext uri="{28A0092B-C50C-407E-A947-70E740481C1C}">
                    <a14:useLocalDpi xmlns:a14="http://schemas.microsoft.com/office/drawing/2010/main"/>
                  </a:ext>
                </a:extLst>
              </a:blip>
              <a:stretch>
                <a:fillRect b="35440"/>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rtl="1"/>
              <a:endParaRPr lang="ar-EG" sz="1167" dirty="0">
                <a:solidFill>
                  <a:schemeClr val="bg1"/>
                </a:solidFill>
                <a:latin typeface="29LT Bukra Rg" panose="00000500000000000000" pitchFamily="50" charset="-78"/>
                <a:cs typeface="29LT Bukra Rg" panose="00000500000000000000" pitchFamily="50" charset="-78"/>
              </a:endParaRPr>
            </a:p>
          </p:txBody>
        </p:sp>
        <p:sp>
          <p:nvSpPr>
            <p:cNvPr id="23" name="Rectangle 22">
              <a:extLst>
                <a:ext uri="{FF2B5EF4-FFF2-40B4-BE49-F238E27FC236}">
                  <a16:creationId xmlns:a16="http://schemas.microsoft.com/office/drawing/2014/main" id="{62F15A8F-64D6-BA1C-0BB4-B294091704B3}"/>
                </a:ext>
              </a:extLst>
            </p:cNvPr>
            <p:cNvSpPr/>
            <p:nvPr/>
          </p:nvSpPr>
          <p:spPr>
            <a:xfrm>
              <a:off x="9760339" y="2952956"/>
              <a:ext cx="1889760" cy="1714418"/>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rtl="1"/>
              <a:endParaRPr lang="ar-EG" sz="1167" dirty="0">
                <a:solidFill>
                  <a:schemeClr val="bg1"/>
                </a:solidFill>
                <a:latin typeface="29LT Bukra Rg" panose="00000500000000000000" pitchFamily="50" charset="-78"/>
                <a:cs typeface="29LT Bukra Rg" panose="00000500000000000000" pitchFamily="50" charset="-78"/>
              </a:endParaRPr>
            </a:p>
          </p:txBody>
        </p:sp>
        <p:sp>
          <p:nvSpPr>
            <p:cNvPr id="24" name="TextBox 23">
              <a:extLst>
                <a:ext uri="{FF2B5EF4-FFF2-40B4-BE49-F238E27FC236}">
                  <a16:creationId xmlns:a16="http://schemas.microsoft.com/office/drawing/2014/main" id="{FCEBFEA0-DFD4-926F-6D53-B707701D43E4}"/>
                </a:ext>
              </a:extLst>
            </p:cNvPr>
            <p:cNvSpPr txBox="1"/>
            <p:nvPr/>
          </p:nvSpPr>
          <p:spPr>
            <a:xfrm>
              <a:off x="9831260" y="3120330"/>
              <a:ext cx="1769310" cy="1390940"/>
            </a:xfrm>
            <a:prstGeom prst="rect">
              <a:avLst/>
            </a:prstGeom>
            <a:noFill/>
          </p:spPr>
          <p:txBody>
            <a:bodyPr wrap="square">
              <a:spAutoFit/>
            </a:bodyPr>
            <a:lstStyle/>
            <a:p>
              <a:pPr algn="ctr">
                <a:lnSpc>
                  <a:spcPts val="1800"/>
                </a:lnSpc>
              </a:pPr>
              <a:r>
                <a:rPr lang="en-US" sz="2000" dirty="0">
                  <a:solidFill>
                    <a:srgbClr val="006A99"/>
                  </a:solidFill>
                  <a:latin typeface="Calibri" panose="020F0502020204030204" pitchFamily="34" charset="0"/>
                  <a:cs typeface="Calibri" panose="020F0502020204030204" pitchFamily="34" charset="0"/>
                </a:rPr>
                <a:t>IP Master degree with WIPO
</a:t>
              </a:r>
              <a:endParaRPr lang="ar-SA" sz="2000" dirty="0">
                <a:solidFill>
                  <a:srgbClr val="006A99"/>
                </a:solidFill>
                <a:latin typeface="Calibri" panose="020F0502020204030204" pitchFamily="34" charset="0"/>
                <a:cs typeface="Calibri" panose="020F0502020204030204" pitchFamily="34" charset="0"/>
              </a:endParaRPr>
            </a:p>
          </p:txBody>
        </p:sp>
      </p:grpSp>
      <p:grpSp>
        <p:nvGrpSpPr>
          <p:cNvPr id="25" name="Group 24">
            <a:extLst>
              <a:ext uri="{FF2B5EF4-FFF2-40B4-BE49-F238E27FC236}">
                <a16:creationId xmlns:a16="http://schemas.microsoft.com/office/drawing/2014/main" id="{6B275170-0295-D219-E792-712BC7FCA366}"/>
              </a:ext>
            </a:extLst>
          </p:cNvPr>
          <p:cNvGrpSpPr/>
          <p:nvPr/>
        </p:nvGrpSpPr>
        <p:grpSpPr>
          <a:xfrm>
            <a:off x="9757480" y="2582419"/>
            <a:ext cx="2098784" cy="937447"/>
            <a:chOff x="9760339" y="2952955"/>
            <a:chExt cx="1889760" cy="1714417"/>
          </a:xfrm>
        </p:grpSpPr>
        <p:sp>
          <p:nvSpPr>
            <p:cNvPr id="26" name="Rectangle 25">
              <a:extLst>
                <a:ext uri="{FF2B5EF4-FFF2-40B4-BE49-F238E27FC236}">
                  <a16:creationId xmlns:a16="http://schemas.microsoft.com/office/drawing/2014/main" id="{7698A77B-3516-2C57-9D41-19CB787AE20B}"/>
                </a:ext>
              </a:extLst>
            </p:cNvPr>
            <p:cNvSpPr/>
            <p:nvPr/>
          </p:nvSpPr>
          <p:spPr>
            <a:xfrm>
              <a:off x="9760339" y="2952955"/>
              <a:ext cx="1889760" cy="1714417"/>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rtl="1"/>
              <a:endParaRPr lang="ar-EG" sz="1167" dirty="0">
                <a:solidFill>
                  <a:schemeClr val="bg1"/>
                </a:solidFill>
                <a:latin typeface="29LT Bukra Rg" panose="00000500000000000000" pitchFamily="50" charset="-78"/>
                <a:cs typeface="29LT Bukra Rg" panose="00000500000000000000" pitchFamily="50" charset="-78"/>
              </a:endParaRPr>
            </a:p>
          </p:txBody>
        </p:sp>
        <p:sp>
          <p:nvSpPr>
            <p:cNvPr id="27" name="TextBox 26">
              <a:extLst>
                <a:ext uri="{FF2B5EF4-FFF2-40B4-BE49-F238E27FC236}">
                  <a16:creationId xmlns:a16="http://schemas.microsoft.com/office/drawing/2014/main" id="{15D5C94B-B3A8-1BB6-99CD-1822DF8D9DCF}"/>
                </a:ext>
              </a:extLst>
            </p:cNvPr>
            <p:cNvSpPr txBox="1"/>
            <p:nvPr/>
          </p:nvSpPr>
          <p:spPr>
            <a:xfrm>
              <a:off x="9831260" y="3120328"/>
              <a:ext cx="1769310" cy="1416430"/>
            </a:xfrm>
            <a:prstGeom prst="rect">
              <a:avLst/>
            </a:prstGeom>
            <a:noFill/>
          </p:spPr>
          <p:txBody>
            <a:bodyPr wrap="square">
              <a:spAutoFit/>
            </a:bodyPr>
            <a:lstStyle/>
            <a:p>
              <a:pPr algn="ctr">
                <a:lnSpc>
                  <a:spcPts val="1800"/>
                </a:lnSpc>
              </a:pPr>
              <a:r>
                <a:rPr lang="en-US" sz="2000" dirty="0">
                  <a:solidFill>
                    <a:srgbClr val="006A99"/>
                  </a:solidFill>
                  <a:latin typeface="Calibri" panose="020F0502020204030204" pitchFamily="34" charset="0"/>
                  <a:cs typeface="Calibri" panose="020F0502020204030204" pitchFamily="34" charset="0"/>
                </a:rPr>
                <a:t> IP Library </a:t>
              </a:r>
            </a:p>
            <a:p>
              <a:pPr>
                <a:lnSpc>
                  <a:spcPts val="1800"/>
                </a:lnSpc>
              </a:pPr>
              <a:r>
                <a:rPr lang="en-GB" sz="1400" b="1" dirty="0">
                  <a:solidFill>
                    <a:srgbClr val="006A99"/>
                  </a:solidFill>
                  <a:latin typeface="Calibri" panose="020F0502020204030204" pitchFamily="34" charset="0"/>
                  <a:cs typeface="Calibri" panose="020F0502020204030204" pitchFamily="34" charset="0"/>
                </a:rPr>
                <a:t>
</a:t>
              </a:r>
              <a:endParaRPr lang="en-US" sz="1400" b="1" dirty="0">
                <a:solidFill>
                  <a:srgbClr val="006A99"/>
                </a:solidFill>
                <a:latin typeface="Calibri" panose="020F0502020204030204" pitchFamily="34" charset="0"/>
                <a:cs typeface="Calibri" panose="020F0502020204030204" pitchFamily="34" charset="0"/>
              </a:endParaRPr>
            </a:p>
          </p:txBody>
        </p:sp>
      </p:grpSp>
      <p:grpSp>
        <p:nvGrpSpPr>
          <p:cNvPr id="32" name="Group 31">
            <a:extLst>
              <a:ext uri="{FF2B5EF4-FFF2-40B4-BE49-F238E27FC236}">
                <a16:creationId xmlns:a16="http://schemas.microsoft.com/office/drawing/2014/main" id="{80229B0B-6D65-98FA-CEEE-2CC7756A460D}"/>
              </a:ext>
            </a:extLst>
          </p:cNvPr>
          <p:cNvGrpSpPr/>
          <p:nvPr/>
        </p:nvGrpSpPr>
        <p:grpSpPr>
          <a:xfrm>
            <a:off x="8811745" y="3911115"/>
            <a:ext cx="2098784" cy="1597958"/>
            <a:chOff x="9760339" y="2118830"/>
            <a:chExt cx="1889760" cy="2796388"/>
          </a:xfrm>
        </p:grpSpPr>
        <p:sp>
          <p:nvSpPr>
            <p:cNvPr id="33" name="Rectangle 32">
              <a:extLst>
                <a:ext uri="{FF2B5EF4-FFF2-40B4-BE49-F238E27FC236}">
                  <a16:creationId xmlns:a16="http://schemas.microsoft.com/office/drawing/2014/main" id="{323ECACF-17BC-9C7F-BF20-C38B06642FB7}"/>
                </a:ext>
              </a:extLst>
            </p:cNvPr>
            <p:cNvSpPr/>
            <p:nvPr/>
          </p:nvSpPr>
          <p:spPr>
            <a:xfrm>
              <a:off x="9760339" y="2118830"/>
              <a:ext cx="1889760" cy="1443272"/>
            </a:xfrm>
            <a:prstGeom prst="rect">
              <a:avLst/>
            </a:prstGeom>
            <a:blipFill>
              <a:blip r:embed="rId6" cstate="screen">
                <a:extLst>
                  <a:ext uri="{28A0092B-C50C-407E-A947-70E740481C1C}">
                    <a14:useLocalDpi xmlns:a14="http://schemas.microsoft.com/office/drawing/2010/main"/>
                  </a:ext>
                </a:extLst>
              </a:blip>
              <a:stretch>
                <a:fillRect b="35440"/>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rtl="1"/>
              <a:endParaRPr lang="ar-EG" sz="1167" dirty="0">
                <a:solidFill>
                  <a:schemeClr val="bg1"/>
                </a:solidFill>
                <a:latin typeface="29LT Bukra Rg" panose="00000500000000000000" pitchFamily="50" charset="-78"/>
                <a:cs typeface="29LT Bukra Rg" panose="00000500000000000000" pitchFamily="50" charset="-78"/>
              </a:endParaRPr>
            </a:p>
          </p:txBody>
        </p:sp>
        <p:sp>
          <p:nvSpPr>
            <p:cNvPr id="34" name="Rectangle 33">
              <a:extLst>
                <a:ext uri="{FF2B5EF4-FFF2-40B4-BE49-F238E27FC236}">
                  <a16:creationId xmlns:a16="http://schemas.microsoft.com/office/drawing/2014/main" id="{847E8E99-3084-DF26-A33D-55C3EF87DB90}"/>
                </a:ext>
              </a:extLst>
            </p:cNvPr>
            <p:cNvSpPr/>
            <p:nvPr/>
          </p:nvSpPr>
          <p:spPr>
            <a:xfrm>
              <a:off x="9760339" y="2952955"/>
              <a:ext cx="1889760" cy="171441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rtl="1"/>
              <a:endParaRPr lang="ar-EG" sz="1167" dirty="0">
                <a:solidFill>
                  <a:schemeClr val="bg1"/>
                </a:solidFill>
                <a:latin typeface="29LT Bukra Rg" panose="00000500000000000000" pitchFamily="50" charset="-78"/>
                <a:cs typeface="29LT Bukra Rg" panose="00000500000000000000" pitchFamily="50" charset="-78"/>
              </a:endParaRPr>
            </a:p>
          </p:txBody>
        </p:sp>
        <p:sp>
          <p:nvSpPr>
            <p:cNvPr id="35" name="TextBox 34">
              <a:extLst>
                <a:ext uri="{FF2B5EF4-FFF2-40B4-BE49-F238E27FC236}">
                  <a16:creationId xmlns:a16="http://schemas.microsoft.com/office/drawing/2014/main" id="{1C77D92E-0A43-73F6-88A5-80CF1DF722E8}"/>
                </a:ext>
              </a:extLst>
            </p:cNvPr>
            <p:cNvSpPr txBox="1"/>
            <p:nvPr/>
          </p:nvSpPr>
          <p:spPr>
            <a:xfrm>
              <a:off x="9831258" y="3120329"/>
              <a:ext cx="1769310" cy="1794889"/>
            </a:xfrm>
            <a:prstGeom prst="rect">
              <a:avLst/>
            </a:prstGeom>
            <a:noFill/>
          </p:spPr>
          <p:txBody>
            <a:bodyPr wrap="square">
              <a:spAutoFit/>
            </a:bodyPr>
            <a:lstStyle/>
            <a:p>
              <a:pPr algn="ctr">
                <a:lnSpc>
                  <a:spcPts val="1800"/>
                </a:lnSpc>
              </a:pPr>
              <a:r>
                <a:rPr lang="en-US" sz="2000" dirty="0">
                  <a:solidFill>
                    <a:srgbClr val="006A99"/>
                  </a:solidFill>
                  <a:latin typeface="Calibri" panose="020F0502020204030204" pitchFamily="34" charset="0"/>
                  <a:cs typeface="Calibri" panose="020F0502020204030204" pitchFamily="34" charset="0"/>
                </a:rPr>
                <a:t>Supporting  IP education for SMEs
</a:t>
              </a:r>
              <a:endParaRPr lang="ar-SA" sz="2000" dirty="0">
                <a:solidFill>
                  <a:srgbClr val="006A99"/>
                </a:solidFill>
                <a:latin typeface="Calibri" panose="020F0502020204030204" pitchFamily="34" charset="0"/>
                <a:cs typeface="Calibri" panose="020F0502020204030204" pitchFamily="34" charset="0"/>
              </a:endParaRPr>
            </a:p>
          </p:txBody>
        </p:sp>
      </p:grpSp>
      <p:grpSp>
        <p:nvGrpSpPr>
          <p:cNvPr id="36" name="Group 35">
            <a:extLst>
              <a:ext uri="{FF2B5EF4-FFF2-40B4-BE49-F238E27FC236}">
                <a16:creationId xmlns:a16="http://schemas.microsoft.com/office/drawing/2014/main" id="{AC2446ED-6754-BB57-EA29-BAABE5FA48C3}"/>
              </a:ext>
            </a:extLst>
          </p:cNvPr>
          <p:cNvGrpSpPr/>
          <p:nvPr/>
        </p:nvGrpSpPr>
        <p:grpSpPr>
          <a:xfrm>
            <a:off x="3813432" y="4367284"/>
            <a:ext cx="2098784" cy="963611"/>
            <a:chOff x="9760339" y="2952956"/>
            <a:chExt cx="1889760" cy="2060198"/>
          </a:xfrm>
        </p:grpSpPr>
        <p:sp>
          <p:nvSpPr>
            <p:cNvPr id="37" name="Rectangle 36">
              <a:extLst>
                <a:ext uri="{FF2B5EF4-FFF2-40B4-BE49-F238E27FC236}">
                  <a16:creationId xmlns:a16="http://schemas.microsoft.com/office/drawing/2014/main" id="{32D56E60-6F0E-B998-65C6-C495548D5DD7}"/>
                </a:ext>
              </a:extLst>
            </p:cNvPr>
            <p:cNvSpPr/>
            <p:nvPr/>
          </p:nvSpPr>
          <p:spPr>
            <a:xfrm>
              <a:off x="9760339" y="2952956"/>
              <a:ext cx="1889760" cy="2060198"/>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rtl="1"/>
              <a:endParaRPr lang="ar-EG" sz="1333" dirty="0">
                <a:solidFill>
                  <a:schemeClr val="bg1"/>
                </a:solidFill>
                <a:latin typeface="29LT Bukra Rg" panose="00000500000000000000" pitchFamily="50" charset="-78"/>
                <a:cs typeface="29LT Bukra Rg" panose="00000500000000000000" pitchFamily="50" charset="-78"/>
              </a:endParaRPr>
            </a:p>
          </p:txBody>
        </p:sp>
        <p:sp>
          <p:nvSpPr>
            <p:cNvPr id="38" name="TextBox 37">
              <a:extLst>
                <a:ext uri="{FF2B5EF4-FFF2-40B4-BE49-F238E27FC236}">
                  <a16:creationId xmlns:a16="http://schemas.microsoft.com/office/drawing/2014/main" id="{CF5ACB42-2168-573D-337A-5E3B256D1B97}"/>
                </a:ext>
              </a:extLst>
            </p:cNvPr>
            <p:cNvSpPr txBox="1"/>
            <p:nvPr/>
          </p:nvSpPr>
          <p:spPr>
            <a:xfrm>
              <a:off x="9771036" y="3120329"/>
              <a:ext cx="1829535" cy="1205833"/>
            </a:xfrm>
            <a:prstGeom prst="rect">
              <a:avLst/>
            </a:prstGeom>
            <a:noFill/>
          </p:spPr>
          <p:txBody>
            <a:bodyPr wrap="square">
              <a:spAutoFit/>
            </a:bodyPr>
            <a:lstStyle/>
            <a:p>
              <a:pPr algn="ctr">
                <a:lnSpc>
                  <a:spcPts val="1800"/>
                </a:lnSpc>
              </a:pPr>
              <a:r>
                <a:rPr lang="en-US" sz="2000" dirty="0">
                  <a:solidFill>
                    <a:srgbClr val="006A99"/>
                  </a:solidFill>
                  <a:latin typeface="Calibri" panose="020F0502020204030204" pitchFamily="34" charset="0"/>
                  <a:cs typeface="Calibri" panose="020F0502020204030204" pitchFamily="34" charset="0"/>
                </a:rPr>
                <a:t>IP Professional Exams</a:t>
              </a:r>
              <a:endParaRPr lang="ar-SA" sz="2000" dirty="0">
                <a:solidFill>
                  <a:srgbClr val="006A99"/>
                </a:solidFill>
                <a:latin typeface="Calibri" panose="020F0502020204030204" pitchFamily="34" charset="0"/>
                <a:cs typeface="Calibri" panose="020F0502020204030204" pitchFamily="34" charset="0"/>
              </a:endParaRPr>
            </a:p>
          </p:txBody>
        </p:sp>
      </p:grpSp>
      <p:grpSp>
        <p:nvGrpSpPr>
          <p:cNvPr id="39" name="Group 38">
            <a:extLst>
              <a:ext uri="{FF2B5EF4-FFF2-40B4-BE49-F238E27FC236}">
                <a16:creationId xmlns:a16="http://schemas.microsoft.com/office/drawing/2014/main" id="{6477BD5B-722D-6331-DA9C-57591C6296AB}"/>
              </a:ext>
            </a:extLst>
          </p:cNvPr>
          <p:cNvGrpSpPr/>
          <p:nvPr/>
        </p:nvGrpSpPr>
        <p:grpSpPr>
          <a:xfrm>
            <a:off x="7378115" y="2076808"/>
            <a:ext cx="2098784" cy="1461211"/>
            <a:chOff x="9760339" y="2118830"/>
            <a:chExt cx="1889760" cy="2894324"/>
          </a:xfrm>
        </p:grpSpPr>
        <p:sp>
          <p:nvSpPr>
            <p:cNvPr id="40" name="Rectangle 39">
              <a:extLst>
                <a:ext uri="{FF2B5EF4-FFF2-40B4-BE49-F238E27FC236}">
                  <a16:creationId xmlns:a16="http://schemas.microsoft.com/office/drawing/2014/main" id="{5CAD61D5-1288-3FBF-CA26-68144A8D2872}"/>
                </a:ext>
              </a:extLst>
            </p:cNvPr>
            <p:cNvSpPr/>
            <p:nvPr/>
          </p:nvSpPr>
          <p:spPr>
            <a:xfrm>
              <a:off x="9760339" y="2118830"/>
              <a:ext cx="1889760" cy="1443272"/>
            </a:xfrm>
            <a:prstGeom prst="rect">
              <a:avLst/>
            </a:prstGeom>
            <a:blipFill>
              <a:blip r:embed="rId7" cstate="screen">
                <a:extLst>
                  <a:ext uri="{28A0092B-C50C-407E-A947-70E740481C1C}">
                    <a14:useLocalDpi xmlns:a14="http://schemas.microsoft.com/office/drawing/2010/main"/>
                  </a:ext>
                </a:extLst>
              </a:blip>
              <a:stretch>
                <a:fillRect b="35440"/>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rtl="1"/>
              <a:endParaRPr lang="ar-EG" sz="1333" dirty="0">
                <a:solidFill>
                  <a:schemeClr val="bg1"/>
                </a:solidFill>
                <a:latin typeface="29LT Bukra Rg" panose="00000500000000000000" pitchFamily="50" charset="-78"/>
                <a:cs typeface="29LT Bukra Rg" panose="00000500000000000000" pitchFamily="50" charset="-78"/>
              </a:endParaRPr>
            </a:p>
          </p:txBody>
        </p:sp>
        <p:sp>
          <p:nvSpPr>
            <p:cNvPr id="41" name="Rectangle 40">
              <a:extLst>
                <a:ext uri="{FF2B5EF4-FFF2-40B4-BE49-F238E27FC236}">
                  <a16:creationId xmlns:a16="http://schemas.microsoft.com/office/drawing/2014/main" id="{DBCD9B03-1C76-238F-1A48-C479C0CC8C19}"/>
                </a:ext>
              </a:extLst>
            </p:cNvPr>
            <p:cNvSpPr/>
            <p:nvPr/>
          </p:nvSpPr>
          <p:spPr>
            <a:xfrm>
              <a:off x="9760339" y="2952956"/>
              <a:ext cx="1889760" cy="2060198"/>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rtl="1"/>
              <a:endParaRPr lang="ar-EG" sz="1333" dirty="0">
                <a:solidFill>
                  <a:schemeClr val="bg1"/>
                </a:solidFill>
                <a:latin typeface="29LT Bukra Rg" panose="00000500000000000000" pitchFamily="50" charset="-78"/>
                <a:cs typeface="29LT Bukra Rg" panose="00000500000000000000" pitchFamily="50" charset="-78"/>
              </a:endParaRPr>
            </a:p>
          </p:txBody>
        </p:sp>
        <p:sp>
          <p:nvSpPr>
            <p:cNvPr id="42" name="TextBox 41">
              <a:extLst>
                <a:ext uri="{FF2B5EF4-FFF2-40B4-BE49-F238E27FC236}">
                  <a16:creationId xmlns:a16="http://schemas.microsoft.com/office/drawing/2014/main" id="{69A4C487-68CA-553D-8155-307BCB45071E}"/>
                </a:ext>
              </a:extLst>
            </p:cNvPr>
            <p:cNvSpPr txBox="1"/>
            <p:nvPr/>
          </p:nvSpPr>
          <p:spPr>
            <a:xfrm>
              <a:off x="9831259" y="3120329"/>
              <a:ext cx="1769310" cy="1574382"/>
            </a:xfrm>
            <a:prstGeom prst="rect">
              <a:avLst/>
            </a:prstGeom>
            <a:noFill/>
          </p:spPr>
          <p:txBody>
            <a:bodyPr wrap="square">
              <a:spAutoFit/>
            </a:bodyPr>
            <a:lstStyle/>
            <a:p>
              <a:pPr algn="ctr">
                <a:lnSpc>
                  <a:spcPts val="1800"/>
                </a:lnSpc>
              </a:pPr>
              <a:r>
                <a:rPr lang="en-US" sz="2000" dirty="0">
                  <a:solidFill>
                    <a:srgbClr val="006A99"/>
                  </a:solidFill>
                  <a:latin typeface="Calibri" panose="020F0502020204030204" pitchFamily="34" charset="0"/>
                  <a:cs typeface="Calibri" panose="020F0502020204030204" pitchFamily="34" charset="0"/>
                </a:rPr>
                <a:t>IP specializing Diploma 
</a:t>
              </a:r>
              <a:endParaRPr lang="ar-SA" sz="2000" dirty="0">
                <a:solidFill>
                  <a:srgbClr val="006A99"/>
                </a:solidFill>
                <a:latin typeface="Calibri" panose="020F0502020204030204" pitchFamily="34" charset="0"/>
                <a:cs typeface="Calibri" panose="020F0502020204030204" pitchFamily="34" charset="0"/>
              </a:endParaRPr>
            </a:p>
          </p:txBody>
        </p:sp>
      </p:grpSp>
      <p:pic>
        <p:nvPicPr>
          <p:cNvPr id="50" name="Picture 49">
            <a:extLst>
              <a:ext uri="{FF2B5EF4-FFF2-40B4-BE49-F238E27FC236}">
                <a16:creationId xmlns:a16="http://schemas.microsoft.com/office/drawing/2014/main" id="{867AC117-E533-BE4A-E718-60D6EBF128E7}"/>
              </a:ext>
            </a:extLst>
          </p:cNvPr>
          <p:cNvPicPr>
            <a:picLocks noChangeAspect="1"/>
          </p:cNvPicPr>
          <p:nvPr/>
        </p:nvPicPr>
        <p:blipFill rotWithShape="1">
          <a:blip r:embed="rId8"/>
          <a:srcRect t="1521" b="1521"/>
          <a:stretch/>
        </p:blipFill>
        <p:spPr>
          <a:xfrm>
            <a:off x="9757478" y="2051222"/>
            <a:ext cx="2098784" cy="511364"/>
          </a:xfrm>
          <a:prstGeom prst="rect">
            <a:avLst/>
          </a:prstGeom>
        </p:spPr>
      </p:pic>
      <p:pic>
        <p:nvPicPr>
          <p:cNvPr id="52" name="Picture 51">
            <a:extLst>
              <a:ext uri="{FF2B5EF4-FFF2-40B4-BE49-F238E27FC236}">
                <a16:creationId xmlns:a16="http://schemas.microsoft.com/office/drawing/2014/main" id="{AD7D6609-656A-3BF4-7E91-CB6B8DA8E043}"/>
              </a:ext>
            </a:extLst>
          </p:cNvPr>
          <p:cNvPicPr>
            <a:picLocks noChangeAspect="1"/>
          </p:cNvPicPr>
          <p:nvPr/>
        </p:nvPicPr>
        <p:blipFill>
          <a:blip r:embed="rId9"/>
          <a:stretch>
            <a:fillRect/>
          </a:stretch>
        </p:blipFill>
        <p:spPr>
          <a:xfrm>
            <a:off x="3796252" y="3891205"/>
            <a:ext cx="2109383" cy="480681"/>
          </a:xfrm>
          <a:prstGeom prst="rect">
            <a:avLst/>
          </a:prstGeom>
        </p:spPr>
      </p:pic>
      <p:sp>
        <p:nvSpPr>
          <p:cNvPr id="53" name="Rectangle 52">
            <a:extLst>
              <a:ext uri="{FF2B5EF4-FFF2-40B4-BE49-F238E27FC236}">
                <a16:creationId xmlns:a16="http://schemas.microsoft.com/office/drawing/2014/main" id="{86E7B3D8-AADB-CC77-7CA3-A3E99CE5F1A6}"/>
              </a:ext>
            </a:extLst>
          </p:cNvPr>
          <p:cNvSpPr/>
          <p:nvPr/>
        </p:nvSpPr>
        <p:spPr>
          <a:xfrm>
            <a:off x="2650131" y="2069550"/>
            <a:ext cx="2098786" cy="476447"/>
          </a:xfrm>
          <a:prstGeom prst="rect">
            <a:avLst/>
          </a:prstGeom>
          <a:gradFill>
            <a:gsLst>
              <a:gs pos="0">
                <a:srgbClr val="07A6A7">
                  <a:alpha val="0"/>
                </a:srgbClr>
              </a:gs>
              <a:gs pos="98000">
                <a:srgbClr val="0078A6"/>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500" dirty="0"/>
          </a:p>
        </p:txBody>
      </p:sp>
      <p:sp>
        <p:nvSpPr>
          <p:cNvPr id="54" name="Rectangle 53">
            <a:extLst>
              <a:ext uri="{FF2B5EF4-FFF2-40B4-BE49-F238E27FC236}">
                <a16:creationId xmlns:a16="http://schemas.microsoft.com/office/drawing/2014/main" id="{A136AB2C-9B59-4C1C-5ACC-93C69559F057}"/>
              </a:ext>
            </a:extLst>
          </p:cNvPr>
          <p:cNvSpPr/>
          <p:nvPr/>
        </p:nvSpPr>
        <p:spPr>
          <a:xfrm>
            <a:off x="7389993" y="2084241"/>
            <a:ext cx="2098786" cy="436924"/>
          </a:xfrm>
          <a:prstGeom prst="rect">
            <a:avLst/>
          </a:prstGeom>
          <a:gradFill>
            <a:gsLst>
              <a:gs pos="0">
                <a:srgbClr val="07A6A7">
                  <a:alpha val="0"/>
                </a:srgbClr>
              </a:gs>
              <a:gs pos="98000">
                <a:srgbClr val="0078A6"/>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500" dirty="0"/>
          </a:p>
        </p:txBody>
      </p:sp>
      <p:sp>
        <p:nvSpPr>
          <p:cNvPr id="56" name="Rectangle 55">
            <a:extLst>
              <a:ext uri="{FF2B5EF4-FFF2-40B4-BE49-F238E27FC236}">
                <a16:creationId xmlns:a16="http://schemas.microsoft.com/office/drawing/2014/main" id="{DC971068-154C-278A-6C11-2BA96829B997}"/>
              </a:ext>
            </a:extLst>
          </p:cNvPr>
          <p:cNvSpPr/>
          <p:nvPr/>
        </p:nvSpPr>
        <p:spPr>
          <a:xfrm>
            <a:off x="5048191" y="2080306"/>
            <a:ext cx="2098786" cy="476447"/>
          </a:xfrm>
          <a:prstGeom prst="rect">
            <a:avLst/>
          </a:prstGeom>
          <a:gradFill>
            <a:gsLst>
              <a:gs pos="0">
                <a:srgbClr val="07A6A7">
                  <a:alpha val="0"/>
                </a:srgbClr>
              </a:gs>
              <a:gs pos="98000">
                <a:srgbClr val="0078A6"/>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500" dirty="0"/>
          </a:p>
        </p:txBody>
      </p:sp>
      <p:sp>
        <p:nvSpPr>
          <p:cNvPr id="57" name="Rectangle 56">
            <a:extLst>
              <a:ext uri="{FF2B5EF4-FFF2-40B4-BE49-F238E27FC236}">
                <a16:creationId xmlns:a16="http://schemas.microsoft.com/office/drawing/2014/main" id="{4B61E1D2-278C-5A90-08B4-AC7A01448592}"/>
              </a:ext>
            </a:extLst>
          </p:cNvPr>
          <p:cNvSpPr/>
          <p:nvPr/>
        </p:nvSpPr>
        <p:spPr>
          <a:xfrm>
            <a:off x="9750650" y="2066088"/>
            <a:ext cx="2098786" cy="500788"/>
          </a:xfrm>
          <a:prstGeom prst="rect">
            <a:avLst/>
          </a:prstGeom>
          <a:gradFill>
            <a:gsLst>
              <a:gs pos="0">
                <a:srgbClr val="07A6A7">
                  <a:alpha val="0"/>
                </a:srgbClr>
              </a:gs>
              <a:gs pos="98000">
                <a:srgbClr val="0078A6"/>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500" dirty="0"/>
          </a:p>
        </p:txBody>
      </p:sp>
      <p:sp>
        <p:nvSpPr>
          <p:cNvPr id="58" name="Rectangle 57">
            <a:extLst>
              <a:ext uri="{FF2B5EF4-FFF2-40B4-BE49-F238E27FC236}">
                <a16:creationId xmlns:a16="http://schemas.microsoft.com/office/drawing/2014/main" id="{BDC7375B-1C74-68DA-FA22-5B687B107E01}"/>
              </a:ext>
            </a:extLst>
          </p:cNvPr>
          <p:cNvSpPr/>
          <p:nvPr/>
        </p:nvSpPr>
        <p:spPr>
          <a:xfrm>
            <a:off x="8825403" y="3911114"/>
            <a:ext cx="2098786" cy="480681"/>
          </a:xfrm>
          <a:prstGeom prst="rect">
            <a:avLst/>
          </a:prstGeom>
          <a:gradFill>
            <a:gsLst>
              <a:gs pos="0">
                <a:srgbClr val="07A6A7">
                  <a:alpha val="0"/>
                </a:srgbClr>
              </a:gs>
              <a:gs pos="98000">
                <a:srgbClr val="0078A6"/>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500" dirty="0"/>
          </a:p>
        </p:txBody>
      </p:sp>
      <p:sp>
        <p:nvSpPr>
          <p:cNvPr id="61" name="Rectangle 60">
            <a:extLst>
              <a:ext uri="{FF2B5EF4-FFF2-40B4-BE49-F238E27FC236}">
                <a16:creationId xmlns:a16="http://schemas.microsoft.com/office/drawing/2014/main" id="{81B1575F-F89F-1C4C-657D-E6D11344A6C9}"/>
              </a:ext>
            </a:extLst>
          </p:cNvPr>
          <p:cNvSpPr/>
          <p:nvPr/>
        </p:nvSpPr>
        <p:spPr>
          <a:xfrm>
            <a:off x="3813432" y="3914689"/>
            <a:ext cx="2121265" cy="454577"/>
          </a:xfrm>
          <a:prstGeom prst="rect">
            <a:avLst/>
          </a:prstGeom>
          <a:gradFill>
            <a:gsLst>
              <a:gs pos="0">
                <a:srgbClr val="07A6A7">
                  <a:alpha val="0"/>
                </a:srgbClr>
              </a:gs>
              <a:gs pos="98000">
                <a:srgbClr val="0078A6"/>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500" dirty="0"/>
          </a:p>
        </p:txBody>
      </p:sp>
      <p:grpSp>
        <p:nvGrpSpPr>
          <p:cNvPr id="119" name="Group 118">
            <a:extLst>
              <a:ext uri="{FF2B5EF4-FFF2-40B4-BE49-F238E27FC236}">
                <a16:creationId xmlns:a16="http://schemas.microsoft.com/office/drawing/2014/main" id="{426F02B9-2DDD-464E-91DE-F19F5CE20308}"/>
              </a:ext>
            </a:extLst>
          </p:cNvPr>
          <p:cNvGrpSpPr/>
          <p:nvPr/>
        </p:nvGrpSpPr>
        <p:grpSpPr>
          <a:xfrm>
            <a:off x="271727" y="2551171"/>
            <a:ext cx="2098784" cy="979679"/>
            <a:chOff x="9760339" y="2952955"/>
            <a:chExt cx="1889760" cy="1714415"/>
          </a:xfrm>
        </p:grpSpPr>
        <p:sp>
          <p:nvSpPr>
            <p:cNvPr id="121" name="Rectangle 120">
              <a:extLst>
                <a:ext uri="{FF2B5EF4-FFF2-40B4-BE49-F238E27FC236}">
                  <a16:creationId xmlns:a16="http://schemas.microsoft.com/office/drawing/2014/main" id="{BCF3F06F-3611-4A1A-B14B-D3DCC3A2E643}"/>
                </a:ext>
              </a:extLst>
            </p:cNvPr>
            <p:cNvSpPr/>
            <p:nvPr/>
          </p:nvSpPr>
          <p:spPr>
            <a:xfrm>
              <a:off x="9760339" y="2952955"/>
              <a:ext cx="1889760" cy="171441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rtl="1"/>
              <a:endParaRPr lang="ar-EG" sz="1167" dirty="0">
                <a:solidFill>
                  <a:schemeClr val="bg1"/>
                </a:solidFill>
                <a:latin typeface="29LT Bukra Rg" panose="00000500000000000000" pitchFamily="50" charset="-78"/>
                <a:cs typeface="29LT Bukra Rg" panose="00000500000000000000" pitchFamily="50" charset="-78"/>
              </a:endParaRPr>
            </a:p>
          </p:txBody>
        </p:sp>
        <p:sp>
          <p:nvSpPr>
            <p:cNvPr id="122" name="TextBox 121">
              <a:extLst>
                <a:ext uri="{FF2B5EF4-FFF2-40B4-BE49-F238E27FC236}">
                  <a16:creationId xmlns:a16="http://schemas.microsoft.com/office/drawing/2014/main" id="{B5F0CEFE-BD86-4AB4-B557-3A42ABCA805A}"/>
                </a:ext>
              </a:extLst>
            </p:cNvPr>
            <p:cNvSpPr txBox="1"/>
            <p:nvPr/>
          </p:nvSpPr>
          <p:spPr>
            <a:xfrm>
              <a:off x="9831260" y="3120330"/>
              <a:ext cx="1769310" cy="1390939"/>
            </a:xfrm>
            <a:prstGeom prst="rect">
              <a:avLst/>
            </a:prstGeom>
            <a:noFill/>
          </p:spPr>
          <p:txBody>
            <a:bodyPr wrap="square">
              <a:spAutoFit/>
            </a:bodyPr>
            <a:lstStyle/>
            <a:p>
              <a:pPr algn="ctr">
                <a:lnSpc>
                  <a:spcPts val="1800"/>
                </a:lnSpc>
              </a:pPr>
              <a:r>
                <a:rPr lang="en-US" sz="2000" dirty="0">
                  <a:solidFill>
                    <a:srgbClr val="006A99"/>
                  </a:solidFill>
                  <a:latin typeface="Calibri" panose="020F0502020204030204" pitchFamily="34" charset="0"/>
                  <a:cs typeface="Calibri" panose="020F0502020204030204" pitchFamily="34" charset="0"/>
                </a:rPr>
                <a:t>Training Need Analysis</a:t>
              </a:r>
            </a:p>
            <a:p>
              <a:pPr algn="ctr">
                <a:lnSpc>
                  <a:spcPts val="1800"/>
                </a:lnSpc>
              </a:pPr>
              <a:r>
                <a:rPr lang="en-US" sz="2000" dirty="0">
                  <a:solidFill>
                    <a:srgbClr val="006A99"/>
                  </a:solidFill>
                  <a:latin typeface="Calibri" panose="020F0502020204030204" pitchFamily="34" charset="0"/>
                  <a:cs typeface="Calibri" panose="020F0502020204030204" pitchFamily="34" charset="0"/>
                </a:rPr>
                <a:t>(Calendar)</a:t>
              </a:r>
              <a:endParaRPr lang="ar-SA" sz="2000" dirty="0">
                <a:solidFill>
                  <a:srgbClr val="006A99"/>
                </a:solidFill>
                <a:latin typeface="Calibri" panose="020F0502020204030204" pitchFamily="34" charset="0"/>
                <a:cs typeface="Calibri" panose="020F0502020204030204" pitchFamily="34" charset="0"/>
              </a:endParaRPr>
            </a:p>
          </p:txBody>
        </p:sp>
      </p:grpSp>
      <p:grpSp>
        <p:nvGrpSpPr>
          <p:cNvPr id="123" name="Group 122">
            <a:extLst>
              <a:ext uri="{FF2B5EF4-FFF2-40B4-BE49-F238E27FC236}">
                <a16:creationId xmlns:a16="http://schemas.microsoft.com/office/drawing/2014/main" id="{5C4AA012-89B4-49C5-B81D-3BAAE54EB383}"/>
              </a:ext>
            </a:extLst>
          </p:cNvPr>
          <p:cNvGrpSpPr/>
          <p:nvPr/>
        </p:nvGrpSpPr>
        <p:grpSpPr>
          <a:xfrm>
            <a:off x="1343602" y="4354412"/>
            <a:ext cx="2098784" cy="1040099"/>
            <a:chOff x="9760339" y="2952956"/>
            <a:chExt cx="1889760" cy="2060198"/>
          </a:xfrm>
        </p:grpSpPr>
        <p:sp>
          <p:nvSpPr>
            <p:cNvPr id="125" name="Rectangle 124">
              <a:extLst>
                <a:ext uri="{FF2B5EF4-FFF2-40B4-BE49-F238E27FC236}">
                  <a16:creationId xmlns:a16="http://schemas.microsoft.com/office/drawing/2014/main" id="{A1D9D74A-1AC9-42EC-BE7A-AA18D5BD9A2A}"/>
                </a:ext>
              </a:extLst>
            </p:cNvPr>
            <p:cNvSpPr/>
            <p:nvPr/>
          </p:nvSpPr>
          <p:spPr>
            <a:xfrm>
              <a:off x="9760339" y="2952956"/>
              <a:ext cx="1889760" cy="2060198"/>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rtl="1"/>
              <a:endParaRPr lang="ar-EG" sz="1333" dirty="0">
                <a:solidFill>
                  <a:schemeClr val="bg1"/>
                </a:solidFill>
                <a:latin typeface="29LT Bukra Rg" panose="00000500000000000000" pitchFamily="50" charset="-78"/>
                <a:cs typeface="29LT Bukra Rg" panose="00000500000000000000" pitchFamily="50" charset="-78"/>
              </a:endParaRPr>
            </a:p>
          </p:txBody>
        </p:sp>
        <p:sp>
          <p:nvSpPr>
            <p:cNvPr id="126" name="TextBox 125">
              <a:extLst>
                <a:ext uri="{FF2B5EF4-FFF2-40B4-BE49-F238E27FC236}">
                  <a16:creationId xmlns:a16="http://schemas.microsoft.com/office/drawing/2014/main" id="{72B84CA6-C363-442E-A7C2-E96E9365ACE3}"/>
                </a:ext>
              </a:extLst>
            </p:cNvPr>
            <p:cNvSpPr txBox="1"/>
            <p:nvPr/>
          </p:nvSpPr>
          <p:spPr>
            <a:xfrm>
              <a:off x="9831259" y="3120329"/>
              <a:ext cx="1769310" cy="1117157"/>
            </a:xfrm>
            <a:prstGeom prst="rect">
              <a:avLst/>
            </a:prstGeom>
            <a:noFill/>
          </p:spPr>
          <p:txBody>
            <a:bodyPr wrap="square">
              <a:spAutoFit/>
            </a:bodyPr>
            <a:lstStyle/>
            <a:p>
              <a:pPr algn="ctr">
                <a:lnSpc>
                  <a:spcPts val="1800"/>
                </a:lnSpc>
              </a:pPr>
              <a:r>
                <a:rPr lang="en-US" sz="2000" dirty="0">
                  <a:solidFill>
                    <a:srgbClr val="006A99"/>
                  </a:solidFill>
                  <a:latin typeface="Calibri" panose="020F0502020204030204" pitchFamily="34" charset="0"/>
                  <a:cs typeface="Calibri" panose="020F0502020204030204" pitchFamily="34" charset="0"/>
                </a:rPr>
                <a:t>IP in general education </a:t>
              </a:r>
              <a:endParaRPr lang="ar-SA" sz="2000" dirty="0">
                <a:solidFill>
                  <a:srgbClr val="006A99"/>
                </a:solidFill>
                <a:latin typeface="Calibri" panose="020F0502020204030204" pitchFamily="34" charset="0"/>
                <a:cs typeface="Calibri" panose="020F0502020204030204" pitchFamily="34" charset="0"/>
              </a:endParaRPr>
            </a:p>
          </p:txBody>
        </p:sp>
      </p:grpSp>
      <p:sp>
        <p:nvSpPr>
          <p:cNvPr id="55" name="Rectangle 54">
            <a:extLst>
              <a:ext uri="{FF2B5EF4-FFF2-40B4-BE49-F238E27FC236}">
                <a16:creationId xmlns:a16="http://schemas.microsoft.com/office/drawing/2014/main" id="{FA012187-CA08-4001-95AE-1F698553D97B}"/>
              </a:ext>
            </a:extLst>
          </p:cNvPr>
          <p:cNvSpPr/>
          <p:nvPr/>
        </p:nvSpPr>
        <p:spPr>
          <a:xfrm>
            <a:off x="271727" y="2071229"/>
            <a:ext cx="2098784" cy="513975"/>
          </a:xfrm>
          <a:prstGeom prst="rect">
            <a:avLst/>
          </a:prstGeom>
          <a:blipFill>
            <a:blip r:embed="rId10" cstate="screen">
              <a:extLst>
                <a:ext uri="{28A0092B-C50C-407E-A947-70E740481C1C}">
                  <a14:useLocalDpi xmlns:a14="http://schemas.microsoft.com/office/drawing/2010/main"/>
                </a:ext>
              </a:extLst>
            </a:blip>
            <a:stretch>
              <a:fillRect b="7299"/>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rtl="1"/>
            <a:endParaRPr lang="ar-EG" sz="1600" dirty="0">
              <a:solidFill>
                <a:schemeClr val="bg1"/>
              </a:solidFill>
              <a:latin typeface="29LT Bukra Rg" panose="00000500000000000000" pitchFamily="50" charset="-78"/>
              <a:cs typeface="29LT Bukra Rg" panose="00000500000000000000" pitchFamily="50" charset="-78"/>
            </a:endParaRPr>
          </a:p>
        </p:txBody>
      </p:sp>
      <p:sp>
        <p:nvSpPr>
          <p:cNvPr id="59" name="Rectangle 58">
            <a:extLst>
              <a:ext uri="{FF2B5EF4-FFF2-40B4-BE49-F238E27FC236}">
                <a16:creationId xmlns:a16="http://schemas.microsoft.com/office/drawing/2014/main" id="{ECCC307A-075D-42E0-A185-7C1B4D83BF0A}"/>
              </a:ext>
            </a:extLst>
          </p:cNvPr>
          <p:cNvSpPr/>
          <p:nvPr/>
        </p:nvSpPr>
        <p:spPr>
          <a:xfrm>
            <a:off x="1336492" y="3891173"/>
            <a:ext cx="2105894" cy="513706"/>
          </a:xfrm>
          <a:prstGeom prst="rect">
            <a:avLst/>
          </a:prstGeom>
          <a:blipFill>
            <a:blip r:embed="rId11" cstate="screen">
              <a:extLst>
                <a:ext uri="{28A0092B-C50C-407E-A947-70E740481C1C}">
                  <a14:useLocalDpi xmlns:a14="http://schemas.microsoft.com/office/drawing/2010/main"/>
                </a:ext>
              </a:extLst>
            </a:blip>
            <a:stretch>
              <a:fillRect b="7250"/>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rtl="1"/>
            <a:endParaRPr lang="ar-EG" sz="1600" dirty="0">
              <a:solidFill>
                <a:schemeClr val="bg1"/>
              </a:solidFill>
              <a:latin typeface="29LT Bukra Rg" panose="00000500000000000000" pitchFamily="50" charset="-78"/>
              <a:cs typeface="29LT Bukra Rg" panose="00000500000000000000" pitchFamily="50" charset="-78"/>
            </a:endParaRPr>
          </a:p>
        </p:txBody>
      </p:sp>
      <p:sp>
        <p:nvSpPr>
          <p:cNvPr id="45" name="Rectangle 44">
            <a:extLst>
              <a:ext uri="{FF2B5EF4-FFF2-40B4-BE49-F238E27FC236}">
                <a16:creationId xmlns:a16="http://schemas.microsoft.com/office/drawing/2014/main" id="{0D55B9CD-D764-4698-8E16-D03FB59DD304}"/>
              </a:ext>
            </a:extLst>
          </p:cNvPr>
          <p:cNvSpPr/>
          <p:nvPr/>
        </p:nvSpPr>
        <p:spPr>
          <a:xfrm>
            <a:off x="294208" y="2052544"/>
            <a:ext cx="2098786" cy="480681"/>
          </a:xfrm>
          <a:prstGeom prst="rect">
            <a:avLst/>
          </a:prstGeom>
          <a:gradFill>
            <a:gsLst>
              <a:gs pos="0">
                <a:srgbClr val="07A6A7">
                  <a:alpha val="0"/>
                </a:srgbClr>
              </a:gs>
              <a:gs pos="98000">
                <a:srgbClr val="0078A6"/>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500" dirty="0"/>
          </a:p>
        </p:txBody>
      </p:sp>
      <p:sp>
        <p:nvSpPr>
          <p:cNvPr id="46" name="Rectangle 45">
            <a:extLst>
              <a:ext uri="{FF2B5EF4-FFF2-40B4-BE49-F238E27FC236}">
                <a16:creationId xmlns:a16="http://schemas.microsoft.com/office/drawing/2014/main" id="{7C6FF95D-9AD0-4696-801F-9A49D7CBE859}"/>
              </a:ext>
            </a:extLst>
          </p:cNvPr>
          <p:cNvSpPr/>
          <p:nvPr/>
        </p:nvSpPr>
        <p:spPr>
          <a:xfrm>
            <a:off x="1351924" y="3894246"/>
            <a:ext cx="2098786" cy="480681"/>
          </a:xfrm>
          <a:prstGeom prst="rect">
            <a:avLst/>
          </a:prstGeom>
          <a:gradFill>
            <a:gsLst>
              <a:gs pos="0">
                <a:srgbClr val="07A6A7">
                  <a:alpha val="0"/>
                </a:srgbClr>
              </a:gs>
              <a:gs pos="98000">
                <a:srgbClr val="0078A6"/>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500" dirty="0"/>
          </a:p>
        </p:txBody>
      </p:sp>
      <p:grpSp>
        <p:nvGrpSpPr>
          <p:cNvPr id="47" name="Group 46">
            <a:extLst>
              <a:ext uri="{FF2B5EF4-FFF2-40B4-BE49-F238E27FC236}">
                <a16:creationId xmlns:a16="http://schemas.microsoft.com/office/drawing/2014/main" id="{659101B0-B9A9-477B-8F3F-4C5A8E2DE408}"/>
              </a:ext>
            </a:extLst>
          </p:cNvPr>
          <p:cNvGrpSpPr/>
          <p:nvPr/>
        </p:nvGrpSpPr>
        <p:grpSpPr>
          <a:xfrm>
            <a:off x="6312853" y="4354412"/>
            <a:ext cx="2098784" cy="1040099"/>
            <a:chOff x="9760339" y="2952956"/>
            <a:chExt cx="1889760" cy="2060198"/>
          </a:xfrm>
        </p:grpSpPr>
        <p:sp>
          <p:nvSpPr>
            <p:cNvPr id="48" name="Rectangle 47">
              <a:extLst>
                <a:ext uri="{FF2B5EF4-FFF2-40B4-BE49-F238E27FC236}">
                  <a16:creationId xmlns:a16="http://schemas.microsoft.com/office/drawing/2014/main" id="{96C4F09D-A20D-4F1C-BCB3-1A65FA41B821}"/>
                </a:ext>
              </a:extLst>
            </p:cNvPr>
            <p:cNvSpPr/>
            <p:nvPr/>
          </p:nvSpPr>
          <p:spPr>
            <a:xfrm>
              <a:off x="9760339" y="2952956"/>
              <a:ext cx="1889760" cy="2060198"/>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rtl="1"/>
              <a:endParaRPr lang="ar-EG" sz="1333" dirty="0">
                <a:solidFill>
                  <a:schemeClr val="bg1"/>
                </a:solidFill>
                <a:latin typeface="29LT Bukra Rg" panose="00000500000000000000" pitchFamily="50" charset="-78"/>
                <a:cs typeface="29LT Bukra Rg" panose="00000500000000000000" pitchFamily="50" charset="-78"/>
              </a:endParaRPr>
            </a:p>
          </p:txBody>
        </p:sp>
        <p:sp>
          <p:nvSpPr>
            <p:cNvPr id="49" name="TextBox 48">
              <a:extLst>
                <a:ext uri="{FF2B5EF4-FFF2-40B4-BE49-F238E27FC236}">
                  <a16:creationId xmlns:a16="http://schemas.microsoft.com/office/drawing/2014/main" id="{687818EB-21D4-4F22-A0EE-16162BC5DE48}"/>
                </a:ext>
              </a:extLst>
            </p:cNvPr>
            <p:cNvSpPr txBox="1"/>
            <p:nvPr/>
          </p:nvSpPr>
          <p:spPr>
            <a:xfrm>
              <a:off x="9831259" y="3120329"/>
              <a:ext cx="1769310" cy="1117157"/>
            </a:xfrm>
            <a:prstGeom prst="rect">
              <a:avLst/>
            </a:prstGeom>
            <a:noFill/>
          </p:spPr>
          <p:txBody>
            <a:bodyPr wrap="square">
              <a:spAutoFit/>
            </a:bodyPr>
            <a:lstStyle/>
            <a:p>
              <a:pPr algn="ctr">
                <a:lnSpc>
                  <a:spcPts val="1800"/>
                </a:lnSpc>
              </a:pPr>
              <a:r>
                <a:rPr lang="en-US" sz="2000" dirty="0">
                  <a:solidFill>
                    <a:srgbClr val="006A99"/>
                  </a:solidFill>
                  <a:latin typeface="Calibri" panose="020F0502020204030204" pitchFamily="34" charset="0"/>
                  <a:cs typeface="Calibri" panose="020F0502020204030204" pitchFamily="34" charset="0"/>
                </a:rPr>
                <a:t>Summer School
</a:t>
              </a:r>
              <a:endParaRPr lang="ar-SA" sz="2000" dirty="0">
                <a:solidFill>
                  <a:srgbClr val="006A99"/>
                </a:solidFill>
                <a:latin typeface="Calibri" panose="020F0502020204030204" pitchFamily="34" charset="0"/>
                <a:cs typeface="Calibri" panose="020F0502020204030204" pitchFamily="34" charset="0"/>
              </a:endParaRPr>
            </a:p>
          </p:txBody>
        </p:sp>
      </p:grpSp>
      <p:sp>
        <p:nvSpPr>
          <p:cNvPr id="51" name="Rectangle 50">
            <a:extLst>
              <a:ext uri="{FF2B5EF4-FFF2-40B4-BE49-F238E27FC236}">
                <a16:creationId xmlns:a16="http://schemas.microsoft.com/office/drawing/2014/main" id="{E7FFF0B0-9D9C-4CE9-BB0A-D7FEE0C5E98D}"/>
              </a:ext>
            </a:extLst>
          </p:cNvPr>
          <p:cNvSpPr/>
          <p:nvPr/>
        </p:nvSpPr>
        <p:spPr>
          <a:xfrm>
            <a:off x="6305743" y="3891173"/>
            <a:ext cx="2105894" cy="513706"/>
          </a:xfrm>
          <a:prstGeom prst="rect">
            <a:avLst/>
          </a:prstGeom>
          <a:blipFill>
            <a:blip r:embed="rId11" cstate="screen">
              <a:extLst>
                <a:ext uri="{28A0092B-C50C-407E-A947-70E740481C1C}">
                  <a14:useLocalDpi xmlns:a14="http://schemas.microsoft.com/office/drawing/2010/main"/>
                </a:ext>
              </a:extLst>
            </a:blip>
            <a:stretch>
              <a:fillRect b="7250"/>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rtl="1"/>
            <a:endParaRPr lang="ar-EG" sz="1600" dirty="0">
              <a:solidFill>
                <a:schemeClr val="bg1"/>
              </a:solidFill>
              <a:latin typeface="29LT Bukra Rg" panose="00000500000000000000" pitchFamily="50" charset="-78"/>
              <a:cs typeface="29LT Bukra Rg" panose="00000500000000000000" pitchFamily="50" charset="-78"/>
            </a:endParaRPr>
          </a:p>
        </p:txBody>
      </p:sp>
      <p:sp>
        <p:nvSpPr>
          <p:cNvPr id="60" name="Rectangle 59">
            <a:extLst>
              <a:ext uri="{FF2B5EF4-FFF2-40B4-BE49-F238E27FC236}">
                <a16:creationId xmlns:a16="http://schemas.microsoft.com/office/drawing/2014/main" id="{9674236A-7C5D-4349-B660-0AE7AF270A63}"/>
              </a:ext>
            </a:extLst>
          </p:cNvPr>
          <p:cNvSpPr/>
          <p:nvPr/>
        </p:nvSpPr>
        <p:spPr>
          <a:xfrm>
            <a:off x="6321175" y="3894246"/>
            <a:ext cx="2098786" cy="480681"/>
          </a:xfrm>
          <a:prstGeom prst="rect">
            <a:avLst/>
          </a:prstGeom>
          <a:gradFill>
            <a:gsLst>
              <a:gs pos="0">
                <a:srgbClr val="07A6A7">
                  <a:alpha val="0"/>
                </a:srgbClr>
              </a:gs>
              <a:gs pos="98000">
                <a:srgbClr val="0078A6"/>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500" dirty="0"/>
          </a:p>
        </p:txBody>
      </p:sp>
    </p:spTree>
    <p:extLst>
      <p:ext uri="{BB962C8B-B14F-4D97-AF65-F5344CB8AC3E}">
        <p14:creationId xmlns:p14="http://schemas.microsoft.com/office/powerpoint/2010/main" val="1053927571"/>
      </p:ext>
    </p:extLst>
  </p:cSld>
  <p:clrMapOvr>
    <a:masterClrMapping/>
  </p:clrMapOvr>
  <mc:AlternateContent xmlns:mc="http://schemas.openxmlformats.org/markup-compatibility/2006" xmlns:p14="http://schemas.microsoft.com/office/powerpoint/2010/main">
    <mc:Choice Requires="p14">
      <p:transition spd="slow" p14:dur="1250">
        <p:pull dir="u"/>
      </p:transition>
    </mc:Choice>
    <mc:Fallback xmlns="">
      <p:transition spd="slow">
        <p:pull dir="u"/>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94591D-D280-46A8-A17F-4CC47AE98C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6" name="Content Placeholder 9">
            <a:extLst>
              <a:ext uri="{FF2B5EF4-FFF2-40B4-BE49-F238E27FC236}">
                <a16:creationId xmlns:a16="http://schemas.microsoft.com/office/drawing/2014/main" id="{73953083-F5D2-46E6-B51F-F5AB4F30B7AA}"/>
              </a:ext>
            </a:extLst>
          </p:cNvPr>
          <p:cNvPicPr>
            <a:picLocks noChangeAspect="1"/>
          </p:cNvPicPr>
          <p:nvPr/>
        </p:nvPicPr>
        <p:blipFill>
          <a:blip r:embed="rId3" cstate="screen">
            <a:alphaModFix amt="85000"/>
            <a:extLst>
              <a:ext uri="{28A0092B-C50C-407E-A947-70E740481C1C}">
                <a14:useLocalDpi xmlns:a14="http://schemas.microsoft.com/office/drawing/2010/main"/>
              </a:ext>
            </a:extLst>
          </a:blip>
          <a:stretch>
            <a:fillRect/>
          </a:stretch>
        </p:blipFill>
        <p:spPr>
          <a:xfrm>
            <a:off x="0" y="0"/>
            <a:ext cx="12192000" cy="6858001"/>
          </a:xfrm>
          <a:prstGeom prst="rect">
            <a:avLst/>
          </a:prstGeom>
        </p:spPr>
      </p:pic>
      <p:sp>
        <p:nvSpPr>
          <p:cNvPr id="10" name="TextBox 9">
            <a:extLst>
              <a:ext uri="{FF2B5EF4-FFF2-40B4-BE49-F238E27FC236}">
                <a16:creationId xmlns:a16="http://schemas.microsoft.com/office/drawing/2014/main" id="{77180C6C-96F3-4D12-8A72-D9240B4DA710}"/>
              </a:ext>
            </a:extLst>
          </p:cNvPr>
          <p:cNvSpPr txBox="1"/>
          <p:nvPr/>
        </p:nvSpPr>
        <p:spPr>
          <a:xfrm>
            <a:off x="9992825" y="5101567"/>
            <a:ext cx="1768433" cy="1446550"/>
          </a:xfrm>
          <a:prstGeom prst="rect">
            <a:avLst/>
          </a:prstGeom>
          <a:noFill/>
          <a:ln>
            <a:noFill/>
          </a:ln>
        </p:spPr>
        <p:txBody>
          <a:bodyPr wrap="none" rtlCol="1">
            <a:spAutoFit/>
          </a:bodyPr>
          <a:lstStyle/>
          <a:p>
            <a:r>
              <a:rPr lang="ar-SA" sz="8800" dirty="0">
                <a:ln w="19050">
                  <a:solidFill>
                    <a:schemeClr val="bg1">
                      <a:alpha val="85000"/>
                    </a:schemeClr>
                  </a:solidFill>
                </a:ln>
                <a:noFill/>
                <a:latin typeface="29LT Bukra Md" panose="00000600000000000000" pitchFamily="50" charset="-78"/>
                <a:cs typeface="29LT Bukra Md" panose="00000600000000000000" pitchFamily="50" charset="-78"/>
              </a:rPr>
              <a:t>02</a:t>
            </a:r>
          </a:p>
        </p:txBody>
      </p:sp>
      <p:sp>
        <p:nvSpPr>
          <p:cNvPr id="12" name="TextBox 11">
            <a:extLst>
              <a:ext uri="{FF2B5EF4-FFF2-40B4-BE49-F238E27FC236}">
                <a16:creationId xmlns:a16="http://schemas.microsoft.com/office/drawing/2014/main" id="{2A2E8B06-4B5E-4A5A-9813-270579A7ACA5}"/>
              </a:ext>
            </a:extLst>
          </p:cNvPr>
          <p:cNvSpPr txBox="1"/>
          <p:nvPr/>
        </p:nvSpPr>
        <p:spPr>
          <a:xfrm>
            <a:off x="553562" y="3044278"/>
            <a:ext cx="7303617" cy="854080"/>
          </a:xfrm>
          <a:prstGeom prst="rect">
            <a:avLst/>
          </a:prstGeom>
          <a:noFill/>
        </p:spPr>
        <p:txBody>
          <a:bodyPr wrap="square">
            <a:spAutoFit/>
          </a:bodyPr>
          <a:lstStyle/>
          <a:p>
            <a:pPr rtl="1">
              <a:lnSpc>
                <a:spcPct val="150000"/>
              </a:lnSpc>
            </a:pPr>
            <a:r>
              <a:rPr lang="en-US" sz="3600" b="1" dirty="0">
                <a:solidFill>
                  <a:schemeClr val="bg1"/>
                </a:solidFill>
                <a:ea typeface="+mj-ea"/>
                <a:cs typeface="29LT Bukra Rg" panose="00000500000000000000" pitchFamily="50" charset="-78"/>
              </a:rPr>
              <a:t>Support SME,s IP Education</a:t>
            </a:r>
            <a:endParaRPr lang="ar-SA" sz="3600" b="1" dirty="0">
              <a:solidFill>
                <a:schemeClr val="bg1"/>
              </a:solidFill>
              <a:ea typeface="+mj-ea"/>
              <a:cs typeface="29LT Bukra Rg" panose="00000500000000000000" pitchFamily="50" charset="-78"/>
            </a:endParaRPr>
          </a:p>
        </p:txBody>
      </p:sp>
      <p:pic>
        <p:nvPicPr>
          <p:cNvPr id="7" name="Picture 7">
            <a:extLst>
              <a:ext uri="{FF2B5EF4-FFF2-40B4-BE49-F238E27FC236}">
                <a16:creationId xmlns:a16="http://schemas.microsoft.com/office/drawing/2014/main" id="{2894BECF-1AC1-4617-A971-F6AE6914654D}"/>
              </a:ext>
            </a:extLst>
          </p:cNvPr>
          <p:cNvPicPr>
            <a:picLocks noChangeAspect="1"/>
          </p:cNvPicPr>
          <p:nvPr/>
        </p:nvPicPr>
        <p:blipFill rotWithShape="1">
          <a:blip r:embed="rId4"/>
          <a:srcRect l="75010" t="46270" r="7544" b="32777"/>
          <a:stretch/>
        </p:blipFill>
        <p:spPr>
          <a:xfrm>
            <a:off x="553562" y="6071774"/>
            <a:ext cx="541907" cy="650817"/>
          </a:xfrm>
          <a:prstGeom prst="rect">
            <a:avLst/>
          </a:prstGeom>
        </p:spPr>
      </p:pic>
      <p:sp>
        <p:nvSpPr>
          <p:cNvPr id="8" name="TextBox 2">
            <a:extLst>
              <a:ext uri="{FF2B5EF4-FFF2-40B4-BE49-F238E27FC236}">
                <a16:creationId xmlns:a16="http://schemas.microsoft.com/office/drawing/2014/main" id="{743C3E84-593D-420F-8FAF-094B5D1236A2}"/>
              </a:ext>
            </a:extLst>
          </p:cNvPr>
          <p:cNvSpPr txBox="1"/>
          <p:nvPr/>
        </p:nvSpPr>
        <p:spPr>
          <a:xfrm>
            <a:off x="1078289" y="6341747"/>
            <a:ext cx="726207" cy="261610"/>
          </a:xfrm>
          <a:prstGeom prst="rect">
            <a:avLst/>
          </a:prstGeom>
          <a:noFill/>
        </p:spPr>
        <p:txBody>
          <a:bodyPr wrap="square" rtlCol="0">
            <a:spAutoFit/>
          </a:bodyPr>
          <a:lstStyle/>
          <a:p>
            <a:pPr marL="0" algn="ctr" defTabSz="457182" rtl="1" eaLnBrk="1" latinLnBrk="0" hangingPunct="1"/>
            <a:fld id="{056CDBF2-DE0E-B84F-8A7C-8D6402511B30}" type="slidenum">
              <a:rPr lang="en-US" sz="1050" b="0" i="0" smtClean="0">
                <a:solidFill>
                  <a:schemeClr val="bg1">
                    <a:lumMod val="85000"/>
                  </a:schemeClr>
                </a:solidFill>
                <a:latin typeface="29LT Bukra Rg" panose="00000500000000000000" pitchFamily="50" charset="-78"/>
                <a:cs typeface="29LT Bukra Rg" panose="00000500000000000000" pitchFamily="50" charset="-78"/>
              </a:rPr>
              <a:pPr marL="0" algn="ctr" defTabSz="457182" rtl="1" eaLnBrk="1" latinLnBrk="0" hangingPunct="1"/>
              <a:t>6</a:t>
            </a:fld>
            <a:endParaRPr lang="en-US" sz="1400" b="0" i="0" dirty="0">
              <a:solidFill>
                <a:schemeClr val="bg1">
                  <a:lumMod val="85000"/>
                </a:schemeClr>
              </a:solidFill>
              <a:latin typeface="29LT Bukra Rg" panose="00000500000000000000" pitchFamily="50" charset="-78"/>
              <a:cs typeface="29LT Bukra Rg" panose="00000500000000000000" pitchFamily="50" charset="-78"/>
            </a:endParaRPr>
          </a:p>
        </p:txBody>
      </p:sp>
    </p:spTree>
    <p:extLst>
      <p:ext uri="{BB962C8B-B14F-4D97-AF65-F5344CB8AC3E}">
        <p14:creationId xmlns:p14="http://schemas.microsoft.com/office/powerpoint/2010/main" val="1691787415"/>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DF00E8-C52C-4865-91E7-50D08C25AD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2649" y="0"/>
            <a:ext cx="10306035" cy="6858000"/>
          </a:xfrm>
          <a:prstGeom prst="rect">
            <a:avLst/>
          </a:prstGeom>
        </p:spPr>
      </p:pic>
      <p:sp>
        <p:nvSpPr>
          <p:cNvPr id="4" name="Rectangle 3">
            <a:extLst>
              <a:ext uri="{FF2B5EF4-FFF2-40B4-BE49-F238E27FC236}">
                <a16:creationId xmlns:a16="http://schemas.microsoft.com/office/drawing/2014/main" id="{D53E1301-B85E-4FF5-B19A-905DA3B69988}"/>
              </a:ext>
            </a:extLst>
          </p:cNvPr>
          <p:cNvSpPr/>
          <p:nvPr/>
        </p:nvSpPr>
        <p:spPr>
          <a:xfrm>
            <a:off x="5791478" y="-14203"/>
            <a:ext cx="6431280" cy="6858000"/>
          </a:xfrm>
          <a:prstGeom prst="rect">
            <a:avLst/>
          </a:prstGeom>
          <a:gradFill>
            <a:gsLst>
              <a:gs pos="0">
                <a:schemeClr val="accent1">
                  <a:alpha val="85000"/>
                </a:schemeClr>
              </a:gs>
              <a:gs pos="68000">
                <a:schemeClr val="accent2">
                  <a:alpha val="61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97" name="Freeform: Shape 96">
            <a:extLst>
              <a:ext uri="{FF2B5EF4-FFF2-40B4-BE49-F238E27FC236}">
                <a16:creationId xmlns:a16="http://schemas.microsoft.com/office/drawing/2014/main" id="{C1C61241-3093-45A0-8FE5-DEC273916DEE}"/>
              </a:ext>
            </a:extLst>
          </p:cNvPr>
          <p:cNvSpPr/>
          <p:nvPr/>
        </p:nvSpPr>
        <p:spPr>
          <a:xfrm flipH="1">
            <a:off x="5114138" y="1082528"/>
            <a:ext cx="1260860" cy="4736898"/>
          </a:xfrm>
          <a:custGeom>
            <a:avLst/>
            <a:gdLst>
              <a:gd name="connsiteX0" fmla="*/ 936171 w 2920721"/>
              <a:gd name="connsiteY0" fmla="*/ 0 h 10972800"/>
              <a:gd name="connsiteX1" fmla="*/ 2920721 w 2920721"/>
              <a:gd name="connsiteY1" fmla="*/ 0 h 10972800"/>
              <a:gd name="connsiteX2" fmla="*/ 2920721 w 2920721"/>
              <a:gd name="connsiteY2" fmla="*/ 10972800 h 10972800"/>
              <a:gd name="connsiteX3" fmla="*/ 936171 w 2920721"/>
              <a:gd name="connsiteY3" fmla="*/ 10972800 h 10972800"/>
              <a:gd name="connsiteX4" fmla="*/ 936171 w 2920721"/>
              <a:gd name="connsiteY4" fmla="*/ 7508469 h 10972800"/>
              <a:gd name="connsiteX5" fmla="*/ 920806 w 2920721"/>
              <a:gd name="connsiteY5" fmla="*/ 7438572 h 10972800"/>
              <a:gd name="connsiteX6" fmla="*/ 820201 w 2920721"/>
              <a:gd name="connsiteY6" fmla="*/ 7129627 h 10972800"/>
              <a:gd name="connsiteX7" fmla="*/ 132864 w 2920721"/>
              <a:gd name="connsiteY7" fmla="*/ 6025054 h 10972800"/>
              <a:gd name="connsiteX8" fmla="*/ 5252 w 2920721"/>
              <a:gd name="connsiteY8" fmla="*/ 5578817 h 10972800"/>
              <a:gd name="connsiteX9" fmla="*/ 2915 w 2920721"/>
              <a:gd name="connsiteY9" fmla="*/ 5535823 h 10972800"/>
              <a:gd name="connsiteX10" fmla="*/ 2838 w 2920721"/>
              <a:gd name="connsiteY10" fmla="*/ 5535348 h 10972800"/>
              <a:gd name="connsiteX11" fmla="*/ 0 w 2920721"/>
              <a:gd name="connsiteY11" fmla="*/ 5490629 h 10972800"/>
              <a:gd name="connsiteX12" fmla="*/ 230 w 2920721"/>
              <a:gd name="connsiteY12" fmla="*/ 5486400 h 10972800"/>
              <a:gd name="connsiteX13" fmla="*/ 0 w 2920721"/>
              <a:gd name="connsiteY13" fmla="*/ 5482171 h 10972800"/>
              <a:gd name="connsiteX14" fmla="*/ 2838 w 2920721"/>
              <a:gd name="connsiteY14" fmla="*/ 5437452 h 10972800"/>
              <a:gd name="connsiteX15" fmla="*/ 2915 w 2920721"/>
              <a:gd name="connsiteY15" fmla="*/ 5436977 h 10972800"/>
              <a:gd name="connsiteX16" fmla="*/ 5252 w 2920721"/>
              <a:gd name="connsiteY16" fmla="*/ 5393983 h 10972800"/>
              <a:gd name="connsiteX17" fmla="*/ 132864 w 2920721"/>
              <a:gd name="connsiteY17" fmla="*/ 4947746 h 10972800"/>
              <a:gd name="connsiteX18" fmla="*/ 820201 w 2920721"/>
              <a:gd name="connsiteY18" fmla="*/ 3843173 h 10972800"/>
              <a:gd name="connsiteX19" fmla="*/ 920806 w 2920721"/>
              <a:gd name="connsiteY19" fmla="*/ 3534227 h 10972800"/>
              <a:gd name="connsiteX20" fmla="*/ 936171 w 2920721"/>
              <a:gd name="connsiteY20" fmla="*/ 3464330 h 1097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20721" h="10972800">
                <a:moveTo>
                  <a:pt x="936171" y="0"/>
                </a:moveTo>
                <a:lnTo>
                  <a:pt x="2920721" y="0"/>
                </a:lnTo>
                <a:lnTo>
                  <a:pt x="2920721" y="10972800"/>
                </a:lnTo>
                <a:lnTo>
                  <a:pt x="936171" y="10972800"/>
                </a:lnTo>
                <a:lnTo>
                  <a:pt x="936171" y="7508469"/>
                </a:lnTo>
                <a:lnTo>
                  <a:pt x="920806" y="7438572"/>
                </a:lnTo>
                <a:cubicBezTo>
                  <a:pt x="892536" y="7321346"/>
                  <a:pt x="859369" y="7209753"/>
                  <a:pt x="820201" y="7129627"/>
                </a:cubicBezTo>
                <a:cubicBezTo>
                  <a:pt x="663529" y="6809123"/>
                  <a:pt x="255843" y="6336686"/>
                  <a:pt x="132864" y="6025054"/>
                </a:cubicBezTo>
                <a:cubicBezTo>
                  <a:pt x="71374" y="5869238"/>
                  <a:pt x="21255" y="5713423"/>
                  <a:pt x="5252" y="5578817"/>
                </a:cubicBezTo>
                <a:lnTo>
                  <a:pt x="2915" y="5535823"/>
                </a:lnTo>
                <a:lnTo>
                  <a:pt x="2838" y="5535348"/>
                </a:lnTo>
                <a:cubicBezTo>
                  <a:pt x="1241" y="5520884"/>
                  <a:pt x="310" y="5505963"/>
                  <a:pt x="0" y="5490629"/>
                </a:cubicBezTo>
                <a:lnTo>
                  <a:pt x="230" y="5486400"/>
                </a:lnTo>
                <a:lnTo>
                  <a:pt x="0" y="5482171"/>
                </a:lnTo>
                <a:cubicBezTo>
                  <a:pt x="310" y="5466836"/>
                  <a:pt x="1241" y="5451916"/>
                  <a:pt x="2838" y="5437452"/>
                </a:cubicBezTo>
                <a:lnTo>
                  <a:pt x="2915" y="5436977"/>
                </a:lnTo>
                <a:lnTo>
                  <a:pt x="5252" y="5393983"/>
                </a:lnTo>
                <a:cubicBezTo>
                  <a:pt x="21255" y="5259377"/>
                  <a:pt x="71374" y="5103561"/>
                  <a:pt x="132864" y="4947746"/>
                </a:cubicBezTo>
                <a:cubicBezTo>
                  <a:pt x="255843" y="4636114"/>
                  <a:pt x="663528" y="4163677"/>
                  <a:pt x="820201" y="3843173"/>
                </a:cubicBezTo>
                <a:cubicBezTo>
                  <a:pt x="859369" y="3763047"/>
                  <a:pt x="892536" y="3651453"/>
                  <a:pt x="920806" y="3534227"/>
                </a:cubicBezTo>
                <a:lnTo>
                  <a:pt x="936171" y="34643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EA0CC96-DA6E-4307-9B08-7F105DEC2F81}"/>
              </a:ext>
            </a:extLst>
          </p:cNvPr>
          <p:cNvSpPr/>
          <p:nvPr/>
        </p:nvSpPr>
        <p:spPr>
          <a:xfrm>
            <a:off x="114301" y="-14203"/>
            <a:ext cx="5859122" cy="6872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DCB968A-49D6-4847-AFB8-10A57B87F653}"/>
              </a:ext>
            </a:extLst>
          </p:cNvPr>
          <p:cNvSpPr txBox="1"/>
          <p:nvPr/>
        </p:nvSpPr>
        <p:spPr>
          <a:xfrm>
            <a:off x="356707" y="813000"/>
            <a:ext cx="5192366" cy="6783845"/>
          </a:xfrm>
          <a:prstGeom prst="rect">
            <a:avLst/>
          </a:prstGeom>
          <a:noFill/>
        </p:spPr>
        <p:txBody>
          <a:bodyPr wrap="square" rtlCol="0">
            <a:spAutoFit/>
          </a:bodyPr>
          <a:lstStyle/>
          <a:p>
            <a:pPr lvl="0" defTabSz="1097280">
              <a:lnSpc>
                <a:spcPct val="150000"/>
              </a:lnSpc>
              <a:defRPr/>
            </a:pPr>
            <a:r>
              <a:rPr lang="en-US" altLang="ko-KR" sz="2000" kern="0" dirty="0">
                <a:solidFill>
                  <a:srgbClr val="006A99"/>
                </a:solidFill>
                <a:cs typeface="29LT Bukra Regular" panose="000B0903020204020204" pitchFamily="34" charset="-78"/>
              </a:rPr>
              <a:t>SMEs creative activities are essential and should be performed by all employees, including the CEO. SMEs do not have proper budget and resources for IP, Therefore SAIP helps to create an IP-centered business environment in SMEs in which the company's technologies are turned into IP rights and used to strengthen corporate competitiveness and create added value.</a:t>
            </a:r>
          </a:p>
          <a:p>
            <a:pPr lvl="0" defTabSz="1097280">
              <a:lnSpc>
                <a:spcPct val="150000"/>
              </a:lnSpc>
              <a:defRPr/>
            </a:pPr>
            <a:endParaRPr lang="en-US" altLang="ko-KR" sz="2000" kern="0" dirty="0">
              <a:solidFill>
                <a:srgbClr val="006A99"/>
              </a:solidFill>
              <a:cs typeface="29LT Bukra Regular" panose="000B0903020204020204" pitchFamily="34" charset="-78"/>
            </a:endParaRPr>
          </a:p>
          <a:p>
            <a:pPr lvl="0" defTabSz="1097280">
              <a:lnSpc>
                <a:spcPct val="150000"/>
              </a:lnSpc>
              <a:defRPr/>
            </a:pPr>
            <a:r>
              <a:rPr lang="en-US" altLang="ko-KR" sz="2000" kern="0" dirty="0">
                <a:solidFill>
                  <a:srgbClr val="006A99"/>
                </a:solidFill>
                <a:cs typeface="29LT Bukra Regular" panose="000B0903020204020204" pitchFamily="34" charset="-78"/>
              </a:rPr>
              <a:t>SAIP enhances the SME’s IP by providing customized IP training based on the duties and level of employees</a:t>
            </a:r>
            <a:endParaRPr lang="en-US" altLang="ko-KR" sz="2000" kern="0" dirty="0">
              <a:cs typeface="29LT Bukra Regular" panose="000B0903020204020204" pitchFamily="34" charset="-78"/>
            </a:endParaRPr>
          </a:p>
          <a:p>
            <a:pPr lvl="0" defTabSz="1097280">
              <a:defRPr/>
            </a:pPr>
            <a:r>
              <a:rPr lang="en-US" sz="1400" kern="0" dirty="0">
                <a:solidFill>
                  <a:sysClr val="windowText" lastClr="000000"/>
                </a:solidFill>
                <a:latin typeface="29LT Bukra"/>
                <a:cs typeface="29LT Bukra Regular" panose="000B0903020204020204" pitchFamily="34" charset="-78"/>
              </a:rPr>
              <a:t> </a:t>
            </a:r>
            <a:endParaRPr lang="en-US" altLang="ko-KR" sz="1400" kern="0" dirty="0">
              <a:latin typeface="29LT Bukra"/>
              <a:cs typeface="29LT Bukra Regular" panose="000B0903020204020204" pitchFamily="34" charset="-78"/>
            </a:endParaRPr>
          </a:p>
          <a:p>
            <a:pPr>
              <a:lnSpc>
                <a:spcPct val="150000"/>
              </a:lnSpc>
              <a:defRPr/>
            </a:pPr>
            <a:endParaRPr lang="en-US" sz="1400" kern="0" dirty="0">
              <a:latin typeface="29LT Bukra"/>
              <a:cs typeface="29LT Bukra Regular" panose="000B0903020204020204" pitchFamily="34" charset="-78"/>
            </a:endParaRPr>
          </a:p>
          <a:p>
            <a:pPr lvl="0">
              <a:lnSpc>
                <a:spcPct val="150000"/>
              </a:lnSpc>
              <a:defRPr/>
            </a:pPr>
            <a:r>
              <a:rPr lang="en-US" sz="1400" b="1" dirty="0">
                <a:solidFill>
                  <a:srgbClr val="44546A"/>
                </a:solidFill>
                <a:latin typeface="Calibri" panose="020F0502020204030204" pitchFamily="34" charset="0"/>
                <a:ea typeface="GE Dinar One" panose="020A0503020102020204" pitchFamily="18" charset="-78"/>
                <a:cs typeface="Calibri" panose="020F0502020204030204" pitchFamily="34" charset="0"/>
              </a:rPr>
              <a:t>
</a:t>
            </a:r>
            <a:endParaRPr kumimoji="0" lang="ar-SA" sz="1400" b="1" i="0" u="none" strike="noStrike" kern="1200" cap="none" spc="0" normalizeH="0" baseline="0" noProof="0" dirty="0">
              <a:ln>
                <a:noFill/>
              </a:ln>
              <a:solidFill>
                <a:srgbClr val="44546A"/>
              </a:solidFill>
              <a:effectLst/>
              <a:uLnTx/>
              <a:uFillTx/>
              <a:latin typeface="Calibri" panose="020F0502020204030204" pitchFamily="34" charset="0"/>
              <a:ea typeface="GE Dinar One" panose="020A0503020102020204" pitchFamily="18" charset="-78"/>
              <a:cs typeface="Calibri" panose="020F0502020204030204" pitchFamily="34" charset="0"/>
            </a:endParaRPr>
          </a:p>
        </p:txBody>
      </p:sp>
      <p:sp>
        <p:nvSpPr>
          <p:cNvPr id="14" name="TextBox 13">
            <a:extLst>
              <a:ext uri="{FF2B5EF4-FFF2-40B4-BE49-F238E27FC236}">
                <a16:creationId xmlns:a16="http://schemas.microsoft.com/office/drawing/2014/main" id="{F3AB9C5F-ABB4-4881-ADA6-770620DDC969}"/>
              </a:ext>
            </a:extLst>
          </p:cNvPr>
          <p:cNvSpPr txBox="1"/>
          <p:nvPr/>
        </p:nvSpPr>
        <p:spPr>
          <a:xfrm>
            <a:off x="388471" y="95507"/>
            <a:ext cx="4840488" cy="523220"/>
          </a:xfrm>
          <a:prstGeom prst="rect">
            <a:avLst/>
          </a:prstGeom>
          <a:noFill/>
        </p:spPr>
        <p:txBody>
          <a:bodyPr wrap="square" rtlCol="0">
            <a:spAutoFit/>
          </a:bodyPr>
          <a:lstStyle/>
          <a:p>
            <a:pPr marL="0" marR="0" lvl="0" indent="0"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594A3"/>
                </a:solidFill>
                <a:effectLst/>
                <a:uLnTx/>
                <a:uFillTx/>
                <a:latin typeface="Calibri" panose="020F0502020204030204" pitchFamily="34" charset="0"/>
                <a:ea typeface="GE Dinar One" panose="020A0503020102020204" pitchFamily="18" charset="-78"/>
                <a:cs typeface="Calibri" panose="020F0502020204030204" pitchFamily="34" charset="0"/>
              </a:rPr>
              <a:t>Support SME’s IP education</a:t>
            </a:r>
            <a:endParaRPr kumimoji="0" lang="ar-SA" sz="2800" b="1" i="0" u="none" strike="noStrike" kern="1200" cap="none" spc="0" normalizeH="0" baseline="0" noProof="0" dirty="0">
              <a:ln>
                <a:noFill/>
              </a:ln>
              <a:solidFill>
                <a:srgbClr val="0594A3"/>
              </a:solidFill>
              <a:effectLst/>
              <a:uLnTx/>
              <a:uFillTx/>
              <a:latin typeface="Calibri" panose="020F0502020204030204" pitchFamily="34" charset="0"/>
              <a:ea typeface="GE Dinar One" panose="020A0503020102020204" pitchFamily="18" charset="-78"/>
              <a:cs typeface="Calibri" panose="020F0502020204030204" pitchFamily="34" charset="0"/>
            </a:endParaRPr>
          </a:p>
        </p:txBody>
      </p:sp>
      <p:sp>
        <p:nvSpPr>
          <p:cNvPr id="108" name="Freeform 46">
            <a:extLst>
              <a:ext uri="{FF2B5EF4-FFF2-40B4-BE49-F238E27FC236}">
                <a16:creationId xmlns:a16="http://schemas.microsoft.com/office/drawing/2014/main" id="{7D50AF2B-DC0D-4D4F-A054-ACCF41F31F3F}"/>
              </a:ext>
            </a:extLst>
          </p:cNvPr>
          <p:cNvSpPr>
            <a:spLocks/>
          </p:cNvSpPr>
          <p:nvPr/>
        </p:nvSpPr>
        <p:spPr bwMode="auto">
          <a:xfrm flipH="1">
            <a:off x="5891018" y="3125099"/>
            <a:ext cx="308295" cy="682320"/>
          </a:xfrm>
          <a:custGeom>
            <a:avLst/>
            <a:gdLst>
              <a:gd name="T0" fmla="*/ 147571 w 96"/>
              <a:gd name="T1" fmla="*/ 33734 h 168"/>
              <a:gd name="T2" fmla="*/ 46517 w 96"/>
              <a:gd name="T3" fmla="*/ 134938 h 168"/>
              <a:gd name="T4" fmla="*/ 149175 w 96"/>
              <a:gd name="T5" fmla="*/ 237747 h 168"/>
              <a:gd name="T6" fmla="*/ 149175 w 96"/>
              <a:gd name="T7" fmla="*/ 237747 h 168"/>
              <a:gd name="T8" fmla="*/ 153987 w 96"/>
              <a:gd name="T9" fmla="*/ 250598 h 168"/>
              <a:gd name="T10" fmla="*/ 134739 w 96"/>
              <a:gd name="T11" fmla="*/ 269875 h 168"/>
              <a:gd name="T12" fmla="*/ 121906 w 96"/>
              <a:gd name="T13" fmla="*/ 265056 h 168"/>
              <a:gd name="T14" fmla="*/ 121906 w 96"/>
              <a:gd name="T15" fmla="*/ 265056 h 168"/>
              <a:gd name="T16" fmla="*/ 6416 w 96"/>
              <a:gd name="T17" fmla="*/ 149395 h 168"/>
              <a:gd name="T18" fmla="*/ 6416 w 96"/>
              <a:gd name="T19" fmla="*/ 149395 h 168"/>
              <a:gd name="T20" fmla="*/ 0 w 96"/>
              <a:gd name="T21" fmla="*/ 134938 h 168"/>
              <a:gd name="T22" fmla="*/ 0 w 96"/>
              <a:gd name="T23" fmla="*/ 134938 h 168"/>
              <a:gd name="T24" fmla="*/ 0 w 96"/>
              <a:gd name="T25" fmla="*/ 134938 h 168"/>
              <a:gd name="T26" fmla="*/ 6416 w 96"/>
              <a:gd name="T27" fmla="*/ 120480 h 168"/>
              <a:gd name="T28" fmla="*/ 6416 w 96"/>
              <a:gd name="T29" fmla="*/ 120480 h 168"/>
              <a:gd name="T30" fmla="*/ 121906 w 96"/>
              <a:gd name="T31" fmla="*/ 4819 h 168"/>
              <a:gd name="T32" fmla="*/ 121906 w 96"/>
              <a:gd name="T33" fmla="*/ 4819 h 168"/>
              <a:gd name="T34" fmla="*/ 134739 w 96"/>
              <a:gd name="T35" fmla="*/ 0 h 168"/>
              <a:gd name="T36" fmla="*/ 153987 w 96"/>
              <a:gd name="T37" fmla="*/ 19277 h 168"/>
              <a:gd name="T38" fmla="*/ 147571 w 96"/>
              <a:gd name="T39" fmla="*/ 33734 h 1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6" h="168">
                <a:moveTo>
                  <a:pt x="92" y="21"/>
                </a:moveTo>
                <a:cubicBezTo>
                  <a:pt x="29" y="84"/>
                  <a:pt x="29" y="84"/>
                  <a:pt x="29" y="84"/>
                </a:cubicBezTo>
                <a:cubicBezTo>
                  <a:pt x="93" y="148"/>
                  <a:pt x="93" y="148"/>
                  <a:pt x="93" y="148"/>
                </a:cubicBezTo>
                <a:cubicBezTo>
                  <a:pt x="93" y="148"/>
                  <a:pt x="93" y="148"/>
                  <a:pt x="93" y="148"/>
                </a:cubicBezTo>
                <a:cubicBezTo>
                  <a:pt x="95" y="150"/>
                  <a:pt x="96" y="153"/>
                  <a:pt x="96" y="156"/>
                </a:cubicBezTo>
                <a:cubicBezTo>
                  <a:pt x="96" y="163"/>
                  <a:pt x="91" y="168"/>
                  <a:pt x="84" y="168"/>
                </a:cubicBezTo>
                <a:cubicBezTo>
                  <a:pt x="81" y="168"/>
                  <a:pt x="78" y="167"/>
                  <a:pt x="76" y="165"/>
                </a:cubicBezTo>
                <a:cubicBezTo>
                  <a:pt x="76" y="165"/>
                  <a:pt x="76" y="165"/>
                  <a:pt x="76" y="165"/>
                </a:cubicBezTo>
                <a:cubicBezTo>
                  <a:pt x="4" y="93"/>
                  <a:pt x="4" y="93"/>
                  <a:pt x="4" y="93"/>
                </a:cubicBezTo>
                <a:cubicBezTo>
                  <a:pt x="4" y="93"/>
                  <a:pt x="4" y="93"/>
                  <a:pt x="4" y="93"/>
                </a:cubicBezTo>
                <a:cubicBezTo>
                  <a:pt x="1" y="90"/>
                  <a:pt x="0" y="87"/>
                  <a:pt x="0" y="84"/>
                </a:cubicBezTo>
                <a:cubicBezTo>
                  <a:pt x="0" y="84"/>
                  <a:pt x="0" y="84"/>
                  <a:pt x="0" y="84"/>
                </a:cubicBezTo>
                <a:cubicBezTo>
                  <a:pt x="0" y="84"/>
                  <a:pt x="0" y="84"/>
                  <a:pt x="0" y="84"/>
                </a:cubicBezTo>
                <a:cubicBezTo>
                  <a:pt x="0" y="81"/>
                  <a:pt x="1" y="77"/>
                  <a:pt x="4" y="75"/>
                </a:cubicBezTo>
                <a:cubicBezTo>
                  <a:pt x="4" y="75"/>
                  <a:pt x="4" y="75"/>
                  <a:pt x="4" y="75"/>
                </a:cubicBezTo>
                <a:cubicBezTo>
                  <a:pt x="76" y="3"/>
                  <a:pt x="76" y="3"/>
                  <a:pt x="76" y="3"/>
                </a:cubicBezTo>
                <a:cubicBezTo>
                  <a:pt x="76" y="3"/>
                  <a:pt x="76" y="3"/>
                  <a:pt x="76" y="3"/>
                </a:cubicBezTo>
                <a:cubicBezTo>
                  <a:pt x="78" y="1"/>
                  <a:pt x="81" y="0"/>
                  <a:pt x="84" y="0"/>
                </a:cubicBezTo>
                <a:cubicBezTo>
                  <a:pt x="91" y="0"/>
                  <a:pt x="96" y="5"/>
                  <a:pt x="96" y="12"/>
                </a:cubicBezTo>
                <a:cubicBezTo>
                  <a:pt x="96" y="16"/>
                  <a:pt x="94" y="19"/>
                  <a:pt x="92" y="21"/>
                </a:cubicBezTo>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 name="Content Placeholder 2">
            <a:extLst>
              <a:ext uri="{FF2B5EF4-FFF2-40B4-BE49-F238E27FC236}">
                <a16:creationId xmlns:a16="http://schemas.microsoft.com/office/drawing/2014/main" id="{F8107266-4F3D-41D0-966F-3FE07DCA3018}"/>
              </a:ext>
            </a:extLst>
          </p:cNvPr>
          <p:cNvSpPr txBox="1">
            <a:spLocks/>
          </p:cNvSpPr>
          <p:nvPr/>
        </p:nvSpPr>
        <p:spPr>
          <a:xfrm>
            <a:off x="1930021" y="3849545"/>
            <a:ext cx="10515600" cy="4351338"/>
          </a:xfrm>
          <a:prstGeom prst="rect">
            <a:avLst/>
          </a:prstGeom>
        </p:spPr>
        <p:txBody>
          <a:bodyPr/>
          <a:lstStyle>
            <a:lvl1pPr marL="228600" indent="-228600" algn="r" defTabSz="914400" rtl="1" eaLnBrk="1" latinLnBrk="0" hangingPunct="1">
              <a:lnSpc>
                <a:spcPct val="150000"/>
              </a:lnSpc>
              <a:spcBef>
                <a:spcPts val="1000"/>
              </a:spcBef>
              <a:buFont typeface="Arial" panose="020B0604020202020204" pitchFamily="34" charset="0"/>
              <a:buChar char="•"/>
              <a:defRPr sz="1800" kern="1200">
                <a:solidFill>
                  <a:schemeClr val="tx1"/>
                </a:solidFill>
                <a:latin typeface="29LT Bukra Rg" pitchFamily="2" charset="-78"/>
                <a:ea typeface="+mn-ea"/>
                <a:cs typeface="29LT Bukra Rg" pitchFamily="2" charset="-78"/>
              </a:defRPr>
            </a:lvl1pPr>
            <a:lvl2pPr marL="685800" indent="-228600" algn="r" defTabSz="914400" rtl="1" eaLnBrk="1" latinLnBrk="0" hangingPunct="1">
              <a:lnSpc>
                <a:spcPct val="150000"/>
              </a:lnSpc>
              <a:spcBef>
                <a:spcPts val="500"/>
              </a:spcBef>
              <a:buFont typeface="Arial" panose="020B0604020202020204" pitchFamily="34" charset="0"/>
              <a:buChar char="•"/>
              <a:defRPr sz="1600" kern="1200">
                <a:solidFill>
                  <a:schemeClr val="tx1"/>
                </a:solidFill>
                <a:latin typeface="29LT Bukra Rg" pitchFamily="2" charset="-78"/>
                <a:ea typeface="+mn-ea"/>
                <a:cs typeface="29LT Bukra Rg" pitchFamily="2" charset="-78"/>
              </a:defRPr>
            </a:lvl2pPr>
            <a:lvl3pPr marL="1143000" indent="-228600" algn="r" defTabSz="914400" rtl="1" eaLnBrk="1" latinLnBrk="0" hangingPunct="1">
              <a:lnSpc>
                <a:spcPct val="150000"/>
              </a:lnSpc>
              <a:spcBef>
                <a:spcPts val="500"/>
              </a:spcBef>
              <a:buFont typeface="Arial" panose="020B0604020202020204" pitchFamily="34" charset="0"/>
              <a:buChar char="•"/>
              <a:defRPr sz="1400" kern="1200">
                <a:solidFill>
                  <a:schemeClr val="tx1"/>
                </a:solidFill>
                <a:latin typeface="29LT Bukra Rg" pitchFamily="2" charset="-78"/>
                <a:ea typeface="+mn-ea"/>
                <a:cs typeface="29LT Bukra Rg" pitchFamily="2" charset="-78"/>
              </a:defRPr>
            </a:lvl3pPr>
            <a:lvl4pPr marL="1600200" indent="-228600" algn="r" defTabSz="914400" rtl="1" eaLnBrk="1" latinLnBrk="0" hangingPunct="1">
              <a:lnSpc>
                <a:spcPct val="150000"/>
              </a:lnSpc>
              <a:spcBef>
                <a:spcPts val="500"/>
              </a:spcBef>
              <a:buFont typeface="Arial" panose="020B0604020202020204" pitchFamily="34" charset="0"/>
              <a:buChar char="•"/>
              <a:defRPr sz="1200" kern="1200">
                <a:solidFill>
                  <a:schemeClr val="tx1"/>
                </a:solidFill>
                <a:latin typeface="29LT Bukra Rg" pitchFamily="2" charset="-78"/>
                <a:ea typeface="+mn-ea"/>
                <a:cs typeface="29LT Bukra Rg" pitchFamily="2" charset="-78"/>
              </a:defRPr>
            </a:lvl4pPr>
            <a:lvl5pPr marL="2057400" indent="-228600" algn="r" defTabSz="914400" rtl="1" eaLnBrk="1" latinLnBrk="0" hangingPunct="1">
              <a:lnSpc>
                <a:spcPct val="150000"/>
              </a:lnSpc>
              <a:spcBef>
                <a:spcPts val="500"/>
              </a:spcBef>
              <a:buFont typeface="Arial" panose="020B0604020202020204" pitchFamily="34" charset="0"/>
              <a:buChar char="•"/>
              <a:defRPr sz="1200" kern="1200">
                <a:solidFill>
                  <a:schemeClr val="tx1"/>
                </a:solidFill>
                <a:latin typeface="29LT Bukra Rg" pitchFamily="2" charset="-78"/>
                <a:ea typeface="+mn-ea"/>
                <a:cs typeface="29LT Bukra Rg"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r" defTabSz="914400" rtl="1"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29LT Bukra Rg" pitchFamily="2" charset="-78"/>
              <a:ea typeface="+mn-ea"/>
              <a:cs typeface="29LT Bukra Rg" pitchFamily="2" charset="-78"/>
            </a:endParaRPr>
          </a:p>
        </p:txBody>
      </p:sp>
      <p:pic>
        <p:nvPicPr>
          <p:cNvPr id="40" name="Picture 9">
            <a:extLst>
              <a:ext uri="{FF2B5EF4-FFF2-40B4-BE49-F238E27FC236}">
                <a16:creationId xmlns:a16="http://schemas.microsoft.com/office/drawing/2014/main" id="{1AC70E2C-EC0F-4646-9619-6F2CDD70E591}"/>
              </a:ext>
            </a:extLst>
          </p:cNvPr>
          <p:cNvPicPr>
            <a:picLocks noChangeAspect="1"/>
          </p:cNvPicPr>
          <p:nvPr/>
        </p:nvPicPr>
        <p:blipFill rotWithShape="1">
          <a:blip r:embed="rId4" cstate="screen">
            <a:lum bright="70000" contrast="-70000"/>
            <a:alphaModFix amt="20000"/>
            <a:extLst>
              <a:ext uri="{28A0092B-C50C-407E-A947-70E740481C1C}">
                <a14:useLocalDpi xmlns:a14="http://schemas.microsoft.com/office/drawing/2010/main"/>
              </a:ext>
            </a:extLst>
          </a:blip>
          <a:srcRect/>
          <a:stretch/>
        </p:blipFill>
        <p:spPr>
          <a:xfrm>
            <a:off x="5939416" y="-829289"/>
            <a:ext cx="2709333" cy="7403519"/>
          </a:xfrm>
          <a:prstGeom prst="rect">
            <a:avLst/>
          </a:prstGeom>
        </p:spPr>
      </p:pic>
      <p:pic>
        <p:nvPicPr>
          <p:cNvPr id="48" name="Graphic 47">
            <a:extLst>
              <a:ext uri="{FF2B5EF4-FFF2-40B4-BE49-F238E27FC236}">
                <a16:creationId xmlns:a16="http://schemas.microsoft.com/office/drawing/2014/main" id="{A01FAD9F-8594-4107-B7B0-23E28FEE7EE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232674" y="179083"/>
            <a:ext cx="800013" cy="731927"/>
          </a:xfrm>
          <a:prstGeom prst="rect">
            <a:avLst/>
          </a:prstGeom>
        </p:spPr>
      </p:pic>
      <p:pic>
        <p:nvPicPr>
          <p:cNvPr id="3" name="Picture 2" descr="A person and person posing for a picture&#10;&#10;Description automatically generated with medium confidence">
            <a:extLst>
              <a:ext uri="{FF2B5EF4-FFF2-40B4-BE49-F238E27FC236}">
                <a16:creationId xmlns:a16="http://schemas.microsoft.com/office/drawing/2014/main" id="{2EC2EDB9-FB80-4E6E-8EC1-9B1795AD96F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84799" y="0"/>
            <a:ext cx="4190685" cy="6858000"/>
          </a:xfrm>
          <a:prstGeom prst="rect">
            <a:avLst/>
          </a:prstGeom>
        </p:spPr>
      </p:pic>
    </p:spTree>
    <p:extLst>
      <p:ext uri="{BB962C8B-B14F-4D97-AF65-F5344CB8AC3E}">
        <p14:creationId xmlns:p14="http://schemas.microsoft.com/office/powerpoint/2010/main" val="1473268457"/>
      </p:ext>
    </p:extLst>
  </p:cSld>
  <p:clrMapOvr>
    <a:masterClrMapping/>
  </p:clrMapOvr>
  <mc:AlternateContent xmlns:mc="http://schemas.openxmlformats.org/markup-compatibility/2006" xmlns:p14="http://schemas.microsoft.com/office/powerpoint/2010/main">
    <mc:Choice Requires="p14">
      <p:transition spd="slow" p14:dur="1250">
        <p:cover/>
      </p:transition>
    </mc:Choice>
    <mc:Fallback xmlns="">
      <p:transition spd="slow">
        <p:cove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7141E2-D962-426B-9A48-08816D595166}"/>
              </a:ext>
            </a:extLst>
          </p:cNvPr>
          <p:cNvSpPr>
            <a:spLocks noGrp="1"/>
          </p:cNvSpPr>
          <p:nvPr>
            <p:ph type="title"/>
          </p:nvPr>
        </p:nvSpPr>
        <p:spPr/>
        <p:txBody>
          <a:bodyPr/>
          <a:lstStyle/>
          <a:p>
            <a:endParaRPr lang="ar-SA">
              <a:latin typeface="Calibri" panose="020F0502020204030204" pitchFamily="34" charset="0"/>
              <a:cs typeface="Calibri" panose="020F0502020204030204" pitchFamily="34" charset="0"/>
            </a:endParaRPr>
          </a:p>
        </p:txBody>
      </p:sp>
      <p:pic>
        <p:nvPicPr>
          <p:cNvPr id="255" name="Content Placeholder 9">
            <a:extLst>
              <a:ext uri="{FF2B5EF4-FFF2-40B4-BE49-F238E27FC236}">
                <a16:creationId xmlns:a16="http://schemas.microsoft.com/office/drawing/2014/main" id="{71042C0A-2BF5-41CA-A39B-3BBE3C99562B}"/>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t="85044"/>
          <a:stretch/>
        </p:blipFill>
        <p:spPr>
          <a:xfrm>
            <a:off x="0" y="0"/>
            <a:ext cx="12192000" cy="1025685"/>
          </a:xfrm>
          <a:prstGeom prst="rect">
            <a:avLst/>
          </a:prstGeom>
        </p:spPr>
      </p:pic>
      <p:sp>
        <p:nvSpPr>
          <p:cNvPr id="256" name="Title 5">
            <a:extLst>
              <a:ext uri="{FF2B5EF4-FFF2-40B4-BE49-F238E27FC236}">
                <a16:creationId xmlns:a16="http://schemas.microsoft.com/office/drawing/2014/main" id="{D0B7DD38-BF24-4B84-BC1A-78E1B22839B4}"/>
              </a:ext>
            </a:extLst>
          </p:cNvPr>
          <p:cNvSpPr txBox="1">
            <a:spLocks/>
          </p:cNvSpPr>
          <p:nvPr/>
        </p:nvSpPr>
        <p:spPr>
          <a:xfrm>
            <a:off x="414427" y="209121"/>
            <a:ext cx="9332710" cy="582655"/>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lang="en-US" sz="2800" b="0" i="0" kern="1200" dirty="0">
                <a:solidFill>
                  <a:srgbClr val="006A9A"/>
                </a:solidFill>
                <a:latin typeface="29LT Bukra Md" panose="00000600000000000000" pitchFamily="50" charset="-78"/>
                <a:ea typeface="+mn-ea"/>
                <a:cs typeface="29LT Bukra Md" panose="00000600000000000000" pitchFamily="50" charset="-78"/>
              </a:defRPr>
            </a:lvl1pPr>
          </a:lstStyle>
          <a:p>
            <a:pPr indent="5916" algn="l" rtl="1">
              <a:lnSpc>
                <a:spcPct val="150000"/>
              </a:lnSpc>
            </a:pPr>
            <a:r>
              <a:rPr lang="en-US" sz="3200" b="1" dirty="0">
                <a:solidFill>
                  <a:schemeClr val="bg1"/>
                </a:solidFill>
                <a:latin typeface="Calibri" panose="020F0502020204030204" pitchFamily="34" charset="0"/>
                <a:ea typeface="+mj-ea"/>
                <a:cs typeface="Calibri" panose="020F0502020204030204" pitchFamily="34" charset="0"/>
              </a:rPr>
              <a:t>SME IP education strategy</a:t>
            </a:r>
          </a:p>
        </p:txBody>
      </p:sp>
      <p:sp>
        <p:nvSpPr>
          <p:cNvPr id="44" name="사각형: 둥근 모서리 75">
            <a:extLst>
              <a:ext uri="{FF2B5EF4-FFF2-40B4-BE49-F238E27FC236}">
                <a16:creationId xmlns:a16="http://schemas.microsoft.com/office/drawing/2014/main" id="{66128C79-9672-4183-BC7F-DBF140946227}"/>
              </a:ext>
            </a:extLst>
          </p:cNvPr>
          <p:cNvSpPr/>
          <p:nvPr/>
        </p:nvSpPr>
        <p:spPr>
          <a:xfrm>
            <a:off x="620671" y="1473414"/>
            <a:ext cx="1273759" cy="325489"/>
          </a:xfrm>
          <a:prstGeom prst="roundRect">
            <a:avLst>
              <a:gd name="adj" fmla="val 50000"/>
            </a:avLst>
          </a:prstGeom>
          <a:solidFill>
            <a:srgbClr val="E1EFE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Aft>
                <a:spcPts val="600"/>
              </a:spcAft>
            </a:pPr>
            <a:endParaRPr lang="ko-KR" altLang="en-US" sz="1200" b="1" dirty="0">
              <a:solidFill>
                <a:schemeClr val="bg1"/>
              </a:solidFill>
              <a:latin typeface="Calibri" panose="020F0502020204030204" pitchFamily="34" charset="0"/>
              <a:cs typeface="Calibri" panose="020F0502020204030204" pitchFamily="34" charset="0"/>
            </a:endParaRPr>
          </a:p>
        </p:txBody>
      </p:sp>
      <p:sp>
        <p:nvSpPr>
          <p:cNvPr id="45" name="사각형: 둥근 모서리 76">
            <a:extLst>
              <a:ext uri="{FF2B5EF4-FFF2-40B4-BE49-F238E27FC236}">
                <a16:creationId xmlns:a16="http://schemas.microsoft.com/office/drawing/2014/main" id="{4D9C0893-588C-4ADD-ADE4-A914F1AA4507}"/>
              </a:ext>
            </a:extLst>
          </p:cNvPr>
          <p:cNvSpPr/>
          <p:nvPr/>
        </p:nvSpPr>
        <p:spPr>
          <a:xfrm>
            <a:off x="1082525" y="1440766"/>
            <a:ext cx="676063" cy="403860"/>
          </a:xfrm>
          <a:prstGeom prst="roundRect">
            <a:avLst>
              <a:gd name="adj" fmla="val 0"/>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Aft>
                <a:spcPts val="600"/>
              </a:spcAft>
            </a:pPr>
            <a:r>
              <a:rPr lang="en-US" altLang="ko-KR" sz="1400" b="1" dirty="0">
                <a:solidFill>
                  <a:srgbClr val="046F63"/>
                </a:solidFill>
                <a:latin typeface="Calibri" panose="020F0502020204030204" pitchFamily="34" charset="0"/>
                <a:cs typeface="Calibri" panose="020F0502020204030204" pitchFamily="34" charset="0"/>
              </a:rPr>
              <a:t>Target</a:t>
            </a:r>
          </a:p>
        </p:txBody>
      </p:sp>
      <p:sp>
        <p:nvSpPr>
          <p:cNvPr id="46" name="사각형: 둥근 모서리 77">
            <a:extLst>
              <a:ext uri="{FF2B5EF4-FFF2-40B4-BE49-F238E27FC236}">
                <a16:creationId xmlns:a16="http://schemas.microsoft.com/office/drawing/2014/main" id="{4ED08926-E7EF-4987-A520-FB669B8C086C}"/>
              </a:ext>
            </a:extLst>
          </p:cNvPr>
          <p:cNvSpPr/>
          <p:nvPr/>
        </p:nvSpPr>
        <p:spPr>
          <a:xfrm>
            <a:off x="620671" y="1869654"/>
            <a:ext cx="1273759" cy="325489"/>
          </a:xfrm>
          <a:prstGeom prst="roundRect">
            <a:avLst>
              <a:gd name="adj" fmla="val 50000"/>
            </a:avLst>
          </a:prstGeom>
          <a:solidFill>
            <a:srgbClr val="E1EFE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Aft>
                <a:spcPts val="600"/>
              </a:spcAft>
            </a:pPr>
            <a:endParaRPr lang="ko-KR" altLang="en-US" sz="1200" b="1" dirty="0">
              <a:solidFill>
                <a:schemeClr val="bg1"/>
              </a:solidFill>
              <a:latin typeface="Calibri" panose="020F0502020204030204" pitchFamily="34" charset="0"/>
              <a:cs typeface="Calibri" panose="020F0502020204030204" pitchFamily="34" charset="0"/>
            </a:endParaRPr>
          </a:p>
        </p:txBody>
      </p:sp>
      <p:sp>
        <p:nvSpPr>
          <p:cNvPr id="47" name="사각형: 둥근 모서리 78">
            <a:extLst>
              <a:ext uri="{FF2B5EF4-FFF2-40B4-BE49-F238E27FC236}">
                <a16:creationId xmlns:a16="http://schemas.microsoft.com/office/drawing/2014/main" id="{613A8746-5AA2-4F1F-86CB-2A3D0E2896DB}"/>
              </a:ext>
            </a:extLst>
          </p:cNvPr>
          <p:cNvSpPr/>
          <p:nvPr/>
        </p:nvSpPr>
        <p:spPr>
          <a:xfrm>
            <a:off x="1082525" y="1837006"/>
            <a:ext cx="676063" cy="403860"/>
          </a:xfrm>
          <a:prstGeom prst="roundRect">
            <a:avLst>
              <a:gd name="adj" fmla="val 0"/>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Aft>
                <a:spcPts val="600"/>
              </a:spcAft>
            </a:pPr>
            <a:r>
              <a:rPr lang="en-US" altLang="ko-KR" sz="1400" b="1" dirty="0">
                <a:solidFill>
                  <a:srgbClr val="046F63"/>
                </a:solidFill>
                <a:latin typeface="Calibri" panose="020F0502020204030204" pitchFamily="34" charset="0"/>
                <a:cs typeface="Calibri" panose="020F0502020204030204" pitchFamily="34" charset="0"/>
              </a:rPr>
              <a:t>How</a:t>
            </a:r>
          </a:p>
        </p:txBody>
      </p:sp>
      <p:grpSp>
        <p:nvGrpSpPr>
          <p:cNvPr id="48" name="Group 4">
            <a:extLst>
              <a:ext uri="{FF2B5EF4-FFF2-40B4-BE49-F238E27FC236}">
                <a16:creationId xmlns:a16="http://schemas.microsoft.com/office/drawing/2014/main" id="{DAA69AC4-B0AA-4172-9DE9-CF182F0BE707}"/>
              </a:ext>
            </a:extLst>
          </p:cNvPr>
          <p:cNvGrpSpPr>
            <a:grpSpLocks noChangeAspect="1"/>
          </p:cNvGrpSpPr>
          <p:nvPr/>
        </p:nvGrpSpPr>
        <p:grpSpPr bwMode="auto">
          <a:xfrm>
            <a:off x="771750" y="1929145"/>
            <a:ext cx="229553" cy="231118"/>
            <a:chOff x="1820" y="2907"/>
            <a:chExt cx="440" cy="443"/>
          </a:xfrm>
        </p:grpSpPr>
        <p:sp>
          <p:nvSpPr>
            <p:cNvPr id="49" name="Freeform 5">
              <a:extLst>
                <a:ext uri="{FF2B5EF4-FFF2-40B4-BE49-F238E27FC236}">
                  <a16:creationId xmlns:a16="http://schemas.microsoft.com/office/drawing/2014/main" id="{876CF0A9-25FC-4506-8368-040CB9908AB5}"/>
                </a:ext>
              </a:extLst>
            </p:cNvPr>
            <p:cNvSpPr>
              <a:spLocks/>
            </p:cNvSpPr>
            <p:nvPr/>
          </p:nvSpPr>
          <p:spPr bwMode="auto">
            <a:xfrm>
              <a:off x="1866" y="3244"/>
              <a:ext cx="58" cy="58"/>
            </a:xfrm>
            <a:custGeom>
              <a:avLst/>
              <a:gdLst>
                <a:gd name="T0" fmla="*/ 58 w 58"/>
                <a:gd name="T1" fmla="*/ 0 h 58"/>
                <a:gd name="T2" fmla="*/ 0 w 58"/>
                <a:gd name="T3" fmla="*/ 0 h 58"/>
                <a:gd name="T4" fmla="*/ 0 w 58"/>
                <a:gd name="T5" fmla="*/ 58 h 58"/>
              </a:gdLst>
              <a:ahLst/>
              <a:cxnLst>
                <a:cxn ang="0">
                  <a:pos x="T0" y="T1"/>
                </a:cxn>
                <a:cxn ang="0">
                  <a:pos x="T2" y="T3"/>
                </a:cxn>
                <a:cxn ang="0">
                  <a:pos x="T4" y="T5"/>
                </a:cxn>
              </a:cxnLst>
              <a:rect l="0" t="0" r="r" b="b"/>
              <a:pathLst>
                <a:path w="58" h="58">
                  <a:moveTo>
                    <a:pt x="58" y="0"/>
                  </a:moveTo>
                  <a:lnTo>
                    <a:pt x="0" y="0"/>
                  </a:lnTo>
                  <a:lnTo>
                    <a:pt x="0" y="58"/>
                  </a:lnTo>
                </a:path>
              </a:pathLst>
            </a:custGeom>
            <a:noFill/>
            <a:ln w="11430" cap="flat">
              <a:solidFill>
                <a:srgbClr val="00A59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latin typeface="Calibri" panose="020F0502020204030204" pitchFamily="34" charset="0"/>
                <a:cs typeface="Calibri" panose="020F0502020204030204" pitchFamily="34" charset="0"/>
              </a:endParaRPr>
            </a:p>
          </p:txBody>
        </p:sp>
        <p:sp>
          <p:nvSpPr>
            <p:cNvPr id="50" name="Freeform 6">
              <a:extLst>
                <a:ext uri="{FF2B5EF4-FFF2-40B4-BE49-F238E27FC236}">
                  <a16:creationId xmlns:a16="http://schemas.microsoft.com/office/drawing/2014/main" id="{31A9CBC8-6F31-4A0B-8413-52F95753E736}"/>
                </a:ext>
              </a:extLst>
            </p:cNvPr>
            <p:cNvSpPr>
              <a:spLocks/>
            </p:cNvSpPr>
            <p:nvPr/>
          </p:nvSpPr>
          <p:spPr bwMode="auto">
            <a:xfrm>
              <a:off x="1820" y="2907"/>
              <a:ext cx="389" cy="304"/>
            </a:xfrm>
            <a:custGeom>
              <a:avLst/>
              <a:gdLst>
                <a:gd name="T0" fmla="*/ 14 w 161"/>
                <a:gd name="T1" fmla="*/ 126 h 126"/>
                <a:gd name="T2" fmla="*/ 32 w 161"/>
                <a:gd name="T3" fmla="*/ 32 h 126"/>
                <a:gd name="T4" fmla="*/ 150 w 161"/>
                <a:gd name="T5" fmla="*/ 33 h 126"/>
                <a:gd name="T6" fmla="*/ 161 w 161"/>
                <a:gd name="T7" fmla="*/ 43 h 126"/>
              </a:gdLst>
              <a:ahLst/>
              <a:cxnLst>
                <a:cxn ang="0">
                  <a:pos x="T0" y="T1"/>
                </a:cxn>
                <a:cxn ang="0">
                  <a:pos x="T2" y="T3"/>
                </a:cxn>
                <a:cxn ang="0">
                  <a:pos x="T4" y="T5"/>
                </a:cxn>
                <a:cxn ang="0">
                  <a:pos x="T6" y="T7"/>
                </a:cxn>
              </a:cxnLst>
              <a:rect l="0" t="0" r="r" b="b"/>
              <a:pathLst>
                <a:path w="161" h="126">
                  <a:moveTo>
                    <a:pt x="14" y="126"/>
                  </a:moveTo>
                  <a:cubicBezTo>
                    <a:pt x="0" y="95"/>
                    <a:pt x="6" y="58"/>
                    <a:pt x="32" y="32"/>
                  </a:cubicBezTo>
                  <a:cubicBezTo>
                    <a:pt x="64" y="0"/>
                    <a:pt x="118" y="0"/>
                    <a:pt x="150" y="33"/>
                  </a:cubicBezTo>
                  <a:cubicBezTo>
                    <a:pt x="161" y="43"/>
                    <a:pt x="161" y="43"/>
                    <a:pt x="161" y="43"/>
                  </a:cubicBezTo>
                </a:path>
              </a:pathLst>
            </a:custGeom>
            <a:noFill/>
            <a:ln w="11430" cap="flat">
              <a:solidFill>
                <a:srgbClr val="00A59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latin typeface="Calibri" panose="020F0502020204030204" pitchFamily="34" charset="0"/>
                <a:cs typeface="Calibri" panose="020F0502020204030204" pitchFamily="34" charset="0"/>
              </a:endParaRPr>
            </a:p>
          </p:txBody>
        </p:sp>
        <p:sp>
          <p:nvSpPr>
            <p:cNvPr id="51" name="Freeform 7">
              <a:extLst>
                <a:ext uri="{FF2B5EF4-FFF2-40B4-BE49-F238E27FC236}">
                  <a16:creationId xmlns:a16="http://schemas.microsoft.com/office/drawing/2014/main" id="{4DC4C6D0-A11D-4807-8DF9-363AC15FB7B9}"/>
                </a:ext>
              </a:extLst>
            </p:cNvPr>
            <p:cNvSpPr>
              <a:spLocks/>
            </p:cNvSpPr>
            <p:nvPr/>
          </p:nvSpPr>
          <p:spPr bwMode="auto">
            <a:xfrm>
              <a:off x="1871" y="3047"/>
              <a:ext cx="389" cy="303"/>
            </a:xfrm>
            <a:custGeom>
              <a:avLst/>
              <a:gdLst>
                <a:gd name="T0" fmla="*/ 146 w 161"/>
                <a:gd name="T1" fmla="*/ 0 h 126"/>
                <a:gd name="T2" fmla="*/ 129 w 161"/>
                <a:gd name="T3" fmla="*/ 94 h 126"/>
                <a:gd name="T4" fmla="*/ 10 w 161"/>
                <a:gd name="T5" fmla="*/ 94 h 126"/>
                <a:gd name="T6" fmla="*/ 0 w 161"/>
                <a:gd name="T7" fmla="*/ 83 h 126"/>
              </a:gdLst>
              <a:ahLst/>
              <a:cxnLst>
                <a:cxn ang="0">
                  <a:pos x="T0" y="T1"/>
                </a:cxn>
                <a:cxn ang="0">
                  <a:pos x="T2" y="T3"/>
                </a:cxn>
                <a:cxn ang="0">
                  <a:pos x="T4" y="T5"/>
                </a:cxn>
                <a:cxn ang="0">
                  <a:pos x="T6" y="T7"/>
                </a:cxn>
              </a:cxnLst>
              <a:rect l="0" t="0" r="r" b="b"/>
              <a:pathLst>
                <a:path w="161" h="126">
                  <a:moveTo>
                    <a:pt x="146" y="0"/>
                  </a:moveTo>
                  <a:cubicBezTo>
                    <a:pt x="161" y="31"/>
                    <a:pt x="155" y="68"/>
                    <a:pt x="129" y="94"/>
                  </a:cubicBezTo>
                  <a:cubicBezTo>
                    <a:pt x="96" y="126"/>
                    <a:pt x="43" y="126"/>
                    <a:pt x="10" y="94"/>
                  </a:cubicBezTo>
                  <a:cubicBezTo>
                    <a:pt x="0" y="83"/>
                    <a:pt x="0" y="83"/>
                    <a:pt x="0" y="83"/>
                  </a:cubicBezTo>
                </a:path>
              </a:pathLst>
            </a:custGeom>
            <a:noFill/>
            <a:ln w="11430" cap="flat">
              <a:solidFill>
                <a:srgbClr val="00A59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latin typeface="Calibri" panose="020F0502020204030204" pitchFamily="34" charset="0"/>
                <a:cs typeface="Calibri" panose="020F0502020204030204" pitchFamily="34" charset="0"/>
              </a:endParaRPr>
            </a:p>
          </p:txBody>
        </p:sp>
        <p:sp>
          <p:nvSpPr>
            <p:cNvPr id="52" name="Freeform 8">
              <a:extLst>
                <a:ext uri="{FF2B5EF4-FFF2-40B4-BE49-F238E27FC236}">
                  <a16:creationId xmlns:a16="http://schemas.microsoft.com/office/drawing/2014/main" id="{5DA93C2A-8AE3-4941-A3EF-79C2C62A0953}"/>
                </a:ext>
              </a:extLst>
            </p:cNvPr>
            <p:cNvSpPr>
              <a:spLocks/>
            </p:cNvSpPr>
            <p:nvPr/>
          </p:nvSpPr>
          <p:spPr bwMode="auto">
            <a:xfrm>
              <a:off x="2156" y="2956"/>
              <a:ext cx="58" cy="57"/>
            </a:xfrm>
            <a:custGeom>
              <a:avLst/>
              <a:gdLst>
                <a:gd name="T0" fmla="*/ 0 w 58"/>
                <a:gd name="T1" fmla="*/ 57 h 57"/>
                <a:gd name="T2" fmla="*/ 58 w 58"/>
                <a:gd name="T3" fmla="*/ 57 h 57"/>
                <a:gd name="T4" fmla="*/ 58 w 58"/>
                <a:gd name="T5" fmla="*/ 0 h 57"/>
              </a:gdLst>
              <a:ahLst/>
              <a:cxnLst>
                <a:cxn ang="0">
                  <a:pos x="T0" y="T1"/>
                </a:cxn>
                <a:cxn ang="0">
                  <a:pos x="T2" y="T3"/>
                </a:cxn>
                <a:cxn ang="0">
                  <a:pos x="T4" y="T5"/>
                </a:cxn>
              </a:cxnLst>
              <a:rect l="0" t="0" r="r" b="b"/>
              <a:pathLst>
                <a:path w="58" h="57">
                  <a:moveTo>
                    <a:pt x="0" y="57"/>
                  </a:moveTo>
                  <a:lnTo>
                    <a:pt x="58" y="57"/>
                  </a:lnTo>
                  <a:lnTo>
                    <a:pt x="58" y="0"/>
                  </a:lnTo>
                </a:path>
              </a:pathLst>
            </a:custGeom>
            <a:noFill/>
            <a:ln w="11430" cap="flat">
              <a:solidFill>
                <a:srgbClr val="00A59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latin typeface="Calibri" panose="020F0502020204030204" pitchFamily="34" charset="0"/>
                <a:cs typeface="Calibri" panose="020F0502020204030204" pitchFamily="34" charset="0"/>
              </a:endParaRPr>
            </a:p>
          </p:txBody>
        </p:sp>
        <p:sp>
          <p:nvSpPr>
            <p:cNvPr id="53" name="Freeform 9">
              <a:extLst>
                <a:ext uri="{FF2B5EF4-FFF2-40B4-BE49-F238E27FC236}">
                  <a16:creationId xmlns:a16="http://schemas.microsoft.com/office/drawing/2014/main" id="{F300726C-3BF1-47FC-82DE-DEE77477D8BB}"/>
                </a:ext>
              </a:extLst>
            </p:cNvPr>
            <p:cNvSpPr>
              <a:spLocks/>
            </p:cNvSpPr>
            <p:nvPr/>
          </p:nvSpPr>
          <p:spPr bwMode="auto">
            <a:xfrm>
              <a:off x="1953" y="3052"/>
              <a:ext cx="242" cy="231"/>
            </a:xfrm>
            <a:custGeom>
              <a:avLst/>
              <a:gdLst>
                <a:gd name="T0" fmla="*/ 91 w 100"/>
                <a:gd name="T1" fmla="*/ 0 h 96"/>
                <a:gd name="T2" fmla="*/ 100 w 100"/>
                <a:gd name="T3" fmla="*/ 32 h 96"/>
                <a:gd name="T4" fmla="*/ 36 w 100"/>
                <a:gd name="T5" fmla="*/ 96 h 96"/>
                <a:gd name="T6" fmla="*/ 0 w 100"/>
                <a:gd name="T7" fmla="*/ 85 h 96"/>
              </a:gdLst>
              <a:ahLst/>
              <a:cxnLst>
                <a:cxn ang="0">
                  <a:pos x="T0" y="T1"/>
                </a:cxn>
                <a:cxn ang="0">
                  <a:pos x="T2" y="T3"/>
                </a:cxn>
                <a:cxn ang="0">
                  <a:pos x="T4" y="T5"/>
                </a:cxn>
                <a:cxn ang="0">
                  <a:pos x="T6" y="T7"/>
                </a:cxn>
              </a:cxnLst>
              <a:rect l="0" t="0" r="r" b="b"/>
              <a:pathLst>
                <a:path w="100" h="96">
                  <a:moveTo>
                    <a:pt x="91" y="0"/>
                  </a:moveTo>
                  <a:cubicBezTo>
                    <a:pt x="97" y="9"/>
                    <a:pt x="100" y="20"/>
                    <a:pt x="100" y="32"/>
                  </a:cubicBezTo>
                  <a:cubicBezTo>
                    <a:pt x="100" y="67"/>
                    <a:pt x="71" y="96"/>
                    <a:pt x="36" y="96"/>
                  </a:cubicBezTo>
                  <a:cubicBezTo>
                    <a:pt x="23" y="96"/>
                    <a:pt x="10" y="92"/>
                    <a:pt x="0" y="85"/>
                  </a:cubicBezTo>
                </a:path>
              </a:pathLst>
            </a:custGeom>
            <a:noFill/>
            <a:ln w="11430" cap="flat">
              <a:solidFill>
                <a:srgbClr val="00A59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latin typeface="Calibri" panose="020F0502020204030204" pitchFamily="34" charset="0"/>
                <a:cs typeface="Calibri" panose="020F0502020204030204" pitchFamily="34" charset="0"/>
              </a:endParaRPr>
            </a:p>
          </p:txBody>
        </p:sp>
        <p:sp>
          <p:nvSpPr>
            <p:cNvPr id="54" name="Freeform 10">
              <a:extLst>
                <a:ext uri="{FF2B5EF4-FFF2-40B4-BE49-F238E27FC236}">
                  <a16:creationId xmlns:a16="http://schemas.microsoft.com/office/drawing/2014/main" id="{EE2498C9-FED2-40A0-986A-4C077DFE8052}"/>
                </a:ext>
              </a:extLst>
            </p:cNvPr>
            <p:cNvSpPr>
              <a:spLocks/>
            </p:cNvSpPr>
            <p:nvPr/>
          </p:nvSpPr>
          <p:spPr bwMode="auto">
            <a:xfrm>
              <a:off x="1886" y="2975"/>
              <a:ext cx="241" cy="231"/>
            </a:xfrm>
            <a:custGeom>
              <a:avLst/>
              <a:gdLst>
                <a:gd name="T0" fmla="*/ 9 w 100"/>
                <a:gd name="T1" fmla="*/ 96 h 96"/>
                <a:gd name="T2" fmla="*/ 0 w 100"/>
                <a:gd name="T3" fmla="*/ 64 h 96"/>
                <a:gd name="T4" fmla="*/ 64 w 100"/>
                <a:gd name="T5" fmla="*/ 0 h 96"/>
                <a:gd name="T6" fmla="*/ 100 w 100"/>
                <a:gd name="T7" fmla="*/ 11 h 96"/>
              </a:gdLst>
              <a:ahLst/>
              <a:cxnLst>
                <a:cxn ang="0">
                  <a:pos x="T0" y="T1"/>
                </a:cxn>
                <a:cxn ang="0">
                  <a:pos x="T2" y="T3"/>
                </a:cxn>
                <a:cxn ang="0">
                  <a:pos x="T4" y="T5"/>
                </a:cxn>
                <a:cxn ang="0">
                  <a:pos x="T6" y="T7"/>
                </a:cxn>
              </a:cxnLst>
              <a:rect l="0" t="0" r="r" b="b"/>
              <a:pathLst>
                <a:path w="100" h="96">
                  <a:moveTo>
                    <a:pt x="9" y="96"/>
                  </a:moveTo>
                  <a:cubicBezTo>
                    <a:pt x="3" y="87"/>
                    <a:pt x="0" y="76"/>
                    <a:pt x="0" y="64"/>
                  </a:cubicBezTo>
                  <a:cubicBezTo>
                    <a:pt x="0" y="29"/>
                    <a:pt x="29" y="0"/>
                    <a:pt x="64" y="0"/>
                  </a:cubicBezTo>
                  <a:cubicBezTo>
                    <a:pt x="77" y="0"/>
                    <a:pt x="90" y="4"/>
                    <a:pt x="100" y="11"/>
                  </a:cubicBezTo>
                </a:path>
              </a:pathLst>
            </a:custGeom>
            <a:noFill/>
            <a:ln w="11430" cap="flat">
              <a:solidFill>
                <a:srgbClr val="00A59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latin typeface="Calibri" panose="020F0502020204030204" pitchFamily="34" charset="0"/>
                <a:cs typeface="Calibri" panose="020F0502020204030204" pitchFamily="34" charset="0"/>
              </a:endParaRPr>
            </a:p>
          </p:txBody>
        </p:sp>
        <p:sp>
          <p:nvSpPr>
            <p:cNvPr id="55" name="Freeform 11">
              <a:extLst>
                <a:ext uri="{FF2B5EF4-FFF2-40B4-BE49-F238E27FC236}">
                  <a16:creationId xmlns:a16="http://schemas.microsoft.com/office/drawing/2014/main" id="{46F6F68E-A959-4880-9C50-E369A1EB81D3}"/>
                </a:ext>
              </a:extLst>
            </p:cNvPr>
            <p:cNvSpPr>
              <a:spLocks/>
            </p:cNvSpPr>
            <p:nvPr/>
          </p:nvSpPr>
          <p:spPr bwMode="auto">
            <a:xfrm>
              <a:off x="1943" y="3090"/>
              <a:ext cx="39" cy="116"/>
            </a:xfrm>
            <a:custGeom>
              <a:avLst/>
              <a:gdLst>
                <a:gd name="T0" fmla="*/ 0 w 39"/>
                <a:gd name="T1" fmla="*/ 116 h 116"/>
                <a:gd name="T2" fmla="*/ 0 w 39"/>
                <a:gd name="T3" fmla="*/ 0 h 116"/>
                <a:gd name="T4" fmla="*/ 39 w 39"/>
                <a:gd name="T5" fmla="*/ 0 h 116"/>
                <a:gd name="T6" fmla="*/ 39 w 39"/>
                <a:gd name="T7" fmla="*/ 116 h 116"/>
              </a:gdLst>
              <a:ahLst/>
              <a:cxnLst>
                <a:cxn ang="0">
                  <a:pos x="T0" y="T1"/>
                </a:cxn>
                <a:cxn ang="0">
                  <a:pos x="T2" y="T3"/>
                </a:cxn>
                <a:cxn ang="0">
                  <a:pos x="T4" y="T5"/>
                </a:cxn>
                <a:cxn ang="0">
                  <a:pos x="T6" y="T7"/>
                </a:cxn>
              </a:cxnLst>
              <a:rect l="0" t="0" r="r" b="b"/>
              <a:pathLst>
                <a:path w="39" h="116">
                  <a:moveTo>
                    <a:pt x="0" y="116"/>
                  </a:moveTo>
                  <a:lnTo>
                    <a:pt x="0" y="0"/>
                  </a:lnTo>
                  <a:lnTo>
                    <a:pt x="39" y="0"/>
                  </a:lnTo>
                  <a:lnTo>
                    <a:pt x="39" y="116"/>
                  </a:lnTo>
                </a:path>
              </a:pathLst>
            </a:custGeom>
            <a:noFill/>
            <a:ln w="11430" cap="flat">
              <a:solidFill>
                <a:srgbClr val="00A59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latin typeface="Calibri" panose="020F0502020204030204" pitchFamily="34" charset="0"/>
                <a:cs typeface="Calibri" panose="020F0502020204030204" pitchFamily="34" charset="0"/>
              </a:endParaRPr>
            </a:p>
          </p:txBody>
        </p:sp>
        <p:sp>
          <p:nvSpPr>
            <p:cNvPr id="56" name="Freeform 12">
              <a:extLst>
                <a:ext uri="{FF2B5EF4-FFF2-40B4-BE49-F238E27FC236}">
                  <a16:creationId xmlns:a16="http://schemas.microsoft.com/office/drawing/2014/main" id="{190BD195-D314-4517-B192-C347DF30B4D3}"/>
                </a:ext>
              </a:extLst>
            </p:cNvPr>
            <p:cNvSpPr>
              <a:spLocks/>
            </p:cNvSpPr>
            <p:nvPr/>
          </p:nvSpPr>
          <p:spPr bwMode="auto">
            <a:xfrm>
              <a:off x="2021" y="3033"/>
              <a:ext cx="38" cy="173"/>
            </a:xfrm>
            <a:custGeom>
              <a:avLst/>
              <a:gdLst>
                <a:gd name="T0" fmla="*/ 0 w 38"/>
                <a:gd name="T1" fmla="*/ 173 h 173"/>
                <a:gd name="T2" fmla="*/ 0 w 38"/>
                <a:gd name="T3" fmla="*/ 0 h 173"/>
                <a:gd name="T4" fmla="*/ 38 w 38"/>
                <a:gd name="T5" fmla="*/ 0 h 173"/>
                <a:gd name="T6" fmla="*/ 38 w 38"/>
                <a:gd name="T7" fmla="*/ 173 h 173"/>
              </a:gdLst>
              <a:ahLst/>
              <a:cxnLst>
                <a:cxn ang="0">
                  <a:pos x="T0" y="T1"/>
                </a:cxn>
                <a:cxn ang="0">
                  <a:pos x="T2" y="T3"/>
                </a:cxn>
                <a:cxn ang="0">
                  <a:pos x="T4" y="T5"/>
                </a:cxn>
                <a:cxn ang="0">
                  <a:pos x="T6" y="T7"/>
                </a:cxn>
              </a:cxnLst>
              <a:rect l="0" t="0" r="r" b="b"/>
              <a:pathLst>
                <a:path w="38" h="173">
                  <a:moveTo>
                    <a:pt x="0" y="173"/>
                  </a:moveTo>
                  <a:lnTo>
                    <a:pt x="0" y="0"/>
                  </a:lnTo>
                  <a:lnTo>
                    <a:pt x="38" y="0"/>
                  </a:lnTo>
                  <a:lnTo>
                    <a:pt x="38" y="173"/>
                  </a:lnTo>
                </a:path>
              </a:pathLst>
            </a:custGeom>
            <a:noFill/>
            <a:ln w="11430" cap="flat">
              <a:solidFill>
                <a:srgbClr val="00A59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latin typeface="Calibri" panose="020F0502020204030204" pitchFamily="34" charset="0"/>
                <a:cs typeface="Calibri" panose="020F0502020204030204" pitchFamily="34" charset="0"/>
              </a:endParaRPr>
            </a:p>
          </p:txBody>
        </p:sp>
        <p:sp>
          <p:nvSpPr>
            <p:cNvPr id="57" name="Freeform 13">
              <a:extLst>
                <a:ext uri="{FF2B5EF4-FFF2-40B4-BE49-F238E27FC236}">
                  <a16:creationId xmlns:a16="http://schemas.microsoft.com/office/drawing/2014/main" id="{05DA067D-28E1-4291-97D8-815E21B3CF71}"/>
                </a:ext>
              </a:extLst>
            </p:cNvPr>
            <p:cNvSpPr>
              <a:spLocks/>
            </p:cNvSpPr>
            <p:nvPr/>
          </p:nvSpPr>
          <p:spPr bwMode="auto">
            <a:xfrm>
              <a:off x="2098" y="3119"/>
              <a:ext cx="39" cy="87"/>
            </a:xfrm>
            <a:custGeom>
              <a:avLst/>
              <a:gdLst>
                <a:gd name="T0" fmla="*/ 0 w 39"/>
                <a:gd name="T1" fmla="*/ 87 h 87"/>
                <a:gd name="T2" fmla="*/ 0 w 39"/>
                <a:gd name="T3" fmla="*/ 0 h 87"/>
                <a:gd name="T4" fmla="*/ 39 w 39"/>
                <a:gd name="T5" fmla="*/ 0 h 87"/>
                <a:gd name="T6" fmla="*/ 39 w 39"/>
                <a:gd name="T7" fmla="*/ 87 h 87"/>
              </a:gdLst>
              <a:ahLst/>
              <a:cxnLst>
                <a:cxn ang="0">
                  <a:pos x="T0" y="T1"/>
                </a:cxn>
                <a:cxn ang="0">
                  <a:pos x="T2" y="T3"/>
                </a:cxn>
                <a:cxn ang="0">
                  <a:pos x="T4" y="T5"/>
                </a:cxn>
                <a:cxn ang="0">
                  <a:pos x="T6" y="T7"/>
                </a:cxn>
              </a:cxnLst>
              <a:rect l="0" t="0" r="r" b="b"/>
              <a:pathLst>
                <a:path w="39" h="87">
                  <a:moveTo>
                    <a:pt x="0" y="87"/>
                  </a:moveTo>
                  <a:lnTo>
                    <a:pt x="0" y="0"/>
                  </a:lnTo>
                  <a:lnTo>
                    <a:pt x="39" y="0"/>
                  </a:lnTo>
                  <a:lnTo>
                    <a:pt x="39" y="87"/>
                  </a:lnTo>
                </a:path>
              </a:pathLst>
            </a:custGeom>
            <a:noFill/>
            <a:ln w="11430" cap="flat">
              <a:solidFill>
                <a:srgbClr val="00A59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latin typeface="Calibri" panose="020F0502020204030204" pitchFamily="34" charset="0"/>
                <a:cs typeface="Calibri" panose="020F0502020204030204" pitchFamily="34" charset="0"/>
              </a:endParaRPr>
            </a:p>
          </p:txBody>
        </p:sp>
      </p:grpSp>
      <p:grpSp>
        <p:nvGrpSpPr>
          <p:cNvPr id="58" name="Group 16">
            <a:extLst>
              <a:ext uri="{FF2B5EF4-FFF2-40B4-BE49-F238E27FC236}">
                <a16:creationId xmlns:a16="http://schemas.microsoft.com/office/drawing/2014/main" id="{98C2BC94-AC7C-4FF9-A50D-E2A20BE1F53D}"/>
              </a:ext>
            </a:extLst>
          </p:cNvPr>
          <p:cNvGrpSpPr>
            <a:grpSpLocks noChangeAspect="1"/>
          </p:cNvGrpSpPr>
          <p:nvPr/>
        </p:nvGrpSpPr>
        <p:grpSpPr bwMode="auto">
          <a:xfrm>
            <a:off x="798295" y="1558703"/>
            <a:ext cx="177926" cy="177926"/>
            <a:chOff x="3726" y="2046"/>
            <a:chExt cx="225" cy="225"/>
          </a:xfrm>
        </p:grpSpPr>
        <p:sp>
          <p:nvSpPr>
            <p:cNvPr id="59" name="Oval 17">
              <a:extLst>
                <a:ext uri="{FF2B5EF4-FFF2-40B4-BE49-F238E27FC236}">
                  <a16:creationId xmlns:a16="http://schemas.microsoft.com/office/drawing/2014/main" id="{FFC570E4-656F-4FC0-BF6D-C4E35B502F21}"/>
                </a:ext>
              </a:extLst>
            </p:cNvPr>
            <p:cNvSpPr>
              <a:spLocks noChangeArrowheads="1"/>
            </p:cNvSpPr>
            <p:nvPr/>
          </p:nvSpPr>
          <p:spPr bwMode="auto">
            <a:xfrm>
              <a:off x="3726" y="2046"/>
              <a:ext cx="196" cy="196"/>
            </a:xfrm>
            <a:prstGeom prst="ellipse">
              <a:avLst/>
            </a:prstGeom>
            <a:noFill/>
            <a:ln w="11430" cap="flat">
              <a:solidFill>
                <a:srgbClr val="00A59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latin typeface="Calibri" panose="020F0502020204030204" pitchFamily="34" charset="0"/>
                <a:cs typeface="Calibri" panose="020F0502020204030204" pitchFamily="34" charset="0"/>
              </a:endParaRPr>
            </a:p>
          </p:txBody>
        </p:sp>
        <p:sp>
          <p:nvSpPr>
            <p:cNvPr id="60" name="Line 18">
              <a:extLst>
                <a:ext uri="{FF2B5EF4-FFF2-40B4-BE49-F238E27FC236}">
                  <a16:creationId xmlns:a16="http://schemas.microsoft.com/office/drawing/2014/main" id="{BF7A3DD8-7CEE-4B02-9136-C0F12A9E6D2D}"/>
                </a:ext>
              </a:extLst>
            </p:cNvPr>
            <p:cNvSpPr>
              <a:spLocks noChangeShapeType="1"/>
            </p:cNvSpPr>
            <p:nvPr/>
          </p:nvSpPr>
          <p:spPr bwMode="auto">
            <a:xfrm>
              <a:off x="3893" y="2213"/>
              <a:ext cx="58" cy="58"/>
            </a:xfrm>
            <a:prstGeom prst="line">
              <a:avLst/>
            </a:prstGeom>
            <a:noFill/>
            <a:ln w="11430" cap="flat">
              <a:solidFill>
                <a:srgbClr val="00A59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latin typeface="Calibri" panose="020F0502020204030204" pitchFamily="34" charset="0"/>
                <a:cs typeface="Calibri" panose="020F0502020204030204" pitchFamily="34" charset="0"/>
              </a:endParaRPr>
            </a:p>
          </p:txBody>
        </p:sp>
      </p:grpSp>
      <p:sp>
        <p:nvSpPr>
          <p:cNvPr id="61" name="TextBox 60">
            <a:extLst>
              <a:ext uri="{FF2B5EF4-FFF2-40B4-BE49-F238E27FC236}">
                <a16:creationId xmlns:a16="http://schemas.microsoft.com/office/drawing/2014/main" id="{3EABE452-F6B1-4CEF-97DD-257D89433786}"/>
              </a:ext>
            </a:extLst>
          </p:cNvPr>
          <p:cNvSpPr txBox="1"/>
          <p:nvPr/>
        </p:nvSpPr>
        <p:spPr>
          <a:xfrm>
            <a:off x="1970720" y="1532851"/>
            <a:ext cx="3210815" cy="206723"/>
          </a:xfrm>
          <a:prstGeom prst="rect">
            <a:avLst/>
          </a:prstGeom>
          <a:noFill/>
        </p:spPr>
        <p:txBody>
          <a:bodyPr wrap="none" lIns="0" tIns="0" rIns="0" bIns="0" rtlCol="0">
            <a:noAutofit/>
          </a:bodyPr>
          <a:lstStyle>
            <a:defPPr>
              <a:defRPr lang="en-US"/>
            </a:defPPr>
            <a:lvl1pPr marL="144000" indent="-144000" algn="just">
              <a:lnSpc>
                <a:spcPct val="120000"/>
              </a:lnSpc>
              <a:spcBef>
                <a:spcPts val="0"/>
              </a:spcBef>
              <a:spcAft>
                <a:spcPts val="600"/>
              </a:spcAft>
              <a:buFont typeface="Arial" panose="020B0604020202020204" pitchFamily="34" charset="0"/>
              <a:buChar char="•"/>
              <a:defRPr sz="1600" spc="-50">
                <a:solidFill>
                  <a:schemeClr val="tx1">
                    <a:lumMod val="75000"/>
                    <a:lumOff val="25000"/>
                  </a:schemeClr>
                </a:solidFill>
                <a:latin typeface="29LT Bukra Regular" panose="000B0903020204020204" pitchFamily="34" charset="-78"/>
                <a:cs typeface="29LT Bukra Regular" panose="000B0903020204020204" pitchFamily="34" charset="-78"/>
              </a:defRPr>
            </a:lvl1pPr>
          </a:lstStyle>
          <a:p>
            <a:pPr marL="92075" indent="-92075" algn="l" defTabSz="380985" fontAlgn="base" latinLnBrk="1">
              <a:lnSpc>
                <a:spcPts val="1800"/>
              </a:lnSpc>
              <a:spcAft>
                <a:spcPts val="500"/>
              </a:spcAft>
              <a:buClr>
                <a:srgbClr val="00A59B"/>
              </a:buClr>
            </a:pPr>
            <a:r>
              <a:rPr lang="en-US" altLang="ko-KR" sz="1400" spc="0" dirty="0">
                <a:solidFill>
                  <a:srgbClr val="0078A6"/>
                </a:solidFill>
                <a:latin typeface="Calibri" panose="020F0502020204030204" pitchFamily="34" charset="0"/>
                <a:cs typeface="Calibri" panose="020F0502020204030204" pitchFamily="34" charset="0"/>
              </a:rPr>
              <a:t> </a:t>
            </a:r>
            <a:r>
              <a:rPr lang="en-US" altLang="ko-KR" sz="1400" b="1" spc="0" dirty="0">
                <a:solidFill>
                  <a:srgbClr val="0078A6"/>
                </a:solidFill>
                <a:latin typeface="Calibri" panose="020F0502020204030204" pitchFamily="34" charset="0"/>
                <a:cs typeface="Calibri" panose="020F0502020204030204" pitchFamily="34" charset="0"/>
              </a:rPr>
              <a:t>Technology developers (Researchers), administrative workers and management (including CEO) in enterprise </a:t>
            </a:r>
          </a:p>
        </p:txBody>
      </p:sp>
      <p:sp>
        <p:nvSpPr>
          <p:cNvPr id="63" name="TextBox 62">
            <a:extLst>
              <a:ext uri="{FF2B5EF4-FFF2-40B4-BE49-F238E27FC236}">
                <a16:creationId xmlns:a16="http://schemas.microsoft.com/office/drawing/2014/main" id="{246C7EAD-5898-43B3-AAB1-0B3C2D290788}"/>
              </a:ext>
            </a:extLst>
          </p:cNvPr>
          <p:cNvSpPr txBox="1"/>
          <p:nvPr/>
        </p:nvSpPr>
        <p:spPr>
          <a:xfrm>
            <a:off x="1970720" y="1940521"/>
            <a:ext cx="5887830" cy="206723"/>
          </a:xfrm>
          <a:prstGeom prst="rect">
            <a:avLst/>
          </a:prstGeom>
          <a:noFill/>
        </p:spPr>
        <p:txBody>
          <a:bodyPr wrap="none" lIns="0" tIns="0" rIns="0" bIns="0" rtlCol="0">
            <a:noAutofit/>
          </a:bodyPr>
          <a:lstStyle>
            <a:defPPr>
              <a:defRPr lang="en-US"/>
            </a:defPPr>
            <a:lvl1pPr marL="144000" indent="-144000" algn="just">
              <a:lnSpc>
                <a:spcPct val="120000"/>
              </a:lnSpc>
              <a:spcBef>
                <a:spcPts val="0"/>
              </a:spcBef>
              <a:spcAft>
                <a:spcPts val="600"/>
              </a:spcAft>
              <a:buFont typeface="Arial" panose="020B0604020202020204" pitchFamily="34" charset="0"/>
              <a:buChar char="•"/>
              <a:defRPr sz="1600" spc="-50">
                <a:solidFill>
                  <a:schemeClr val="tx1">
                    <a:lumMod val="75000"/>
                    <a:lumOff val="25000"/>
                  </a:schemeClr>
                </a:solidFill>
                <a:latin typeface="29LT Bukra Regular" panose="000B0903020204020204" pitchFamily="34" charset="-78"/>
                <a:cs typeface="29LT Bukra Regular" panose="000B0903020204020204" pitchFamily="34" charset="-78"/>
              </a:defRPr>
            </a:lvl1pPr>
          </a:lstStyle>
          <a:p>
            <a:pPr marL="92075" indent="-92075" algn="l" defTabSz="380985" fontAlgn="base" latinLnBrk="1">
              <a:lnSpc>
                <a:spcPts val="1800"/>
              </a:lnSpc>
              <a:spcAft>
                <a:spcPts val="500"/>
              </a:spcAft>
              <a:buClr>
                <a:srgbClr val="00A59B"/>
              </a:buClr>
            </a:pPr>
            <a:r>
              <a:rPr lang="en-US" altLang="ko-KR" sz="1400" spc="0" dirty="0">
                <a:solidFill>
                  <a:srgbClr val="0078A6"/>
                </a:solidFill>
                <a:latin typeface="Calibri" panose="020F0502020204030204" pitchFamily="34" charset="0"/>
                <a:cs typeface="Calibri" panose="020F0502020204030204" pitchFamily="34" charset="0"/>
              </a:rPr>
              <a:t> </a:t>
            </a:r>
            <a:r>
              <a:rPr lang="en-US" altLang="ko-KR" sz="1400" b="1" spc="0" dirty="0">
                <a:solidFill>
                  <a:srgbClr val="0078A6"/>
                </a:solidFill>
                <a:latin typeface="Calibri" panose="020F0502020204030204" pitchFamily="34" charset="0"/>
                <a:cs typeface="Calibri" panose="020F0502020204030204" pitchFamily="34" charset="0"/>
              </a:rPr>
              <a:t>Provide customized IP training tailored to their roles and responsibilities </a:t>
            </a:r>
          </a:p>
        </p:txBody>
      </p:sp>
      <p:sp>
        <p:nvSpPr>
          <p:cNvPr id="65" name="사각형: 둥근 모서리 102">
            <a:extLst>
              <a:ext uri="{FF2B5EF4-FFF2-40B4-BE49-F238E27FC236}">
                <a16:creationId xmlns:a16="http://schemas.microsoft.com/office/drawing/2014/main" id="{653CE028-67D7-49FA-815E-8083E5AED2FA}"/>
              </a:ext>
            </a:extLst>
          </p:cNvPr>
          <p:cNvSpPr/>
          <p:nvPr/>
        </p:nvSpPr>
        <p:spPr>
          <a:xfrm>
            <a:off x="503781" y="2364021"/>
            <a:ext cx="10701021" cy="1087332"/>
          </a:xfrm>
          <a:prstGeom prst="roundRect">
            <a:avLst>
              <a:gd name="adj" fmla="val 0"/>
            </a:avLst>
          </a:prstGeom>
          <a:pattFill prst="wdUpDiag">
            <a:fgClr>
              <a:srgbClr val="ECECEC"/>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Aft>
                <a:spcPts val="600"/>
              </a:spcAft>
            </a:pPr>
            <a:endParaRPr lang="ko-KR" altLang="en-US" sz="2400" b="1" dirty="0">
              <a:solidFill>
                <a:schemeClr val="bg1"/>
              </a:solidFill>
              <a:latin typeface="Calibri" panose="020F0502020204030204" pitchFamily="34" charset="0"/>
              <a:cs typeface="Calibri" panose="020F0502020204030204" pitchFamily="34" charset="0"/>
            </a:endParaRPr>
          </a:p>
        </p:txBody>
      </p:sp>
      <p:sp>
        <p:nvSpPr>
          <p:cNvPr id="74" name="TextBox 73">
            <a:extLst>
              <a:ext uri="{FF2B5EF4-FFF2-40B4-BE49-F238E27FC236}">
                <a16:creationId xmlns:a16="http://schemas.microsoft.com/office/drawing/2014/main" id="{D02E2B72-91EB-4C25-864E-92FB857645E4}"/>
              </a:ext>
            </a:extLst>
          </p:cNvPr>
          <p:cNvSpPr txBox="1"/>
          <p:nvPr/>
        </p:nvSpPr>
        <p:spPr>
          <a:xfrm>
            <a:off x="838929" y="2511128"/>
            <a:ext cx="10309991" cy="852615"/>
          </a:xfrm>
          <a:prstGeom prst="rect">
            <a:avLst/>
          </a:prstGeom>
          <a:noFill/>
        </p:spPr>
        <p:txBody>
          <a:bodyPr wrap="none" lIns="0" tIns="0" rIns="0" bIns="0" rtlCol="0">
            <a:noAutofit/>
          </a:bodyPr>
          <a:lstStyle>
            <a:defPPr>
              <a:defRPr lang="en-US"/>
            </a:defPPr>
            <a:lvl1pPr marL="144000" indent="-144000" algn="just">
              <a:lnSpc>
                <a:spcPct val="120000"/>
              </a:lnSpc>
              <a:spcBef>
                <a:spcPts val="0"/>
              </a:spcBef>
              <a:spcAft>
                <a:spcPts val="600"/>
              </a:spcAft>
              <a:buFont typeface="Arial" panose="020B0604020202020204" pitchFamily="34" charset="0"/>
              <a:buChar char="•"/>
              <a:defRPr sz="1600" spc="-50">
                <a:solidFill>
                  <a:schemeClr val="tx1">
                    <a:lumMod val="75000"/>
                    <a:lumOff val="25000"/>
                  </a:schemeClr>
                </a:solidFill>
                <a:latin typeface="29LT Bukra Regular" panose="000B0903020204020204" pitchFamily="34" charset="-78"/>
                <a:cs typeface="29LT Bukra Regular" panose="000B0903020204020204" pitchFamily="34" charset="-78"/>
              </a:defRPr>
            </a:lvl1pPr>
          </a:lstStyle>
          <a:p>
            <a:pPr marL="0" indent="0" algn="l" defTabSz="380985" fontAlgn="base" latinLnBrk="1">
              <a:lnSpc>
                <a:spcPts val="1800"/>
              </a:lnSpc>
              <a:spcAft>
                <a:spcPts val="500"/>
              </a:spcAft>
              <a:buClr>
                <a:srgbClr val="00A59B"/>
              </a:buClr>
              <a:buNone/>
            </a:pPr>
            <a:r>
              <a:rPr lang="en-US" altLang="ko-KR" sz="1400" b="1" spc="0" dirty="0">
                <a:solidFill>
                  <a:srgbClr val="036F63"/>
                </a:solidFill>
                <a:latin typeface="Calibri" panose="020F0502020204030204" pitchFamily="34" charset="0"/>
                <a:cs typeface="Calibri" panose="020F0502020204030204" pitchFamily="34" charset="0"/>
              </a:rPr>
              <a:t>IP creation training : </a:t>
            </a:r>
            <a:r>
              <a:rPr lang="en-US" altLang="ko-KR" sz="1400" spc="0" dirty="0">
                <a:solidFill>
                  <a:srgbClr val="036F63"/>
                </a:solidFill>
                <a:latin typeface="Calibri" panose="020F0502020204030204" pitchFamily="34" charset="0"/>
                <a:cs typeface="Calibri" panose="020F0502020204030204" pitchFamily="34" charset="0"/>
              </a:rPr>
              <a:t>provide training on IP creation to technology developers, core R&amp;D resource in company</a:t>
            </a:r>
          </a:p>
          <a:p>
            <a:pPr marL="0" indent="0" algn="l" defTabSz="380985" fontAlgn="base" latinLnBrk="1">
              <a:lnSpc>
                <a:spcPts val="1800"/>
              </a:lnSpc>
              <a:spcAft>
                <a:spcPts val="500"/>
              </a:spcAft>
              <a:buClr>
                <a:srgbClr val="00A59B"/>
              </a:buClr>
              <a:buNone/>
            </a:pPr>
            <a:r>
              <a:rPr lang="en-US" altLang="ko-KR" sz="1400" b="1" spc="0" dirty="0">
                <a:solidFill>
                  <a:srgbClr val="036F63"/>
                </a:solidFill>
                <a:latin typeface="Calibri" panose="020F0502020204030204" pitchFamily="34" charset="0"/>
                <a:cs typeface="Calibri" panose="020F0502020204030204" pitchFamily="34" charset="0"/>
              </a:rPr>
              <a:t>IP management </a:t>
            </a:r>
            <a:r>
              <a:rPr lang="en-US" altLang="ko-KR" sz="1400" spc="0" dirty="0">
                <a:solidFill>
                  <a:srgbClr val="036F63"/>
                </a:solidFill>
                <a:latin typeface="Calibri" panose="020F0502020204030204" pitchFamily="34" charset="0"/>
                <a:cs typeface="Calibri" panose="020F0502020204030204" pitchFamily="34" charset="0"/>
              </a:rPr>
              <a:t>training : provide IP administration training to those in charge of IP management in company  </a:t>
            </a:r>
          </a:p>
          <a:p>
            <a:pPr marL="0" indent="0" algn="l" defTabSz="380985" fontAlgn="base" latinLnBrk="1">
              <a:lnSpc>
                <a:spcPts val="1800"/>
              </a:lnSpc>
              <a:spcAft>
                <a:spcPts val="500"/>
              </a:spcAft>
              <a:buClr>
                <a:srgbClr val="00A59B"/>
              </a:buClr>
              <a:buNone/>
            </a:pPr>
            <a:r>
              <a:rPr lang="en-US" altLang="ko-KR" sz="1400" spc="0" dirty="0">
                <a:solidFill>
                  <a:srgbClr val="036F63"/>
                </a:solidFill>
                <a:latin typeface="Calibri" panose="020F0502020204030204" pitchFamily="34" charset="0"/>
                <a:cs typeface="Calibri" panose="020F0502020204030204" pitchFamily="34" charset="0"/>
              </a:rPr>
              <a:t>CEO IP training: hold a seminar to raise awareness of IP among corporate executives(VP, CIO, CLO and above) </a:t>
            </a:r>
          </a:p>
        </p:txBody>
      </p:sp>
      <p:sp>
        <p:nvSpPr>
          <p:cNvPr id="76" name="자유형: 도형 76">
            <a:extLst>
              <a:ext uri="{FF2B5EF4-FFF2-40B4-BE49-F238E27FC236}">
                <a16:creationId xmlns:a16="http://schemas.microsoft.com/office/drawing/2014/main" id="{BA45F8B7-FF86-4E4D-9CDE-94C45D56BB84}"/>
              </a:ext>
            </a:extLst>
          </p:cNvPr>
          <p:cNvSpPr/>
          <p:nvPr/>
        </p:nvSpPr>
        <p:spPr>
          <a:xfrm>
            <a:off x="732380" y="2533988"/>
            <a:ext cx="0" cy="180000"/>
          </a:xfrm>
          <a:custGeom>
            <a:avLst/>
            <a:gdLst>
              <a:gd name="connsiteX0" fmla="*/ 0 w 0"/>
              <a:gd name="connsiteY0" fmla="*/ 0 h 784860"/>
              <a:gd name="connsiteX1" fmla="*/ 0 w 0"/>
              <a:gd name="connsiteY1" fmla="*/ 784860 h 784860"/>
            </a:gdLst>
            <a:ahLst/>
            <a:cxnLst>
              <a:cxn ang="0">
                <a:pos x="connsiteX0" y="connsiteY0"/>
              </a:cxn>
              <a:cxn ang="0">
                <a:pos x="connsiteX1" y="connsiteY1"/>
              </a:cxn>
            </a:cxnLst>
            <a:rect l="l" t="t" r="r" b="b"/>
            <a:pathLst>
              <a:path h="784860">
                <a:moveTo>
                  <a:pt x="0" y="0"/>
                </a:moveTo>
                <a:lnTo>
                  <a:pt x="0" y="784860"/>
                </a:lnTo>
              </a:path>
            </a:pathLst>
          </a:custGeom>
          <a:noFill/>
          <a:ln w="19050">
            <a:gradFill>
              <a:gsLst>
                <a:gs pos="0">
                  <a:srgbClr val="00A59B"/>
                </a:gs>
                <a:gs pos="100000">
                  <a:srgbClr val="006A9A"/>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Calibri" panose="020F0502020204030204" pitchFamily="34" charset="0"/>
              <a:cs typeface="Calibri" panose="020F0502020204030204" pitchFamily="34" charset="0"/>
            </a:endParaRPr>
          </a:p>
        </p:txBody>
      </p:sp>
      <p:sp>
        <p:nvSpPr>
          <p:cNvPr id="82" name="자유형: 도형 77">
            <a:extLst>
              <a:ext uri="{FF2B5EF4-FFF2-40B4-BE49-F238E27FC236}">
                <a16:creationId xmlns:a16="http://schemas.microsoft.com/office/drawing/2014/main" id="{B5B9DCB1-7028-4C31-8162-EAC45EABA7D8}"/>
              </a:ext>
            </a:extLst>
          </p:cNvPr>
          <p:cNvSpPr/>
          <p:nvPr/>
        </p:nvSpPr>
        <p:spPr>
          <a:xfrm>
            <a:off x="732380" y="2815928"/>
            <a:ext cx="0" cy="180000"/>
          </a:xfrm>
          <a:custGeom>
            <a:avLst/>
            <a:gdLst>
              <a:gd name="connsiteX0" fmla="*/ 0 w 0"/>
              <a:gd name="connsiteY0" fmla="*/ 0 h 784860"/>
              <a:gd name="connsiteX1" fmla="*/ 0 w 0"/>
              <a:gd name="connsiteY1" fmla="*/ 784860 h 784860"/>
            </a:gdLst>
            <a:ahLst/>
            <a:cxnLst>
              <a:cxn ang="0">
                <a:pos x="connsiteX0" y="connsiteY0"/>
              </a:cxn>
              <a:cxn ang="0">
                <a:pos x="connsiteX1" y="connsiteY1"/>
              </a:cxn>
            </a:cxnLst>
            <a:rect l="l" t="t" r="r" b="b"/>
            <a:pathLst>
              <a:path h="784860">
                <a:moveTo>
                  <a:pt x="0" y="0"/>
                </a:moveTo>
                <a:lnTo>
                  <a:pt x="0" y="784860"/>
                </a:lnTo>
              </a:path>
            </a:pathLst>
          </a:custGeom>
          <a:noFill/>
          <a:ln w="19050">
            <a:gradFill>
              <a:gsLst>
                <a:gs pos="0">
                  <a:srgbClr val="00A59B"/>
                </a:gs>
                <a:gs pos="100000">
                  <a:srgbClr val="006A9A"/>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Calibri" panose="020F0502020204030204" pitchFamily="34" charset="0"/>
              <a:cs typeface="Calibri" panose="020F0502020204030204" pitchFamily="34" charset="0"/>
            </a:endParaRPr>
          </a:p>
        </p:txBody>
      </p:sp>
      <p:sp>
        <p:nvSpPr>
          <p:cNvPr id="84" name="자유형: 도형 78">
            <a:extLst>
              <a:ext uri="{FF2B5EF4-FFF2-40B4-BE49-F238E27FC236}">
                <a16:creationId xmlns:a16="http://schemas.microsoft.com/office/drawing/2014/main" id="{8E370074-3FA6-4267-BF02-50C8D5A9F4AD}"/>
              </a:ext>
            </a:extLst>
          </p:cNvPr>
          <p:cNvSpPr/>
          <p:nvPr/>
        </p:nvSpPr>
        <p:spPr>
          <a:xfrm>
            <a:off x="732380" y="3097868"/>
            <a:ext cx="0" cy="180000"/>
          </a:xfrm>
          <a:custGeom>
            <a:avLst/>
            <a:gdLst>
              <a:gd name="connsiteX0" fmla="*/ 0 w 0"/>
              <a:gd name="connsiteY0" fmla="*/ 0 h 784860"/>
              <a:gd name="connsiteX1" fmla="*/ 0 w 0"/>
              <a:gd name="connsiteY1" fmla="*/ 784860 h 784860"/>
            </a:gdLst>
            <a:ahLst/>
            <a:cxnLst>
              <a:cxn ang="0">
                <a:pos x="connsiteX0" y="connsiteY0"/>
              </a:cxn>
              <a:cxn ang="0">
                <a:pos x="connsiteX1" y="connsiteY1"/>
              </a:cxn>
            </a:cxnLst>
            <a:rect l="l" t="t" r="r" b="b"/>
            <a:pathLst>
              <a:path h="784860">
                <a:moveTo>
                  <a:pt x="0" y="0"/>
                </a:moveTo>
                <a:lnTo>
                  <a:pt x="0" y="784860"/>
                </a:lnTo>
              </a:path>
            </a:pathLst>
          </a:custGeom>
          <a:noFill/>
          <a:ln w="19050">
            <a:gradFill>
              <a:gsLst>
                <a:gs pos="0">
                  <a:srgbClr val="00A59B"/>
                </a:gs>
                <a:gs pos="100000">
                  <a:srgbClr val="006A9A"/>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Calibri" panose="020F0502020204030204" pitchFamily="34" charset="0"/>
              <a:cs typeface="Calibri" panose="020F0502020204030204" pitchFamily="34" charset="0"/>
            </a:endParaRPr>
          </a:p>
        </p:txBody>
      </p:sp>
      <p:sp>
        <p:nvSpPr>
          <p:cNvPr id="157" name="직사각형 205">
            <a:extLst>
              <a:ext uri="{FF2B5EF4-FFF2-40B4-BE49-F238E27FC236}">
                <a16:creationId xmlns:a16="http://schemas.microsoft.com/office/drawing/2014/main" id="{0AC28FCF-E9A3-413B-B45D-7F9940FF8B76}"/>
              </a:ext>
            </a:extLst>
          </p:cNvPr>
          <p:cNvSpPr/>
          <p:nvPr/>
        </p:nvSpPr>
        <p:spPr>
          <a:xfrm>
            <a:off x="530900" y="4925024"/>
            <a:ext cx="3404983" cy="1019075"/>
          </a:xfrm>
          <a:prstGeom prst="rect">
            <a:avLst/>
          </a:prstGeom>
        </p:spPr>
        <p:txBody>
          <a:bodyPr wrap="none">
            <a:noAutofit/>
          </a:bodyPr>
          <a:lstStyle/>
          <a:p>
            <a:pPr marL="92075" lvl="0" indent="-92075" fontAlgn="base">
              <a:lnSpc>
                <a:spcPts val="1300"/>
              </a:lnSpc>
              <a:spcAft>
                <a:spcPts val="400"/>
              </a:spcAft>
              <a:buFont typeface="Arial" panose="020B0604020202020204" pitchFamily="34" charset="0"/>
              <a:buChar char="•"/>
              <a:defRPr/>
            </a:pPr>
            <a:r>
              <a:rPr lang="en-US" altLang="ko-KR" sz="1050" dirty="0">
                <a:solidFill>
                  <a:srgbClr val="00A59B"/>
                </a:solidFill>
                <a:latin typeface="Calibri" panose="020F0502020204030204" pitchFamily="34" charset="0"/>
                <a:cs typeface="Calibri" panose="020F0502020204030204" pitchFamily="34" charset="0"/>
              </a:rPr>
              <a:t>Develop standard IP educational contents </a:t>
            </a:r>
            <a:br>
              <a:rPr lang="en-US" altLang="ko-KR" sz="1050" dirty="0">
                <a:solidFill>
                  <a:srgbClr val="00A59B"/>
                </a:solidFill>
                <a:latin typeface="Calibri" panose="020F0502020204030204" pitchFamily="34" charset="0"/>
                <a:cs typeface="Calibri" panose="020F0502020204030204" pitchFamily="34" charset="0"/>
              </a:rPr>
            </a:br>
            <a:r>
              <a:rPr lang="en-US" altLang="ko-KR" sz="1050" dirty="0">
                <a:solidFill>
                  <a:srgbClr val="00A59B"/>
                </a:solidFill>
                <a:latin typeface="Calibri" panose="020F0502020204030204" pitchFamily="34" charset="0"/>
                <a:cs typeface="Calibri" panose="020F0502020204030204" pitchFamily="34" charset="0"/>
              </a:rPr>
              <a:t>by level of employees </a:t>
            </a:r>
            <a:br>
              <a:rPr lang="en-US" altLang="ko-KR" sz="1050" dirty="0">
                <a:solidFill>
                  <a:srgbClr val="00A59B"/>
                </a:solidFill>
                <a:latin typeface="Calibri" panose="020F0502020204030204" pitchFamily="34" charset="0"/>
                <a:cs typeface="Calibri" panose="020F0502020204030204" pitchFamily="34" charset="0"/>
              </a:rPr>
            </a:br>
            <a:r>
              <a:rPr lang="en-US" altLang="ko-KR" sz="1050" dirty="0">
                <a:solidFill>
                  <a:srgbClr val="00A59B"/>
                </a:solidFill>
                <a:latin typeface="Calibri" panose="020F0502020204030204" pitchFamily="34" charset="0"/>
                <a:cs typeface="Calibri" panose="020F0502020204030204" pitchFamily="34" charset="0"/>
              </a:rPr>
              <a:t>(employees, managers, CEO)</a:t>
            </a:r>
          </a:p>
        </p:txBody>
      </p:sp>
      <p:sp>
        <p:nvSpPr>
          <p:cNvPr id="158" name="직사각형 206">
            <a:extLst>
              <a:ext uri="{FF2B5EF4-FFF2-40B4-BE49-F238E27FC236}">
                <a16:creationId xmlns:a16="http://schemas.microsoft.com/office/drawing/2014/main" id="{B189C34F-5AD4-4282-8918-57150BB53723}"/>
              </a:ext>
            </a:extLst>
          </p:cNvPr>
          <p:cNvSpPr/>
          <p:nvPr/>
        </p:nvSpPr>
        <p:spPr>
          <a:xfrm>
            <a:off x="4097653" y="4925024"/>
            <a:ext cx="3989630" cy="1019075"/>
          </a:xfrm>
          <a:prstGeom prst="rect">
            <a:avLst/>
          </a:prstGeom>
        </p:spPr>
        <p:txBody>
          <a:bodyPr wrap="none">
            <a:noAutofit/>
          </a:bodyPr>
          <a:lstStyle/>
          <a:p>
            <a:pPr marL="92075" lvl="0" indent="-92075" fontAlgn="base">
              <a:lnSpc>
                <a:spcPts val="1300"/>
              </a:lnSpc>
              <a:spcAft>
                <a:spcPts val="400"/>
              </a:spcAft>
              <a:buFont typeface="Arial" panose="020B0604020202020204" pitchFamily="34" charset="0"/>
              <a:buChar char="•"/>
              <a:defRPr/>
            </a:pPr>
            <a:r>
              <a:rPr lang="en-US" altLang="ko-KR" sz="1050" dirty="0">
                <a:solidFill>
                  <a:srgbClr val="00A59B"/>
                </a:solidFill>
                <a:latin typeface="Calibri" panose="020F0502020204030204" pitchFamily="34" charset="0"/>
                <a:cs typeface="Calibri" panose="020F0502020204030204" pitchFamily="34" charset="0"/>
              </a:rPr>
              <a:t>Recruit expert by educational program </a:t>
            </a:r>
          </a:p>
          <a:p>
            <a:pPr lvl="0" fontAlgn="base">
              <a:lnSpc>
                <a:spcPts val="1300"/>
              </a:lnSpc>
              <a:spcAft>
                <a:spcPts val="400"/>
              </a:spcAft>
              <a:defRPr/>
            </a:pPr>
            <a:r>
              <a:rPr lang="en-US" altLang="ko-KR" sz="1050" dirty="0">
                <a:solidFill>
                  <a:srgbClr val="00A59B"/>
                </a:solidFill>
                <a:latin typeface="Calibri" panose="020F0502020204030204" pitchFamily="34" charset="0"/>
                <a:cs typeface="Calibri" panose="020F0502020204030204" pitchFamily="34" charset="0"/>
              </a:rPr>
              <a:t>  (Prior art search) Examiner etc. </a:t>
            </a:r>
          </a:p>
          <a:p>
            <a:pPr lvl="0" fontAlgn="base">
              <a:lnSpc>
                <a:spcPts val="1300"/>
              </a:lnSpc>
              <a:spcAft>
                <a:spcPts val="400"/>
              </a:spcAft>
              <a:defRPr/>
            </a:pPr>
            <a:r>
              <a:rPr lang="en-US" altLang="ko-KR" sz="1050" dirty="0">
                <a:solidFill>
                  <a:srgbClr val="00A59B"/>
                </a:solidFill>
                <a:latin typeface="Calibri" panose="020F0502020204030204" pitchFamily="34" charset="0"/>
                <a:cs typeface="Calibri" panose="020F0502020204030204" pitchFamily="34" charset="0"/>
              </a:rPr>
              <a:t>  (Patent analysis) IP lawyers, IP analysis experts</a:t>
            </a:r>
          </a:p>
          <a:p>
            <a:pPr lvl="0" fontAlgn="base">
              <a:lnSpc>
                <a:spcPts val="1300"/>
              </a:lnSpc>
              <a:spcAft>
                <a:spcPts val="400"/>
              </a:spcAft>
              <a:defRPr/>
            </a:pPr>
            <a:r>
              <a:rPr lang="en-US" altLang="ko-KR" sz="1050" dirty="0">
                <a:solidFill>
                  <a:srgbClr val="00A59B"/>
                </a:solidFill>
                <a:latin typeface="Calibri" panose="020F0502020204030204" pitchFamily="34" charset="0"/>
                <a:cs typeface="Calibri" panose="020F0502020204030204" pitchFamily="34" charset="0"/>
              </a:rPr>
              <a:t>  (IP management) IP legal advisor etc.</a:t>
            </a:r>
          </a:p>
          <a:p>
            <a:pPr lvl="0" fontAlgn="base">
              <a:lnSpc>
                <a:spcPts val="1300"/>
              </a:lnSpc>
              <a:spcAft>
                <a:spcPts val="400"/>
              </a:spcAft>
              <a:defRPr/>
            </a:pPr>
            <a:r>
              <a:rPr lang="en-US" altLang="ko-KR" sz="1050" dirty="0">
                <a:solidFill>
                  <a:srgbClr val="00A59B"/>
                </a:solidFill>
                <a:latin typeface="Calibri" panose="020F0502020204030204" pitchFamily="34" charset="0"/>
                <a:cs typeface="Calibri" panose="020F0502020204030204" pitchFamily="34" charset="0"/>
              </a:rPr>
              <a:t>  (IP theory) SAIP employees, IP professors</a:t>
            </a:r>
          </a:p>
        </p:txBody>
      </p:sp>
      <p:sp>
        <p:nvSpPr>
          <p:cNvPr id="160" name="사각형: 둥근 모서리 265">
            <a:extLst>
              <a:ext uri="{FF2B5EF4-FFF2-40B4-BE49-F238E27FC236}">
                <a16:creationId xmlns:a16="http://schemas.microsoft.com/office/drawing/2014/main" id="{6078E44C-B792-4EC5-A445-A434B2181215}"/>
              </a:ext>
            </a:extLst>
          </p:cNvPr>
          <p:cNvSpPr/>
          <p:nvPr/>
        </p:nvSpPr>
        <p:spPr>
          <a:xfrm>
            <a:off x="517753" y="4404363"/>
            <a:ext cx="3501600" cy="434311"/>
          </a:xfrm>
          <a:prstGeom prst="roundRect">
            <a:avLst>
              <a:gd name="adj" fmla="val 0"/>
            </a:avLst>
          </a:prstGeom>
          <a:solidFill>
            <a:schemeClr val="bg1"/>
          </a:solidFill>
          <a:ln w="9525">
            <a:solidFill>
              <a:srgbClr val="BDE1E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ko-KR" altLang="en-US" sz="1100" b="1" i="0" u="none" strike="noStrike" kern="1200" cap="none" spc="0" normalizeH="0" baseline="0" noProof="0" dirty="0">
              <a:ln>
                <a:noFill/>
              </a:ln>
              <a:solidFill>
                <a:srgbClr val="FFFFFF"/>
              </a:solidFill>
              <a:effectLst/>
              <a:uLnTx/>
              <a:uFillTx/>
              <a:latin typeface="Calibri" panose="020F0502020204030204" pitchFamily="34" charset="0"/>
              <a:ea typeface="맑은 고딕"/>
              <a:cs typeface="Calibri" panose="020F0502020204030204" pitchFamily="34" charset="0"/>
            </a:endParaRPr>
          </a:p>
        </p:txBody>
      </p:sp>
      <p:sp>
        <p:nvSpPr>
          <p:cNvPr id="161" name="사각형: 둥근 모서리 266">
            <a:extLst>
              <a:ext uri="{FF2B5EF4-FFF2-40B4-BE49-F238E27FC236}">
                <a16:creationId xmlns:a16="http://schemas.microsoft.com/office/drawing/2014/main" id="{3F27DFAB-BF13-407C-B2BF-D89E6819915C}"/>
              </a:ext>
            </a:extLst>
          </p:cNvPr>
          <p:cNvSpPr/>
          <p:nvPr/>
        </p:nvSpPr>
        <p:spPr>
          <a:xfrm>
            <a:off x="1050556" y="4419574"/>
            <a:ext cx="2435993" cy="403860"/>
          </a:xfrm>
          <a:prstGeom prst="roundRect">
            <a:avLst>
              <a:gd name="adj" fmla="val 0"/>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lvl="0" algn="ctr">
              <a:spcAft>
                <a:spcPts val="600"/>
              </a:spcAft>
              <a:defRPr/>
            </a:pPr>
            <a:r>
              <a:rPr lang="en-US" altLang="ko-KR" sz="2000" b="1" dirty="0">
                <a:solidFill>
                  <a:srgbClr val="006699"/>
                </a:solidFill>
                <a:latin typeface="Calibri" panose="020F0502020204030204" pitchFamily="34" charset="0"/>
                <a:cs typeface="Calibri" panose="020F0502020204030204" pitchFamily="34" charset="0"/>
              </a:rPr>
              <a:t>Develop IP contents</a:t>
            </a:r>
          </a:p>
        </p:txBody>
      </p:sp>
      <p:sp>
        <p:nvSpPr>
          <p:cNvPr id="162" name="사각형: 둥근 모서리 267">
            <a:extLst>
              <a:ext uri="{FF2B5EF4-FFF2-40B4-BE49-F238E27FC236}">
                <a16:creationId xmlns:a16="http://schemas.microsoft.com/office/drawing/2014/main" id="{5024D6B4-E9D3-4057-9C74-DDED55BC4BA8}"/>
              </a:ext>
            </a:extLst>
          </p:cNvPr>
          <p:cNvSpPr/>
          <p:nvPr/>
        </p:nvSpPr>
        <p:spPr>
          <a:xfrm>
            <a:off x="4110477" y="4404363"/>
            <a:ext cx="3501600" cy="434311"/>
          </a:xfrm>
          <a:prstGeom prst="roundRect">
            <a:avLst>
              <a:gd name="adj" fmla="val 0"/>
            </a:avLst>
          </a:prstGeom>
          <a:solidFill>
            <a:schemeClr val="bg1"/>
          </a:solidFill>
          <a:ln w="9525">
            <a:solidFill>
              <a:srgbClr val="BDE1E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ko-KR" altLang="en-US" sz="1400" b="1" i="0" u="none" strike="noStrike" kern="1200" cap="none" spc="0" normalizeH="0" baseline="0" noProof="0" dirty="0">
              <a:ln>
                <a:noFill/>
              </a:ln>
              <a:solidFill>
                <a:srgbClr val="FFFFFF"/>
              </a:solidFill>
              <a:effectLst/>
              <a:uLnTx/>
              <a:uFillTx/>
              <a:latin typeface="Calibri" panose="020F0502020204030204" pitchFamily="34" charset="0"/>
              <a:ea typeface="맑은 고딕"/>
              <a:cs typeface="Calibri" panose="020F0502020204030204" pitchFamily="34" charset="0"/>
            </a:endParaRPr>
          </a:p>
        </p:txBody>
      </p:sp>
      <p:sp>
        <p:nvSpPr>
          <p:cNvPr id="163" name="사각형: 둥근 모서리 268">
            <a:extLst>
              <a:ext uri="{FF2B5EF4-FFF2-40B4-BE49-F238E27FC236}">
                <a16:creationId xmlns:a16="http://schemas.microsoft.com/office/drawing/2014/main" id="{338086CA-7CB1-4D9F-B08F-C59F99B3E26C}"/>
              </a:ext>
            </a:extLst>
          </p:cNvPr>
          <p:cNvSpPr/>
          <p:nvPr/>
        </p:nvSpPr>
        <p:spPr>
          <a:xfrm>
            <a:off x="4643280" y="4419574"/>
            <a:ext cx="2435993" cy="403860"/>
          </a:xfrm>
          <a:prstGeom prst="roundRect">
            <a:avLst>
              <a:gd name="adj" fmla="val 0"/>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lvl="0" algn="ctr">
              <a:spcAft>
                <a:spcPts val="600"/>
              </a:spcAft>
              <a:defRPr/>
            </a:pPr>
            <a:r>
              <a:rPr lang="en-US" altLang="ko-KR" sz="2000" b="1" dirty="0">
                <a:solidFill>
                  <a:srgbClr val="006699"/>
                </a:solidFill>
                <a:latin typeface="Calibri" panose="020F0502020204030204" pitchFamily="34" charset="0"/>
                <a:cs typeface="Calibri" panose="020F0502020204030204" pitchFamily="34" charset="0"/>
              </a:rPr>
              <a:t>Build up an trainers pool</a:t>
            </a:r>
          </a:p>
        </p:txBody>
      </p:sp>
      <p:sp>
        <p:nvSpPr>
          <p:cNvPr id="166" name="자유형: 도형 130">
            <a:extLst>
              <a:ext uri="{FF2B5EF4-FFF2-40B4-BE49-F238E27FC236}">
                <a16:creationId xmlns:a16="http://schemas.microsoft.com/office/drawing/2014/main" id="{DC3A8EDC-7A9A-4C5A-9885-91B2E56C7C11}"/>
              </a:ext>
            </a:extLst>
          </p:cNvPr>
          <p:cNvSpPr/>
          <p:nvPr/>
        </p:nvSpPr>
        <p:spPr>
          <a:xfrm>
            <a:off x="2029742" y="4309719"/>
            <a:ext cx="477622" cy="0"/>
          </a:xfrm>
          <a:custGeom>
            <a:avLst/>
            <a:gdLst>
              <a:gd name="connsiteX0" fmla="*/ 0 w 358140"/>
              <a:gd name="connsiteY0" fmla="*/ 0 h 0"/>
              <a:gd name="connsiteX1" fmla="*/ 358140 w 358140"/>
              <a:gd name="connsiteY1" fmla="*/ 0 h 0"/>
            </a:gdLst>
            <a:ahLst/>
            <a:cxnLst>
              <a:cxn ang="0">
                <a:pos x="connsiteX0" y="connsiteY0"/>
              </a:cxn>
              <a:cxn ang="0">
                <a:pos x="connsiteX1" y="connsiteY1"/>
              </a:cxn>
            </a:cxnLst>
            <a:rect l="l" t="t" r="r" b="b"/>
            <a:pathLst>
              <a:path w="358140">
                <a:moveTo>
                  <a:pt x="0" y="0"/>
                </a:moveTo>
                <a:lnTo>
                  <a:pt x="358140" y="0"/>
                </a:lnTo>
              </a:path>
            </a:pathLst>
          </a:custGeom>
          <a:noFill/>
          <a:ln w="6350">
            <a:solidFill>
              <a:srgbClr val="A822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pitchFamily="34" charset="0"/>
              <a:ea typeface="맑은 고딕"/>
              <a:cs typeface="Calibri" panose="020F0502020204030204" pitchFamily="34" charset="0"/>
            </a:endParaRPr>
          </a:p>
        </p:txBody>
      </p:sp>
      <p:sp>
        <p:nvSpPr>
          <p:cNvPr id="167" name="자유형: 도형 131">
            <a:extLst>
              <a:ext uri="{FF2B5EF4-FFF2-40B4-BE49-F238E27FC236}">
                <a16:creationId xmlns:a16="http://schemas.microsoft.com/office/drawing/2014/main" id="{382B15E2-B3A4-4724-BE36-3D6E281615D1}"/>
              </a:ext>
            </a:extLst>
          </p:cNvPr>
          <p:cNvSpPr/>
          <p:nvPr/>
        </p:nvSpPr>
        <p:spPr>
          <a:xfrm>
            <a:off x="5622466" y="4309719"/>
            <a:ext cx="477622" cy="0"/>
          </a:xfrm>
          <a:custGeom>
            <a:avLst/>
            <a:gdLst>
              <a:gd name="connsiteX0" fmla="*/ 0 w 358140"/>
              <a:gd name="connsiteY0" fmla="*/ 0 h 0"/>
              <a:gd name="connsiteX1" fmla="*/ 358140 w 358140"/>
              <a:gd name="connsiteY1" fmla="*/ 0 h 0"/>
            </a:gdLst>
            <a:ahLst/>
            <a:cxnLst>
              <a:cxn ang="0">
                <a:pos x="connsiteX0" y="connsiteY0"/>
              </a:cxn>
              <a:cxn ang="0">
                <a:pos x="connsiteX1" y="connsiteY1"/>
              </a:cxn>
            </a:cxnLst>
            <a:rect l="l" t="t" r="r" b="b"/>
            <a:pathLst>
              <a:path w="358140">
                <a:moveTo>
                  <a:pt x="0" y="0"/>
                </a:moveTo>
                <a:lnTo>
                  <a:pt x="358140" y="0"/>
                </a:lnTo>
              </a:path>
            </a:pathLst>
          </a:custGeom>
          <a:noFill/>
          <a:ln w="6350">
            <a:solidFill>
              <a:srgbClr val="A822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pitchFamily="34" charset="0"/>
              <a:ea typeface="맑은 고딕"/>
              <a:cs typeface="Calibri" panose="020F0502020204030204" pitchFamily="34" charset="0"/>
            </a:endParaRPr>
          </a:p>
        </p:txBody>
      </p:sp>
      <p:grpSp>
        <p:nvGrpSpPr>
          <p:cNvPr id="169" name="그룹 102">
            <a:extLst>
              <a:ext uri="{FF2B5EF4-FFF2-40B4-BE49-F238E27FC236}">
                <a16:creationId xmlns:a16="http://schemas.microsoft.com/office/drawing/2014/main" id="{F00378F8-931D-415E-BCDB-C59F87972D01}"/>
              </a:ext>
            </a:extLst>
          </p:cNvPr>
          <p:cNvGrpSpPr/>
          <p:nvPr/>
        </p:nvGrpSpPr>
        <p:grpSpPr>
          <a:xfrm>
            <a:off x="2130406" y="3785193"/>
            <a:ext cx="307464" cy="409952"/>
            <a:chOff x="4778375" y="4090988"/>
            <a:chExt cx="323850" cy="431800"/>
          </a:xfrm>
          <a:gradFill>
            <a:gsLst>
              <a:gs pos="0">
                <a:srgbClr val="DF8E21"/>
              </a:gs>
              <a:gs pos="100000">
                <a:srgbClr val="00A59B"/>
              </a:gs>
            </a:gsLst>
            <a:lin ang="5400000" scaled="1"/>
          </a:gradFill>
        </p:grpSpPr>
        <p:sp>
          <p:nvSpPr>
            <p:cNvPr id="170" name="Freeform 109">
              <a:extLst>
                <a:ext uri="{FF2B5EF4-FFF2-40B4-BE49-F238E27FC236}">
                  <a16:creationId xmlns:a16="http://schemas.microsoft.com/office/drawing/2014/main" id="{034FBA1B-053B-4FDE-B9F9-E17AD1DF4231}"/>
                </a:ext>
              </a:extLst>
            </p:cNvPr>
            <p:cNvSpPr>
              <a:spLocks/>
            </p:cNvSpPr>
            <p:nvPr/>
          </p:nvSpPr>
          <p:spPr bwMode="auto">
            <a:xfrm>
              <a:off x="4778375" y="4122738"/>
              <a:ext cx="288925" cy="400050"/>
            </a:xfrm>
            <a:custGeom>
              <a:avLst/>
              <a:gdLst>
                <a:gd name="T0" fmla="*/ 777 w 789"/>
                <a:gd name="T1" fmla="*/ 1090 h 1090"/>
                <a:gd name="T2" fmla="*/ 12 w 789"/>
                <a:gd name="T3" fmla="*/ 1090 h 1090"/>
                <a:gd name="T4" fmla="*/ 0 w 789"/>
                <a:gd name="T5" fmla="*/ 1078 h 1090"/>
                <a:gd name="T6" fmla="*/ 0 w 789"/>
                <a:gd name="T7" fmla="*/ 12 h 1090"/>
                <a:gd name="T8" fmla="*/ 12 w 789"/>
                <a:gd name="T9" fmla="*/ 0 h 1090"/>
                <a:gd name="T10" fmla="*/ 156 w 789"/>
                <a:gd name="T11" fmla="*/ 0 h 1090"/>
                <a:gd name="T12" fmla="*/ 156 w 789"/>
                <a:gd name="T13" fmla="*/ 24 h 1090"/>
                <a:gd name="T14" fmla="*/ 24 w 789"/>
                <a:gd name="T15" fmla="*/ 24 h 1090"/>
                <a:gd name="T16" fmla="*/ 24 w 789"/>
                <a:gd name="T17" fmla="*/ 1066 h 1090"/>
                <a:gd name="T18" fmla="*/ 765 w 789"/>
                <a:gd name="T19" fmla="*/ 1066 h 1090"/>
                <a:gd name="T20" fmla="*/ 765 w 789"/>
                <a:gd name="T21" fmla="*/ 993 h 1090"/>
                <a:gd name="T22" fmla="*/ 789 w 789"/>
                <a:gd name="T23" fmla="*/ 993 h 1090"/>
                <a:gd name="T24" fmla="*/ 789 w 789"/>
                <a:gd name="T25" fmla="*/ 1078 h 1090"/>
                <a:gd name="T26" fmla="*/ 777 w 789"/>
                <a:gd name="T27" fmla="*/ 109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9" h="1090">
                  <a:moveTo>
                    <a:pt x="777" y="1090"/>
                  </a:moveTo>
                  <a:cubicBezTo>
                    <a:pt x="12" y="1090"/>
                    <a:pt x="12" y="1090"/>
                    <a:pt x="12" y="1090"/>
                  </a:cubicBezTo>
                  <a:cubicBezTo>
                    <a:pt x="5" y="1090"/>
                    <a:pt x="0" y="1085"/>
                    <a:pt x="0" y="1078"/>
                  </a:cubicBezTo>
                  <a:cubicBezTo>
                    <a:pt x="0" y="12"/>
                    <a:pt x="0" y="12"/>
                    <a:pt x="0" y="12"/>
                  </a:cubicBezTo>
                  <a:cubicBezTo>
                    <a:pt x="0" y="5"/>
                    <a:pt x="5" y="0"/>
                    <a:pt x="12" y="0"/>
                  </a:cubicBezTo>
                  <a:cubicBezTo>
                    <a:pt x="156" y="0"/>
                    <a:pt x="156" y="0"/>
                    <a:pt x="156" y="0"/>
                  </a:cubicBezTo>
                  <a:cubicBezTo>
                    <a:pt x="156" y="24"/>
                    <a:pt x="156" y="24"/>
                    <a:pt x="156" y="24"/>
                  </a:cubicBezTo>
                  <a:cubicBezTo>
                    <a:pt x="24" y="24"/>
                    <a:pt x="24" y="24"/>
                    <a:pt x="24" y="24"/>
                  </a:cubicBezTo>
                  <a:cubicBezTo>
                    <a:pt x="24" y="1066"/>
                    <a:pt x="24" y="1066"/>
                    <a:pt x="24" y="1066"/>
                  </a:cubicBezTo>
                  <a:cubicBezTo>
                    <a:pt x="765" y="1066"/>
                    <a:pt x="765" y="1066"/>
                    <a:pt x="765" y="1066"/>
                  </a:cubicBezTo>
                  <a:cubicBezTo>
                    <a:pt x="765" y="993"/>
                    <a:pt x="765" y="993"/>
                    <a:pt x="765" y="993"/>
                  </a:cubicBezTo>
                  <a:cubicBezTo>
                    <a:pt x="789" y="993"/>
                    <a:pt x="789" y="993"/>
                    <a:pt x="789" y="993"/>
                  </a:cubicBezTo>
                  <a:cubicBezTo>
                    <a:pt x="789" y="1078"/>
                    <a:pt x="789" y="1078"/>
                    <a:pt x="789" y="1078"/>
                  </a:cubicBezTo>
                  <a:cubicBezTo>
                    <a:pt x="789" y="1085"/>
                    <a:pt x="783" y="1090"/>
                    <a:pt x="777" y="10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171" name="Freeform 110">
              <a:extLst>
                <a:ext uri="{FF2B5EF4-FFF2-40B4-BE49-F238E27FC236}">
                  <a16:creationId xmlns:a16="http://schemas.microsoft.com/office/drawing/2014/main" id="{BC16F491-E7B4-480A-9064-806FA0BCB7AA}"/>
                </a:ext>
              </a:extLst>
            </p:cNvPr>
            <p:cNvSpPr>
              <a:spLocks/>
            </p:cNvSpPr>
            <p:nvPr/>
          </p:nvSpPr>
          <p:spPr bwMode="auto">
            <a:xfrm>
              <a:off x="5010150" y="4122738"/>
              <a:ext cx="57150" cy="274638"/>
            </a:xfrm>
            <a:custGeom>
              <a:avLst/>
              <a:gdLst>
                <a:gd name="T0" fmla="*/ 159 w 159"/>
                <a:gd name="T1" fmla="*/ 750 h 750"/>
                <a:gd name="T2" fmla="*/ 135 w 159"/>
                <a:gd name="T3" fmla="*/ 750 h 750"/>
                <a:gd name="T4" fmla="*/ 135 w 159"/>
                <a:gd name="T5" fmla="*/ 24 h 750"/>
                <a:gd name="T6" fmla="*/ 0 w 159"/>
                <a:gd name="T7" fmla="*/ 24 h 750"/>
                <a:gd name="T8" fmla="*/ 0 w 159"/>
                <a:gd name="T9" fmla="*/ 0 h 750"/>
                <a:gd name="T10" fmla="*/ 147 w 159"/>
                <a:gd name="T11" fmla="*/ 0 h 750"/>
                <a:gd name="T12" fmla="*/ 159 w 159"/>
                <a:gd name="T13" fmla="*/ 12 h 750"/>
                <a:gd name="T14" fmla="*/ 159 w 159"/>
                <a:gd name="T15" fmla="*/ 750 h 7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 h="750">
                  <a:moveTo>
                    <a:pt x="159" y="750"/>
                  </a:moveTo>
                  <a:cubicBezTo>
                    <a:pt x="135" y="750"/>
                    <a:pt x="135" y="750"/>
                    <a:pt x="135" y="750"/>
                  </a:cubicBezTo>
                  <a:cubicBezTo>
                    <a:pt x="135" y="24"/>
                    <a:pt x="135" y="24"/>
                    <a:pt x="135" y="24"/>
                  </a:cubicBezTo>
                  <a:cubicBezTo>
                    <a:pt x="0" y="24"/>
                    <a:pt x="0" y="24"/>
                    <a:pt x="0" y="24"/>
                  </a:cubicBezTo>
                  <a:cubicBezTo>
                    <a:pt x="0" y="0"/>
                    <a:pt x="0" y="0"/>
                    <a:pt x="0" y="0"/>
                  </a:cubicBezTo>
                  <a:cubicBezTo>
                    <a:pt x="147" y="0"/>
                    <a:pt x="147" y="0"/>
                    <a:pt x="147" y="0"/>
                  </a:cubicBezTo>
                  <a:cubicBezTo>
                    <a:pt x="153" y="0"/>
                    <a:pt x="159" y="5"/>
                    <a:pt x="159" y="12"/>
                  </a:cubicBezTo>
                  <a:lnTo>
                    <a:pt x="159" y="7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172" name="Freeform 111">
              <a:extLst>
                <a:ext uri="{FF2B5EF4-FFF2-40B4-BE49-F238E27FC236}">
                  <a16:creationId xmlns:a16="http://schemas.microsoft.com/office/drawing/2014/main" id="{00E4FF9C-D171-437B-A68A-B57AB7240795}"/>
                </a:ext>
              </a:extLst>
            </p:cNvPr>
            <p:cNvSpPr>
              <a:spLocks noEditPoints="1"/>
            </p:cNvSpPr>
            <p:nvPr/>
          </p:nvSpPr>
          <p:spPr bwMode="auto">
            <a:xfrm>
              <a:off x="4848225" y="4090988"/>
              <a:ext cx="149225" cy="73025"/>
            </a:xfrm>
            <a:custGeom>
              <a:avLst/>
              <a:gdLst>
                <a:gd name="T0" fmla="*/ 394 w 406"/>
                <a:gd name="T1" fmla="*/ 201 h 201"/>
                <a:gd name="T2" fmla="*/ 12 w 406"/>
                <a:gd name="T3" fmla="*/ 201 h 201"/>
                <a:gd name="T4" fmla="*/ 0 w 406"/>
                <a:gd name="T5" fmla="*/ 189 h 201"/>
                <a:gd name="T6" fmla="*/ 0 w 406"/>
                <a:gd name="T7" fmla="*/ 12 h 201"/>
                <a:gd name="T8" fmla="*/ 12 w 406"/>
                <a:gd name="T9" fmla="*/ 0 h 201"/>
                <a:gd name="T10" fmla="*/ 394 w 406"/>
                <a:gd name="T11" fmla="*/ 0 h 201"/>
                <a:gd name="T12" fmla="*/ 406 w 406"/>
                <a:gd name="T13" fmla="*/ 12 h 201"/>
                <a:gd name="T14" fmla="*/ 406 w 406"/>
                <a:gd name="T15" fmla="*/ 189 h 201"/>
                <a:gd name="T16" fmla="*/ 394 w 406"/>
                <a:gd name="T17" fmla="*/ 201 h 201"/>
                <a:gd name="T18" fmla="*/ 24 w 406"/>
                <a:gd name="T19" fmla="*/ 177 h 201"/>
                <a:gd name="T20" fmla="*/ 382 w 406"/>
                <a:gd name="T21" fmla="*/ 177 h 201"/>
                <a:gd name="T22" fmla="*/ 382 w 406"/>
                <a:gd name="T23" fmla="*/ 24 h 201"/>
                <a:gd name="T24" fmla="*/ 24 w 406"/>
                <a:gd name="T25" fmla="*/ 24 h 201"/>
                <a:gd name="T26" fmla="*/ 24 w 406"/>
                <a:gd name="T27" fmla="*/ 17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6" h="201">
                  <a:moveTo>
                    <a:pt x="394" y="201"/>
                  </a:moveTo>
                  <a:cubicBezTo>
                    <a:pt x="12" y="201"/>
                    <a:pt x="12" y="201"/>
                    <a:pt x="12" y="201"/>
                  </a:cubicBezTo>
                  <a:cubicBezTo>
                    <a:pt x="5" y="201"/>
                    <a:pt x="0" y="196"/>
                    <a:pt x="0" y="189"/>
                  </a:cubicBezTo>
                  <a:cubicBezTo>
                    <a:pt x="0" y="12"/>
                    <a:pt x="0" y="12"/>
                    <a:pt x="0" y="12"/>
                  </a:cubicBezTo>
                  <a:cubicBezTo>
                    <a:pt x="0" y="6"/>
                    <a:pt x="5" y="0"/>
                    <a:pt x="12" y="0"/>
                  </a:cubicBezTo>
                  <a:cubicBezTo>
                    <a:pt x="394" y="0"/>
                    <a:pt x="394" y="0"/>
                    <a:pt x="394" y="0"/>
                  </a:cubicBezTo>
                  <a:cubicBezTo>
                    <a:pt x="401" y="0"/>
                    <a:pt x="406" y="6"/>
                    <a:pt x="406" y="12"/>
                  </a:cubicBezTo>
                  <a:cubicBezTo>
                    <a:pt x="406" y="189"/>
                    <a:pt x="406" y="189"/>
                    <a:pt x="406" y="189"/>
                  </a:cubicBezTo>
                  <a:cubicBezTo>
                    <a:pt x="406" y="196"/>
                    <a:pt x="401" y="201"/>
                    <a:pt x="394" y="201"/>
                  </a:cubicBezTo>
                  <a:close/>
                  <a:moveTo>
                    <a:pt x="24" y="177"/>
                  </a:moveTo>
                  <a:cubicBezTo>
                    <a:pt x="382" y="177"/>
                    <a:pt x="382" y="177"/>
                    <a:pt x="382" y="177"/>
                  </a:cubicBezTo>
                  <a:cubicBezTo>
                    <a:pt x="382" y="24"/>
                    <a:pt x="382" y="24"/>
                    <a:pt x="382" y="24"/>
                  </a:cubicBezTo>
                  <a:cubicBezTo>
                    <a:pt x="24" y="24"/>
                    <a:pt x="24" y="24"/>
                    <a:pt x="24" y="24"/>
                  </a:cubicBezTo>
                  <a:lnTo>
                    <a:pt x="24" y="1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173" name="Rectangle 112">
              <a:extLst>
                <a:ext uri="{FF2B5EF4-FFF2-40B4-BE49-F238E27FC236}">
                  <a16:creationId xmlns:a16="http://schemas.microsoft.com/office/drawing/2014/main" id="{EC26F5B1-D5FA-4AC9-870E-8C5D46602078}"/>
                </a:ext>
              </a:extLst>
            </p:cNvPr>
            <p:cNvSpPr>
              <a:spLocks noChangeArrowheads="1"/>
            </p:cNvSpPr>
            <p:nvPr/>
          </p:nvSpPr>
          <p:spPr bwMode="auto">
            <a:xfrm>
              <a:off x="4818063" y="4198938"/>
              <a:ext cx="209550"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174" name="Rectangle 113">
              <a:extLst>
                <a:ext uri="{FF2B5EF4-FFF2-40B4-BE49-F238E27FC236}">
                  <a16:creationId xmlns:a16="http://schemas.microsoft.com/office/drawing/2014/main" id="{06DF03CE-941B-4D76-B1BA-54F692E1A260}"/>
                </a:ext>
              </a:extLst>
            </p:cNvPr>
            <p:cNvSpPr>
              <a:spLocks noChangeArrowheads="1"/>
            </p:cNvSpPr>
            <p:nvPr/>
          </p:nvSpPr>
          <p:spPr bwMode="auto">
            <a:xfrm>
              <a:off x="4818063" y="4237038"/>
              <a:ext cx="209550"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175" name="Rectangle 114">
              <a:extLst>
                <a:ext uri="{FF2B5EF4-FFF2-40B4-BE49-F238E27FC236}">
                  <a16:creationId xmlns:a16="http://schemas.microsoft.com/office/drawing/2014/main" id="{DBA36FCD-305E-46C4-8A02-2032651F0EDE}"/>
                </a:ext>
              </a:extLst>
            </p:cNvPr>
            <p:cNvSpPr>
              <a:spLocks noChangeArrowheads="1"/>
            </p:cNvSpPr>
            <p:nvPr/>
          </p:nvSpPr>
          <p:spPr bwMode="auto">
            <a:xfrm>
              <a:off x="4818063" y="4275138"/>
              <a:ext cx="88900"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176" name="Rectangle 115">
              <a:extLst>
                <a:ext uri="{FF2B5EF4-FFF2-40B4-BE49-F238E27FC236}">
                  <a16:creationId xmlns:a16="http://schemas.microsoft.com/office/drawing/2014/main" id="{EFE0A0B2-1B2E-4F5C-87CA-E40E89CF0324}"/>
                </a:ext>
              </a:extLst>
            </p:cNvPr>
            <p:cNvSpPr>
              <a:spLocks noChangeArrowheads="1"/>
            </p:cNvSpPr>
            <p:nvPr/>
          </p:nvSpPr>
          <p:spPr bwMode="auto">
            <a:xfrm>
              <a:off x="4818063" y="4313238"/>
              <a:ext cx="58738"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177" name="Rectangle 116">
              <a:extLst>
                <a:ext uri="{FF2B5EF4-FFF2-40B4-BE49-F238E27FC236}">
                  <a16:creationId xmlns:a16="http://schemas.microsoft.com/office/drawing/2014/main" id="{68BD7B7F-42E8-4D1F-AFA3-54FFC9A49CA1}"/>
                </a:ext>
              </a:extLst>
            </p:cNvPr>
            <p:cNvSpPr>
              <a:spLocks noChangeArrowheads="1"/>
            </p:cNvSpPr>
            <p:nvPr/>
          </p:nvSpPr>
          <p:spPr bwMode="auto">
            <a:xfrm>
              <a:off x="4818063" y="4351338"/>
              <a:ext cx="50800"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178" name="Rectangle 117">
              <a:extLst>
                <a:ext uri="{FF2B5EF4-FFF2-40B4-BE49-F238E27FC236}">
                  <a16:creationId xmlns:a16="http://schemas.microsoft.com/office/drawing/2014/main" id="{166F1FEC-F36A-4D3C-8135-1621A5C65180}"/>
                </a:ext>
              </a:extLst>
            </p:cNvPr>
            <p:cNvSpPr>
              <a:spLocks noChangeArrowheads="1"/>
            </p:cNvSpPr>
            <p:nvPr/>
          </p:nvSpPr>
          <p:spPr bwMode="auto">
            <a:xfrm>
              <a:off x="4818063" y="4389438"/>
              <a:ext cx="63500" cy="79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179" name="Rectangle 118">
              <a:extLst>
                <a:ext uri="{FF2B5EF4-FFF2-40B4-BE49-F238E27FC236}">
                  <a16:creationId xmlns:a16="http://schemas.microsoft.com/office/drawing/2014/main" id="{1BE18A3F-CD7F-4D88-99E2-C80A14E29A9B}"/>
                </a:ext>
              </a:extLst>
            </p:cNvPr>
            <p:cNvSpPr>
              <a:spLocks noChangeArrowheads="1"/>
            </p:cNvSpPr>
            <p:nvPr/>
          </p:nvSpPr>
          <p:spPr bwMode="auto">
            <a:xfrm>
              <a:off x="4818063" y="4427538"/>
              <a:ext cx="88900" cy="79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180" name="Rectangle 119">
              <a:extLst>
                <a:ext uri="{FF2B5EF4-FFF2-40B4-BE49-F238E27FC236}">
                  <a16:creationId xmlns:a16="http://schemas.microsoft.com/office/drawing/2014/main" id="{71088754-638F-4C95-AB36-6438F60A8F88}"/>
                </a:ext>
              </a:extLst>
            </p:cNvPr>
            <p:cNvSpPr>
              <a:spLocks noChangeArrowheads="1"/>
            </p:cNvSpPr>
            <p:nvPr/>
          </p:nvSpPr>
          <p:spPr bwMode="auto">
            <a:xfrm>
              <a:off x="4818063" y="4465638"/>
              <a:ext cx="209550" cy="79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181" name="Freeform 120">
              <a:extLst>
                <a:ext uri="{FF2B5EF4-FFF2-40B4-BE49-F238E27FC236}">
                  <a16:creationId xmlns:a16="http://schemas.microsoft.com/office/drawing/2014/main" id="{FA466897-CA41-4BF0-BE5A-F08EB30EC29C}"/>
                </a:ext>
              </a:extLst>
            </p:cNvPr>
            <p:cNvSpPr>
              <a:spLocks noEditPoints="1"/>
            </p:cNvSpPr>
            <p:nvPr/>
          </p:nvSpPr>
          <p:spPr bwMode="auto">
            <a:xfrm>
              <a:off x="4913313" y="4297363"/>
              <a:ext cx="114300" cy="107950"/>
            </a:xfrm>
            <a:custGeom>
              <a:avLst/>
              <a:gdLst>
                <a:gd name="T0" fmla="*/ 147 w 309"/>
                <a:gd name="T1" fmla="*/ 294 h 294"/>
                <a:gd name="T2" fmla="*/ 119 w 309"/>
                <a:gd name="T3" fmla="*/ 291 h 294"/>
                <a:gd name="T4" fmla="*/ 43 w 309"/>
                <a:gd name="T5" fmla="*/ 251 h 294"/>
                <a:gd name="T6" fmla="*/ 0 w 309"/>
                <a:gd name="T7" fmla="*/ 147 h 294"/>
                <a:gd name="T8" fmla="*/ 43 w 309"/>
                <a:gd name="T9" fmla="*/ 43 h 294"/>
                <a:gd name="T10" fmla="*/ 147 w 309"/>
                <a:gd name="T11" fmla="*/ 0 h 294"/>
                <a:gd name="T12" fmla="*/ 251 w 309"/>
                <a:gd name="T13" fmla="*/ 43 h 294"/>
                <a:gd name="T14" fmla="*/ 264 w 309"/>
                <a:gd name="T15" fmla="*/ 236 h 294"/>
                <a:gd name="T16" fmla="*/ 251 w 309"/>
                <a:gd name="T17" fmla="*/ 251 h 294"/>
                <a:gd name="T18" fmla="*/ 236 w 309"/>
                <a:gd name="T19" fmla="*/ 264 h 294"/>
                <a:gd name="T20" fmla="*/ 176 w 309"/>
                <a:gd name="T21" fmla="*/ 291 h 294"/>
                <a:gd name="T22" fmla="*/ 147 w 309"/>
                <a:gd name="T23" fmla="*/ 294 h 294"/>
                <a:gd name="T24" fmla="*/ 147 w 309"/>
                <a:gd name="T25" fmla="*/ 24 h 294"/>
                <a:gd name="T26" fmla="*/ 60 w 309"/>
                <a:gd name="T27" fmla="*/ 60 h 294"/>
                <a:gd name="T28" fmla="*/ 24 w 309"/>
                <a:gd name="T29" fmla="*/ 147 h 294"/>
                <a:gd name="T30" fmla="*/ 60 w 309"/>
                <a:gd name="T31" fmla="*/ 234 h 294"/>
                <a:gd name="T32" fmla="*/ 124 w 309"/>
                <a:gd name="T33" fmla="*/ 268 h 294"/>
                <a:gd name="T34" fmla="*/ 147 w 309"/>
                <a:gd name="T35" fmla="*/ 270 h 294"/>
                <a:gd name="T36" fmla="*/ 147 w 309"/>
                <a:gd name="T37" fmla="*/ 270 h 294"/>
                <a:gd name="T38" fmla="*/ 171 w 309"/>
                <a:gd name="T39" fmla="*/ 268 h 294"/>
                <a:gd name="T40" fmla="*/ 222 w 309"/>
                <a:gd name="T41" fmla="*/ 245 h 294"/>
                <a:gd name="T42" fmla="*/ 234 w 309"/>
                <a:gd name="T43" fmla="*/ 234 h 294"/>
                <a:gd name="T44" fmla="*/ 245 w 309"/>
                <a:gd name="T45" fmla="*/ 221 h 294"/>
                <a:gd name="T46" fmla="*/ 234 w 309"/>
                <a:gd name="T47" fmla="*/ 60 h 294"/>
                <a:gd name="T48" fmla="*/ 147 w 309"/>
                <a:gd name="T49" fmla="*/ 2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9" h="294">
                  <a:moveTo>
                    <a:pt x="147" y="294"/>
                  </a:moveTo>
                  <a:cubicBezTo>
                    <a:pt x="138" y="294"/>
                    <a:pt x="128" y="293"/>
                    <a:pt x="119" y="291"/>
                  </a:cubicBezTo>
                  <a:cubicBezTo>
                    <a:pt x="90" y="286"/>
                    <a:pt x="64" y="272"/>
                    <a:pt x="43" y="251"/>
                  </a:cubicBezTo>
                  <a:cubicBezTo>
                    <a:pt x="16" y="223"/>
                    <a:pt x="0" y="186"/>
                    <a:pt x="0" y="147"/>
                  </a:cubicBezTo>
                  <a:cubicBezTo>
                    <a:pt x="0" y="108"/>
                    <a:pt x="16" y="71"/>
                    <a:pt x="43" y="43"/>
                  </a:cubicBezTo>
                  <a:cubicBezTo>
                    <a:pt x="71" y="15"/>
                    <a:pt x="108" y="0"/>
                    <a:pt x="147" y="0"/>
                  </a:cubicBezTo>
                  <a:cubicBezTo>
                    <a:pt x="186" y="0"/>
                    <a:pt x="223" y="15"/>
                    <a:pt x="251" y="43"/>
                  </a:cubicBezTo>
                  <a:cubicBezTo>
                    <a:pt x="303" y="95"/>
                    <a:pt x="309" y="178"/>
                    <a:pt x="264" y="236"/>
                  </a:cubicBezTo>
                  <a:cubicBezTo>
                    <a:pt x="260" y="241"/>
                    <a:pt x="256" y="246"/>
                    <a:pt x="251" y="251"/>
                  </a:cubicBezTo>
                  <a:cubicBezTo>
                    <a:pt x="246" y="256"/>
                    <a:pt x="241" y="260"/>
                    <a:pt x="236" y="264"/>
                  </a:cubicBezTo>
                  <a:cubicBezTo>
                    <a:pt x="218" y="278"/>
                    <a:pt x="198" y="287"/>
                    <a:pt x="176" y="291"/>
                  </a:cubicBezTo>
                  <a:cubicBezTo>
                    <a:pt x="167" y="293"/>
                    <a:pt x="157" y="294"/>
                    <a:pt x="147" y="294"/>
                  </a:cubicBezTo>
                  <a:close/>
                  <a:moveTo>
                    <a:pt x="147" y="24"/>
                  </a:moveTo>
                  <a:cubicBezTo>
                    <a:pt x="114" y="24"/>
                    <a:pt x="84" y="37"/>
                    <a:pt x="60" y="60"/>
                  </a:cubicBezTo>
                  <a:cubicBezTo>
                    <a:pt x="37" y="83"/>
                    <a:pt x="24" y="114"/>
                    <a:pt x="24" y="147"/>
                  </a:cubicBezTo>
                  <a:cubicBezTo>
                    <a:pt x="24" y="180"/>
                    <a:pt x="37" y="211"/>
                    <a:pt x="60" y="234"/>
                  </a:cubicBezTo>
                  <a:cubicBezTo>
                    <a:pt x="78" y="251"/>
                    <a:pt x="100" y="263"/>
                    <a:pt x="124" y="268"/>
                  </a:cubicBezTo>
                  <a:cubicBezTo>
                    <a:pt x="131" y="269"/>
                    <a:pt x="139" y="270"/>
                    <a:pt x="147" y="270"/>
                  </a:cubicBezTo>
                  <a:cubicBezTo>
                    <a:pt x="147" y="270"/>
                    <a:pt x="147" y="270"/>
                    <a:pt x="147" y="270"/>
                  </a:cubicBezTo>
                  <a:cubicBezTo>
                    <a:pt x="155" y="270"/>
                    <a:pt x="163" y="269"/>
                    <a:pt x="171" y="268"/>
                  </a:cubicBezTo>
                  <a:cubicBezTo>
                    <a:pt x="189" y="264"/>
                    <a:pt x="207" y="256"/>
                    <a:pt x="222" y="245"/>
                  </a:cubicBezTo>
                  <a:cubicBezTo>
                    <a:pt x="226" y="242"/>
                    <a:pt x="230" y="238"/>
                    <a:pt x="234" y="234"/>
                  </a:cubicBezTo>
                  <a:cubicBezTo>
                    <a:pt x="238" y="230"/>
                    <a:pt x="242" y="226"/>
                    <a:pt x="245" y="221"/>
                  </a:cubicBezTo>
                  <a:cubicBezTo>
                    <a:pt x="282" y="173"/>
                    <a:pt x="277" y="103"/>
                    <a:pt x="234" y="60"/>
                  </a:cubicBezTo>
                  <a:cubicBezTo>
                    <a:pt x="211" y="37"/>
                    <a:pt x="180" y="24"/>
                    <a:pt x="147"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182" name="Freeform 121">
              <a:extLst>
                <a:ext uri="{FF2B5EF4-FFF2-40B4-BE49-F238E27FC236}">
                  <a16:creationId xmlns:a16="http://schemas.microsoft.com/office/drawing/2014/main" id="{4894DD6D-98C9-4AE0-8BA8-36EA5F7C8E5E}"/>
                </a:ext>
              </a:extLst>
            </p:cNvPr>
            <p:cNvSpPr>
              <a:spLocks noEditPoints="1"/>
            </p:cNvSpPr>
            <p:nvPr/>
          </p:nvSpPr>
          <p:spPr bwMode="auto">
            <a:xfrm>
              <a:off x="5013325" y="4400551"/>
              <a:ext cx="88900" cy="87313"/>
            </a:xfrm>
            <a:custGeom>
              <a:avLst/>
              <a:gdLst>
                <a:gd name="T0" fmla="*/ 194 w 241"/>
                <a:gd name="T1" fmla="*/ 241 h 241"/>
                <a:gd name="T2" fmla="*/ 161 w 241"/>
                <a:gd name="T3" fmla="*/ 227 h 241"/>
                <a:gd name="T4" fmla="*/ 6 w 241"/>
                <a:gd name="T5" fmla="*/ 72 h 241"/>
                <a:gd name="T6" fmla="*/ 4 w 241"/>
                <a:gd name="T7" fmla="*/ 69 h 241"/>
                <a:gd name="T8" fmla="*/ 5 w 241"/>
                <a:gd name="T9" fmla="*/ 54 h 241"/>
                <a:gd name="T10" fmla="*/ 54 w 241"/>
                <a:gd name="T11" fmla="*/ 4 h 241"/>
                <a:gd name="T12" fmla="*/ 70 w 241"/>
                <a:gd name="T13" fmla="*/ 3 h 241"/>
                <a:gd name="T14" fmla="*/ 72 w 241"/>
                <a:gd name="T15" fmla="*/ 5 h 241"/>
                <a:gd name="T16" fmla="*/ 228 w 241"/>
                <a:gd name="T17" fmla="*/ 161 h 241"/>
                <a:gd name="T18" fmla="*/ 241 w 241"/>
                <a:gd name="T19" fmla="*/ 194 h 241"/>
                <a:gd name="T20" fmla="*/ 228 w 241"/>
                <a:gd name="T21" fmla="*/ 227 h 241"/>
                <a:gd name="T22" fmla="*/ 194 w 241"/>
                <a:gd name="T23" fmla="*/ 241 h 241"/>
                <a:gd name="T24" fmla="*/ 30 w 241"/>
                <a:gd name="T25" fmla="*/ 62 h 241"/>
                <a:gd name="T26" fmla="*/ 178 w 241"/>
                <a:gd name="T27" fmla="*/ 210 h 241"/>
                <a:gd name="T28" fmla="*/ 194 w 241"/>
                <a:gd name="T29" fmla="*/ 217 h 241"/>
                <a:gd name="T30" fmla="*/ 211 w 241"/>
                <a:gd name="T31" fmla="*/ 210 h 241"/>
                <a:gd name="T32" fmla="*/ 211 w 241"/>
                <a:gd name="T33" fmla="*/ 178 h 241"/>
                <a:gd name="T34" fmla="*/ 63 w 241"/>
                <a:gd name="T35" fmla="*/ 30 h 241"/>
                <a:gd name="T36" fmla="*/ 30 w 241"/>
                <a:gd name="T37" fmla="*/ 62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241">
                  <a:moveTo>
                    <a:pt x="194" y="241"/>
                  </a:moveTo>
                  <a:cubicBezTo>
                    <a:pt x="182" y="241"/>
                    <a:pt x="170" y="236"/>
                    <a:pt x="161" y="227"/>
                  </a:cubicBezTo>
                  <a:cubicBezTo>
                    <a:pt x="6" y="72"/>
                    <a:pt x="6" y="72"/>
                    <a:pt x="6" y="72"/>
                  </a:cubicBezTo>
                  <a:cubicBezTo>
                    <a:pt x="5" y="71"/>
                    <a:pt x="4" y="70"/>
                    <a:pt x="4" y="69"/>
                  </a:cubicBezTo>
                  <a:cubicBezTo>
                    <a:pt x="0" y="65"/>
                    <a:pt x="1" y="58"/>
                    <a:pt x="5" y="54"/>
                  </a:cubicBezTo>
                  <a:cubicBezTo>
                    <a:pt x="54" y="4"/>
                    <a:pt x="54" y="4"/>
                    <a:pt x="54" y="4"/>
                  </a:cubicBezTo>
                  <a:cubicBezTo>
                    <a:pt x="58" y="0"/>
                    <a:pt x="65" y="0"/>
                    <a:pt x="70" y="3"/>
                  </a:cubicBezTo>
                  <a:cubicBezTo>
                    <a:pt x="71" y="4"/>
                    <a:pt x="72" y="5"/>
                    <a:pt x="72" y="5"/>
                  </a:cubicBezTo>
                  <a:cubicBezTo>
                    <a:pt x="228" y="161"/>
                    <a:pt x="228" y="161"/>
                    <a:pt x="228" y="161"/>
                  </a:cubicBezTo>
                  <a:cubicBezTo>
                    <a:pt x="237" y="170"/>
                    <a:pt x="241" y="181"/>
                    <a:pt x="241" y="194"/>
                  </a:cubicBezTo>
                  <a:cubicBezTo>
                    <a:pt x="241" y="207"/>
                    <a:pt x="237" y="218"/>
                    <a:pt x="228" y="227"/>
                  </a:cubicBezTo>
                  <a:cubicBezTo>
                    <a:pt x="219" y="236"/>
                    <a:pt x="207" y="241"/>
                    <a:pt x="194" y="241"/>
                  </a:cubicBezTo>
                  <a:close/>
                  <a:moveTo>
                    <a:pt x="30" y="62"/>
                  </a:moveTo>
                  <a:cubicBezTo>
                    <a:pt x="178" y="210"/>
                    <a:pt x="178" y="210"/>
                    <a:pt x="178" y="210"/>
                  </a:cubicBezTo>
                  <a:cubicBezTo>
                    <a:pt x="183" y="215"/>
                    <a:pt x="188" y="217"/>
                    <a:pt x="194" y="217"/>
                  </a:cubicBezTo>
                  <a:cubicBezTo>
                    <a:pt x="201" y="217"/>
                    <a:pt x="206" y="215"/>
                    <a:pt x="211" y="210"/>
                  </a:cubicBezTo>
                  <a:cubicBezTo>
                    <a:pt x="220" y="201"/>
                    <a:pt x="220" y="187"/>
                    <a:pt x="211" y="178"/>
                  </a:cubicBezTo>
                  <a:cubicBezTo>
                    <a:pt x="63" y="30"/>
                    <a:pt x="63" y="30"/>
                    <a:pt x="63" y="30"/>
                  </a:cubicBezTo>
                  <a:lnTo>
                    <a:pt x="3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183" name="Freeform 122">
              <a:extLst>
                <a:ext uri="{FF2B5EF4-FFF2-40B4-BE49-F238E27FC236}">
                  <a16:creationId xmlns:a16="http://schemas.microsoft.com/office/drawing/2014/main" id="{E7D84A3B-6BCE-4782-9B88-59CC0EBBE57C}"/>
                </a:ext>
              </a:extLst>
            </p:cNvPr>
            <p:cNvSpPr>
              <a:spLocks/>
            </p:cNvSpPr>
            <p:nvPr/>
          </p:nvSpPr>
          <p:spPr bwMode="auto">
            <a:xfrm>
              <a:off x="5014913" y="4398963"/>
              <a:ext cx="15875" cy="17463"/>
            </a:xfrm>
            <a:custGeom>
              <a:avLst/>
              <a:gdLst>
                <a:gd name="T0" fmla="*/ 6 w 10"/>
                <a:gd name="T1" fmla="*/ 11 h 11"/>
                <a:gd name="T2" fmla="*/ 0 w 10"/>
                <a:gd name="T3" fmla="*/ 4 h 11"/>
                <a:gd name="T4" fmla="*/ 3 w 10"/>
                <a:gd name="T5" fmla="*/ 0 h 11"/>
                <a:gd name="T6" fmla="*/ 10 w 10"/>
                <a:gd name="T7" fmla="*/ 7 h 11"/>
                <a:gd name="T8" fmla="*/ 6 w 10"/>
                <a:gd name="T9" fmla="*/ 11 h 11"/>
              </a:gdLst>
              <a:ahLst/>
              <a:cxnLst>
                <a:cxn ang="0">
                  <a:pos x="T0" y="T1"/>
                </a:cxn>
                <a:cxn ang="0">
                  <a:pos x="T2" y="T3"/>
                </a:cxn>
                <a:cxn ang="0">
                  <a:pos x="T4" y="T5"/>
                </a:cxn>
                <a:cxn ang="0">
                  <a:pos x="T6" y="T7"/>
                </a:cxn>
                <a:cxn ang="0">
                  <a:pos x="T8" y="T9"/>
                </a:cxn>
              </a:cxnLst>
              <a:rect l="0" t="0" r="r" b="b"/>
              <a:pathLst>
                <a:path w="10" h="11">
                  <a:moveTo>
                    <a:pt x="6" y="11"/>
                  </a:moveTo>
                  <a:lnTo>
                    <a:pt x="0" y="4"/>
                  </a:lnTo>
                  <a:lnTo>
                    <a:pt x="3" y="0"/>
                  </a:lnTo>
                  <a:lnTo>
                    <a:pt x="10" y="7"/>
                  </a:lnTo>
                  <a:lnTo>
                    <a:pt x="6"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184" name="Freeform 123">
              <a:extLst>
                <a:ext uri="{FF2B5EF4-FFF2-40B4-BE49-F238E27FC236}">
                  <a16:creationId xmlns:a16="http://schemas.microsoft.com/office/drawing/2014/main" id="{1770D758-4153-45F8-B5A1-311319E98B3C}"/>
                </a:ext>
              </a:extLst>
            </p:cNvPr>
            <p:cNvSpPr>
              <a:spLocks noEditPoints="1"/>
            </p:cNvSpPr>
            <p:nvPr/>
          </p:nvSpPr>
          <p:spPr bwMode="auto">
            <a:xfrm>
              <a:off x="4887913" y="4271963"/>
              <a:ext cx="158750" cy="157163"/>
            </a:xfrm>
            <a:custGeom>
              <a:avLst/>
              <a:gdLst>
                <a:gd name="T0" fmla="*/ 215 w 430"/>
                <a:gd name="T1" fmla="*/ 430 h 430"/>
                <a:gd name="T2" fmla="*/ 0 w 430"/>
                <a:gd name="T3" fmla="*/ 215 h 430"/>
                <a:gd name="T4" fmla="*/ 215 w 430"/>
                <a:gd name="T5" fmla="*/ 0 h 430"/>
                <a:gd name="T6" fmla="*/ 430 w 430"/>
                <a:gd name="T7" fmla="*/ 215 h 430"/>
                <a:gd name="T8" fmla="*/ 215 w 430"/>
                <a:gd name="T9" fmla="*/ 430 h 430"/>
                <a:gd name="T10" fmla="*/ 215 w 430"/>
                <a:gd name="T11" fmla="*/ 24 h 430"/>
                <a:gd name="T12" fmla="*/ 24 w 430"/>
                <a:gd name="T13" fmla="*/ 215 h 430"/>
                <a:gd name="T14" fmla="*/ 215 w 430"/>
                <a:gd name="T15" fmla="*/ 406 h 430"/>
                <a:gd name="T16" fmla="*/ 406 w 430"/>
                <a:gd name="T17" fmla="*/ 215 h 430"/>
                <a:gd name="T18" fmla="*/ 215 w 430"/>
                <a:gd name="T19" fmla="*/ 24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0" h="430">
                  <a:moveTo>
                    <a:pt x="215" y="430"/>
                  </a:moveTo>
                  <a:cubicBezTo>
                    <a:pt x="97" y="430"/>
                    <a:pt x="0" y="334"/>
                    <a:pt x="0" y="215"/>
                  </a:cubicBezTo>
                  <a:cubicBezTo>
                    <a:pt x="0" y="96"/>
                    <a:pt x="97" y="0"/>
                    <a:pt x="215" y="0"/>
                  </a:cubicBezTo>
                  <a:cubicBezTo>
                    <a:pt x="334" y="0"/>
                    <a:pt x="430" y="96"/>
                    <a:pt x="430" y="215"/>
                  </a:cubicBezTo>
                  <a:cubicBezTo>
                    <a:pt x="430" y="334"/>
                    <a:pt x="334" y="430"/>
                    <a:pt x="215" y="430"/>
                  </a:cubicBezTo>
                  <a:close/>
                  <a:moveTo>
                    <a:pt x="215" y="24"/>
                  </a:moveTo>
                  <a:cubicBezTo>
                    <a:pt x="110" y="24"/>
                    <a:pt x="24" y="110"/>
                    <a:pt x="24" y="215"/>
                  </a:cubicBezTo>
                  <a:cubicBezTo>
                    <a:pt x="24" y="320"/>
                    <a:pt x="110" y="406"/>
                    <a:pt x="215" y="406"/>
                  </a:cubicBezTo>
                  <a:cubicBezTo>
                    <a:pt x="321" y="406"/>
                    <a:pt x="406" y="320"/>
                    <a:pt x="406" y="215"/>
                  </a:cubicBezTo>
                  <a:cubicBezTo>
                    <a:pt x="406" y="110"/>
                    <a:pt x="321" y="24"/>
                    <a:pt x="21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grpSp>
      <p:grpSp>
        <p:nvGrpSpPr>
          <p:cNvPr id="185" name="그룹 142">
            <a:extLst>
              <a:ext uri="{FF2B5EF4-FFF2-40B4-BE49-F238E27FC236}">
                <a16:creationId xmlns:a16="http://schemas.microsoft.com/office/drawing/2014/main" id="{CBCFEB39-9AF9-4964-8251-B3170A5B7514}"/>
              </a:ext>
            </a:extLst>
          </p:cNvPr>
          <p:cNvGrpSpPr/>
          <p:nvPr/>
        </p:nvGrpSpPr>
        <p:grpSpPr>
          <a:xfrm>
            <a:off x="5662674" y="3854424"/>
            <a:ext cx="397705" cy="353910"/>
            <a:chOff x="-3355976" y="4462463"/>
            <a:chExt cx="1600201" cy="1423988"/>
          </a:xfrm>
          <a:gradFill>
            <a:gsLst>
              <a:gs pos="0">
                <a:srgbClr val="DF8E21"/>
              </a:gs>
              <a:gs pos="100000">
                <a:srgbClr val="00A59B"/>
              </a:gs>
            </a:gsLst>
            <a:lin ang="5400000" scaled="1"/>
          </a:gradFill>
        </p:grpSpPr>
        <p:sp>
          <p:nvSpPr>
            <p:cNvPr id="186" name="Freeform 5">
              <a:extLst>
                <a:ext uri="{FF2B5EF4-FFF2-40B4-BE49-F238E27FC236}">
                  <a16:creationId xmlns:a16="http://schemas.microsoft.com/office/drawing/2014/main" id="{85BA61DB-EE8B-42DF-ACA1-4CEAC7BC5376}"/>
                </a:ext>
              </a:extLst>
            </p:cNvPr>
            <p:cNvSpPr>
              <a:spLocks noEditPoints="1"/>
            </p:cNvSpPr>
            <p:nvPr/>
          </p:nvSpPr>
          <p:spPr bwMode="auto">
            <a:xfrm>
              <a:off x="-2501901" y="5149851"/>
              <a:ext cx="455613" cy="414338"/>
            </a:xfrm>
            <a:custGeom>
              <a:avLst/>
              <a:gdLst>
                <a:gd name="T0" fmla="*/ 167 w 334"/>
                <a:gd name="T1" fmla="*/ 304 h 304"/>
                <a:gd name="T2" fmla="*/ 138 w 334"/>
                <a:gd name="T3" fmla="*/ 301 h 304"/>
                <a:gd name="T4" fmla="*/ 60 w 334"/>
                <a:gd name="T5" fmla="*/ 259 h 304"/>
                <a:gd name="T6" fmla="*/ 60 w 334"/>
                <a:gd name="T7" fmla="*/ 44 h 304"/>
                <a:gd name="T8" fmla="*/ 167 w 334"/>
                <a:gd name="T9" fmla="*/ 0 h 304"/>
                <a:gd name="T10" fmla="*/ 275 w 334"/>
                <a:gd name="T11" fmla="*/ 44 h 304"/>
                <a:gd name="T12" fmla="*/ 288 w 334"/>
                <a:gd name="T13" fmla="*/ 244 h 304"/>
                <a:gd name="T14" fmla="*/ 275 w 334"/>
                <a:gd name="T15" fmla="*/ 259 h 304"/>
                <a:gd name="T16" fmla="*/ 259 w 334"/>
                <a:gd name="T17" fmla="*/ 273 h 304"/>
                <a:gd name="T18" fmla="*/ 197 w 334"/>
                <a:gd name="T19" fmla="*/ 301 h 304"/>
                <a:gd name="T20" fmla="*/ 167 w 334"/>
                <a:gd name="T21" fmla="*/ 304 h 304"/>
                <a:gd name="T22" fmla="*/ 167 w 334"/>
                <a:gd name="T23" fmla="*/ 24 h 304"/>
                <a:gd name="T24" fmla="*/ 77 w 334"/>
                <a:gd name="T25" fmla="*/ 61 h 304"/>
                <a:gd name="T26" fmla="*/ 77 w 334"/>
                <a:gd name="T27" fmla="*/ 242 h 304"/>
                <a:gd name="T28" fmla="*/ 143 w 334"/>
                <a:gd name="T29" fmla="*/ 277 h 304"/>
                <a:gd name="T30" fmla="*/ 167 w 334"/>
                <a:gd name="T31" fmla="*/ 280 h 304"/>
                <a:gd name="T32" fmla="*/ 167 w 334"/>
                <a:gd name="T33" fmla="*/ 280 h 304"/>
                <a:gd name="T34" fmla="*/ 192 w 334"/>
                <a:gd name="T35" fmla="*/ 277 h 304"/>
                <a:gd name="T36" fmla="*/ 245 w 334"/>
                <a:gd name="T37" fmla="*/ 254 h 304"/>
                <a:gd name="T38" fmla="*/ 258 w 334"/>
                <a:gd name="T39" fmla="*/ 242 h 304"/>
                <a:gd name="T40" fmla="*/ 269 w 334"/>
                <a:gd name="T41" fmla="*/ 229 h 304"/>
                <a:gd name="T42" fmla="*/ 258 w 334"/>
                <a:gd name="T43" fmla="*/ 61 h 304"/>
                <a:gd name="T44" fmla="*/ 167 w 334"/>
                <a:gd name="T45" fmla="*/ 2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4" h="304">
                  <a:moveTo>
                    <a:pt x="167" y="304"/>
                  </a:moveTo>
                  <a:cubicBezTo>
                    <a:pt x="157" y="304"/>
                    <a:pt x="147" y="303"/>
                    <a:pt x="138" y="301"/>
                  </a:cubicBezTo>
                  <a:cubicBezTo>
                    <a:pt x="108" y="295"/>
                    <a:pt x="81" y="281"/>
                    <a:pt x="60" y="259"/>
                  </a:cubicBezTo>
                  <a:cubicBezTo>
                    <a:pt x="0" y="200"/>
                    <a:pt x="0" y="103"/>
                    <a:pt x="60" y="44"/>
                  </a:cubicBezTo>
                  <a:cubicBezTo>
                    <a:pt x="88" y="15"/>
                    <a:pt x="127" y="0"/>
                    <a:pt x="167" y="0"/>
                  </a:cubicBezTo>
                  <a:cubicBezTo>
                    <a:pt x="208" y="0"/>
                    <a:pt x="246" y="15"/>
                    <a:pt x="275" y="44"/>
                  </a:cubicBezTo>
                  <a:cubicBezTo>
                    <a:pt x="328" y="98"/>
                    <a:pt x="334" y="183"/>
                    <a:pt x="288" y="244"/>
                  </a:cubicBezTo>
                  <a:cubicBezTo>
                    <a:pt x="284" y="249"/>
                    <a:pt x="279" y="254"/>
                    <a:pt x="275" y="259"/>
                  </a:cubicBezTo>
                  <a:cubicBezTo>
                    <a:pt x="270" y="264"/>
                    <a:pt x="264" y="269"/>
                    <a:pt x="259" y="273"/>
                  </a:cubicBezTo>
                  <a:cubicBezTo>
                    <a:pt x="241" y="287"/>
                    <a:pt x="219" y="296"/>
                    <a:pt x="197" y="301"/>
                  </a:cubicBezTo>
                  <a:cubicBezTo>
                    <a:pt x="187" y="303"/>
                    <a:pt x="177" y="304"/>
                    <a:pt x="167" y="304"/>
                  </a:cubicBezTo>
                  <a:close/>
                  <a:moveTo>
                    <a:pt x="167" y="24"/>
                  </a:moveTo>
                  <a:cubicBezTo>
                    <a:pt x="133" y="24"/>
                    <a:pt x="101" y="37"/>
                    <a:pt x="77" y="61"/>
                  </a:cubicBezTo>
                  <a:cubicBezTo>
                    <a:pt x="27" y="111"/>
                    <a:pt x="27" y="192"/>
                    <a:pt x="77" y="242"/>
                  </a:cubicBezTo>
                  <a:cubicBezTo>
                    <a:pt x="95" y="260"/>
                    <a:pt x="118" y="272"/>
                    <a:pt x="143" y="277"/>
                  </a:cubicBezTo>
                  <a:cubicBezTo>
                    <a:pt x="151" y="279"/>
                    <a:pt x="159" y="280"/>
                    <a:pt x="167" y="280"/>
                  </a:cubicBezTo>
                  <a:cubicBezTo>
                    <a:pt x="167" y="280"/>
                    <a:pt x="167" y="280"/>
                    <a:pt x="167" y="280"/>
                  </a:cubicBezTo>
                  <a:cubicBezTo>
                    <a:pt x="176" y="280"/>
                    <a:pt x="184" y="279"/>
                    <a:pt x="192" y="277"/>
                  </a:cubicBezTo>
                  <a:cubicBezTo>
                    <a:pt x="211" y="273"/>
                    <a:pt x="229" y="266"/>
                    <a:pt x="245" y="254"/>
                  </a:cubicBezTo>
                  <a:cubicBezTo>
                    <a:pt x="249" y="250"/>
                    <a:pt x="253" y="246"/>
                    <a:pt x="258" y="242"/>
                  </a:cubicBezTo>
                  <a:cubicBezTo>
                    <a:pt x="262" y="238"/>
                    <a:pt x="266" y="234"/>
                    <a:pt x="269" y="229"/>
                  </a:cubicBezTo>
                  <a:cubicBezTo>
                    <a:pt x="308" y="178"/>
                    <a:pt x="303" y="106"/>
                    <a:pt x="258" y="61"/>
                  </a:cubicBezTo>
                  <a:cubicBezTo>
                    <a:pt x="233" y="37"/>
                    <a:pt x="201" y="24"/>
                    <a:pt x="167"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187" name="Freeform 6">
              <a:extLst>
                <a:ext uri="{FF2B5EF4-FFF2-40B4-BE49-F238E27FC236}">
                  <a16:creationId xmlns:a16="http://schemas.microsoft.com/office/drawing/2014/main" id="{7F39EED4-1EBA-4A27-A105-60F81597D154}"/>
                </a:ext>
              </a:extLst>
            </p:cNvPr>
            <p:cNvSpPr>
              <a:spLocks noEditPoints="1"/>
            </p:cNvSpPr>
            <p:nvPr/>
          </p:nvSpPr>
          <p:spPr bwMode="auto">
            <a:xfrm>
              <a:off x="-2097088" y="5546726"/>
              <a:ext cx="341313" cy="339725"/>
            </a:xfrm>
            <a:custGeom>
              <a:avLst/>
              <a:gdLst>
                <a:gd name="T0" fmla="*/ 201 w 250"/>
                <a:gd name="T1" fmla="*/ 249 h 249"/>
                <a:gd name="T2" fmla="*/ 167 w 250"/>
                <a:gd name="T3" fmla="*/ 235 h 249"/>
                <a:gd name="T4" fmla="*/ 6 w 250"/>
                <a:gd name="T5" fmla="*/ 74 h 249"/>
                <a:gd name="T6" fmla="*/ 4 w 250"/>
                <a:gd name="T7" fmla="*/ 71 h 249"/>
                <a:gd name="T8" fmla="*/ 5 w 250"/>
                <a:gd name="T9" fmla="*/ 56 h 249"/>
                <a:gd name="T10" fmla="*/ 56 w 250"/>
                <a:gd name="T11" fmla="*/ 4 h 249"/>
                <a:gd name="T12" fmla="*/ 72 w 250"/>
                <a:gd name="T13" fmla="*/ 3 h 249"/>
                <a:gd name="T14" fmla="*/ 74 w 250"/>
                <a:gd name="T15" fmla="*/ 5 h 249"/>
                <a:gd name="T16" fmla="*/ 236 w 250"/>
                <a:gd name="T17" fmla="*/ 167 h 249"/>
                <a:gd name="T18" fmla="*/ 250 w 250"/>
                <a:gd name="T19" fmla="*/ 201 h 249"/>
                <a:gd name="T20" fmla="*/ 236 w 250"/>
                <a:gd name="T21" fmla="*/ 235 h 249"/>
                <a:gd name="T22" fmla="*/ 201 w 250"/>
                <a:gd name="T23" fmla="*/ 249 h 249"/>
                <a:gd name="T24" fmla="*/ 30 w 250"/>
                <a:gd name="T25" fmla="*/ 64 h 249"/>
                <a:gd name="T26" fmla="*/ 184 w 250"/>
                <a:gd name="T27" fmla="*/ 218 h 249"/>
                <a:gd name="T28" fmla="*/ 201 w 250"/>
                <a:gd name="T29" fmla="*/ 225 h 249"/>
                <a:gd name="T30" fmla="*/ 219 w 250"/>
                <a:gd name="T31" fmla="*/ 218 h 249"/>
                <a:gd name="T32" fmla="*/ 226 w 250"/>
                <a:gd name="T33" fmla="*/ 201 h 249"/>
                <a:gd name="T34" fmla="*/ 219 w 250"/>
                <a:gd name="T35" fmla="*/ 184 h 249"/>
                <a:gd name="T36" fmla="*/ 65 w 250"/>
                <a:gd name="T37" fmla="*/ 30 h 249"/>
                <a:gd name="T38" fmla="*/ 30 w 250"/>
                <a:gd name="T39" fmla="*/ 64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0" h="249">
                  <a:moveTo>
                    <a:pt x="201" y="249"/>
                  </a:moveTo>
                  <a:cubicBezTo>
                    <a:pt x="188" y="249"/>
                    <a:pt x="176" y="244"/>
                    <a:pt x="167" y="235"/>
                  </a:cubicBezTo>
                  <a:cubicBezTo>
                    <a:pt x="6" y="74"/>
                    <a:pt x="6" y="74"/>
                    <a:pt x="6" y="74"/>
                  </a:cubicBezTo>
                  <a:cubicBezTo>
                    <a:pt x="5" y="73"/>
                    <a:pt x="4" y="72"/>
                    <a:pt x="4" y="71"/>
                  </a:cubicBezTo>
                  <a:cubicBezTo>
                    <a:pt x="0" y="67"/>
                    <a:pt x="1" y="60"/>
                    <a:pt x="5" y="56"/>
                  </a:cubicBezTo>
                  <a:cubicBezTo>
                    <a:pt x="56" y="4"/>
                    <a:pt x="56" y="4"/>
                    <a:pt x="56" y="4"/>
                  </a:cubicBezTo>
                  <a:cubicBezTo>
                    <a:pt x="60" y="0"/>
                    <a:pt x="67" y="0"/>
                    <a:pt x="72" y="3"/>
                  </a:cubicBezTo>
                  <a:cubicBezTo>
                    <a:pt x="73" y="4"/>
                    <a:pt x="74" y="5"/>
                    <a:pt x="74" y="5"/>
                  </a:cubicBezTo>
                  <a:cubicBezTo>
                    <a:pt x="236" y="167"/>
                    <a:pt x="236" y="167"/>
                    <a:pt x="236" y="167"/>
                  </a:cubicBezTo>
                  <a:cubicBezTo>
                    <a:pt x="245" y="176"/>
                    <a:pt x="250" y="188"/>
                    <a:pt x="250" y="201"/>
                  </a:cubicBezTo>
                  <a:cubicBezTo>
                    <a:pt x="250" y="214"/>
                    <a:pt x="245" y="226"/>
                    <a:pt x="236" y="235"/>
                  </a:cubicBezTo>
                  <a:cubicBezTo>
                    <a:pt x="226" y="244"/>
                    <a:pt x="214" y="249"/>
                    <a:pt x="201" y="249"/>
                  </a:cubicBezTo>
                  <a:close/>
                  <a:moveTo>
                    <a:pt x="30" y="64"/>
                  </a:moveTo>
                  <a:cubicBezTo>
                    <a:pt x="184" y="218"/>
                    <a:pt x="184" y="218"/>
                    <a:pt x="184" y="218"/>
                  </a:cubicBezTo>
                  <a:cubicBezTo>
                    <a:pt x="189" y="223"/>
                    <a:pt x="195" y="225"/>
                    <a:pt x="201" y="225"/>
                  </a:cubicBezTo>
                  <a:cubicBezTo>
                    <a:pt x="208" y="225"/>
                    <a:pt x="214" y="223"/>
                    <a:pt x="219" y="218"/>
                  </a:cubicBezTo>
                  <a:cubicBezTo>
                    <a:pt x="223" y="213"/>
                    <a:pt x="226" y="207"/>
                    <a:pt x="226" y="201"/>
                  </a:cubicBezTo>
                  <a:cubicBezTo>
                    <a:pt x="226" y="194"/>
                    <a:pt x="223" y="188"/>
                    <a:pt x="219" y="184"/>
                  </a:cubicBezTo>
                  <a:cubicBezTo>
                    <a:pt x="65" y="30"/>
                    <a:pt x="65" y="30"/>
                    <a:pt x="65" y="30"/>
                  </a:cubicBezTo>
                  <a:lnTo>
                    <a:pt x="3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188" name="Freeform 7">
              <a:extLst>
                <a:ext uri="{FF2B5EF4-FFF2-40B4-BE49-F238E27FC236}">
                  <a16:creationId xmlns:a16="http://schemas.microsoft.com/office/drawing/2014/main" id="{0616709E-042C-4CCF-8024-0EC636C7A26D}"/>
                </a:ext>
              </a:extLst>
            </p:cNvPr>
            <p:cNvSpPr>
              <a:spLocks/>
            </p:cNvSpPr>
            <p:nvPr/>
          </p:nvSpPr>
          <p:spPr bwMode="auto">
            <a:xfrm>
              <a:off x="-2093913" y="5545138"/>
              <a:ext cx="63500" cy="65088"/>
            </a:xfrm>
            <a:custGeom>
              <a:avLst/>
              <a:gdLst>
                <a:gd name="T0" fmla="*/ 26 w 40"/>
                <a:gd name="T1" fmla="*/ 41 h 41"/>
                <a:gd name="T2" fmla="*/ 0 w 40"/>
                <a:gd name="T3" fmla="*/ 15 h 41"/>
                <a:gd name="T4" fmla="*/ 15 w 40"/>
                <a:gd name="T5" fmla="*/ 0 h 41"/>
                <a:gd name="T6" fmla="*/ 40 w 40"/>
                <a:gd name="T7" fmla="*/ 26 h 41"/>
                <a:gd name="T8" fmla="*/ 26 w 40"/>
                <a:gd name="T9" fmla="*/ 41 h 41"/>
              </a:gdLst>
              <a:ahLst/>
              <a:cxnLst>
                <a:cxn ang="0">
                  <a:pos x="T0" y="T1"/>
                </a:cxn>
                <a:cxn ang="0">
                  <a:pos x="T2" y="T3"/>
                </a:cxn>
                <a:cxn ang="0">
                  <a:pos x="T4" y="T5"/>
                </a:cxn>
                <a:cxn ang="0">
                  <a:pos x="T6" y="T7"/>
                </a:cxn>
                <a:cxn ang="0">
                  <a:pos x="T8" y="T9"/>
                </a:cxn>
              </a:cxnLst>
              <a:rect l="0" t="0" r="r" b="b"/>
              <a:pathLst>
                <a:path w="40" h="41">
                  <a:moveTo>
                    <a:pt x="26" y="41"/>
                  </a:moveTo>
                  <a:lnTo>
                    <a:pt x="0" y="15"/>
                  </a:lnTo>
                  <a:lnTo>
                    <a:pt x="15" y="0"/>
                  </a:lnTo>
                  <a:lnTo>
                    <a:pt x="40" y="26"/>
                  </a:lnTo>
                  <a:lnTo>
                    <a:pt x="26"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189" name="Freeform 8">
              <a:extLst>
                <a:ext uri="{FF2B5EF4-FFF2-40B4-BE49-F238E27FC236}">
                  <a16:creationId xmlns:a16="http://schemas.microsoft.com/office/drawing/2014/main" id="{32263680-E9B6-4587-AD16-692F6388AA4F}"/>
                </a:ext>
              </a:extLst>
            </p:cNvPr>
            <p:cNvSpPr>
              <a:spLocks noEditPoints="1"/>
            </p:cNvSpPr>
            <p:nvPr/>
          </p:nvSpPr>
          <p:spPr bwMode="auto">
            <a:xfrm>
              <a:off x="-2578101" y="5053013"/>
              <a:ext cx="608013" cy="606425"/>
            </a:xfrm>
            <a:custGeom>
              <a:avLst/>
              <a:gdLst>
                <a:gd name="T0" fmla="*/ 223 w 446"/>
                <a:gd name="T1" fmla="*/ 445 h 445"/>
                <a:gd name="T2" fmla="*/ 0 w 446"/>
                <a:gd name="T3" fmla="*/ 223 h 445"/>
                <a:gd name="T4" fmla="*/ 223 w 446"/>
                <a:gd name="T5" fmla="*/ 0 h 445"/>
                <a:gd name="T6" fmla="*/ 446 w 446"/>
                <a:gd name="T7" fmla="*/ 223 h 445"/>
                <a:gd name="T8" fmla="*/ 223 w 446"/>
                <a:gd name="T9" fmla="*/ 445 h 445"/>
                <a:gd name="T10" fmla="*/ 223 w 446"/>
                <a:gd name="T11" fmla="*/ 24 h 445"/>
                <a:gd name="T12" fmla="*/ 24 w 446"/>
                <a:gd name="T13" fmla="*/ 223 h 445"/>
                <a:gd name="T14" fmla="*/ 223 w 446"/>
                <a:gd name="T15" fmla="*/ 421 h 445"/>
                <a:gd name="T16" fmla="*/ 422 w 446"/>
                <a:gd name="T17" fmla="*/ 223 h 445"/>
                <a:gd name="T18" fmla="*/ 223 w 446"/>
                <a:gd name="T19" fmla="*/ 2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6" h="445">
                  <a:moveTo>
                    <a:pt x="223" y="445"/>
                  </a:moveTo>
                  <a:cubicBezTo>
                    <a:pt x="100" y="445"/>
                    <a:pt x="0" y="345"/>
                    <a:pt x="0" y="223"/>
                  </a:cubicBezTo>
                  <a:cubicBezTo>
                    <a:pt x="0" y="100"/>
                    <a:pt x="100" y="0"/>
                    <a:pt x="223" y="0"/>
                  </a:cubicBezTo>
                  <a:cubicBezTo>
                    <a:pt x="346" y="0"/>
                    <a:pt x="446" y="100"/>
                    <a:pt x="446" y="223"/>
                  </a:cubicBezTo>
                  <a:cubicBezTo>
                    <a:pt x="446" y="345"/>
                    <a:pt x="346" y="445"/>
                    <a:pt x="223" y="445"/>
                  </a:cubicBezTo>
                  <a:close/>
                  <a:moveTo>
                    <a:pt x="223" y="24"/>
                  </a:moveTo>
                  <a:cubicBezTo>
                    <a:pt x="113" y="24"/>
                    <a:pt x="24" y="113"/>
                    <a:pt x="24" y="223"/>
                  </a:cubicBezTo>
                  <a:cubicBezTo>
                    <a:pt x="24" y="332"/>
                    <a:pt x="113" y="421"/>
                    <a:pt x="223" y="421"/>
                  </a:cubicBezTo>
                  <a:cubicBezTo>
                    <a:pt x="333" y="421"/>
                    <a:pt x="422" y="332"/>
                    <a:pt x="422" y="223"/>
                  </a:cubicBezTo>
                  <a:cubicBezTo>
                    <a:pt x="422" y="113"/>
                    <a:pt x="333" y="24"/>
                    <a:pt x="22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190" name="Freeform 9">
              <a:extLst>
                <a:ext uri="{FF2B5EF4-FFF2-40B4-BE49-F238E27FC236}">
                  <a16:creationId xmlns:a16="http://schemas.microsoft.com/office/drawing/2014/main" id="{A2F99826-EFAE-4937-ADFE-91F7948772AA}"/>
                </a:ext>
              </a:extLst>
            </p:cNvPr>
            <p:cNvSpPr>
              <a:spLocks/>
            </p:cNvSpPr>
            <p:nvPr/>
          </p:nvSpPr>
          <p:spPr bwMode="auto">
            <a:xfrm>
              <a:off x="-3194051" y="4562476"/>
              <a:ext cx="33338" cy="1139825"/>
            </a:xfrm>
            <a:custGeom>
              <a:avLst/>
              <a:gdLst>
                <a:gd name="T0" fmla="*/ 0 w 21"/>
                <a:gd name="T1" fmla="*/ 718 h 718"/>
                <a:gd name="T2" fmla="*/ 0 w 21"/>
                <a:gd name="T3" fmla="*/ 0 h 718"/>
                <a:gd name="T4" fmla="*/ 20 w 21"/>
                <a:gd name="T5" fmla="*/ 0 h 718"/>
                <a:gd name="T6" fmla="*/ 21 w 21"/>
                <a:gd name="T7" fmla="*/ 718 h 718"/>
                <a:gd name="T8" fmla="*/ 0 w 21"/>
                <a:gd name="T9" fmla="*/ 718 h 718"/>
              </a:gdLst>
              <a:ahLst/>
              <a:cxnLst>
                <a:cxn ang="0">
                  <a:pos x="T0" y="T1"/>
                </a:cxn>
                <a:cxn ang="0">
                  <a:pos x="T2" y="T3"/>
                </a:cxn>
                <a:cxn ang="0">
                  <a:pos x="T4" y="T5"/>
                </a:cxn>
                <a:cxn ang="0">
                  <a:pos x="T6" y="T7"/>
                </a:cxn>
                <a:cxn ang="0">
                  <a:pos x="T8" y="T9"/>
                </a:cxn>
              </a:cxnLst>
              <a:rect l="0" t="0" r="r" b="b"/>
              <a:pathLst>
                <a:path w="21" h="718">
                  <a:moveTo>
                    <a:pt x="0" y="718"/>
                  </a:moveTo>
                  <a:lnTo>
                    <a:pt x="0" y="0"/>
                  </a:lnTo>
                  <a:lnTo>
                    <a:pt x="20" y="0"/>
                  </a:lnTo>
                  <a:lnTo>
                    <a:pt x="21" y="718"/>
                  </a:lnTo>
                  <a:lnTo>
                    <a:pt x="0" y="7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191" name="Rectangle 10">
              <a:extLst>
                <a:ext uri="{FF2B5EF4-FFF2-40B4-BE49-F238E27FC236}">
                  <a16:creationId xmlns:a16="http://schemas.microsoft.com/office/drawing/2014/main" id="{04B42FC3-B919-4ED3-B13C-3A1F398BBCB9}"/>
                </a:ext>
              </a:extLst>
            </p:cNvPr>
            <p:cNvSpPr>
              <a:spLocks noChangeArrowheads="1"/>
            </p:cNvSpPr>
            <p:nvPr/>
          </p:nvSpPr>
          <p:spPr bwMode="auto">
            <a:xfrm>
              <a:off x="-2279651" y="4560888"/>
              <a:ext cx="33338" cy="411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192" name="Freeform 11">
              <a:extLst>
                <a:ext uri="{FF2B5EF4-FFF2-40B4-BE49-F238E27FC236}">
                  <a16:creationId xmlns:a16="http://schemas.microsoft.com/office/drawing/2014/main" id="{1FB24137-B4B3-49B4-AD96-17F6ED298130}"/>
                </a:ext>
              </a:extLst>
            </p:cNvPr>
            <p:cNvSpPr>
              <a:spLocks/>
            </p:cNvSpPr>
            <p:nvPr/>
          </p:nvSpPr>
          <p:spPr bwMode="auto">
            <a:xfrm>
              <a:off x="-2439988" y="5784851"/>
              <a:ext cx="195263" cy="98425"/>
            </a:xfrm>
            <a:custGeom>
              <a:avLst/>
              <a:gdLst>
                <a:gd name="T0" fmla="*/ 72 w 143"/>
                <a:gd name="T1" fmla="*/ 72 h 72"/>
                <a:gd name="T2" fmla="*/ 21 w 143"/>
                <a:gd name="T3" fmla="*/ 51 h 72"/>
                <a:gd name="T4" fmla="*/ 0 w 143"/>
                <a:gd name="T5" fmla="*/ 0 h 72"/>
                <a:gd name="T6" fmla="*/ 24 w 143"/>
                <a:gd name="T7" fmla="*/ 0 h 72"/>
                <a:gd name="T8" fmla="*/ 38 w 143"/>
                <a:gd name="T9" fmla="*/ 34 h 72"/>
                <a:gd name="T10" fmla="*/ 72 w 143"/>
                <a:gd name="T11" fmla="*/ 48 h 72"/>
                <a:gd name="T12" fmla="*/ 72 w 143"/>
                <a:gd name="T13" fmla="*/ 48 h 72"/>
                <a:gd name="T14" fmla="*/ 105 w 143"/>
                <a:gd name="T15" fmla="*/ 34 h 72"/>
                <a:gd name="T16" fmla="*/ 119 w 143"/>
                <a:gd name="T17" fmla="*/ 0 h 72"/>
                <a:gd name="T18" fmla="*/ 143 w 143"/>
                <a:gd name="T19" fmla="*/ 0 h 72"/>
                <a:gd name="T20" fmla="*/ 122 w 143"/>
                <a:gd name="T21" fmla="*/ 51 h 72"/>
                <a:gd name="T22" fmla="*/ 72 w 143"/>
                <a:gd name="T23" fmla="*/ 72 h 72"/>
                <a:gd name="T24" fmla="*/ 72 w 143"/>
                <a:gd name="T2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 h="72">
                  <a:moveTo>
                    <a:pt x="72" y="72"/>
                  </a:moveTo>
                  <a:cubicBezTo>
                    <a:pt x="53" y="72"/>
                    <a:pt x="35" y="64"/>
                    <a:pt x="21" y="51"/>
                  </a:cubicBezTo>
                  <a:cubicBezTo>
                    <a:pt x="8" y="37"/>
                    <a:pt x="0" y="19"/>
                    <a:pt x="0" y="0"/>
                  </a:cubicBezTo>
                  <a:cubicBezTo>
                    <a:pt x="24" y="0"/>
                    <a:pt x="24" y="0"/>
                    <a:pt x="24" y="0"/>
                  </a:cubicBezTo>
                  <a:cubicBezTo>
                    <a:pt x="24" y="13"/>
                    <a:pt x="29" y="25"/>
                    <a:pt x="38" y="34"/>
                  </a:cubicBezTo>
                  <a:cubicBezTo>
                    <a:pt x="47" y="43"/>
                    <a:pt x="59" y="48"/>
                    <a:pt x="72" y="48"/>
                  </a:cubicBezTo>
                  <a:cubicBezTo>
                    <a:pt x="72" y="48"/>
                    <a:pt x="72" y="48"/>
                    <a:pt x="72" y="48"/>
                  </a:cubicBezTo>
                  <a:cubicBezTo>
                    <a:pt x="84" y="48"/>
                    <a:pt x="96" y="43"/>
                    <a:pt x="105" y="34"/>
                  </a:cubicBezTo>
                  <a:cubicBezTo>
                    <a:pt x="114" y="25"/>
                    <a:pt x="119" y="13"/>
                    <a:pt x="119" y="0"/>
                  </a:cubicBezTo>
                  <a:cubicBezTo>
                    <a:pt x="143" y="0"/>
                    <a:pt x="143" y="0"/>
                    <a:pt x="143" y="0"/>
                  </a:cubicBezTo>
                  <a:cubicBezTo>
                    <a:pt x="143" y="19"/>
                    <a:pt x="136" y="37"/>
                    <a:pt x="122" y="51"/>
                  </a:cubicBezTo>
                  <a:cubicBezTo>
                    <a:pt x="109" y="64"/>
                    <a:pt x="91" y="72"/>
                    <a:pt x="72" y="72"/>
                  </a:cubicBezTo>
                  <a:cubicBezTo>
                    <a:pt x="72" y="72"/>
                    <a:pt x="72" y="72"/>
                    <a:pt x="72"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193" name="Freeform 12">
              <a:extLst>
                <a:ext uri="{FF2B5EF4-FFF2-40B4-BE49-F238E27FC236}">
                  <a16:creationId xmlns:a16="http://schemas.microsoft.com/office/drawing/2014/main" id="{0A1A7F18-3FC3-42D1-A160-C323337EEB0A}"/>
                </a:ext>
              </a:extLst>
            </p:cNvPr>
            <p:cNvSpPr>
              <a:spLocks/>
            </p:cNvSpPr>
            <p:nvPr/>
          </p:nvSpPr>
          <p:spPr bwMode="auto">
            <a:xfrm>
              <a:off x="-3354388" y="5786438"/>
              <a:ext cx="96838" cy="96838"/>
            </a:xfrm>
            <a:custGeom>
              <a:avLst/>
              <a:gdLst>
                <a:gd name="T0" fmla="*/ 71 w 71"/>
                <a:gd name="T1" fmla="*/ 72 h 72"/>
                <a:gd name="T2" fmla="*/ 21 w 71"/>
                <a:gd name="T3" fmla="*/ 51 h 72"/>
                <a:gd name="T4" fmla="*/ 0 w 71"/>
                <a:gd name="T5" fmla="*/ 0 h 72"/>
                <a:gd name="T6" fmla="*/ 24 w 71"/>
                <a:gd name="T7" fmla="*/ 0 h 72"/>
                <a:gd name="T8" fmla="*/ 38 w 71"/>
                <a:gd name="T9" fmla="*/ 34 h 72"/>
                <a:gd name="T10" fmla="*/ 71 w 71"/>
                <a:gd name="T11" fmla="*/ 48 h 72"/>
                <a:gd name="T12" fmla="*/ 71 w 71"/>
                <a:gd name="T13" fmla="*/ 48 h 72"/>
                <a:gd name="T14" fmla="*/ 71 w 71"/>
                <a:gd name="T15" fmla="*/ 72 h 72"/>
                <a:gd name="T16" fmla="*/ 71 w 71"/>
                <a:gd name="T1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72">
                  <a:moveTo>
                    <a:pt x="71" y="72"/>
                  </a:moveTo>
                  <a:cubicBezTo>
                    <a:pt x="52" y="72"/>
                    <a:pt x="34" y="64"/>
                    <a:pt x="21" y="51"/>
                  </a:cubicBezTo>
                  <a:cubicBezTo>
                    <a:pt x="7" y="37"/>
                    <a:pt x="0" y="19"/>
                    <a:pt x="0" y="0"/>
                  </a:cubicBezTo>
                  <a:cubicBezTo>
                    <a:pt x="24" y="0"/>
                    <a:pt x="24" y="0"/>
                    <a:pt x="24" y="0"/>
                  </a:cubicBezTo>
                  <a:cubicBezTo>
                    <a:pt x="24" y="13"/>
                    <a:pt x="29" y="25"/>
                    <a:pt x="38" y="34"/>
                  </a:cubicBezTo>
                  <a:cubicBezTo>
                    <a:pt x="47" y="43"/>
                    <a:pt x="58" y="48"/>
                    <a:pt x="71" y="48"/>
                  </a:cubicBezTo>
                  <a:cubicBezTo>
                    <a:pt x="71" y="48"/>
                    <a:pt x="71" y="48"/>
                    <a:pt x="71" y="48"/>
                  </a:cubicBezTo>
                  <a:cubicBezTo>
                    <a:pt x="71" y="72"/>
                    <a:pt x="71" y="72"/>
                    <a:pt x="71" y="72"/>
                  </a:cubicBezTo>
                  <a:cubicBezTo>
                    <a:pt x="71" y="72"/>
                    <a:pt x="71" y="72"/>
                    <a:pt x="71"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194" name="Freeform 13">
              <a:extLst>
                <a:ext uri="{FF2B5EF4-FFF2-40B4-BE49-F238E27FC236}">
                  <a16:creationId xmlns:a16="http://schemas.microsoft.com/office/drawing/2014/main" id="{1A5E7D82-8534-4643-85A1-884AC8B91E17}"/>
                </a:ext>
              </a:extLst>
            </p:cNvPr>
            <p:cNvSpPr>
              <a:spLocks/>
            </p:cNvSpPr>
            <p:nvPr/>
          </p:nvSpPr>
          <p:spPr bwMode="auto">
            <a:xfrm>
              <a:off x="-3355976" y="5684838"/>
              <a:ext cx="947738" cy="101600"/>
            </a:xfrm>
            <a:custGeom>
              <a:avLst/>
              <a:gdLst>
                <a:gd name="T0" fmla="*/ 1 w 695"/>
                <a:gd name="T1" fmla="*/ 74 h 74"/>
                <a:gd name="T2" fmla="*/ 0 w 695"/>
                <a:gd name="T3" fmla="*/ 13 h 74"/>
                <a:gd name="T4" fmla="*/ 12 w 695"/>
                <a:gd name="T5" fmla="*/ 1 h 74"/>
                <a:gd name="T6" fmla="*/ 683 w 695"/>
                <a:gd name="T7" fmla="*/ 0 h 74"/>
                <a:gd name="T8" fmla="*/ 692 w 695"/>
                <a:gd name="T9" fmla="*/ 3 h 74"/>
                <a:gd name="T10" fmla="*/ 695 w 695"/>
                <a:gd name="T11" fmla="*/ 12 h 74"/>
                <a:gd name="T12" fmla="*/ 695 w 695"/>
                <a:gd name="T13" fmla="*/ 73 h 74"/>
                <a:gd name="T14" fmla="*/ 671 w 695"/>
                <a:gd name="T15" fmla="*/ 73 h 74"/>
                <a:gd name="T16" fmla="*/ 671 w 695"/>
                <a:gd name="T17" fmla="*/ 24 h 74"/>
                <a:gd name="T18" fmla="*/ 24 w 695"/>
                <a:gd name="T19" fmla="*/ 25 h 74"/>
                <a:gd name="T20" fmla="*/ 25 w 695"/>
                <a:gd name="T21" fmla="*/ 74 h 74"/>
                <a:gd name="T22" fmla="*/ 1 w 695"/>
                <a:gd name="T23"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5" h="74">
                  <a:moveTo>
                    <a:pt x="1" y="74"/>
                  </a:moveTo>
                  <a:cubicBezTo>
                    <a:pt x="0" y="13"/>
                    <a:pt x="0" y="13"/>
                    <a:pt x="0" y="13"/>
                  </a:cubicBezTo>
                  <a:cubicBezTo>
                    <a:pt x="0" y="6"/>
                    <a:pt x="6" y="1"/>
                    <a:pt x="12" y="1"/>
                  </a:cubicBezTo>
                  <a:cubicBezTo>
                    <a:pt x="683" y="0"/>
                    <a:pt x="683" y="0"/>
                    <a:pt x="683" y="0"/>
                  </a:cubicBezTo>
                  <a:cubicBezTo>
                    <a:pt x="686" y="0"/>
                    <a:pt x="689" y="1"/>
                    <a:pt x="692" y="3"/>
                  </a:cubicBezTo>
                  <a:cubicBezTo>
                    <a:pt x="694" y="5"/>
                    <a:pt x="695" y="9"/>
                    <a:pt x="695" y="12"/>
                  </a:cubicBezTo>
                  <a:cubicBezTo>
                    <a:pt x="695" y="73"/>
                    <a:pt x="695" y="73"/>
                    <a:pt x="695" y="73"/>
                  </a:cubicBezTo>
                  <a:cubicBezTo>
                    <a:pt x="671" y="73"/>
                    <a:pt x="671" y="73"/>
                    <a:pt x="671" y="73"/>
                  </a:cubicBezTo>
                  <a:cubicBezTo>
                    <a:pt x="671" y="24"/>
                    <a:pt x="671" y="24"/>
                    <a:pt x="671" y="24"/>
                  </a:cubicBezTo>
                  <a:cubicBezTo>
                    <a:pt x="24" y="25"/>
                    <a:pt x="24" y="25"/>
                    <a:pt x="24" y="25"/>
                  </a:cubicBezTo>
                  <a:cubicBezTo>
                    <a:pt x="25" y="74"/>
                    <a:pt x="25" y="74"/>
                    <a:pt x="25" y="74"/>
                  </a:cubicBezTo>
                  <a:lnTo>
                    <a:pt x="1"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195" name="Freeform 14">
              <a:extLst>
                <a:ext uri="{FF2B5EF4-FFF2-40B4-BE49-F238E27FC236}">
                  <a16:creationId xmlns:a16="http://schemas.microsoft.com/office/drawing/2014/main" id="{A2827885-7DC7-40EA-A1F0-55FD47003918}"/>
                </a:ext>
              </a:extLst>
            </p:cNvPr>
            <p:cNvSpPr>
              <a:spLocks/>
            </p:cNvSpPr>
            <p:nvPr/>
          </p:nvSpPr>
          <p:spPr bwMode="auto">
            <a:xfrm>
              <a:off x="-3257551" y="5849938"/>
              <a:ext cx="915988" cy="33338"/>
            </a:xfrm>
            <a:custGeom>
              <a:avLst/>
              <a:gdLst>
                <a:gd name="T0" fmla="*/ 0 w 577"/>
                <a:gd name="T1" fmla="*/ 21 h 21"/>
                <a:gd name="T2" fmla="*/ 0 w 577"/>
                <a:gd name="T3" fmla="*/ 1 h 21"/>
                <a:gd name="T4" fmla="*/ 577 w 577"/>
                <a:gd name="T5" fmla="*/ 0 h 21"/>
                <a:gd name="T6" fmla="*/ 577 w 577"/>
                <a:gd name="T7" fmla="*/ 21 h 21"/>
                <a:gd name="T8" fmla="*/ 0 w 577"/>
                <a:gd name="T9" fmla="*/ 21 h 21"/>
              </a:gdLst>
              <a:ahLst/>
              <a:cxnLst>
                <a:cxn ang="0">
                  <a:pos x="T0" y="T1"/>
                </a:cxn>
                <a:cxn ang="0">
                  <a:pos x="T2" y="T3"/>
                </a:cxn>
                <a:cxn ang="0">
                  <a:pos x="T4" y="T5"/>
                </a:cxn>
                <a:cxn ang="0">
                  <a:pos x="T6" y="T7"/>
                </a:cxn>
                <a:cxn ang="0">
                  <a:pos x="T8" y="T9"/>
                </a:cxn>
              </a:cxnLst>
              <a:rect l="0" t="0" r="r" b="b"/>
              <a:pathLst>
                <a:path w="577" h="21">
                  <a:moveTo>
                    <a:pt x="0" y="21"/>
                  </a:moveTo>
                  <a:lnTo>
                    <a:pt x="0" y="1"/>
                  </a:lnTo>
                  <a:lnTo>
                    <a:pt x="577" y="0"/>
                  </a:lnTo>
                  <a:lnTo>
                    <a:pt x="577" y="21"/>
                  </a:lnTo>
                  <a:lnTo>
                    <a:pt x="0"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196" name="Freeform 15">
              <a:extLst>
                <a:ext uri="{FF2B5EF4-FFF2-40B4-BE49-F238E27FC236}">
                  <a16:creationId xmlns:a16="http://schemas.microsoft.com/office/drawing/2014/main" id="{F23EAEBB-38ED-4D3B-A23F-44A7B4A34E62}"/>
                </a:ext>
              </a:extLst>
            </p:cNvPr>
            <p:cNvSpPr>
              <a:spLocks/>
            </p:cNvSpPr>
            <p:nvPr/>
          </p:nvSpPr>
          <p:spPr bwMode="auto">
            <a:xfrm>
              <a:off x="-2279651" y="4462463"/>
              <a:ext cx="195263" cy="98425"/>
            </a:xfrm>
            <a:custGeom>
              <a:avLst/>
              <a:gdLst>
                <a:gd name="T0" fmla="*/ 0 w 143"/>
                <a:gd name="T1" fmla="*/ 72 h 72"/>
                <a:gd name="T2" fmla="*/ 71 w 143"/>
                <a:gd name="T3" fmla="*/ 0 h 72"/>
                <a:gd name="T4" fmla="*/ 71 w 143"/>
                <a:gd name="T5" fmla="*/ 0 h 72"/>
                <a:gd name="T6" fmla="*/ 122 w 143"/>
                <a:gd name="T7" fmla="*/ 21 h 72"/>
                <a:gd name="T8" fmla="*/ 143 w 143"/>
                <a:gd name="T9" fmla="*/ 72 h 72"/>
                <a:gd name="T10" fmla="*/ 119 w 143"/>
                <a:gd name="T11" fmla="*/ 72 h 72"/>
                <a:gd name="T12" fmla="*/ 105 w 143"/>
                <a:gd name="T13" fmla="*/ 38 h 72"/>
                <a:gd name="T14" fmla="*/ 71 w 143"/>
                <a:gd name="T15" fmla="*/ 24 h 72"/>
                <a:gd name="T16" fmla="*/ 71 w 143"/>
                <a:gd name="T17" fmla="*/ 24 h 72"/>
                <a:gd name="T18" fmla="*/ 24 w 143"/>
                <a:gd name="T19" fmla="*/ 72 h 72"/>
                <a:gd name="T20" fmla="*/ 0 w 143"/>
                <a:gd name="T21"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3" h="72">
                  <a:moveTo>
                    <a:pt x="0" y="72"/>
                  </a:moveTo>
                  <a:cubicBezTo>
                    <a:pt x="0" y="33"/>
                    <a:pt x="32" y="0"/>
                    <a:pt x="71" y="0"/>
                  </a:cubicBezTo>
                  <a:cubicBezTo>
                    <a:pt x="71" y="0"/>
                    <a:pt x="71" y="0"/>
                    <a:pt x="71" y="0"/>
                  </a:cubicBezTo>
                  <a:cubicBezTo>
                    <a:pt x="90" y="0"/>
                    <a:pt x="108" y="8"/>
                    <a:pt x="122" y="21"/>
                  </a:cubicBezTo>
                  <a:cubicBezTo>
                    <a:pt x="135" y="35"/>
                    <a:pt x="143" y="53"/>
                    <a:pt x="143" y="72"/>
                  </a:cubicBezTo>
                  <a:cubicBezTo>
                    <a:pt x="119" y="72"/>
                    <a:pt x="119" y="72"/>
                    <a:pt x="119" y="72"/>
                  </a:cubicBezTo>
                  <a:cubicBezTo>
                    <a:pt x="119" y="59"/>
                    <a:pt x="114" y="47"/>
                    <a:pt x="105" y="38"/>
                  </a:cubicBezTo>
                  <a:cubicBezTo>
                    <a:pt x="96" y="29"/>
                    <a:pt x="84" y="24"/>
                    <a:pt x="71" y="24"/>
                  </a:cubicBezTo>
                  <a:cubicBezTo>
                    <a:pt x="71" y="24"/>
                    <a:pt x="71" y="24"/>
                    <a:pt x="71" y="24"/>
                  </a:cubicBezTo>
                  <a:cubicBezTo>
                    <a:pt x="45" y="24"/>
                    <a:pt x="24" y="46"/>
                    <a:pt x="24" y="72"/>
                  </a:cubicBezTo>
                  <a:lnTo>
                    <a:pt x="0"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197" name="Line 16">
              <a:extLst>
                <a:ext uri="{FF2B5EF4-FFF2-40B4-BE49-F238E27FC236}">
                  <a16:creationId xmlns:a16="http://schemas.microsoft.com/office/drawing/2014/main" id="{E1562778-D724-4E41-9990-FB9B8BB1D794}"/>
                </a:ext>
              </a:extLst>
            </p:cNvPr>
            <p:cNvSpPr>
              <a:spLocks noChangeShapeType="1"/>
            </p:cNvSpPr>
            <p:nvPr/>
          </p:nvSpPr>
          <p:spPr bwMode="auto">
            <a:xfrm>
              <a:off x="-1938338" y="5153026"/>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198" name="Line 17">
              <a:extLst>
                <a:ext uri="{FF2B5EF4-FFF2-40B4-BE49-F238E27FC236}">
                  <a16:creationId xmlns:a16="http://schemas.microsoft.com/office/drawing/2014/main" id="{C699EB01-D78B-44FE-9CB0-8C88DC12064D}"/>
                </a:ext>
              </a:extLst>
            </p:cNvPr>
            <p:cNvSpPr>
              <a:spLocks noChangeShapeType="1"/>
            </p:cNvSpPr>
            <p:nvPr/>
          </p:nvSpPr>
          <p:spPr bwMode="auto">
            <a:xfrm>
              <a:off x="-1938338" y="5153026"/>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199" name="Line 18">
              <a:extLst>
                <a:ext uri="{FF2B5EF4-FFF2-40B4-BE49-F238E27FC236}">
                  <a16:creationId xmlns:a16="http://schemas.microsoft.com/office/drawing/2014/main" id="{BB4AB01C-7A57-4494-8BEA-C0E4FF048A54}"/>
                </a:ext>
              </a:extLst>
            </p:cNvPr>
            <p:cNvSpPr>
              <a:spLocks noChangeShapeType="1"/>
            </p:cNvSpPr>
            <p:nvPr/>
          </p:nvSpPr>
          <p:spPr bwMode="auto">
            <a:xfrm>
              <a:off x="-2019301" y="5313363"/>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200" name="Line 19">
              <a:extLst>
                <a:ext uri="{FF2B5EF4-FFF2-40B4-BE49-F238E27FC236}">
                  <a16:creationId xmlns:a16="http://schemas.microsoft.com/office/drawing/2014/main" id="{6E6611CF-FE11-49B7-B53B-F4D127E496AB}"/>
                </a:ext>
              </a:extLst>
            </p:cNvPr>
            <p:cNvSpPr>
              <a:spLocks noChangeShapeType="1"/>
            </p:cNvSpPr>
            <p:nvPr/>
          </p:nvSpPr>
          <p:spPr bwMode="auto">
            <a:xfrm>
              <a:off x="-2019301" y="5313363"/>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201" name="Line 20">
              <a:extLst>
                <a:ext uri="{FF2B5EF4-FFF2-40B4-BE49-F238E27FC236}">
                  <a16:creationId xmlns:a16="http://schemas.microsoft.com/office/drawing/2014/main" id="{E229C107-B797-474E-9D8D-8CE07C20D006}"/>
                </a:ext>
              </a:extLst>
            </p:cNvPr>
            <p:cNvSpPr>
              <a:spLocks noChangeShapeType="1"/>
            </p:cNvSpPr>
            <p:nvPr/>
          </p:nvSpPr>
          <p:spPr bwMode="auto">
            <a:xfrm>
              <a:off x="-2100263" y="5230813"/>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202" name="Line 21">
              <a:extLst>
                <a:ext uri="{FF2B5EF4-FFF2-40B4-BE49-F238E27FC236}">
                  <a16:creationId xmlns:a16="http://schemas.microsoft.com/office/drawing/2014/main" id="{451DE41F-1A42-441B-B3E4-4A2966DFCDB7}"/>
                </a:ext>
              </a:extLst>
            </p:cNvPr>
            <p:cNvSpPr>
              <a:spLocks noChangeShapeType="1"/>
            </p:cNvSpPr>
            <p:nvPr/>
          </p:nvSpPr>
          <p:spPr bwMode="auto">
            <a:xfrm>
              <a:off x="-2100263" y="5230813"/>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203" name="Freeform 22">
              <a:extLst>
                <a:ext uri="{FF2B5EF4-FFF2-40B4-BE49-F238E27FC236}">
                  <a16:creationId xmlns:a16="http://schemas.microsoft.com/office/drawing/2014/main" id="{EE642D5B-9F1F-4812-B1C5-593B6A8F47A1}"/>
                </a:ext>
              </a:extLst>
            </p:cNvPr>
            <p:cNvSpPr>
              <a:spLocks/>
            </p:cNvSpPr>
            <p:nvPr/>
          </p:nvSpPr>
          <p:spPr bwMode="auto">
            <a:xfrm>
              <a:off x="-3194051" y="4464051"/>
              <a:ext cx="96838" cy="98425"/>
            </a:xfrm>
            <a:custGeom>
              <a:avLst/>
              <a:gdLst>
                <a:gd name="T0" fmla="*/ 0 w 71"/>
                <a:gd name="T1" fmla="*/ 72 h 72"/>
                <a:gd name="T2" fmla="*/ 71 w 71"/>
                <a:gd name="T3" fmla="*/ 0 h 72"/>
                <a:gd name="T4" fmla="*/ 71 w 71"/>
                <a:gd name="T5" fmla="*/ 24 h 72"/>
                <a:gd name="T6" fmla="*/ 24 w 71"/>
                <a:gd name="T7" fmla="*/ 72 h 72"/>
                <a:gd name="T8" fmla="*/ 0 w 71"/>
                <a:gd name="T9" fmla="*/ 72 h 72"/>
              </a:gdLst>
              <a:ahLst/>
              <a:cxnLst>
                <a:cxn ang="0">
                  <a:pos x="T0" y="T1"/>
                </a:cxn>
                <a:cxn ang="0">
                  <a:pos x="T2" y="T3"/>
                </a:cxn>
                <a:cxn ang="0">
                  <a:pos x="T4" y="T5"/>
                </a:cxn>
                <a:cxn ang="0">
                  <a:pos x="T6" y="T7"/>
                </a:cxn>
                <a:cxn ang="0">
                  <a:pos x="T8" y="T9"/>
                </a:cxn>
              </a:cxnLst>
              <a:rect l="0" t="0" r="r" b="b"/>
              <a:pathLst>
                <a:path w="71" h="72">
                  <a:moveTo>
                    <a:pt x="0" y="72"/>
                  </a:moveTo>
                  <a:cubicBezTo>
                    <a:pt x="0" y="33"/>
                    <a:pt x="32" y="0"/>
                    <a:pt x="71" y="0"/>
                  </a:cubicBezTo>
                  <a:cubicBezTo>
                    <a:pt x="71" y="24"/>
                    <a:pt x="71" y="24"/>
                    <a:pt x="71" y="24"/>
                  </a:cubicBezTo>
                  <a:cubicBezTo>
                    <a:pt x="45" y="24"/>
                    <a:pt x="24" y="46"/>
                    <a:pt x="24" y="72"/>
                  </a:cubicBezTo>
                  <a:lnTo>
                    <a:pt x="0"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204" name="Freeform 23">
              <a:extLst>
                <a:ext uri="{FF2B5EF4-FFF2-40B4-BE49-F238E27FC236}">
                  <a16:creationId xmlns:a16="http://schemas.microsoft.com/office/drawing/2014/main" id="{33D550A1-FA8C-482C-8903-41907F3FB766}"/>
                </a:ext>
              </a:extLst>
            </p:cNvPr>
            <p:cNvSpPr>
              <a:spLocks/>
            </p:cNvSpPr>
            <p:nvPr/>
          </p:nvSpPr>
          <p:spPr bwMode="auto">
            <a:xfrm>
              <a:off x="-1938338" y="4760913"/>
              <a:ext cx="179388" cy="101600"/>
            </a:xfrm>
            <a:custGeom>
              <a:avLst/>
              <a:gdLst>
                <a:gd name="T0" fmla="*/ 0 w 131"/>
                <a:gd name="T1" fmla="*/ 74 h 74"/>
                <a:gd name="T2" fmla="*/ 0 w 131"/>
                <a:gd name="T3" fmla="*/ 50 h 74"/>
                <a:gd name="T4" fmla="*/ 107 w 131"/>
                <a:gd name="T5" fmla="*/ 50 h 74"/>
                <a:gd name="T6" fmla="*/ 107 w 131"/>
                <a:gd name="T7" fmla="*/ 0 h 74"/>
                <a:gd name="T8" fmla="*/ 131 w 131"/>
                <a:gd name="T9" fmla="*/ 0 h 74"/>
                <a:gd name="T10" fmla="*/ 131 w 131"/>
                <a:gd name="T11" fmla="*/ 62 h 74"/>
                <a:gd name="T12" fmla="*/ 127 w 131"/>
                <a:gd name="T13" fmla="*/ 70 h 74"/>
                <a:gd name="T14" fmla="*/ 119 w 131"/>
                <a:gd name="T15" fmla="*/ 74 h 74"/>
                <a:gd name="T16" fmla="*/ 0 w 131"/>
                <a:gd name="T17"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74">
                  <a:moveTo>
                    <a:pt x="0" y="74"/>
                  </a:moveTo>
                  <a:cubicBezTo>
                    <a:pt x="0" y="50"/>
                    <a:pt x="0" y="50"/>
                    <a:pt x="0" y="50"/>
                  </a:cubicBezTo>
                  <a:cubicBezTo>
                    <a:pt x="107" y="50"/>
                    <a:pt x="107" y="50"/>
                    <a:pt x="107" y="50"/>
                  </a:cubicBezTo>
                  <a:cubicBezTo>
                    <a:pt x="107" y="0"/>
                    <a:pt x="107" y="0"/>
                    <a:pt x="107" y="0"/>
                  </a:cubicBezTo>
                  <a:cubicBezTo>
                    <a:pt x="131" y="0"/>
                    <a:pt x="131" y="0"/>
                    <a:pt x="131" y="0"/>
                  </a:cubicBezTo>
                  <a:cubicBezTo>
                    <a:pt x="131" y="62"/>
                    <a:pt x="131" y="62"/>
                    <a:pt x="131" y="62"/>
                  </a:cubicBezTo>
                  <a:cubicBezTo>
                    <a:pt x="131" y="65"/>
                    <a:pt x="129" y="68"/>
                    <a:pt x="127" y="70"/>
                  </a:cubicBezTo>
                  <a:cubicBezTo>
                    <a:pt x="125" y="72"/>
                    <a:pt x="122" y="74"/>
                    <a:pt x="119" y="74"/>
                  </a:cubicBezTo>
                  <a:lnTo>
                    <a:pt x="0"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205" name="Freeform 24">
              <a:extLst>
                <a:ext uri="{FF2B5EF4-FFF2-40B4-BE49-F238E27FC236}">
                  <a16:creationId xmlns:a16="http://schemas.microsoft.com/office/drawing/2014/main" id="{9B3289B9-4CC9-45BF-8EEE-89A79D200900}"/>
                </a:ext>
              </a:extLst>
            </p:cNvPr>
            <p:cNvSpPr>
              <a:spLocks/>
            </p:cNvSpPr>
            <p:nvPr/>
          </p:nvSpPr>
          <p:spPr bwMode="auto">
            <a:xfrm>
              <a:off x="-3097213" y="4462463"/>
              <a:ext cx="914400" cy="34925"/>
            </a:xfrm>
            <a:custGeom>
              <a:avLst/>
              <a:gdLst>
                <a:gd name="T0" fmla="*/ 0 w 576"/>
                <a:gd name="T1" fmla="*/ 22 h 22"/>
                <a:gd name="T2" fmla="*/ 0 w 576"/>
                <a:gd name="T3" fmla="*/ 1 h 22"/>
                <a:gd name="T4" fmla="*/ 576 w 576"/>
                <a:gd name="T5" fmla="*/ 0 h 22"/>
                <a:gd name="T6" fmla="*/ 576 w 576"/>
                <a:gd name="T7" fmla="*/ 21 h 22"/>
                <a:gd name="T8" fmla="*/ 0 w 576"/>
                <a:gd name="T9" fmla="*/ 22 h 22"/>
              </a:gdLst>
              <a:ahLst/>
              <a:cxnLst>
                <a:cxn ang="0">
                  <a:pos x="T0" y="T1"/>
                </a:cxn>
                <a:cxn ang="0">
                  <a:pos x="T2" y="T3"/>
                </a:cxn>
                <a:cxn ang="0">
                  <a:pos x="T4" y="T5"/>
                </a:cxn>
                <a:cxn ang="0">
                  <a:pos x="T6" y="T7"/>
                </a:cxn>
                <a:cxn ang="0">
                  <a:pos x="T8" y="T9"/>
                </a:cxn>
              </a:cxnLst>
              <a:rect l="0" t="0" r="r" b="b"/>
              <a:pathLst>
                <a:path w="576" h="22">
                  <a:moveTo>
                    <a:pt x="0" y="22"/>
                  </a:moveTo>
                  <a:lnTo>
                    <a:pt x="0" y="1"/>
                  </a:lnTo>
                  <a:lnTo>
                    <a:pt x="576" y="0"/>
                  </a:lnTo>
                  <a:lnTo>
                    <a:pt x="576" y="21"/>
                  </a:lnTo>
                  <a:lnTo>
                    <a:pt x="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206" name="Rectangle 25">
              <a:extLst>
                <a:ext uri="{FF2B5EF4-FFF2-40B4-BE49-F238E27FC236}">
                  <a16:creationId xmlns:a16="http://schemas.microsoft.com/office/drawing/2014/main" id="{2B46CC7E-9777-4634-BAC4-CDF8D0BAED5C}"/>
                </a:ext>
              </a:extLst>
            </p:cNvPr>
            <p:cNvSpPr>
              <a:spLocks noChangeArrowheads="1"/>
            </p:cNvSpPr>
            <p:nvPr/>
          </p:nvSpPr>
          <p:spPr bwMode="auto">
            <a:xfrm>
              <a:off x="-2117726" y="4560888"/>
              <a:ext cx="33338" cy="4635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207" name="Freeform 26">
              <a:extLst>
                <a:ext uri="{FF2B5EF4-FFF2-40B4-BE49-F238E27FC236}">
                  <a16:creationId xmlns:a16="http://schemas.microsoft.com/office/drawing/2014/main" id="{6DC31584-AD40-4B95-BF91-6879E7937B86}"/>
                </a:ext>
              </a:extLst>
            </p:cNvPr>
            <p:cNvSpPr>
              <a:spLocks/>
            </p:cNvSpPr>
            <p:nvPr/>
          </p:nvSpPr>
          <p:spPr bwMode="auto">
            <a:xfrm>
              <a:off x="-1954213" y="4664076"/>
              <a:ext cx="195263" cy="481013"/>
            </a:xfrm>
            <a:custGeom>
              <a:avLst/>
              <a:gdLst>
                <a:gd name="T0" fmla="*/ 0 w 143"/>
                <a:gd name="T1" fmla="*/ 352 h 352"/>
                <a:gd name="T2" fmla="*/ 0 w 143"/>
                <a:gd name="T3" fmla="*/ 71 h 352"/>
                <a:gd name="T4" fmla="*/ 21 w 143"/>
                <a:gd name="T5" fmla="*/ 21 h 352"/>
                <a:gd name="T6" fmla="*/ 71 w 143"/>
                <a:gd name="T7" fmla="*/ 0 h 352"/>
                <a:gd name="T8" fmla="*/ 71 w 143"/>
                <a:gd name="T9" fmla="*/ 0 h 352"/>
                <a:gd name="T10" fmla="*/ 143 w 143"/>
                <a:gd name="T11" fmla="*/ 71 h 352"/>
                <a:gd name="T12" fmla="*/ 119 w 143"/>
                <a:gd name="T13" fmla="*/ 71 h 352"/>
                <a:gd name="T14" fmla="*/ 71 w 143"/>
                <a:gd name="T15" fmla="*/ 24 h 352"/>
                <a:gd name="T16" fmla="*/ 71 w 143"/>
                <a:gd name="T17" fmla="*/ 24 h 352"/>
                <a:gd name="T18" fmla="*/ 38 w 143"/>
                <a:gd name="T19" fmla="*/ 38 h 352"/>
                <a:gd name="T20" fmla="*/ 24 w 143"/>
                <a:gd name="T21" fmla="*/ 71 h 352"/>
                <a:gd name="T22" fmla="*/ 24 w 143"/>
                <a:gd name="T23" fmla="*/ 352 h 352"/>
                <a:gd name="T24" fmla="*/ 0 w 143"/>
                <a:gd name="T25" fmla="*/ 352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 h="352">
                  <a:moveTo>
                    <a:pt x="0" y="352"/>
                  </a:moveTo>
                  <a:cubicBezTo>
                    <a:pt x="0" y="71"/>
                    <a:pt x="0" y="71"/>
                    <a:pt x="0" y="71"/>
                  </a:cubicBezTo>
                  <a:cubicBezTo>
                    <a:pt x="0" y="52"/>
                    <a:pt x="7" y="34"/>
                    <a:pt x="21" y="21"/>
                  </a:cubicBezTo>
                  <a:cubicBezTo>
                    <a:pt x="34" y="7"/>
                    <a:pt x="52" y="0"/>
                    <a:pt x="71" y="0"/>
                  </a:cubicBezTo>
                  <a:cubicBezTo>
                    <a:pt x="71" y="0"/>
                    <a:pt x="71" y="0"/>
                    <a:pt x="71" y="0"/>
                  </a:cubicBezTo>
                  <a:cubicBezTo>
                    <a:pt x="110" y="0"/>
                    <a:pt x="143" y="32"/>
                    <a:pt x="143" y="71"/>
                  </a:cubicBezTo>
                  <a:cubicBezTo>
                    <a:pt x="119" y="71"/>
                    <a:pt x="119" y="71"/>
                    <a:pt x="119" y="71"/>
                  </a:cubicBezTo>
                  <a:cubicBezTo>
                    <a:pt x="119" y="45"/>
                    <a:pt x="97" y="24"/>
                    <a:pt x="71" y="24"/>
                  </a:cubicBezTo>
                  <a:cubicBezTo>
                    <a:pt x="71" y="24"/>
                    <a:pt x="71" y="24"/>
                    <a:pt x="71" y="24"/>
                  </a:cubicBezTo>
                  <a:cubicBezTo>
                    <a:pt x="58" y="24"/>
                    <a:pt x="47" y="29"/>
                    <a:pt x="38" y="38"/>
                  </a:cubicBezTo>
                  <a:cubicBezTo>
                    <a:pt x="29" y="47"/>
                    <a:pt x="24" y="59"/>
                    <a:pt x="24" y="71"/>
                  </a:cubicBezTo>
                  <a:cubicBezTo>
                    <a:pt x="24" y="352"/>
                    <a:pt x="24" y="352"/>
                    <a:pt x="24" y="352"/>
                  </a:cubicBezTo>
                  <a:lnTo>
                    <a:pt x="0"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208" name="Rectangle 27">
              <a:extLst>
                <a:ext uri="{FF2B5EF4-FFF2-40B4-BE49-F238E27FC236}">
                  <a16:creationId xmlns:a16="http://schemas.microsoft.com/office/drawing/2014/main" id="{680B305B-8476-4FC7-ACFE-84F864429C3C}"/>
                </a:ext>
              </a:extLst>
            </p:cNvPr>
            <p:cNvSpPr>
              <a:spLocks noChangeArrowheads="1"/>
            </p:cNvSpPr>
            <p:nvPr/>
          </p:nvSpPr>
          <p:spPr bwMode="auto">
            <a:xfrm>
              <a:off x="-2100263" y="4664076"/>
              <a:ext cx="242888" cy="333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209" name="Rectangle 28">
              <a:extLst>
                <a:ext uri="{FF2B5EF4-FFF2-40B4-BE49-F238E27FC236}">
                  <a16:creationId xmlns:a16="http://schemas.microsoft.com/office/drawing/2014/main" id="{3F037AD8-957A-421C-AF77-B8DB2B22A59B}"/>
                </a:ext>
              </a:extLst>
            </p:cNvPr>
            <p:cNvSpPr>
              <a:spLocks noChangeArrowheads="1"/>
            </p:cNvSpPr>
            <p:nvPr/>
          </p:nvSpPr>
          <p:spPr bwMode="auto">
            <a:xfrm>
              <a:off x="-3097213" y="4633913"/>
              <a:ext cx="752475" cy="333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210" name="Freeform 29">
              <a:extLst>
                <a:ext uri="{FF2B5EF4-FFF2-40B4-BE49-F238E27FC236}">
                  <a16:creationId xmlns:a16="http://schemas.microsoft.com/office/drawing/2014/main" id="{3B673AD8-9032-43C7-A8D5-9E4FC7823B11}"/>
                </a:ext>
              </a:extLst>
            </p:cNvPr>
            <p:cNvSpPr>
              <a:spLocks/>
            </p:cNvSpPr>
            <p:nvPr/>
          </p:nvSpPr>
          <p:spPr bwMode="auto">
            <a:xfrm>
              <a:off x="-3097213" y="4743451"/>
              <a:ext cx="754063" cy="34925"/>
            </a:xfrm>
            <a:custGeom>
              <a:avLst/>
              <a:gdLst>
                <a:gd name="T0" fmla="*/ 0 w 475"/>
                <a:gd name="T1" fmla="*/ 22 h 22"/>
                <a:gd name="T2" fmla="*/ 0 w 475"/>
                <a:gd name="T3" fmla="*/ 1 h 22"/>
                <a:gd name="T4" fmla="*/ 474 w 475"/>
                <a:gd name="T5" fmla="*/ 0 h 22"/>
                <a:gd name="T6" fmla="*/ 475 w 475"/>
                <a:gd name="T7" fmla="*/ 21 h 22"/>
                <a:gd name="T8" fmla="*/ 0 w 475"/>
                <a:gd name="T9" fmla="*/ 22 h 22"/>
              </a:gdLst>
              <a:ahLst/>
              <a:cxnLst>
                <a:cxn ang="0">
                  <a:pos x="T0" y="T1"/>
                </a:cxn>
                <a:cxn ang="0">
                  <a:pos x="T2" y="T3"/>
                </a:cxn>
                <a:cxn ang="0">
                  <a:pos x="T4" y="T5"/>
                </a:cxn>
                <a:cxn ang="0">
                  <a:pos x="T6" y="T7"/>
                </a:cxn>
                <a:cxn ang="0">
                  <a:pos x="T8" y="T9"/>
                </a:cxn>
              </a:cxnLst>
              <a:rect l="0" t="0" r="r" b="b"/>
              <a:pathLst>
                <a:path w="475" h="22">
                  <a:moveTo>
                    <a:pt x="0" y="22"/>
                  </a:moveTo>
                  <a:lnTo>
                    <a:pt x="0" y="1"/>
                  </a:lnTo>
                  <a:lnTo>
                    <a:pt x="474" y="0"/>
                  </a:lnTo>
                  <a:lnTo>
                    <a:pt x="475" y="21"/>
                  </a:lnTo>
                  <a:lnTo>
                    <a:pt x="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211" name="Freeform 30">
              <a:extLst>
                <a:ext uri="{FF2B5EF4-FFF2-40B4-BE49-F238E27FC236}">
                  <a16:creationId xmlns:a16="http://schemas.microsoft.com/office/drawing/2014/main" id="{EE6EB60A-7FCE-437B-8250-7F4131594845}"/>
                </a:ext>
              </a:extLst>
            </p:cNvPr>
            <p:cNvSpPr>
              <a:spLocks/>
            </p:cNvSpPr>
            <p:nvPr/>
          </p:nvSpPr>
          <p:spPr bwMode="auto">
            <a:xfrm>
              <a:off x="-3097213" y="4854576"/>
              <a:ext cx="754063" cy="33338"/>
            </a:xfrm>
            <a:custGeom>
              <a:avLst/>
              <a:gdLst>
                <a:gd name="T0" fmla="*/ 0 w 475"/>
                <a:gd name="T1" fmla="*/ 21 h 21"/>
                <a:gd name="T2" fmla="*/ 0 w 475"/>
                <a:gd name="T3" fmla="*/ 1 h 21"/>
                <a:gd name="T4" fmla="*/ 475 w 475"/>
                <a:gd name="T5" fmla="*/ 0 h 21"/>
                <a:gd name="T6" fmla="*/ 475 w 475"/>
                <a:gd name="T7" fmla="*/ 21 h 21"/>
                <a:gd name="T8" fmla="*/ 0 w 475"/>
                <a:gd name="T9" fmla="*/ 21 h 21"/>
              </a:gdLst>
              <a:ahLst/>
              <a:cxnLst>
                <a:cxn ang="0">
                  <a:pos x="T0" y="T1"/>
                </a:cxn>
                <a:cxn ang="0">
                  <a:pos x="T2" y="T3"/>
                </a:cxn>
                <a:cxn ang="0">
                  <a:pos x="T4" y="T5"/>
                </a:cxn>
                <a:cxn ang="0">
                  <a:pos x="T6" y="T7"/>
                </a:cxn>
                <a:cxn ang="0">
                  <a:pos x="T8" y="T9"/>
                </a:cxn>
              </a:cxnLst>
              <a:rect l="0" t="0" r="r" b="b"/>
              <a:pathLst>
                <a:path w="475" h="21">
                  <a:moveTo>
                    <a:pt x="0" y="21"/>
                  </a:moveTo>
                  <a:lnTo>
                    <a:pt x="0" y="1"/>
                  </a:lnTo>
                  <a:lnTo>
                    <a:pt x="475" y="0"/>
                  </a:lnTo>
                  <a:lnTo>
                    <a:pt x="475" y="21"/>
                  </a:lnTo>
                  <a:lnTo>
                    <a:pt x="0"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212" name="Freeform 31">
              <a:extLst>
                <a:ext uri="{FF2B5EF4-FFF2-40B4-BE49-F238E27FC236}">
                  <a16:creationId xmlns:a16="http://schemas.microsoft.com/office/drawing/2014/main" id="{3CA30E63-EE2E-4B11-B7A1-C0A6BCF2DDCE}"/>
                </a:ext>
              </a:extLst>
            </p:cNvPr>
            <p:cNvSpPr>
              <a:spLocks/>
            </p:cNvSpPr>
            <p:nvPr/>
          </p:nvSpPr>
          <p:spPr bwMode="auto">
            <a:xfrm>
              <a:off x="-3097213" y="4965701"/>
              <a:ext cx="754063" cy="33338"/>
            </a:xfrm>
            <a:custGeom>
              <a:avLst/>
              <a:gdLst>
                <a:gd name="T0" fmla="*/ 0 w 475"/>
                <a:gd name="T1" fmla="*/ 21 h 21"/>
                <a:gd name="T2" fmla="*/ 0 w 475"/>
                <a:gd name="T3" fmla="*/ 0 h 21"/>
                <a:gd name="T4" fmla="*/ 475 w 475"/>
                <a:gd name="T5" fmla="*/ 0 h 21"/>
                <a:gd name="T6" fmla="*/ 475 w 475"/>
                <a:gd name="T7" fmla="*/ 20 h 21"/>
                <a:gd name="T8" fmla="*/ 0 w 475"/>
                <a:gd name="T9" fmla="*/ 21 h 21"/>
              </a:gdLst>
              <a:ahLst/>
              <a:cxnLst>
                <a:cxn ang="0">
                  <a:pos x="T0" y="T1"/>
                </a:cxn>
                <a:cxn ang="0">
                  <a:pos x="T2" y="T3"/>
                </a:cxn>
                <a:cxn ang="0">
                  <a:pos x="T4" y="T5"/>
                </a:cxn>
                <a:cxn ang="0">
                  <a:pos x="T6" y="T7"/>
                </a:cxn>
                <a:cxn ang="0">
                  <a:pos x="T8" y="T9"/>
                </a:cxn>
              </a:cxnLst>
              <a:rect l="0" t="0" r="r" b="b"/>
              <a:pathLst>
                <a:path w="475" h="21">
                  <a:moveTo>
                    <a:pt x="0" y="21"/>
                  </a:moveTo>
                  <a:lnTo>
                    <a:pt x="0" y="0"/>
                  </a:lnTo>
                  <a:lnTo>
                    <a:pt x="475" y="0"/>
                  </a:lnTo>
                  <a:lnTo>
                    <a:pt x="475" y="20"/>
                  </a:lnTo>
                  <a:lnTo>
                    <a:pt x="0"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213" name="Rectangle 32">
              <a:extLst>
                <a:ext uri="{FF2B5EF4-FFF2-40B4-BE49-F238E27FC236}">
                  <a16:creationId xmlns:a16="http://schemas.microsoft.com/office/drawing/2014/main" id="{381C4C8F-DEF1-445F-9017-01939F0CB052}"/>
                </a:ext>
              </a:extLst>
            </p:cNvPr>
            <p:cNvSpPr>
              <a:spLocks noChangeArrowheads="1"/>
            </p:cNvSpPr>
            <p:nvPr/>
          </p:nvSpPr>
          <p:spPr bwMode="auto">
            <a:xfrm>
              <a:off x="-3097213" y="5075238"/>
              <a:ext cx="549275" cy="333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214" name="Freeform 33">
              <a:extLst>
                <a:ext uri="{FF2B5EF4-FFF2-40B4-BE49-F238E27FC236}">
                  <a16:creationId xmlns:a16="http://schemas.microsoft.com/office/drawing/2014/main" id="{1BDDDEE9-25EA-4751-88E6-9E9B58D76AB6}"/>
                </a:ext>
              </a:extLst>
            </p:cNvPr>
            <p:cNvSpPr>
              <a:spLocks/>
            </p:cNvSpPr>
            <p:nvPr/>
          </p:nvSpPr>
          <p:spPr bwMode="auto">
            <a:xfrm>
              <a:off x="-3097213" y="5184776"/>
              <a:ext cx="471488" cy="34925"/>
            </a:xfrm>
            <a:custGeom>
              <a:avLst/>
              <a:gdLst>
                <a:gd name="T0" fmla="*/ 0 w 297"/>
                <a:gd name="T1" fmla="*/ 22 h 22"/>
                <a:gd name="T2" fmla="*/ 0 w 297"/>
                <a:gd name="T3" fmla="*/ 1 h 22"/>
                <a:gd name="T4" fmla="*/ 297 w 297"/>
                <a:gd name="T5" fmla="*/ 0 h 22"/>
                <a:gd name="T6" fmla="*/ 297 w 297"/>
                <a:gd name="T7" fmla="*/ 21 h 22"/>
                <a:gd name="T8" fmla="*/ 0 w 297"/>
                <a:gd name="T9" fmla="*/ 22 h 22"/>
              </a:gdLst>
              <a:ahLst/>
              <a:cxnLst>
                <a:cxn ang="0">
                  <a:pos x="T0" y="T1"/>
                </a:cxn>
                <a:cxn ang="0">
                  <a:pos x="T2" y="T3"/>
                </a:cxn>
                <a:cxn ang="0">
                  <a:pos x="T4" y="T5"/>
                </a:cxn>
                <a:cxn ang="0">
                  <a:pos x="T6" y="T7"/>
                </a:cxn>
                <a:cxn ang="0">
                  <a:pos x="T8" y="T9"/>
                </a:cxn>
              </a:cxnLst>
              <a:rect l="0" t="0" r="r" b="b"/>
              <a:pathLst>
                <a:path w="297" h="22">
                  <a:moveTo>
                    <a:pt x="0" y="22"/>
                  </a:moveTo>
                  <a:lnTo>
                    <a:pt x="0" y="1"/>
                  </a:lnTo>
                  <a:lnTo>
                    <a:pt x="297" y="0"/>
                  </a:lnTo>
                  <a:lnTo>
                    <a:pt x="297" y="21"/>
                  </a:lnTo>
                  <a:lnTo>
                    <a:pt x="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215" name="Freeform 34">
              <a:extLst>
                <a:ext uri="{FF2B5EF4-FFF2-40B4-BE49-F238E27FC236}">
                  <a16:creationId xmlns:a16="http://schemas.microsoft.com/office/drawing/2014/main" id="{0B16E1B9-7380-4762-B19A-5690475B8B47}"/>
                </a:ext>
              </a:extLst>
            </p:cNvPr>
            <p:cNvSpPr>
              <a:spLocks/>
            </p:cNvSpPr>
            <p:nvPr/>
          </p:nvSpPr>
          <p:spPr bwMode="auto">
            <a:xfrm>
              <a:off x="-3097213" y="5295901"/>
              <a:ext cx="439738" cy="33338"/>
            </a:xfrm>
            <a:custGeom>
              <a:avLst/>
              <a:gdLst>
                <a:gd name="T0" fmla="*/ 0 w 277"/>
                <a:gd name="T1" fmla="*/ 21 h 21"/>
                <a:gd name="T2" fmla="*/ 0 w 277"/>
                <a:gd name="T3" fmla="*/ 1 h 21"/>
                <a:gd name="T4" fmla="*/ 277 w 277"/>
                <a:gd name="T5" fmla="*/ 0 h 21"/>
                <a:gd name="T6" fmla="*/ 277 w 277"/>
                <a:gd name="T7" fmla="*/ 20 h 21"/>
                <a:gd name="T8" fmla="*/ 0 w 277"/>
                <a:gd name="T9" fmla="*/ 21 h 21"/>
              </a:gdLst>
              <a:ahLst/>
              <a:cxnLst>
                <a:cxn ang="0">
                  <a:pos x="T0" y="T1"/>
                </a:cxn>
                <a:cxn ang="0">
                  <a:pos x="T2" y="T3"/>
                </a:cxn>
                <a:cxn ang="0">
                  <a:pos x="T4" y="T5"/>
                </a:cxn>
                <a:cxn ang="0">
                  <a:pos x="T6" y="T7"/>
                </a:cxn>
                <a:cxn ang="0">
                  <a:pos x="T8" y="T9"/>
                </a:cxn>
              </a:cxnLst>
              <a:rect l="0" t="0" r="r" b="b"/>
              <a:pathLst>
                <a:path w="277" h="21">
                  <a:moveTo>
                    <a:pt x="0" y="21"/>
                  </a:moveTo>
                  <a:lnTo>
                    <a:pt x="0" y="1"/>
                  </a:lnTo>
                  <a:lnTo>
                    <a:pt x="277" y="0"/>
                  </a:lnTo>
                  <a:lnTo>
                    <a:pt x="277" y="20"/>
                  </a:lnTo>
                  <a:lnTo>
                    <a:pt x="0"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216" name="Freeform 35">
              <a:extLst>
                <a:ext uri="{FF2B5EF4-FFF2-40B4-BE49-F238E27FC236}">
                  <a16:creationId xmlns:a16="http://schemas.microsoft.com/office/drawing/2014/main" id="{9E49063C-2EA5-4363-965E-DD4380F39A53}"/>
                </a:ext>
              </a:extLst>
            </p:cNvPr>
            <p:cNvSpPr>
              <a:spLocks/>
            </p:cNvSpPr>
            <p:nvPr/>
          </p:nvSpPr>
          <p:spPr bwMode="auto">
            <a:xfrm>
              <a:off x="-3097213" y="5405438"/>
              <a:ext cx="455613" cy="33338"/>
            </a:xfrm>
            <a:custGeom>
              <a:avLst/>
              <a:gdLst>
                <a:gd name="T0" fmla="*/ 0 w 287"/>
                <a:gd name="T1" fmla="*/ 21 h 21"/>
                <a:gd name="T2" fmla="*/ 0 w 287"/>
                <a:gd name="T3" fmla="*/ 0 h 21"/>
                <a:gd name="T4" fmla="*/ 286 w 287"/>
                <a:gd name="T5" fmla="*/ 0 h 21"/>
                <a:gd name="T6" fmla="*/ 287 w 287"/>
                <a:gd name="T7" fmla="*/ 21 h 21"/>
                <a:gd name="T8" fmla="*/ 0 w 287"/>
                <a:gd name="T9" fmla="*/ 21 h 21"/>
              </a:gdLst>
              <a:ahLst/>
              <a:cxnLst>
                <a:cxn ang="0">
                  <a:pos x="T0" y="T1"/>
                </a:cxn>
                <a:cxn ang="0">
                  <a:pos x="T2" y="T3"/>
                </a:cxn>
                <a:cxn ang="0">
                  <a:pos x="T4" y="T5"/>
                </a:cxn>
                <a:cxn ang="0">
                  <a:pos x="T6" y="T7"/>
                </a:cxn>
                <a:cxn ang="0">
                  <a:pos x="T8" y="T9"/>
                </a:cxn>
              </a:cxnLst>
              <a:rect l="0" t="0" r="r" b="b"/>
              <a:pathLst>
                <a:path w="287" h="21">
                  <a:moveTo>
                    <a:pt x="0" y="21"/>
                  </a:moveTo>
                  <a:lnTo>
                    <a:pt x="0" y="0"/>
                  </a:lnTo>
                  <a:lnTo>
                    <a:pt x="286" y="0"/>
                  </a:lnTo>
                  <a:lnTo>
                    <a:pt x="287" y="21"/>
                  </a:lnTo>
                  <a:lnTo>
                    <a:pt x="0"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sp>
          <p:nvSpPr>
            <p:cNvPr id="217" name="Freeform 36">
              <a:extLst>
                <a:ext uri="{FF2B5EF4-FFF2-40B4-BE49-F238E27FC236}">
                  <a16:creationId xmlns:a16="http://schemas.microsoft.com/office/drawing/2014/main" id="{DA80B7F7-D63F-4567-9118-FDD944AD54F9}"/>
                </a:ext>
              </a:extLst>
            </p:cNvPr>
            <p:cNvSpPr>
              <a:spLocks/>
            </p:cNvSpPr>
            <p:nvPr/>
          </p:nvSpPr>
          <p:spPr bwMode="auto">
            <a:xfrm>
              <a:off x="-3095626" y="5514976"/>
              <a:ext cx="493713" cy="34925"/>
            </a:xfrm>
            <a:custGeom>
              <a:avLst/>
              <a:gdLst>
                <a:gd name="T0" fmla="*/ 0 w 311"/>
                <a:gd name="T1" fmla="*/ 22 h 22"/>
                <a:gd name="T2" fmla="*/ 0 w 311"/>
                <a:gd name="T3" fmla="*/ 1 h 22"/>
                <a:gd name="T4" fmla="*/ 311 w 311"/>
                <a:gd name="T5" fmla="*/ 0 h 22"/>
                <a:gd name="T6" fmla="*/ 311 w 311"/>
                <a:gd name="T7" fmla="*/ 21 h 22"/>
                <a:gd name="T8" fmla="*/ 0 w 311"/>
                <a:gd name="T9" fmla="*/ 22 h 22"/>
              </a:gdLst>
              <a:ahLst/>
              <a:cxnLst>
                <a:cxn ang="0">
                  <a:pos x="T0" y="T1"/>
                </a:cxn>
                <a:cxn ang="0">
                  <a:pos x="T2" y="T3"/>
                </a:cxn>
                <a:cxn ang="0">
                  <a:pos x="T4" y="T5"/>
                </a:cxn>
                <a:cxn ang="0">
                  <a:pos x="T6" y="T7"/>
                </a:cxn>
                <a:cxn ang="0">
                  <a:pos x="T8" y="T9"/>
                </a:cxn>
              </a:cxnLst>
              <a:rect l="0" t="0" r="r" b="b"/>
              <a:pathLst>
                <a:path w="311" h="22">
                  <a:moveTo>
                    <a:pt x="0" y="22"/>
                  </a:moveTo>
                  <a:lnTo>
                    <a:pt x="0" y="1"/>
                  </a:lnTo>
                  <a:lnTo>
                    <a:pt x="311" y="0"/>
                  </a:lnTo>
                  <a:lnTo>
                    <a:pt x="311" y="21"/>
                  </a:lnTo>
                  <a:lnTo>
                    <a:pt x="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pitchFamily="34" charset="0"/>
                <a:ea typeface="맑은 고딕"/>
                <a:cs typeface="Calibri" panose="020F0502020204030204" pitchFamily="34" charset="0"/>
              </a:endParaRPr>
            </a:p>
          </p:txBody>
        </p:sp>
      </p:grpSp>
      <p:pic>
        <p:nvPicPr>
          <p:cNvPr id="102" name="Picture 101" descr="A close-up of a tablet&#10;&#10;Description automatically generated with medium confidence">
            <a:extLst>
              <a:ext uri="{FF2B5EF4-FFF2-40B4-BE49-F238E27FC236}">
                <a16:creationId xmlns:a16="http://schemas.microsoft.com/office/drawing/2014/main" id="{E6143D25-92C4-4F74-BF6B-8188FDD3D916}"/>
              </a:ext>
            </a:extLst>
          </p:cNvPr>
          <p:cNvPicPr>
            <a:picLocks noChangeAspect="1"/>
          </p:cNvPicPr>
          <p:nvPr/>
        </p:nvPicPr>
        <p:blipFill>
          <a:blip r:embed="rId3"/>
          <a:stretch>
            <a:fillRect/>
          </a:stretch>
        </p:blipFill>
        <p:spPr>
          <a:xfrm>
            <a:off x="7557122" y="3730604"/>
            <a:ext cx="4559804" cy="2918275"/>
          </a:xfrm>
          <a:prstGeom prst="rect">
            <a:avLst/>
          </a:prstGeom>
        </p:spPr>
      </p:pic>
    </p:spTree>
    <p:extLst>
      <p:ext uri="{BB962C8B-B14F-4D97-AF65-F5344CB8AC3E}">
        <p14:creationId xmlns:p14="http://schemas.microsoft.com/office/powerpoint/2010/main" val="3212069118"/>
      </p:ext>
    </p:extLst>
  </p:cSld>
  <p:clrMapOvr>
    <a:masterClrMapping/>
  </p:clrMapOvr>
  <mc:AlternateContent xmlns:mc="http://schemas.openxmlformats.org/markup-compatibility/2006" xmlns:p14="http://schemas.microsoft.com/office/powerpoint/2010/main">
    <mc:Choice Requires="p14">
      <p:transition spd="slow" p14:dur="1250">
        <p:pull dir="u"/>
      </p:transition>
    </mc:Choice>
    <mc:Fallback xmlns="">
      <p:transition spd="slow">
        <p:pull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7141E2-D962-426B-9A48-08816D595166}"/>
              </a:ext>
            </a:extLst>
          </p:cNvPr>
          <p:cNvSpPr>
            <a:spLocks noGrp="1"/>
          </p:cNvSpPr>
          <p:nvPr>
            <p:ph type="title"/>
          </p:nvPr>
        </p:nvSpPr>
        <p:spPr/>
        <p:txBody>
          <a:bodyPr/>
          <a:lstStyle/>
          <a:p>
            <a:endParaRPr lang="ar-SA"/>
          </a:p>
        </p:txBody>
      </p:sp>
      <p:pic>
        <p:nvPicPr>
          <p:cNvPr id="255" name="Content Placeholder 9">
            <a:extLst>
              <a:ext uri="{FF2B5EF4-FFF2-40B4-BE49-F238E27FC236}">
                <a16:creationId xmlns:a16="http://schemas.microsoft.com/office/drawing/2014/main" id="{71042C0A-2BF5-41CA-A39B-3BBE3C99562B}"/>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t="85044"/>
          <a:stretch/>
        </p:blipFill>
        <p:spPr>
          <a:xfrm>
            <a:off x="0" y="0"/>
            <a:ext cx="12192000" cy="1025685"/>
          </a:xfrm>
          <a:prstGeom prst="rect">
            <a:avLst/>
          </a:prstGeom>
        </p:spPr>
      </p:pic>
      <p:sp>
        <p:nvSpPr>
          <p:cNvPr id="256" name="Title 5">
            <a:extLst>
              <a:ext uri="{FF2B5EF4-FFF2-40B4-BE49-F238E27FC236}">
                <a16:creationId xmlns:a16="http://schemas.microsoft.com/office/drawing/2014/main" id="{D0B7DD38-BF24-4B84-BC1A-78E1B22839B4}"/>
              </a:ext>
            </a:extLst>
          </p:cNvPr>
          <p:cNvSpPr txBox="1">
            <a:spLocks/>
          </p:cNvSpPr>
          <p:nvPr/>
        </p:nvSpPr>
        <p:spPr>
          <a:xfrm>
            <a:off x="414427" y="209121"/>
            <a:ext cx="9332710" cy="582655"/>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lang="en-US" sz="2800" b="0" i="0" kern="1200" dirty="0">
                <a:solidFill>
                  <a:srgbClr val="006A9A"/>
                </a:solidFill>
                <a:latin typeface="29LT Bukra Md" panose="00000600000000000000" pitchFamily="50" charset="-78"/>
                <a:ea typeface="+mn-ea"/>
                <a:cs typeface="29LT Bukra Md" panose="00000600000000000000" pitchFamily="50" charset="-78"/>
              </a:defRPr>
            </a:lvl1pPr>
          </a:lstStyle>
          <a:p>
            <a:pPr indent="5916" algn="l" rtl="1">
              <a:lnSpc>
                <a:spcPct val="150000"/>
              </a:lnSpc>
            </a:pPr>
            <a:r>
              <a:rPr lang="en-US" b="1" dirty="0">
                <a:solidFill>
                  <a:schemeClr val="bg1"/>
                </a:solidFill>
                <a:latin typeface="Calibri" panose="020F0502020204030204" pitchFamily="34" charset="0"/>
                <a:cs typeface="Calibri" panose="020F0502020204030204" pitchFamily="34" charset="0"/>
              </a:rPr>
              <a:t>M</a:t>
            </a:r>
            <a:r>
              <a:rPr lang="en-US" sz="2800" b="1" dirty="0">
                <a:solidFill>
                  <a:schemeClr val="bg1"/>
                </a:solidFill>
                <a:latin typeface="Calibri" panose="020F0502020204030204" pitchFamily="34" charset="0"/>
                <a:cs typeface="Calibri" panose="020F0502020204030204" pitchFamily="34" charset="0"/>
              </a:rPr>
              <a:t>ethodology</a:t>
            </a:r>
            <a:endParaRPr lang="en-US" sz="3200" b="1" dirty="0">
              <a:solidFill>
                <a:schemeClr val="bg1"/>
              </a:solidFill>
              <a:latin typeface="Calibri" panose="020F0502020204030204" pitchFamily="34" charset="0"/>
              <a:ea typeface="+mj-ea"/>
              <a:cs typeface="Calibri" panose="020F0502020204030204" pitchFamily="34" charset="0"/>
            </a:endParaRPr>
          </a:p>
        </p:txBody>
      </p:sp>
      <p:sp>
        <p:nvSpPr>
          <p:cNvPr id="62" name="TextBox 61">
            <a:extLst>
              <a:ext uri="{FF2B5EF4-FFF2-40B4-BE49-F238E27FC236}">
                <a16:creationId xmlns:a16="http://schemas.microsoft.com/office/drawing/2014/main" id="{D7E9DBC4-67BA-9D7D-9CFB-43D7FB3EF81E}"/>
              </a:ext>
            </a:extLst>
          </p:cNvPr>
          <p:cNvSpPr txBox="1"/>
          <p:nvPr/>
        </p:nvSpPr>
        <p:spPr>
          <a:xfrm>
            <a:off x="6507928" y="1235110"/>
            <a:ext cx="4869667" cy="2882264"/>
          </a:xfrm>
          <a:prstGeom prst="rect">
            <a:avLst/>
          </a:prstGeom>
          <a:noFill/>
        </p:spPr>
        <p:txBody>
          <a:bodyPr wrap="square">
            <a:spAutoFit/>
          </a:bodyPr>
          <a:lstStyle/>
          <a:p>
            <a:pPr marL="0" lvl="1">
              <a:lnSpc>
                <a:spcPct val="150000"/>
              </a:lnSpc>
              <a:buClr>
                <a:srgbClr val="7D8289"/>
              </a:buClr>
              <a:buSzPts val="1600"/>
            </a:pPr>
            <a:r>
              <a:rPr lang="en-US" b="1" dirty="0">
                <a:solidFill>
                  <a:srgbClr val="00A79F"/>
                </a:solidFill>
                <a:latin typeface="Calibri" panose="020F0502020204030204" pitchFamily="34" charset="0"/>
                <a:ea typeface="Arial"/>
                <a:cs typeface="Calibri" panose="020F0502020204030204" pitchFamily="34" charset="0"/>
                <a:sym typeface="Arial"/>
              </a:rPr>
              <a:t>IP for high ranked officer:  (CEO, CIO)</a:t>
            </a:r>
          </a:p>
          <a:p>
            <a:pPr marL="342900" lvl="0" indent="-342900">
              <a:buFont typeface="+mj-lt"/>
              <a:buAutoNum type="arabicPeriod"/>
            </a:pPr>
            <a:r>
              <a:rPr lang="en-US" dirty="0">
                <a:solidFill>
                  <a:srgbClr val="006A99"/>
                </a:solidFill>
                <a:latin typeface="Corbel" panose="020B0503020204020204"/>
              </a:rPr>
              <a:t>Aware the importance of IP in managing company</a:t>
            </a:r>
          </a:p>
          <a:p>
            <a:pPr marL="342900" lvl="0" indent="-342900">
              <a:buFont typeface="+mj-lt"/>
              <a:buAutoNum type="arabicPeriod"/>
            </a:pPr>
            <a:r>
              <a:rPr lang="en-US" dirty="0">
                <a:solidFill>
                  <a:srgbClr val="006A99"/>
                </a:solidFill>
                <a:latin typeface="Corbel" panose="020B0503020204020204"/>
              </a:rPr>
              <a:t>Share success case of IP management and know how</a:t>
            </a:r>
          </a:p>
          <a:p>
            <a:pPr marL="342900" lvl="0" indent="-342900">
              <a:buFont typeface="+mj-lt"/>
              <a:buAutoNum type="arabicPeriod"/>
            </a:pPr>
            <a:r>
              <a:rPr lang="en-US" dirty="0">
                <a:solidFill>
                  <a:srgbClr val="006A99"/>
                </a:solidFill>
                <a:latin typeface="Corbel" panose="020B0503020204020204"/>
              </a:rPr>
              <a:t>Focus on IP awareness and respect</a:t>
            </a:r>
          </a:p>
          <a:p>
            <a:pPr marL="228600" lvl="1" indent="-228600" algn="l">
              <a:lnSpc>
                <a:spcPct val="150000"/>
              </a:lnSpc>
              <a:buClr>
                <a:srgbClr val="7D8289"/>
              </a:buClr>
              <a:buSzPts val="1600"/>
              <a:buFont typeface="+mj-lt"/>
              <a:buAutoNum type="arabicPeriod"/>
            </a:pPr>
            <a:endParaRPr lang="en-US" sz="1100" b="1" dirty="0">
              <a:solidFill>
                <a:srgbClr val="E7E6E6">
                  <a:lumMod val="25000"/>
                </a:srgbClr>
              </a:solidFill>
              <a:latin typeface="Calibri" panose="020F0502020204030204" pitchFamily="34" charset="0"/>
              <a:ea typeface="Arial"/>
              <a:cs typeface="Calibri" panose="020F0502020204030204" pitchFamily="34" charset="0"/>
              <a:sym typeface="Arial"/>
            </a:endParaRPr>
          </a:p>
          <a:p>
            <a:pPr marL="228600" lvl="1" indent="-228600" algn="l">
              <a:lnSpc>
                <a:spcPct val="150000"/>
              </a:lnSpc>
              <a:buClr>
                <a:srgbClr val="7D8289"/>
              </a:buClr>
              <a:buSzPts val="1600"/>
              <a:buFont typeface="+mj-lt"/>
              <a:buAutoNum type="arabicPeriod"/>
            </a:pPr>
            <a:endParaRPr lang="en-US" sz="1100" b="1" dirty="0">
              <a:solidFill>
                <a:srgbClr val="E7E6E6">
                  <a:lumMod val="25000"/>
                </a:srgbClr>
              </a:solidFill>
              <a:latin typeface="Calibri" panose="020F0502020204030204" pitchFamily="34" charset="0"/>
              <a:ea typeface="Arial"/>
              <a:cs typeface="Calibri" panose="020F0502020204030204" pitchFamily="34" charset="0"/>
              <a:sym typeface="Arial"/>
            </a:endParaRPr>
          </a:p>
          <a:p>
            <a:pPr marL="0" lvl="1" algn="l">
              <a:lnSpc>
                <a:spcPct val="150000"/>
              </a:lnSpc>
              <a:buClr>
                <a:srgbClr val="7D8289"/>
              </a:buClr>
              <a:buSzPts val="1600"/>
            </a:pPr>
            <a:r>
              <a:rPr lang="en-US" sz="1100" b="1" dirty="0">
                <a:solidFill>
                  <a:srgbClr val="E7E6E6">
                    <a:lumMod val="25000"/>
                  </a:srgbClr>
                </a:solidFill>
                <a:latin typeface="Calibri" panose="020F0502020204030204" pitchFamily="34" charset="0"/>
                <a:ea typeface="Arial"/>
                <a:cs typeface="Calibri" panose="020F0502020204030204" pitchFamily="34" charset="0"/>
                <a:sym typeface="Arial"/>
              </a:rPr>
              <a:t>
</a:t>
            </a:r>
            <a:endParaRPr lang="ar-SA" sz="1100" b="1" dirty="0">
              <a:solidFill>
                <a:srgbClr val="E7E6E6">
                  <a:lumMod val="25000"/>
                </a:srgbClr>
              </a:solidFill>
              <a:latin typeface="Calibri" panose="020F0502020204030204" pitchFamily="34" charset="0"/>
              <a:ea typeface="Arial"/>
              <a:cs typeface="Calibri" panose="020F0502020204030204" pitchFamily="34" charset="0"/>
              <a:sym typeface="Arial"/>
            </a:endParaRPr>
          </a:p>
        </p:txBody>
      </p:sp>
      <p:sp>
        <p:nvSpPr>
          <p:cNvPr id="64" name="TextBox 63">
            <a:extLst>
              <a:ext uri="{FF2B5EF4-FFF2-40B4-BE49-F238E27FC236}">
                <a16:creationId xmlns:a16="http://schemas.microsoft.com/office/drawing/2014/main" id="{2A606C5C-4801-2389-8511-975B88B543B4}"/>
              </a:ext>
            </a:extLst>
          </p:cNvPr>
          <p:cNvSpPr txBox="1"/>
          <p:nvPr/>
        </p:nvSpPr>
        <p:spPr>
          <a:xfrm>
            <a:off x="6575258" y="3204860"/>
            <a:ext cx="5110605" cy="1843518"/>
          </a:xfrm>
          <a:prstGeom prst="rect">
            <a:avLst/>
          </a:prstGeom>
          <a:noFill/>
        </p:spPr>
        <p:txBody>
          <a:bodyPr wrap="square">
            <a:spAutoFit/>
          </a:bodyPr>
          <a:lstStyle/>
          <a:p>
            <a:pPr marL="0" lvl="1">
              <a:lnSpc>
                <a:spcPct val="150000"/>
              </a:lnSpc>
              <a:buClr>
                <a:srgbClr val="7D8289"/>
              </a:buClr>
              <a:buSzPts val="1600"/>
            </a:pPr>
            <a:r>
              <a:rPr lang="en-US" b="1" dirty="0">
                <a:solidFill>
                  <a:srgbClr val="00A79F"/>
                </a:solidFill>
                <a:latin typeface="Calibri" panose="020F0502020204030204" pitchFamily="34" charset="0"/>
                <a:ea typeface="Arial"/>
                <a:cs typeface="Calibri" panose="020F0502020204030204" pitchFamily="34" charset="0"/>
                <a:sym typeface="Arial"/>
              </a:rPr>
              <a:t>IP creation: (Technology developers)</a:t>
            </a:r>
          </a:p>
          <a:p>
            <a:pPr marL="342900" lvl="0" indent="-342900">
              <a:buFont typeface="+mj-lt"/>
              <a:buAutoNum type="arabicPeriod"/>
            </a:pPr>
            <a:r>
              <a:rPr lang="en-US" dirty="0">
                <a:solidFill>
                  <a:srgbClr val="006A99"/>
                </a:solidFill>
                <a:latin typeface="Calibri" panose="020F0502020204030204" pitchFamily="34" charset="0"/>
                <a:cs typeface="Calibri" panose="020F0502020204030204" pitchFamily="34" charset="0"/>
              </a:rPr>
              <a:t>How to use inventing strategy for their product</a:t>
            </a:r>
          </a:p>
          <a:p>
            <a:pPr marL="342900" lvl="0" indent="-342900">
              <a:buFont typeface="+mj-lt"/>
              <a:buAutoNum type="arabicPeriod"/>
            </a:pPr>
            <a:r>
              <a:rPr lang="en-US" dirty="0">
                <a:solidFill>
                  <a:srgbClr val="006A99"/>
                </a:solidFill>
                <a:latin typeface="Calibri" panose="020F0502020204030204" pitchFamily="34" charset="0"/>
                <a:cs typeface="Calibri" panose="020F0502020204030204" pitchFamily="34" charset="0"/>
              </a:rPr>
              <a:t>Prior art search for avoiding possible infringement and time/resources wasting </a:t>
            </a:r>
          </a:p>
          <a:p>
            <a:pPr marL="342900" lvl="0" indent="-342900">
              <a:buFont typeface="+mj-lt"/>
              <a:buAutoNum type="arabicPeriod"/>
            </a:pPr>
            <a:r>
              <a:rPr lang="en-US" dirty="0">
                <a:solidFill>
                  <a:srgbClr val="006A99"/>
                </a:solidFill>
                <a:latin typeface="Calibri" panose="020F0502020204030204" pitchFamily="34" charset="0"/>
                <a:cs typeface="Calibri" panose="020F0502020204030204" pitchFamily="34" charset="0"/>
              </a:rPr>
              <a:t>Focus on IP enablement</a:t>
            </a:r>
          </a:p>
          <a:p>
            <a:pPr marL="0" lvl="1" algn="l">
              <a:lnSpc>
                <a:spcPct val="150000"/>
              </a:lnSpc>
              <a:buClr>
                <a:srgbClr val="7D8289"/>
              </a:buClr>
              <a:buSzPts val="1600"/>
            </a:pPr>
            <a:endParaRPr lang="ar-SA" sz="1100" b="1" dirty="0">
              <a:solidFill>
                <a:srgbClr val="E7E6E6">
                  <a:lumMod val="25000"/>
                </a:srgbClr>
              </a:solidFill>
              <a:latin typeface="Calibri" panose="020F0502020204030204" pitchFamily="34" charset="0"/>
              <a:ea typeface="Arial"/>
              <a:cs typeface="Calibri" panose="020F0502020204030204" pitchFamily="34" charset="0"/>
              <a:sym typeface="Arial"/>
            </a:endParaRPr>
          </a:p>
        </p:txBody>
      </p:sp>
      <p:sp>
        <p:nvSpPr>
          <p:cNvPr id="66" name="TextBox 65">
            <a:extLst>
              <a:ext uri="{FF2B5EF4-FFF2-40B4-BE49-F238E27FC236}">
                <a16:creationId xmlns:a16="http://schemas.microsoft.com/office/drawing/2014/main" id="{45CF226C-2B5D-6667-83C5-56685F488122}"/>
              </a:ext>
            </a:extLst>
          </p:cNvPr>
          <p:cNvSpPr txBox="1"/>
          <p:nvPr/>
        </p:nvSpPr>
        <p:spPr>
          <a:xfrm>
            <a:off x="6618451" y="4981281"/>
            <a:ext cx="5244412" cy="2120517"/>
          </a:xfrm>
          <a:prstGeom prst="rect">
            <a:avLst/>
          </a:prstGeom>
          <a:noFill/>
        </p:spPr>
        <p:txBody>
          <a:bodyPr wrap="square">
            <a:spAutoFit/>
          </a:bodyPr>
          <a:lstStyle/>
          <a:p>
            <a:pPr marL="0" lvl="1">
              <a:lnSpc>
                <a:spcPct val="150000"/>
              </a:lnSpc>
              <a:buClr>
                <a:srgbClr val="7D8289"/>
              </a:buClr>
              <a:buSzPts val="1600"/>
            </a:pPr>
            <a:r>
              <a:rPr lang="en-US" b="1" dirty="0">
                <a:solidFill>
                  <a:srgbClr val="00A79F"/>
                </a:solidFill>
                <a:latin typeface="Calibri" panose="020F0502020204030204" pitchFamily="34" charset="0"/>
                <a:ea typeface="Arial"/>
                <a:cs typeface="Calibri" panose="020F0502020204030204" pitchFamily="34" charset="0"/>
                <a:sym typeface="Arial"/>
              </a:rPr>
              <a:t>IP Management:(Administrative workers)</a:t>
            </a:r>
          </a:p>
          <a:p>
            <a:pPr marL="342900" lvl="0" indent="-342900">
              <a:buFont typeface="+mj-lt"/>
              <a:buAutoNum type="arabicPeriod"/>
            </a:pPr>
            <a:r>
              <a:rPr lang="en-US" dirty="0">
                <a:solidFill>
                  <a:srgbClr val="006A99"/>
                </a:solidFill>
                <a:latin typeface="Calibri" panose="020F0502020204030204" pitchFamily="34" charset="0"/>
                <a:cs typeface="Calibri" panose="020F0502020204030204" pitchFamily="34" charset="0"/>
              </a:rPr>
              <a:t>Basic IP for understanding technology </a:t>
            </a:r>
          </a:p>
          <a:p>
            <a:pPr marL="342900" lvl="0" indent="-342900">
              <a:buFont typeface="+mj-lt"/>
              <a:buAutoNum type="arabicPeriod"/>
            </a:pPr>
            <a:r>
              <a:rPr lang="en-US" dirty="0">
                <a:solidFill>
                  <a:srgbClr val="006A99"/>
                </a:solidFill>
                <a:latin typeface="Calibri" panose="020F0502020204030204" pitchFamily="34" charset="0"/>
                <a:cs typeface="Calibri" panose="020F0502020204030204" pitchFamily="34" charset="0"/>
              </a:rPr>
              <a:t>Administrative skill for due application and protection.</a:t>
            </a:r>
          </a:p>
          <a:p>
            <a:pPr marL="342900" indent="-342900">
              <a:buFont typeface="+mj-lt"/>
              <a:buAutoNum type="arabicPeriod"/>
            </a:pPr>
            <a:r>
              <a:rPr lang="en-US" dirty="0">
                <a:solidFill>
                  <a:srgbClr val="006A99"/>
                </a:solidFill>
                <a:latin typeface="Calibri" panose="020F0502020204030204" pitchFamily="34" charset="0"/>
                <a:cs typeface="Calibri" panose="020F0502020204030204" pitchFamily="34" charset="0"/>
              </a:rPr>
              <a:t>Focus on IP enablement and commercialization</a:t>
            </a:r>
          </a:p>
          <a:p>
            <a:pPr marL="342900" lvl="0" indent="-342900">
              <a:buFont typeface="+mj-lt"/>
              <a:buAutoNum type="arabicPeriod"/>
            </a:pPr>
            <a:endParaRPr lang="en-US" dirty="0">
              <a:solidFill>
                <a:srgbClr val="000000">
                  <a:hueOff val="0"/>
                  <a:satOff val="0"/>
                  <a:lumOff val="0"/>
                  <a:alphaOff val="0"/>
                </a:srgbClr>
              </a:solidFill>
              <a:latin typeface="Corbel" panose="020B0503020204020204"/>
            </a:endParaRPr>
          </a:p>
          <a:p>
            <a:pPr marL="0" lvl="1" algn="l">
              <a:lnSpc>
                <a:spcPct val="150000"/>
              </a:lnSpc>
              <a:buClr>
                <a:srgbClr val="7D8289"/>
              </a:buClr>
              <a:buSzPts val="1600"/>
            </a:pPr>
            <a:endParaRPr lang="ar-SA" sz="1100" b="1" dirty="0">
              <a:solidFill>
                <a:srgbClr val="E7E6E6">
                  <a:lumMod val="25000"/>
                </a:srgbClr>
              </a:solidFill>
              <a:latin typeface="Calibri" panose="020F0502020204030204" pitchFamily="34" charset="0"/>
              <a:ea typeface="Arial"/>
              <a:cs typeface="Calibri" panose="020F0502020204030204" pitchFamily="34" charset="0"/>
              <a:sym typeface="Arial"/>
            </a:endParaRPr>
          </a:p>
        </p:txBody>
      </p:sp>
      <p:grpSp>
        <p:nvGrpSpPr>
          <p:cNvPr id="67" name="Group 66">
            <a:extLst>
              <a:ext uri="{FF2B5EF4-FFF2-40B4-BE49-F238E27FC236}">
                <a16:creationId xmlns:a16="http://schemas.microsoft.com/office/drawing/2014/main" id="{098C5D37-2517-EC03-54B5-E2321553AC12}"/>
              </a:ext>
            </a:extLst>
          </p:cNvPr>
          <p:cNvGrpSpPr/>
          <p:nvPr/>
        </p:nvGrpSpPr>
        <p:grpSpPr>
          <a:xfrm flipH="1">
            <a:off x="1037248" y="1292934"/>
            <a:ext cx="5400810" cy="4703055"/>
            <a:chOff x="6687204" y="1794207"/>
            <a:chExt cx="5400810" cy="4703055"/>
          </a:xfrm>
        </p:grpSpPr>
        <p:sp>
          <p:nvSpPr>
            <p:cNvPr id="68" name="Oval 67">
              <a:extLst>
                <a:ext uri="{FF2B5EF4-FFF2-40B4-BE49-F238E27FC236}">
                  <a16:creationId xmlns:a16="http://schemas.microsoft.com/office/drawing/2014/main" id="{5B0BB546-620E-142A-B637-1949635FDF97}"/>
                </a:ext>
              </a:extLst>
            </p:cNvPr>
            <p:cNvSpPr/>
            <p:nvPr/>
          </p:nvSpPr>
          <p:spPr>
            <a:xfrm>
              <a:off x="9630622" y="4670104"/>
              <a:ext cx="1695450" cy="1695450"/>
            </a:xfrm>
            <a:prstGeom prst="ellipse">
              <a:avLst/>
            </a:prstGeom>
            <a:blipFill>
              <a:blip r:embed="rId3" cstate="screen">
                <a:extLst>
                  <a:ext uri="{28A0092B-C50C-407E-A947-70E740481C1C}">
                    <a14:useLocalDpi xmlns:a14="http://schemas.microsoft.com/office/drawing/2010/main"/>
                  </a:ext>
                </a:extLst>
              </a:blip>
              <a:stretch>
                <a:fillRect/>
              </a:stretch>
            </a:blipFill>
            <a:ln w="12700" cap="flat" cmpd="sng" algn="ctr">
              <a:no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69" name="Oval 68">
              <a:extLst>
                <a:ext uri="{FF2B5EF4-FFF2-40B4-BE49-F238E27FC236}">
                  <a16:creationId xmlns:a16="http://schemas.microsoft.com/office/drawing/2014/main" id="{392CF2FB-4621-E549-7A68-7F9C8E5CC94E}"/>
                </a:ext>
              </a:extLst>
            </p:cNvPr>
            <p:cNvSpPr/>
            <p:nvPr/>
          </p:nvSpPr>
          <p:spPr>
            <a:xfrm>
              <a:off x="10392564" y="3493923"/>
              <a:ext cx="1695450" cy="1695450"/>
            </a:xfrm>
            <a:prstGeom prst="ellipse">
              <a:avLst/>
            </a:prstGeom>
            <a:blipFill>
              <a:blip r:embed="rId4" cstate="screen">
                <a:extLst>
                  <a:ext uri="{28A0092B-C50C-407E-A947-70E740481C1C}">
                    <a14:useLocalDpi xmlns:a14="http://schemas.microsoft.com/office/drawing/2010/main"/>
                  </a:ext>
                </a:extLst>
              </a:blip>
              <a:stretch>
                <a:fillRect/>
              </a:stretch>
            </a:blipFill>
            <a:ln w="12700" cap="flat" cmpd="sng" algn="ctr">
              <a:no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70" name="Oval 69">
              <a:extLst>
                <a:ext uri="{FF2B5EF4-FFF2-40B4-BE49-F238E27FC236}">
                  <a16:creationId xmlns:a16="http://schemas.microsoft.com/office/drawing/2014/main" id="{B3CE5471-686E-886E-827C-91A3049EF537}"/>
                </a:ext>
              </a:extLst>
            </p:cNvPr>
            <p:cNvSpPr/>
            <p:nvPr/>
          </p:nvSpPr>
          <p:spPr>
            <a:xfrm>
              <a:off x="9907073" y="2203748"/>
              <a:ext cx="1695450" cy="1695450"/>
            </a:xfrm>
            <a:prstGeom prst="ellipse">
              <a:avLst/>
            </a:prstGeom>
            <a:blipFill>
              <a:blip r:embed="rId5" cstate="screen">
                <a:extLst>
                  <a:ext uri="{28A0092B-C50C-407E-A947-70E740481C1C}">
                    <a14:useLocalDpi xmlns:a14="http://schemas.microsoft.com/office/drawing/2010/main"/>
                  </a:ext>
                </a:extLst>
              </a:blip>
              <a:stretch>
                <a:fillRect/>
              </a:stretch>
            </a:blipFill>
            <a:ln w="12700" cap="flat" cmpd="sng" algn="ctr">
              <a:no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grpSp>
          <p:nvGrpSpPr>
            <p:cNvPr id="71" name="Group 70">
              <a:extLst>
                <a:ext uri="{FF2B5EF4-FFF2-40B4-BE49-F238E27FC236}">
                  <a16:creationId xmlns:a16="http://schemas.microsoft.com/office/drawing/2014/main" id="{0861DF85-2149-62C3-AD24-2BE9D15F1A5E}"/>
                </a:ext>
              </a:extLst>
            </p:cNvPr>
            <p:cNvGrpSpPr/>
            <p:nvPr/>
          </p:nvGrpSpPr>
          <p:grpSpPr>
            <a:xfrm flipH="1">
              <a:off x="6687204" y="1794207"/>
              <a:ext cx="4546674" cy="4703055"/>
              <a:chOff x="916305" y="539750"/>
              <a:chExt cx="5681663" cy="5786437"/>
            </a:xfrm>
          </p:grpSpPr>
          <p:grpSp>
            <p:nvGrpSpPr>
              <p:cNvPr id="78" name="Group 77">
                <a:extLst>
                  <a:ext uri="{FF2B5EF4-FFF2-40B4-BE49-F238E27FC236}">
                    <a16:creationId xmlns:a16="http://schemas.microsoft.com/office/drawing/2014/main" id="{F7148F1B-BA09-5ED3-8E1F-72B10092BF57}"/>
                  </a:ext>
                </a:extLst>
              </p:cNvPr>
              <p:cNvGrpSpPr/>
              <p:nvPr/>
            </p:nvGrpSpPr>
            <p:grpSpPr>
              <a:xfrm>
                <a:off x="3148330" y="1050925"/>
                <a:ext cx="2287588" cy="4764088"/>
                <a:chOff x="3575050" y="1050925"/>
                <a:chExt cx="2287588" cy="4764088"/>
              </a:xfrm>
            </p:grpSpPr>
            <p:sp>
              <p:nvSpPr>
                <p:cNvPr id="104" name="Freeform 6">
                  <a:extLst>
                    <a:ext uri="{FF2B5EF4-FFF2-40B4-BE49-F238E27FC236}">
                      <a16:creationId xmlns:a16="http://schemas.microsoft.com/office/drawing/2014/main" id="{301A7BD6-44D3-C9FF-54EF-1042197880A2}"/>
                    </a:ext>
                  </a:extLst>
                </p:cNvPr>
                <p:cNvSpPr>
                  <a:spLocks/>
                </p:cNvSpPr>
                <p:nvPr/>
              </p:nvSpPr>
              <p:spPr bwMode="auto">
                <a:xfrm>
                  <a:off x="3575050" y="1050925"/>
                  <a:ext cx="2287588" cy="1371600"/>
                </a:xfrm>
                <a:custGeom>
                  <a:avLst/>
                  <a:gdLst>
                    <a:gd name="T0" fmla="*/ 0 w 1441"/>
                    <a:gd name="T1" fmla="*/ 864 h 864"/>
                    <a:gd name="T2" fmla="*/ 938 w 1441"/>
                    <a:gd name="T3" fmla="*/ 0 h 864"/>
                    <a:gd name="T4" fmla="*/ 1441 w 1441"/>
                    <a:gd name="T5" fmla="*/ 0 h 864"/>
                  </a:gdLst>
                  <a:ahLst/>
                  <a:cxnLst>
                    <a:cxn ang="0">
                      <a:pos x="T0" y="T1"/>
                    </a:cxn>
                    <a:cxn ang="0">
                      <a:pos x="T2" y="T3"/>
                    </a:cxn>
                    <a:cxn ang="0">
                      <a:pos x="T4" y="T5"/>
                    </a:cxn>
                  </a:cxnLst>
                  <a:rect l="0" t="0" r="r" b="b"/>
                  <a:pathLst>
                    <a:path w="1441" h="864">
                      <a:moveTo>
                        <a:pt x="0" y="864"/>
                      </a:moveTo>
                      <a:lnTo>
                        <a:pt x="938" y="0"/>
                      </a:lnTo>
                      <a:lnTo>
                        <a:pt x="1441" y="0"/>
                      </a:lnTo>
                    </a:path>
                  </a:pathLst>
                </a:custGeom>
                <a:noFill/>
                <a:ln w="15875" cap="rnd">
                  <a:solidFill>
                    <a:sysClr val="windowText" lastClr="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latin typeface="Calibri" panose="020F0502020204030204"/>
                  </a:endParaRPr>
                </a:p>
              </p:txBody>
            </p:sp>
            <p:sp>
              <p:nvSpPr>
                <p:cNvPr id="105" name="Freeform 7">
                  <a:extLst>
                    <a:ext uri="{FF2B5EF4-FFF2-40B4-BE49-F238E27FC236}">
                      <a16:creationId xmlns:a16="http://schemas.microsoft.com/office/drawing/2014/main" id="{23C6C06D-ACA2-BF25-48EE-4F82A433FE18}"/>
                    </a:ext>
                  </a:extLst>
                </p:cNvPr>
                <p:cNvSpPr>
                  <a:spLocks/>
                </p:cNvSpPr>
                <p:nvPr/>
              </p:nvSpPr>
              <p:spPr bwMode="auto">
                <a:xfrm>
                  <a:off x="3575050" y="4438650"/>
                  <a:ext cx="2287588" cy="1376363"/>
                </a:xfrm>
                <a:custGeom>
                  <a:avLst/>
                  <a:gdLst>
                    <a:gd name="T0" fmla="*/ 0 w 1441"/>
                    <a:gd name="T1" fmla="*/ 0 h 867"/>
                    <a:gd name="T2" fmla="*/ 938 w 1441"/>
                    <a:gd name="T3" fmla="*/ 867 h 867"/>
                    <a:gd name="T4" fmla="*/ 1441 w 1441"/>
                    <a:gd name="T5" fmla="*/ 867 h 867"/>
                  </a:gdLst>
                  <a:ahLst/>
                  <a:cxnLst>
                    <a:cxn ang="0">
                      <a:pos x="T0" y="T1"/>
                    </a:cxn>
                    <a:cxn ang="0">
                      <a:pos x="T2" y="T3"/>
                    </a:cxn>
                    <a:cxn ang="0">
                      <a:pos x="T4" y="T5"/>
                    </a:cxn>
                  </a:cxnLst>
                  <a:rect l="0" t="0" r="r" b="b"/>
                  <a:pathLst>
                    <a:path w="1441" h="867">
                      <a:moveTo>
                        <a:pt x="0" y="0"/>
                      </a:moveTo>
                      <a:lnTo>
                        <a:pt x="938" y="867"/>
                      </a:lnTo>
                      <a:lnTo>
                        <a:pt x="1441" y="867"/>
                      </a:lnTo>
                    </a:path>
                  </a:pathLst>
                </a:custGeom>
                <a:noFill/>
                <a:ln w="15875" cap="rnd">
                  <a:solidFill>
                    <a:sysClr val="windowText" lastClr="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latin typeface="Calibri" panose="020F0502020204030204"/>
                  </a:endParaRPr>
                </a:p>
              </p:txBody>
            </p:sp>
            <p:sp>
              <p:nvSpPr>
                <p:cNvPr id="108" name="Line 10">
                  <a:extLst>
                    <a:ext uri="{FF2B5EF4-FFF2-40B4-BE49-F238E27FC236}">
                      <a16:creationId xmlns:a16="http://schemas.microsoft.com/office/drawing/2014/main" id="{D36AC2CC-3091-D945-3DD6-4333171B6576}"/>
                    </a:ext>
                  </a:extLst>
                </p:cNvPr>
                <p:cNvSpPr>
                  <a:spLocks noChangeShapeType="1"/>
                </p:cNvSpPr>
                <p:nvPr/>
              </p:nvSpPr>
              <p:spPr bwMode="auto">
                <a:xfrm>
                  <a:off x="3967163" y="3433763"/>
                  <a:ext cx="1895475" cy="0"/>
                </a:xfrm>
                <a:prstGeom prst="line">
                  <a:avLst/>
                </a:prstGeom>
                <a:noFill/>
                <a:ln w="15875" cap="rnd">
                  <a:solidFill>
                    <a:sysClr val="windowText" lastClr="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latin typeface="Calibri" panose="020F0502020204030204"/>
                  </a:endParaRPr>
                </a:p>
              </p:txBody>
            </p:sp>
          </p:grpSp>
          <p:grpSp>
            <p:nvGrpSpPr>
              <p:cNvPr id="79" name="Group 78">
                <a:extLst>
                  <a:ext uri="{FF2B5EF4-FFF2-40B4-BE49-F238E27FC236}">
                    <a16:creationId xmlns:a16="http://schemas.microsoft.com/office/drawing/2014/main" id="{E7808979-488A-979D-32F7-6CA9E31FBFF6}"/>
                  </a:ext>
                </a:extLst>
              </p:cNvPr>
              <p:cNvGrpSpPr/>
              <p:nvPr/>
            </p:nvGrpSpPr>
            <p:grpSpPr>
              <a:xfrm>
                <a:off x="3094355" y="2370138"/>
                <a:ext cx="500063" cy="2122488"/>
                <a:chOff x="3521075" y="2370138"/>
                <a:chExt cx="500063" cy="2122488"/>
              </a:xfrm>
            </p:grpSpPr>
            <p:sp>
              <p:nvSpPr>
                <p:cNvPr id="99" name="Oval 11">
                  <a:extLst>
                    <a:ext uri="{FF2B5EF4-FFF2-40B4-BE49-F238E27FC236}">
                      <a16:creationId xmlns:a16="http://schemas.microsoft.com/office/drawing/2014/main" id="{3F90ACF5-9F13-0B7C-5561-AAD5A73468F3}"/>
                    </a:ext>
                  </a:extLst>
                </p:cNvPr>
                <p:cNvSpPr>
                  <a:spLocks noChangeArrowheads="1"/>
                </p:cNvSpPr>
                <p:nvPr/>
              </p:nvSpPr>
              <p:spPr bwMode="auto">
                <a:xfrm>
                  <a:off x="3521075" y="2370138"/>
                  <a:ext cx="107950" cy="106363"/>
                </a:xfrm>
                <a:prstGeom prst="ellipse">
                  <a:avLst/>
                </a:prstGeom>
                <a:solidFill>
                  <a:srgbClr val="006A99"/>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latin typeface="Calibri" panose="020F0502020204030204"/>
                  </a:endParaRPr>
                </a:p>
              </p:txBody>
            </p:sp>
            <p:sp>
              <p:nvSpPr>
                <p:cNvPr id="101" name="Oval 13">
                  <a:extLst>
                    <a:ext uri="{FF2B5EF4-FFF2-40B4-BE49-F238E27FC236}">
                      <a16:creationId xmlns:a16="http://schemas.microsoft.com/office/drawing/2014/main" id="{EC63F2DE-4211-F002-1E00-F138CA3721DA}"/>
                    </a:ext>
                  </a:extLst>
                </p:cNvPr>
                <p:cNvSpPr>
                  <a:spLocks noChangeArrowheads="1"/>
                </p:cNvSpPr>
                <p:nvPr/>
              </p:nvSpPr>
              <p:spPr bwMode="auto">
                <a:xfrm>
                  <a:off x="3913188" y="3379788"/>
                  <a:ext cx="107950" cy="106363"/>
                </a:xfrm>
                <a:prstGeom prst="ellipse">
                  <a:avLst/>
                </a:prstGeom>
                <a:solidFill>
                  <a:srgbClr val="70AD4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latin typeface="Calibri" panose="020F0502020204030204"/>
                  </a:endParaRPr>
                </a:p>
              </p:txBody>
            </p:sp>
            <p:sp>
              <p:nvSpPr>
                <p:cNvPr id="103" name="Oval 15">
                  <a:extLst>
                    <a:ext uri="{FF2B5EF4-FFF2-40B4-BE49-F238E27FC236}">
                      <a16:creationId xmlns:a16="http://schemas.microsoft.com/office/drawing/2014/main" id="{FACA9A3A-E640-A96F-5070-8F75EF7250F9}"/>
                    </a:ext>
                  </a:extLst>
                </p:cNvPr>
                <p:cNvSpPr>
                  <a:spLocks noChangeArrowheads="1"/>
                </p:cNvSpPr>
                <p:nvPr/>
              </p:nvSpPr>
              <p:spPr bwMode="auto">
                <a:xfrm>
                  <a:off x="3521075" y="4386263"/>
                  <a:ext cx="107950" cy="106363"/>
                </a:xfrm>
                <a:prstGeom prst="ellipse">
                  <a:avLst/>
                </a:prstGeom>
                <a:solidFill>
                  <a:srgbClr val="A5A5A5"/>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latin typeface="Calibri" panose="020F0502020204030204"/>
                  </a:endParaRPr>
                </a:p>
              </p:txBody>
            </p:sp>
          </p:grpSp>
          <p:grpSp>
            <p:nvGrpSpPr>
              <p:cNvPr id="80" name="Group 79">
                <a:extLst>
                  <a:ext uri="{FF2B5EF4-FFF2-40B4-BE49-F238E27FC236}">
                    <a16:creationId xmlns:a16="http://schemas.microsoft.com/office/drawing/2014/main" id="{ABB31EF1-AF32-4E55-92DB-A519B91C5506}"/>
                  </a:ext>
                </a:extLst>
              </p:cNvPr>
              <p:cNvGrpSpPr/>
              <p:nvPr/>
            </p:nvGrpSpPr>
            <p:grpSpPr>
              <a:xfrm>
                <a:off x="5383530" y="998538"/>
                <a:ext cx="106363" cy="4868863"/>
                <a:chOff x="5810250" y="998538"/>
                <a:chExt cx="106363" cy="4868863"/>
              </a:xfrm>
            </p:grpSpPr>
            <p:sp>
              <p:nvSpPr>
                <p:cNvPr id="94" name="Oval 16">
                  <a:extLst>
                    <a:ext uri="{FF2B5EF4-FFF2-40B4-BE49-F238E27FC236}">
                      <a16:creationId xmlns:a16="http://schemas.microsoft.com/office/drawing/2014/main" id="{506B2B19-0B56-5177-5F35-5B68F179BE6B}"/>
                    </a:ext>
                  </a:extLst>
                </p:cNvPr>
                <p:cNvSpPr>
                  <a:spLocks noChangeArrowheads="1"/>
                </p:cNvSpPr>
                <p:nvPr/>
              </p:nvSpPr>
              <p:spPr bwMode="auto">
                <a:xfrm>
                  <a:off x="5810250" y="5761038"/>
                  <a:ext cx="106363" cy="106363"/>
                </a:xfrm>
                <a:prstGeom prst="ellipse">
                  <a:avLst/>
                </a:prstGeom>
                <a:solidFill>
                  <a:srgbClr val="A5A5A5"/>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latin typeface="Calibri" panose="020F0502020204030204"/>
                  </a:endParaRPr>
                </a:p>
              </p:txBody>
            </p:sp>
            <p:sp>
              <p:nvSpPr>
                <p:cNvPr id="96" name="Oval 18">
                  <a:extLst>
                    <a:ext uri="{FF2B5EF4-FFF2-40B4-BE49-F238E27FC236}">
                      <a16:creationId xmlns:a16="http://schemas.microsoft.com/office/drawing/2014/main" id="{3C4B1910-B9A9-D39E-0BEA-5D55A403E3FA}"/>
                    </a:ext>
                  </a:extLst>
                </p:cNvPr>
                <p:cNvSpPr>
                  <a:spLocks noChangeArrowheads="1"/>
                </p:cNvSpPr>
                <p:nvPr/>
              </p:nvSpPr>
              <p:spPr bwMode="auto">
                <a:xfrm>
                  <a:off x="5810250" y="3379788"/>
                  <a:ext cx="106363" cy="106363"/>
                </a:xfrm>
                <a:prstGeom prst="ellipse">
                  <a:avLst/>
                </a:prstGeom>
                <a:solidFill>
                  <a:srgbClr val="70AD4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latin typeface="Calibri" panose="020F0502020204030204"/>
                  </a:endParaRPr>
                </a:p>
              </p:txBody>
            </p:sp>
            <p:sp>
              <p:nvSpPr>
                <p:cNvPr id="98" name="Oval 20">
                  <a:extLst>
                    <a:ext uri="{FF2B5EF4-FFF2-40B4-BE49-F238E27FC236}">
                      <a16:creationId xmlns:a16="http://schemas.microsoft.com/office/drawing/2014/main" id="{4270B2D2-D787-A975-5B02-F1BD43475C58}"/>
                    </a:ext>
                  </a:extLst>
                </p:cNvPr>
                <p:cNvSpPr>
                  <a:spLocks noChangeArrowheads="1"/>
                </p:cNvSpPr>
                <p:nvPr/>
              </p:nvSpPr>
              <p:spPr bwMode="auto">
                <a:xfrm>
                  <a:off x="5810250" y="998538"/>
                  <a:ext cx="106363" cy="106363"/>
                </a:xfrm>
                <a:prstGeom prst="ellipse">
                  <a:avLst/>
                </a:prstGeom>
                <a:solidFill>
                  <a:srgbClr val="006A99"/>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latin typeface="Calibri" panose="020F0502020204030204"/>
                  </a:endParaRPr>
                </a:p>
              </p:txBody>
            </p:sp>
          </p:grpSp>
          <p:sp>
            <p:nvSpPr>
              <p:cNvPr id="81" name="Oval 21">
                <a:extLst>
                  <a:ext uri="{FF2B5EF4-FFF2-40B4-BE49-F238E27FC236}">
                    <a16:creationId xmlns:a16="http://schemas.microsoft.com/office/drawing/2014/main" id="{E2FA8A29-47A2-9B05-7A1E-A130F6303C5D}"/>
                  </a:ext>
                </a:extLst>
              </p:cNvPr>
              <p:cNvSpPr>
                <a:spLocks noChangeArrowheads="1"/>
              </p:cNvSpPr>
              <p:nvPr/>
            </p:nvSpPr>
            <p:spPr bwMode="auto">
              <a:xfrm>
                <a:off x="5577205" y="539750"/>
                <a:ext cx="1020763" cy="1022350"/>
              </a:xfrm>
              <a:prstGeom prst="ellipse">
                <a:avLst/>
              </a:prstGeom>
              <a:solidFill>
                <a:srgbClr val="006A99"/>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latin typeface="Calibri" panose="020F0502020204030204"/>
                </a:endParaRPr>
              </a:p>
            </p:txBody>
          </p:sp>
          <p:sp>
            <p:nvSpPr>
              <p:cNvPr id="83" name="Oval 23">
                <a:extLst>
                  <a:ext uri="{FF2B5EF4-FFF2-40B4-BE49-F238E27FC236}">
                    <a16:creationId xmlns:a16="http://schemas.microsoft.com/office/drawing/2014/main" id="{1038B31F-E058-E2F8-E7FD-49B9FEBBDD48}"/>
                  </a:ext>
                </a:extLst>
              </p:cNvPr>
              <p:cNvSpPr>
                <a:spLocks noChangeArrowheads="1"/>
              </p:cNvSpPr>
              <p:nvPr/>
            </p:nvSpPr>
            <p:spPr bwMode="auto">
              <a:xfrm>
                <a:off x="5577205" y="2922588"/>
                <a:ext cx="1020763" cy="1020763"/>
              </a:xfrm>
              <a:prstGeom prst="ellipse">
                <a:avLst/>
              </a:prstGeom>
              <a:solidFill>
                <a:srgbClr val="70AD4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latin typeface="Calibri" panose="020F0502020204030204"/>
                </a:endParaRPr>
              </a:p>
            </p:txBody>
          </p:sp>
          <p:sp>
            <p:nvSpPr>
              <p:cNvPr id="85" name="Oval 25">
                <a:extLst>
                  <a:ext uri="{FF2B5EF4-FFF2-40B4-BE49-F238E27FC236}">
                    <a16:creationId xmlns:a16="http://schemas.microsoft.com/office/drawing/2014/main" id="{1BCAB9E7-AF8E-7BD6-ED09-CF1C666BD8E0}"/>
                  </a:ext>
                </a:extLst>
              </p:cNvPr>
              <p:cNvSpPr>
                <a:spLocks noChangeArrowheads="1"/>
              </p:cNvSpPr>
              <p:nvPr/>
            </p:nvSpPr>
            <p:spPr bwMode="auto">
              <a:xfrm>
                <a:off x="5577205" y="5303837"/>
                <a:ext cx="1020763" cy="1022350"/>
              </a:xfrm>
              <a:prstGeom prst="ellipse">
                <a:avLst/>
              </a:prstGeom>
              <a:solidFill>
                <a:srgbClr val="A5A5A5"/>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latin typeface="Calibri" panose="020F0502020204030204"/>
                </a:endParaRPr>
              </a:p>
            </p:txBody>
          </p:sp>
          <p:grpSp>
            <p:nvGrpSpPr>
              <p:cNvPr id="86" name="Group 85">
                <a:extLst>
                  <a:ext uri="{FF2B5EF4-FFF2-40B4-BE49-F238E27FC236}">
                    <a16:creationId xmlns:a16="http://schemas.microsoft.com/office/drawing/2014/main" id="{11FC4A34-0303-23D9-6C91-3C29C9F60D9A}"/>
                  </a:ext>
                </a:extLst>
              </p:cNvPr>
              <p:cNvGrpSpPr/>
              <p:nvPr/>
            </p:nvGrpSpPr>
            <p:grpSpPr>
              <a:xfrm>
                <a:off x="5748655" y="808038"/>
                <a:ext cx="674688" cy="2830512"/>
                <a:chOff x="6175375" y="808038"/>
                <a:chExt cx="674688" cy="2830512"/>
              </a:xfrm>
            </p:grpSpPr>
            <p:sp>
              <p:nvSpPr>
                <p:cNvPr id="90" name="Freeform 27">
                  <a:extLst>
                    <a:ext uri="{FF2B5EF4-FFF2-40B4-BE49-F238E27FC236}">
                      <a16:creationId xmlns:a16="http://schemas.microsoft.com/office/drawing/2014/main" id="{29491934-0CF4-0087-B514-F5B4BF8C937D}"/>
                    </a:ext>
                  </a:extLst>
                </p:cNvPr>
                <p:cNvSpPr>
                  <a:spLocks noEditPoints="1"/>
                </p:cNvSpPr>
                <p:nvPr/>
              </p:nvSpPr>
              <p:spPr bwMode="auto">
                <a:xfrm>
                  <a:off x="6175375" y="3257550"/>
                  <a:ext cx="674688" cy="381000"/>
                </a:xfrm>
                <a:custGeom>
                  <a:avLst/>
                  <a:gdLst>
                    <a:gd name="T0" fmla="*/ 42 w 177"/>
                    <a:gd name="T1" fmla="*/ 81 h 100"/>
                    <a:gd name="T2" fmla="*/ 42 w 177"/>
                    <a:gd name="T3" fmla="*/ 74 h 100"/>
                    <a:gd name="T4" fmla="*/ 52 w 177"/>
                    <a:gd name="T5" fmla="*/ 64 h 100"/>
                    <a:gd name="T6" fmla="*/ 58 w 177"/>
                    <a:gd name="T7" fmla="*/ 69 h 100"/>
                    <a:gd name="T8" fmla="*/ 50 w 177"/>
                    <a:gd name="T9" fmla="*/ 81 h 100"/>
                    <a:gd name="T10" fmla="*/ 108 w 177"/>
                    <a:gd name="T11" fmla="*/ 72 h 100"/>
                    <a:gd name="T12" fmla="*/ 129 w 177"/>
                    <a:gd name="T13" fmla="*/ 82 h 100"/>
                    <a:gd name="T14" fmla="*/ 130 w 177"/>
                    <a:gd name="T15" fmla="*/ 72 h 100"/>
                    <a:gd name="T16" fmla="*/ 108 w 177"/>
                    <a:gd name="T17" fmla="*/ 89 h 100"/>
                    <a:gd name="T18" fmla="*/ 118 w 177"/>
                    <a:gd name="T19" fmla="*/ 89 h 100"/>
                    <a:gd name="T20" fmla="*/ 120 w 177"/>
                    <a:gd name="T21" fmla="*/ 81 h 100"/>
                    <a:gd name="T22" fmla="*/ 97 w 177"/>
                    <a:gd name="T23" fmla="*/ 96 h 100"/>
                    <a:gd name="T24" fmla="*/ 106 w 177"/>
                    <a:gd name="T25" fmla="*/ 96 h 100"/>
                    <a:gd name="T26" fmla="*/ 108 w 177"/>
                    <a:gd name="T27" fmla="*/ 89 h 100"/>
                    <a:gd name="T28" fmla="*/ 83 w 177"/>
                    <a:gd name="T29" fmla="*/ 97 h 100"/>
                    <a:gd name="T30" fmla="*/ 94 w 177"/>
                    <a:gd name="T31" fmla="*/ 97 h 100"/>
                    <a:gd name="T32" fmla="*/ 57 w 177"/>
                    <a:gd name="T33" fmla="*/ 89 h 100"/>
                    <a:gd name="T34" fmla="*/ 68 w 177"/>
                    <a:gd name="T35" fmla="*/ 68 h 100"/>
                    <a:gd name="T36" fmla="*/ 61 w 177"/>
                    <a:gd name="T37" fmla="*/ 68 h 100"/>
                    <a:gd name="T38" fmla="*/ 49 w 177"/>
                    <a:gd name="T39" fmla="*/ 89 h 100"/>
                    <a:gd name="T40" fmla="*/ 57 w 177"/>
                    <a:gd name="T41" fmla="*/ 89 h 100"/>
                    <a:gd name="T42" fmla="*/ 78 w 177"/>
                    <a:gd name="T43" fmla="*/ 81 h 100"/>
                    <a:gd name="T44" fmla="*/ 73 w 177"/>
                    <a:gd name="T45" fmla="*/ 72 h 100"/>
                    <a:gd name="T46" fmla="*/ 59 w 177"/>
                    <a:gd name="T47" fmla="*/ 86 h 100"/>
                    <a:gd name="T48" fmla="*/ 63 w 177"/>
                    <a:gd name="T49" fmla="*/ 95 h 100"/>
                    <a:gd name="T50" fmla="*/ 82 w 177"/>
                    <a:gd name="T51" fmla="*/ 92 h 100"/>
                    <a:gd name="T52" fmla="*/ 83 w 177"/>
                    <a:gd name="T53" fmla="*/ 83 h 100"/>
                    <a:gd name="T54" fmla="*/ 76 w 177"/>
                    <a:gd name="T55" fmla="*/ 84 h 100"/>
                    <a:gd name="T56" fmla="*/ 70 w 177"/>
                    <a:gd name="T57" fmla="*/ 98 h 100"/>
                    <a:gd name="T58" fmla="*/ 77 w 177"/>
                    <a:gd name="T59" fmla="*/ 98 h 100"/>
                    <a:gd name="T60" fmla="*/ 152 w 177"/>
                    <a:gd name="T61" fmla="*/ 1 h 100"/>
                    <a:gd name="T62" fmla="*/ 147 w 177"/>
                    <a:gd name="T63" fmla="*/ 60 h 100"/>
                    <a:gd name="T64" fmla="*/ 177 w 177"/>
                    <a:gd name="T65" fmla="*/ 47 h 100"/>
                    <a:gd name="T66" fmla="*/ 96 w 177"/>
                    <a:gd name="T67" fmla="*/ 26 h 100"/>
                    <a:gd name="T68" fmla="*/ 87 w 177"/>
                    <a:gd name="T69" fmla="*/ 26 h 100"/>
                    <a:gd name="T70" fmla="*/ 61 w 177"/>
                    <a:gd name="T71" fmla="*/ 39 h 100"/>
                    <a:gd name="T72" fmla="*/ 84 w 177"/>
                    <a:gd name="T73" fmla="*/ 45 h 100"/>
                    <a:gd name="T74" fmla="*/ 130 w 177"/>
                    <a:gd name="T75" fmla="*/ 72 h 100"/>
                    <a:gd name="T76" fmla="*/ 138 w 177"/>
                    <a:gd name="T77" fmla="*/ 62 h 100"/>
                    <a:gd name="T78" fmla="*/ 130 w 177"/>
                    <a:gd name="T79" fmla="*/ 72 h 100"/>
                    <a:gd name="T80" fmla="*/ 45 w 177"/>
                    <a:gd name="T81" fmla="*/ 71 h 100"/>
                    <a:gd name="T82" fmla="*/ 26 w 177"/>
                    <a:gd name="T83" fmla="*/ 66 h 100"/>
                    <a:gd name="T84" fmla="*/ 37 w 177"/>
                    <a:gd name="T85" fmla="*/ 0 h 100"/>
                    <a:gd name="T86" fmla="*/ 43 w 177"/>
                    <a:gd name="T87" fmla="*/ 72 h 100"/>
                    <a:gd name="T88" fmla="*/ 59 w 177"/>
                    <a:gd name="T89" fmla="*/ 2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7" h="100">
                      <a:moveTo>
                        <a:pt x="46" y="83"/>
                      </a:moveTo>
                      <a:cubicBezTo>
                        <a:pt x="45" y="83"/>
                        <a:pt x="43" y="82"/>
                        <a:pt x="42" y="81"/>
                      </a:cubicBezTo>
                      <a:cubicBezTo>
                        <a:pt x="41" y="80"/>
                        <a:pt x="40" y="79"/>
                        <a:pt x="40" y="78"/>
                      </a:cubicBezTo>
                      <a:cubicBezTo>
                        <a:pt x="40" y="76"/>
                        <a:pt x="41" y="75"/>
                        <a:pt x="42" y="74"/>
                      </a:cubicBezTo>
                      <a:cubicBezTo>
                        <a:pt x="49" y="66"/>
                        <a:pt x="49" y="66"/>
                        <a:pt x="49" y="66"/>
                      </a:cubicBezTo>
                      <a:cubicBezTo>
                        <a:pt x="49" y="65"/>
                        <a:pt x="50" y="65"/>
                        <a:pt x="52" y="64"/>
                      </a:cubicBezTo>
                      <a:cubicBezTo>
                        <a:pt x="53" y="64"/>
                        <a:pt x="55" y="65"/>
                        <a:pt x="56" y="66"/>
                      </a:cubicBezTo>
                      <a:cubicBezTo>
                        <a:pt x="57" y="67"/>
                        <a:pt x="58" y="68"/>
                        <a:pt x="58" y="69"/>
                      </a:cubicBezTo>
                      <a:cubicBezTo>
                        <a:pt x="58" y="71"/>
                        <a:pt x="57" y="72"/>
                        <a:pt x="56" y="73"/>
                      </a:cubicBezTo>
                      <a:cubicBezTo>
                        <a:pt x="50" y="81"/>
                        <a:pt x="50" y="81"/>
                        <a:pt x="50" y="81"/>
                      </a:cubicBezTo>
                      <a:cubicBezTo>
                        <a:pt x="49" y="82"/>
                        <a:pt x="48" y="82"/>
                        <a:pt x="46" y="83"/>
                      </a:cubicBezTo>
                      <a:close/>
                      <a:moveTo>
                        <a:pt x="108" y="72"/>
                      </a:moveTo>
                      <a:cubicBezTo>
                        <a:pt x="108" y="72"/>
                        <a:pt x="121" y="83"/>
                        <a:pt x="124" y="83"/>
                      </a:cubicBezTo>
                      <a:cubicBezTo>
                        <a:pt x="127" y="84"/>
                        <a:pt x="128" y="83"/>
                        <a:pt x="129" y="82"/>
                      </a:cubicBezTo>
                      <a:cubicBezTo>
                        <a:pt x="131" y="80"/>
                        <a:pt x="132" y="78"/>
                        <a:pt x="131" y="76"/>
                      </a:cubicBezTo>
                      <a:cubicBezTo>
                        <a:pt x="131" y="75"/>
                        <a:pt x="131" y="73"/>
                        <a:pt x="130" y="72"/>
                      </a:cubicBezTo>
                      <a:moveTo>
                        <a:pt x="97" y="79"/>
                      </a:moveTo>
                      <a:cubicBezTo>
                        <a:pt x="108" y="89"/>
                        <a:pt x="108" y="89"/>
                        <a:pt x="108" y="89"/>
                      </a:cubicBezTo>
                      <a:cubicBezTo>
                        <a:pt x="110" y="90"/>
                        <a:pt x="111" y="91"/>
                        <a:pt x="113" y="91"/>
                      </a:cubicBezTo>
                      <a:cubicBezTo>
                        <a:pt x="115" y="91"/>
                        <a:pt x="117" y="90"/>
                        <a:pt x="118" y="89"/>
                      </a:cubicBezTo>
                      <a:cubicBezTo>
                        <a:pt x="120" y="88"/>
                        <a:pt x="121" y="86"/>
                        <a:pt x="121" y="84"/>
                      </a:cubicBezTo>
                      <a:cubicBezTo>
                        <a:pt x="121" y="83"/>
                        <a:pt x="120" y="82"/>
                        <a:pt x="120" y="81"/>
                      </a:cubicBezTo>
                      <a:moveTo>
                        <a:pt x="91" y="91"/>
                      </a:moveTo>
                      <a:cubicBezTo>
                        <a:pt x="97" y="96"/>
                        <a:pt x="97" y="96"/>
                        <a:pt x="97" y="96"/>
                      </a:cubicBezTo>
                      <a:cubicBezTo>
                        <a:pt x="98" y="97"/>
                        <a:pt x="100" y="98"/>
                        <a:pt x="101" y="98"/>
                      </a:cubicBezTo>
                      <a:cubicBezTo>
                        <a:pt x="103" y="98"/>
                        <a:pt x="105" y="97"/>
                        <a:pt x="106" y="96"/>
                      </a:cubicBezTo>
                      <a:cubicBezTo>
                        <a:pt x="108" y="95"/>
                        <a:pt x="109" y="93"/>
                        <a:pt x="109" y="91"/>
                      </a:cubicBezTo>
                      <a:cubicBezTo>
                        <a:pt x="109" y="90"/>
                        <a:pt x="109" y="89"/>
                        <a:pt x="108" y="89"/>
                      </a:cubicBezTo>
                      <a:moveTo>
                        <a:pt x="79" y="95"/>
                      </a:moveTo>
                      <a:cubicBezTo>
                        <a:pt x="83" y="97"/>
                        <a:pt x="83" y="97"/>
                        <a:pt x="83" y="97"/>
                      </a:cubicBezTo>
                      <a:cubicBezTo>
                        <a:pt x="84" y="98"/>
                        <a:pt x="86" y="99"/>
                        <a:pt x="89" y="98"/>
                      </a:cubicBezTo>
                      <a:cubicBezTo>
                        <a:pt x="91" y="98"/>
                        <a:pt x="93" y="98"/>
                        <a:pt x="94" y="97"/>
                      </a:cubicBezTo>
                      <a:cubicBezTo>
                        <a:pt x="95" y="96"/>
                        <a:pt x="95" y="95"/>
                        <a:pt x="96" y="95"/>
                      </a:cubicBezTo>
                      <a:moveTo>
                        <a:pt x="57" y="89"/>
                      </a:moveTo>
                      <a:cubicBezTo>
                        <a:pt x="69" y="75"/>
                        <a:pt x="69" y="75"/>
                        <a:pt x="69" y="75"/>
                      </a:cubicBezTo>
                      <a:cubicBezTo>
                        <a:pt x="71" y="73"/>
                        <a:pt x="70" y="70"/>
                        <a:pt x="68" y="68"/>
                      </a:cubicBezTo>
                      <a:cubicBezTo>
                        <a:pt x="67" y="67"/>
                        <a:pt x="66" y="66"/>
                        <a:pt x="64" y="67"/>
                      </a:cubicBezTo>
                      <a:cubicBezTo>
                        <a:pt x="63" y="67"/>
                        <a:pt x="62" y="67"/>
                        <a:pt x="61" y="68"/>
                      </a:cubicBezTo>
                      <a:cubicBezTo>
                        <a:pt x="49" y="82"/>
                        <a:pt x="49" y="82"/>
                        <a:pt x="49" y="82"/>
                      </a:cubicBezTo>
                      <a:cubicBezTo>
                        <a:pt x="47" y="84"/>
                        <a:pt x="47" y="87"/>
                        <a:pt x="49" y="89"/>
                      </a:cubicBezTo>
                      <a:cubicBezTo>
                        <a:pt x="50" y="90"/>
                        <a:pt x="52" y="91"/>
                        <a:pt x="53" y="91"/>
                      </a:cubicBezTo>
                      <a:cubicBezTo>
                        <a:pt x="55" y="90"/>
                        <a:pt x="56" y="90"/>
                        <a:pt x="57" y="89"/>
                      </a:cubicBezTo>
                      <a:close/>
                      <a:moveTo>
                        <a:pt x="67" y="94"/>
                      </a:moveTo>
                      <a:cubicBezTo>
                        <a:pt x="78" y="81"/>
                        <a:pt x="78" y="81"/>
                        <a:pt x="78" y="81"/>
                      </a:cubicBezTo>
                      <a:cubicBezTo>
                        <a:pt x="80" y="79"/>
                        <a:pt x="80" y="76"/>
                        <a:pt x="77" y="74"/>
                      </a:cubicBezTo>
                      <a:cubicBezTo>
                        <a:pt x="76" y="73"/>
                        <a:pt x="75" y="72"/>
                        <a:pt x="73" y="72"/>
                      </a:cubicBezTo>
                      <a:cubicBezTo>
                        <a:pt x="72" y="73"/>
                        <a:pt x="71" y="73"/>
                        <a:pt x="70" y="74"/>
                      </a:cubicBezTo>
                      <a:cubicBezTo>
                        <a:pt x="59" y="86"/>
                        <a:pt x="59" y="86"/>
                        <a:pt x="59" y="86"/>
                      </a:cubicBezTo>
                      <a:cubicBezTo>
                        <a:pt x="57" y="89"/>
                        <a:pt x="57" y="92"/>
                        <a:pt x="59" y="94"/>
                      </a:cubicBezTo>
                      <a:cubicBezTo>
                        <a:pt x="60" y="95"/>
                        <a:pt x="62" y="96"/>
                        <a:pt x="63" y="95"/>
                      </a:cubicBezTo>
                      <a:cubicBezTo>
                        <a:pt x="65" y="95"/>
                        <a:pt x="66" y="95"/>
                        <a:pt x="67" y="94"/>
                      </a:cubicBezTo>
                      <a:close/>
                      <a:moveTo>
                        <a:pt x="82" y="92"/>
                      </a:moveTo>
                      <a:cubicBezTo>
                        <a:pt x="83" y="91"/>
                        <a:pt x="83" y="91"/>
                        <a:pt x="83" y="91"/>
                      </a:cubicBezTo>
                      <a:cubicBezTo>
                        <a:pt x="85" y="88"/>
                        <a:pt x="85" y="85"/>
                        <a:pt x="83" y="83"/>
                      </a:cubicBezTo>
                      <a:cubicBezTo>
                        <a:pt x="82" y="82"/>
                        <a:pt x="80" y="82"/>
                        <a:pt x="79" y="82"/>
                      </a:cubicBezTo>
                      <a:cubicBezTo>
                        <a:pt x="78" y="82"/>
                        <a:pt x="76" y="83"/>
                        <a:pt x="76" y="84"/>
                      </a:cubicBezTo>
                      <a:cubicBezTo>
                        <a:pt x="69" y="91"/>
                        <a:pt x="69" y="91"/>
                        <a:pt x="69" y="91"/>
                      </a:cubicBezTo>
                      <a:cubicBezTo>
                        <a:pt x="67" y="93"/>
                        <a:pt x="67" y="96"/>
                        <a:pt x="70" y="98"/>
                      </a:cubicBezTo>
                      <a:cubicBezTo>
                        <a:pt x="71" y="99"/>
                        <a:pt x="72" y="100"/>
                        <a:pt x="74" y="99"/>
                      </a:cubicBezTo>
                      <a:cubicBezTo>
                        <a:pt x="75" y="99"/>
                        <a:pt x="76" y="99"/>
                        <a:pt x="77" y="98"/>
                      </a:cubicBezTo>
                      <a:lnTo>
                        <a:pt x="82" y="92"/>
                      </a:lnTo>
                      <a:close/>
                      <a:moveTo>
                        <a:pt x="152" y="1"/>
                      </a:moveTo>
                      <a:cubicBezTo>
                        <a:pt x="141" y="7"/>
                        <a:pt x="125" y="15"/>
                        <a:pt x="122" y="17"/>
                      </a:cubicBezTo>
                      <a:cubicBezTo>
                        <a:pt x="124" y="20"/>
                        <a:pt x="135" y="38"/>
                        <a:pt x="147" y="60"/>
                      </a:cubicBezTo>
                      <a:cubicBezTo>
                        <a:pt x="149" y="62"/>
                        <a:pt x="149" y="62"/>
                        <a:pt x="149" y="62"/>
                      </a:cubicBezTo>
                      <a:cubicBezTo>
                        <a:pt x="177" y="47"/>
                        <a:pt x="177" y="47"/>
                        <a:pt x="177" y="47"/>
                      </a:cubicBezTo>
                      <a:moveTo>
                        <a:pt x="126" y="23"/>
                      </a:moveTo>
                      <a:cubicBezTo>
                        <a:pt x="111" y="17"/>
                        <a:pt x="104" y="26"/>
                        <a:pt x="96" y="26"/>
                      </a:cubicBezTo>
                      <a:cubicBezTo>
                        <a:pt x="92" y="26"/>
                        <a:pt x="90" y="26"/>
                        <a:pt x="88" y="26"/>
                      </a:cubicBezTo>
                      <a:cubicBezTo>
                        <a:pt x="88" y="26"/>
                        <a:pt x="88" y="26"/>
                        <a:pt x="87" y="26"/>
                      </a:cubicBezTo>
                      <a:cubicBezTo>
                        <a:pt x="87" y="26"/>
                        <a:pt x="86" y="26"/>
                        <a:pt x="85" y="27"/>
                      </a:cubicBezTo>
                      <a:cubicBezTo>
                        <a:pt x="61" y="39"/>
                        <a:pt x="61" y="39"/>
                        <a:pt x="61" y="39"/>
                      </a:cubicBezTo>
                      <a:cubicBezTo>
                        <a:pt x="50" y="45"/>
                        <a:pt x="61" y="53"/>
                        <a:pt x="65" y="52"/>
                      </a:cubicBezTo>
                      <a:cubicBezTo>
                        <a:pt x="69" y="51"/>
                        <a:pt x="78" y="47"/>
                        <a:pt x="84" y="45"/>
                      </a:cubicBezTo>
                      <a:cubicBezTo>
                        <a:pt x="88" y="43"/>
                        <a:pt x="92" y="44"/>
                        <a:pt x="96" y="46"/>
                      </a:cubicBezTo>
                      <a:cubicBezTo>
                        <a:pt x="106" y="54"/>
                        <a:pt x="128" y="70"/>
                        <a:pt x="130" y="72"/>
                      </a:cubicBezTo>
                      <a:moveTo>
                        <a:pt x="146" y="57"/>
                      </a:moveTo>
                      <a:cubicBezTo>
                        <a:pt x="144" y="58"/>
                        <a:pt x="139" y="61"/>
                        <a:pt x="138" y="62"/>
                      </a:cubicBezTo>
                      <a:cubicBezTo>
                        <a:pt x="137" y="63"/>
                        <a:pt x="136" y="64"/>
                        <a:pt x="135" y="66"/>
                      </a:cubicBezTo>
                      <a:cubicBezTo>
                        <a:pt x="134" y="68"/>
                        <a:pt x="132" y="71"/>
                        <a:pt x="130" y="72"/>
                      </a:cubicBezTo>
                      <a:moveTo>
                        <a:pt x="45" y="71"/>
                      </a:moveTo>
                      <a:cubicBezTo>
                        <a:pt x="45" y="71"/>
                        <a:pt x="45" y="71"/>
                        <a:pt x="45" y="71"/>
                      </a:cubicBezTo>
                      <a:moveTo>
                        <a:pt x="0" y="45"/>
                      </a:moveTo>
                      <a:cubicBezTo>
                        <a:pt x="26" y="66"/>
                        <a:pt x="26" y="66"/>
                        <a:pt x="26" y="66"/>
                      </a:cubicBezTo>
                      <a:cubicBezTo>
                        <a:pt x="62" y="21"/>
                        <a:pt x="62" y="21"/>
                        <a:pt x="62" y="21"/>
                      </a:cubicBezTo>
                      <a:cubicBezTo>
                        <a:pt x="37" y="0"/>
                        <a:pt x="37" y="0"/>
                        <a:pt x="37" y="0"/>
                      </a:cubicBezTo>
                      <a:moveTo>
                        <a:pt x="29" y="63"/>
                      </a:moveTo>
                      <a:cubicBezTo>
                        <a:pt x="36" y="68"/>
                        <a:pt x="43" y="72"/>
                        <a:pt x="43" y="72"/>
                      </a:cubicBezTo>
                      <a:moveTo>
                        <a:pt x="76" y="31"/>
                      </a:moveTo>
                      <a:cubicBezTo>
                        <a:pt x="73" y="29"/>
                        <a:pt x="66" y="26"/>
                        <a:pt x="59" y="24"/>
                      </a:cubicBezTo>
                    </a:path>
                  </a:pathLst>
                </a:custGeom>
                <a:noFill/>
                <a:ln w="15875"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latin typeface="Calibri" panose="020F0502020204030204"/>
                  </a:endParaRPr>
                </a:p>
              </p:txBody>
            </p:sp>
            <p:sp>
              <p:nvSpPr>
                <p:cNvPr id="93" name="Freeform 31">
                  <a:extLst>
                    <a:ext uri="{FF2B5EF4-FFF2-40B4-BE49-F238E27FC236}">
                      <a16:creationId xmlns:a16="http://schemas.microsoft.com/office/drawing/2014/main" id="{14EE02D8-34B6-F0F0-E8BC-C62893606159}"/>
                    </a:ext>
                  </a:extLst>
                </p:cNvPr>
                <p:cNvSpPr>
                  <a:spLocks noEditPoints="1"/>
                </p:cNvSpPr>
                <p:nvPr/>
              </p:nvSpPr>
              <p:spPr bwMode="auto">
                <a:xfrm>
                  <a:off x="6305550" y="808038"/>
                  <a:ext cx="452438" cy="457200"/>
                </a:xfrm>
                <a:custGeom>
                  <a:avLst/>
                  <a:gdLst>
                    <a:gd name="T0" fmla="*/ 102 w 119"/>
                    <a:gd name="T1" fmla="*/ 33 h 120"/>
                    <a:gd name="T2" fmla="*/ 112 w 119"/>
                    <a:gd name="T3" fmla="*/ 64 h 120"/>
                    <a:gd name="T4" fmla="*/ 56 w 119"/>
                    <a:gd name="T5" fmla="*/ 120 h 120"/>
                    <a:gd name="T6" fmla="*/ 0 w 119"/>
                    <a:gd name="T7" fmla="*/ 64 h 120"/>
                    <a:gd name="T8" fmla="*/ 56 w 119"/>
                    <a:gd name="T9" fmla="*/ 8 h 120"/>
                    <a:gd name="T10" fmla="*/ 86 w 119"/>
                    <a:gd name="T11" fmla="*/ 17 h 120"/>
                    <a:gd name="T12" fmla="*/ 77 w 119"/>
                    <a:gd name="T13" fmla="*/ 27 h 120"/>
                    <a:gd name="T14" fmla="*/ 56 w 119"/>
                    <a:gd name="T15" fmla="*/ 21 h 120"/>
                    <a:gd name="T16" fmla="*/ 13 w 119"/>
                    <a:gd name="T17" fmla="*/ 64 h 120"/>
                    <a:gd name="T18" fmla="*/ 56 w 119"/>
                    <a:gd name="T19" fmla="*/ 106 h 120"/>
                    <a:gd name="T20" fmla="*/ 98 w 119"/>
                    <a:gd name="T21" fmla="*/ 64 h 120"/>
                    <a:gd name="T22" fmla="*/ 92 w 119"/>
                    <a:gd name="T23" fmla="*/ 42 h 120"/>
                    <a:gd name="T24" fmla="*/ 66 w 119"/>
                    <a:gd name="T25" fmla="*/ 38 h 120"/>
                    <a:gd name="T26" fmla="*/ 56 w 119"/>
                    <a:gd name="T27" fmla="*/ 36 h 120"/>
                    <a:gd name="T28" fmla="*/ 28 w 119"/>
                    <a:gd name="T29" fmla="*/ 64 h 120"/>
                    <a:gd name="T30" fmla="*/ 56 w 119"/>
                    <a:gd name="T31" fmla="*/ 92 h 120"/>
                    <a:gd name="T32" fmla="*/ 83 w 119"/>
                    <a:gd name="T33" fmla="*/ 64 h 120"/>
                    <a:gd name="T34" fmla="*/ 80 w 119"/>
                    <a:gd name="T35" fmla="*/ 52 h 120"/>
                    <a:gd name="T36" fmla="*/ 56 w 119"/>
                    <a:gd name="T37" fmla="*/ 64 h 120"/>
                    <a:gd name="T38" fmla="*/ 116 w 119"/>
                    <a:gd name="T39" fmla="*/ 3 h 120"/>
                    <a:gd name="T40" fmla="*/ 102 w 119"/>
                    <a:gd name="T41" fmla="*/ 0 h 120"/>
                    <a:gd name="T42" fmla="*/ 102 w 119"/>
                    <a:gd name="T43" fmla="*/ 18 h 120"/>
                    <a:gd name="T44" fmla="*/ 119 w 119"/>
                    <a:gd name="T45" fmla="*/ 18 h 120"/>
                    <a:gd name="T46" fmla="*/ 9 w 119"/>
                    <a:gd name="T47" fmla="*/ 120 h 120"/>
                    <a:gd name="T48" fmla="*/ 20 w 119"/>
                    <a:gd name="T49" fmla="*/ 108 h 120"/>
                    <a:gd name="T50" fmla="*/ 91 w 119"/>
                    <a:gd name="T51" fmla="*/ 108 h 120"/>
                    <a:gd name="T52" fmla="*/ 102 w 119"/>
                    <a:gd name="T53"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20">
                      <a:moveTo>
                        <a:pt x="102" y="33"/>
                      </a:moveTo>
                      <a:cubicBezTo>
                        <a:pt x="108" y="42"/>
                        <a:pt x="112" y="52"/>
                        <a:pt x="112" y="64"/>
                      </a:cubicBezTo>
                      <a:cubicBezTo>
                        <a:pt x="112" y="95"/>
                        <a:pt x="86" y="120"/>
                        <a:pt x="56" y="120"/>
                      </a:cubicBezTo>
                      <a:cubicBezTo>
                        <a:pt x="25" y="120"/>
                        <a:pt x="0" y="95"/>
                        <a:pt x="0" y="64"/>
                      </a:cubicBezTo>
                      <a:cubicBezTo>
                        <a:pt x="0" y="33"/>
                        <a:pt x="25" y="8"/>
                        <a:pt x="56" y="8"/>
                      </a:cubicBezTo>
                      <a:cubicBezTo>
                        <a:pt x="67" y="8"/>
                        <a:pt x="77" y="11"/>
                        <a:pt x="86" y="17"/>
                      </a:cubicBezTo>
                      <a:moveTo>
                        <a:pt x="77" y="27"/>
                      </a:moveTo>
                      <a:cubicBezTo>
                        <a:pt x="71" y="24"/>
                        <a:pt x="63" y="21"/>
                        <a:pt x="56" y="21"/>
                      </a:cubicBezTo>
                      <a:cubicBezTo>
                        <a:pt x="32" y="21"/>
                        <a:pt x="13" y="40"/>
                        <a:pt x="13" y="64"/>
                      </a:cubicBezTo>
                      <a:cubicBezTo>
                        <a:pt x="13" y="87"/>
                        <a:pt x="32" y="106"/>
                        <a:pt x="56" y="106"/>
                      </a:cubicBezTo>
                      <a:cubicBezTo>
                        <a:pt x="79" y="106"/>
                        <a:pt x="98" y="87"/>
                        <a:pt x="98" y="64"/>
                      </a:cubicBezTo>
                      <a:cubicBezTo>
                        <a:pt x="98" y="56"/>
                        <a:pt x="96" y="49"/>
                        <a:pt x="92" y="42"/>
                      </a:cubicBezTo>
                      <a:moveTo>
                        <a:pt x="66" y="38"/>
                      </a:moveTo>
                      <a:cubicBezTo>
                        <a:pt x="63" y="37"/>
                        <a:pt x="59" y="36"/>
                        <a:pt x="56" y="36"/>
                      </a:cubicBezTo>
                      <a:cubicBezTo>
                        <a:pt x="40" y="36"/>
                        <a:pt x="28" y="49"/>
                        <a:pt x="28" y="64"/>
                      </a:cubicBezTo>
                      <a:cubicBezTo>
                        <a:pt x="28" y="79"/>
                        <a:pt x="40" y="92"/>
                        <a:pt x="56" y="92"/>
                      </a:cubicBezTo>
                      <a:cubicBezTo>
                        <a:pt x="71" y="92"/>
                        <a:pt x="83" y="79"/>
                        <a:pt x="83" y="64"/>
                      </a:cubicBezTo>
                      <a:cubicBezTo>
                        <a:pt x="83" y="59"/>
                        <a:pt x="82" y="55"/>
                        <a:pt x="80" y="52"/>
                      </a:cubicBezTo>
                      <a:moveTo>
                        <a:pt x="56" y="64"/>
                      </a:moveTo>
                      <a:cubicBezTo>
                        <a:pt x="116" y="3"/>
                        <a:pt x="116" y="3"/>
                        <a:pt x="116" y="3"/>
                      </a:cubicBezTo>
                      <a:moveTo>
                        <a:pt x="102" y="0"/>
                      </a:moveTo>
                      <a:cubicBezTo>
                        <a:pt x="102" y="18"/>
                        <a:pt x="102" y="18"/>
                        <a:pt x="102" y="18"/>
                      </a:cubicBezTo>
                      <a:cubicBezTo>
                        <a:pt x="119" y="18"/>
                        <a:pt x="119" y="18"/>
                        <a:pt x="119" y="18"/>
                      </a:cubicBezTo>
                      <a:moveTo>
                        <a:pt x="9" y="120"/>
                      </a:moveTo>
                      <a:cubicBezTo>
                        <a:pt x="20" y="108"/>
                        <a:pt x="20" y="108"/>
                        <a:pt x="20" y="108"/>
                      </a:cubicBezTo>
                      <a:moveTo>
                        <a:pt x="91" y="108"/>
                      </a:moveTo>
                      <a:cubicBezTo>
                        <a:pt x="102" y="120"/>
                        <a:pt x="102" y="120"/>
                        <a:pt x="102" y="120"/>
                      </a:cubicBezTo>
                    </a:path>
                  </a:pathLst>
                </a:custGeom>
                <a:noFill/>
                <a:ln w="15875"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latin typeface="Calibri" panose="020F0502020204030204"/>
                  </a:endParaRPr>
                </a:p>
              </p:txBody>
            </p:sp>
          </p:grpSp>
          <p:sp>
            <p:nvSpPr>
              <p:cNvPr id="87" name="Oval 9">
                <a:extLst>
                  <a:ext uri="{FF2B5EF4-FFF2-40B4-BE49-F238E27FC236}">
                    <a16:creationId xmlns:a16="http://schemas.microsoft.com/office/drawing/2014/main" id="{F4EF0B9A-0FAF-B0A8-3ACB-64F243D328AF}"/>
                  </a:ext>
                </a:extLst>
              </p:cNvPr>
              <p:cNvSpPr>
                <a:spLocks noChangeArrowheads="1"/>
              </p:cNvSpPr>
              <p:nvPr/>
            </p:nvSpPr>
            <p:spPr bwMode="auto">
              <a:xfrm>
                <a:off x="916305" y="2281238"/>
                <a:ext cx="2289175" cy="2295525"/>
              </a:xfrm>
              <a:prstGeom prst="ellipse">
                <a:avLst/>
              </a:prstGeom>
              <a:solidFill>
                <a:srgbClr val="0594A3">
                  <a:alpha val="86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latin typeface="Calibri" panose="020F0502020204030204"/>
                </a:endParaRPr>
              </a:p>
            </p:txBody>
          </p:sp>
          <p:sp>
            <p:nvSpPr>
              <p:cNvPr id="88" name="TextBox 87">
                <a:extLst>
                  <a:ext uri="{FF2B5EF4-FFF2-40B4-BE49-F238E27FC236}">
                    <a16:creationId xmlns:a16="http://schemas.microsoft.com/office/drawing/2014/main" id="{66B5E063-A76C-8D8D-9481-BA6E1A10A608}"/>
                  </a:ext>
                </a:extLst>
              </p:cNvPr>
              <p:cNvSpPr txBox="1"/>
              <p:nvPr/>
            </p:nvSpPr>
            <p:spPr>
              <a:xfrm>
                <a:off x="1130654" y="3503095"/>
                <a:ext cx="1900275" cy="766818"/>
              </a:xfrm>
              <a:prstGeom prst="rect">
                <a:avLst/>
              </a:prstGeom>
              <a:noFill/>
            </p:spPr>
            <p:txBody>
              <a:bodyPr wrap="square" rtlCol="0">
                <a:spAutoFit/>
              </a:bodyPr>
              <a:lstStyle/>
              <a:p>
                <a:pPr lvl="0" algn="ctr">
                  <a:lnSpc>
                    <a:spcPct val="150000"/>
                  </a:lnSpc>
                  <a:defRPr/>
                </a:pPr>
                <a:r>
                  <a:rPr lang="en-GB" sz="1200" kern="0" dirty="0">
                    <a:solidFill>
                      <a:prstClr val="white"/>
                    </a:solidFill>
                    <a:latin typeface="29LT Bukra Md" panose="00000600000000000000" pitchFamily="50" charset="-78"/>
                    <a:cs typeface="29LT Bukra Md" panose="00000600000000000000" pitchFamily="50" charset="-78"/>
                  </a:rPr>
                  <a:t>Tailored program</a:t>
                </a:r>
              </a:p>
            </p:txBody>
          </p:sp>
          <p:sp>
            <p:nvSpPr>
              <p:cNvPr id="89" name="Freeform 151">
                <a:extLst>
                  <a:ext uri="{FF2B5EF4-FFF2-40B4-BE49-F238E27FC236}">
                    <a16:creationId xmlns:a16="http://schemas.microsoft.com/office/drawing/2014/main" id="{9C1FEC77-24C3-1DEF-C110-9294F23B6F4F}"/>
                  </a:ext>
                </a:extLst>
              </p:cNvPr>
              <p:cNvSpPr>
                <a:spLocks noEditPoints="1"/>
              </p:cNvSpPr>
              <p:nvPr/>
            </p:nvSpPr>
            <p:spPr bwMode="auto">
              <a:xfrm>
                <a:off x="1731078" y="2537630"/>
                <a:ext cx="743473" cy="825212"/>
              </a:xfrm>
              <a:custGeom>
                <a:avLst/>
                <a:gdLst>
                  <a:gd name="T0" fmla="*/ 68 w 214"/>
                  <a:gd name="T1" fmla="*/ 188 h 241"/>
                  <a:gd name="T2" fmla="*/ 51 w 214"/>
                  <a:gd name="T3" fmla="*/ 145 h 241"/>
                  <a:gd name="T4" fmla="*/ 40 w 214"/>
                  <a:gd name="T5" fmla="*/ 108 h 241"/>
                  <a:gd name="T6" fmla="*/ 107 w 214"/>
                  <a:gd name="T7" fmla="*/ 41 h 241"/>
                  <a:gd name="T8" fmla="*/ 173 w 214"/>
                  <a:gd name="T9" fmla="*/ 108 h 241"/>
                  <a:gd name="T10" fmla="*/ 163 w 214"/>
                  <a:gd name="T11" fmla="*/ 145 h 241"/>
                  <a:gd name="T12" fmla="*/ 145 w 214"/>
                  <a:gd name="T13" fmla="*/ 181 h 241"/>
                  <a:gd name="T14" fmla="*/ 107 w 214"/>
                  <a:gd name="T15" fmla="*/ 67 h 241"/>
                  <a:gd name="T16" fmla="*/ 67 w 214"/>
                  <a:gd name="T17" fmla="*/ 107 h 241"/>
                  <a:gd name="T18" fmla="*/ 107 w 214"/>
                  <a:gd name="T19" fmla="*/ 147 h 241"/>
                  <a:gd name="T20" fmla="*/ 147 w 214"/>
                  <a:gd name="T21" fmla="*/ 107 h 241"/>
                  <a:gd name="T22" fmla="*/ 107 w 214"/>
                  <a:gd name="T23" fmla="*/ 67 h 241"/>
                  <a:gd name="T24" fmla="*/ 91 w 214"/>
                  <a:gd name="T25" fmla="*/ 113 h 241"/>
                  <a:gd name="T26" fmla="*/ 103 w 214"/>
                  <a:gd name="T27" fmla="*/ 127 h 241"/>
                  <a:gd name="T28" fmla="*/ 122 w 214"/>
                  <a:gd name="T29" fmla="*/ 94 h 241"/>
                  <a:gd name="T30" fmla="*/ 107 w 214"/>
                  <a:gd name="T31" fmla="*/ 20 h 241"/>
                  <a:gd name="T32" fmla="*/ 107 w 214"/>
                  <a:gd name="T33" fmla="*/ 0 h 241"/>
                  <a:gd name="T34" fmla="*/ 64 w 214"/>
                  <a:gd name="T35" fmla="*/ 32 h 241"/>
                  <a:gd name="T36" fmla="*/ 53 w 214"/>
                  <a:gd name="T37" fmla="*/ 14 h 241"/>
                  <a:gd name="T38" fmla="*/ 14 w 214"/>
                  <a:gd name="T39" fmla="*/ 53 h 241"/>
                  <a:gd name="T40" fmla="*/ 32 w 214"/>
                  <a:gd name="T41" fmla="*/ 64 h 241"/>
                  <a:gd name="T42" fmla="*/ 0 w 214"/>
                  <a:gd name="T43" fmla="*/ 107 h 241"/>
                  <a:gd name="T44" fmla="*/ 21 w 214"/>
                  <a:gd name="T45" fmla="*/ 107 h 241"/>
                  <a:gd name="T46" fmla="*/ 160 w 214"/>
                  <a:gd name="T47" fmla="*/ 14 h 241"/>
                  <a:gd name="T48" fmla="*/ 150 w 214"/>
                  <a:gd name="T49" fmla="*/ 32 h 241"/>
                  <a:gd name="T50" fmla="*/ 199 w 214"/>
                  <a:gd name="T51" fmla="*/ 53 h 241"/>
                  <a:gd name="T52" fmla="*/ 181 w 214"/>
                  <a:gd name="T53" fmla="*/ 64 h 241"/>
                  <a:gd name="T54" fmla="*/ 193 w 214"/>
                  <a:gd name="T55" fmla="*/ 107 h 241"/>
                  <a:gd name="T56" fmla="*/ 214 w 214"/>
                  <a:gd name="T57" fmla="*/ 107 h 241"/>
                  <a:gd name="T58" fmla="*/ 131 w 214"/>
                  <a:gd name="T59" fmla="*/ 194 h 241"/>
                  <a:gd name="T60" fmla="*/ 78 w 214"/>
                  <a:gd name="T61" fmla="*/ 208 h 241"/>
                  <a:gd name="T62" fmla="*/ 72 w 214"/>
                  <a:gd name="T63" fmla="*/ 217 h 241"/>
                  <a:gd name="T64" fmla="*/ 81 w 214"/>
                  <a:gd name="T65" fmla="*/ 226 h 241"/>
                  <a:gd name="T66" fmla="*/ 85 w 214"/>
                  <a:gd name="T67" fmla="*/ 225 h 241"/>
                  <a:gd name="T68" fmla="*/ 131 w 214"/>
                  <a:gd name="T69" fmla="*/ 212 h 241"/>
                  <a:gd name="T70" fmla="*/ 131 w 214"/>
                  <a:gd name="T71" fmla="*/ 212 h 241"/>
                  <a:gd name="T72" fmla="*/ 133 w 214"/>
                  <a:gd name="T73" fmla="*/ 212 h 241"/>
                  <a:gd name="T74" fmla="*/ 142 w 214"/>
                  <a:gd name="T75" fmla="*/ 221 h 241"/>
                  <a:gd name="T76" fmla="*/ 136 w 214"/>
                  <a:gd name="T77" fmla="*/ 229 h 241"/>
                  <a:gd name="T78" fmla="*/ 91 w 214"/>
                  <a:gd name="T79"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4" h="241">
                    <a:moveTo>
                      <a:pt x="68" y="188"/>
                    </a:moveTo>
                    <a:cubicBezTo>
                      <a:pt x="70" y="177"/>
                      <a:pt x="65" y="167"/>
                      <a:pt x="51" y="145"/>
                    </a:cubicBezTo>
                    <a:cubicBezTo>
                      <a:pt x="44" y="134"/>
                      <a:pt x="40" y="121"/>
                      <a:pt x="40" y="108"/>
                    </a:cubicBezTo>
                    <a:cubicBezTo>
                      <a:pt x="40" y="71"/>
                      <a:pt x="70" y="41"/>
                      <a:pt x="107" y="41"/>
                    </a:cubicBezTo>
                    <a:cubicBezTo>
                      <a:pt x="144" y="41"/>
                      <a:pt x="173" y="71"/>
                      <a:pt x="173" y="108"/>
                    </a:cubicBezTo>
                    <a:cubicBezTo>
                      <a:pt x="173" y="121"/>
                      <a:pt x="170" y="134"/>
                      <a:pt x="163" y="145"/>
                    </a:cubicBezTo>
                    <a:cubicBezTo>
                      <a:pt x="152" y="162"/>
                      <a:pt x="147" y="172"/>
                      <a:pt x="145" y="181"/>
                    </a:cubicBezTo>
                    <a:moveTo>
                      <a:pt x="107" y="67"/>
                    </a:moveTo>
                    <a:cubicBezTo>
                      <a:pt x="85" y="67"/>
                      <a:pt x="67" y="85"/>
                      <a:pt x="67" y="107"/>
                    </a:cubicBezTo>
                    <a:cubicBezTo>
                      <a:pt x="67" y="129"/>
                      <a:pt x="85" y="147"/>
                      <a:pt x="107" y="147"/>
                    </a:cubicBezTo>
                    <a:cubicBezTo>
                      <a:pt x="129" y="147"/>
                      <a:pt x="147" y="129"/>
                      <a:pt x="147" y="107"/>
                    </a:cubicBezTo>
                    <a:cubicBezTo>
                      <a:pt x="147" y="85"/>
                      <a:pt x="129" y="67"/>
                      <a:pt x="107" y="67"/>
                    </a:cubicBezTo>
                    <a:close/>
                    <a:moveTo>
                      <a:pt x="91" y="113"/>
                    </a:moveTo>
                    <a:cubicBezTo>
                      <a:pt x="103" y="127"/>
                      <a:pt x="103" y="127"/>
                      <a:pt x="103" y="127"/>
                    </a:cubicBezTo>
                    <a:cubicBezTo>
                      <a:pt x="122" y="94"/>
                      <a:pt x="122" y="94"/>
                      <a:pt x="122" y="94"/>
                    </a:cubicBezTo>
                    <a:moveTo>
                      <a:pt x="107" y="20"/>
                    </a:moveTo>
                    <a:cubicBezTo>
                      <a:pt x="107" y="0"/>
                      <a:pt x="107" y="0"/>
                      <a:pt x="107" y="0"/>
                    </a:cubicBezTo>
                    <a:moveTo>
                      <a:pt x="64" y="32"/>
                    </a:moveTo>
                    <a:cubicBezTo>
                      <a:pt x="53" y="14"/>
                      <a:pt x="53" y="14"/>
                      <a:pt x="53" y="14"/>
                    </a:cubicBezTo>
                    <a:moveTo>
                      <a:pt x="14" y="53"/>
                    </a:moveTo>
                    <a:cubicBezTo>
                      <a:pt x="32" y="64"/>
                      <a:pt x="32" y="64"/>
                      <a:pt x="32" y="64"/>
                    </a:cubicBezTo>
                    <a:moveTo>
                      <a:pt x="0" y="107"/>
                    </a:moveTo>
                    <a:cubicBezTo>
                      <a:pt x="21" y="107"/>
                      <a:pt x="21" y="107"/>
                      <a:pt x="21" y="107"/>
                    </a:cubicBezTo>
                    <a:moveTo>
                      <a:pt x="160" y="14"/>
                    </a:moveTo>
                    <a:cubicBezTo>
                      <a:pt x="150" y="32"/>
                      <a:pt x="150" y="32"/>
                      <a:pt x="150" y="32"/>
                    </a:cubicBezTo>
                    <a:moveTo>
                      <a:pt x="199" y="53"/>
                    </a:moveTo>
                    <a:cubicBezTo>
                      <a:pt x="181" y="64"/>
                      <a:pt x="181" y="64"/>
                      <a:pt x="181" y="64"/>
                    </a:cubicBezTo>
                    <a:moveTo>
                      <a:pt x="193" y="107"/>
                    </a:moveTo>
                    <a:cubicBezTo>
                      <a:pt x="214" y="107"/>
                      <a:pt x="214" y="107"/>
                      <a:pt x="214" y="107"/>
                    </a:cubicBezTo>
                    <a:moveTo>
                      <a:pt x="131" y="194"/>
                    </a:moveTo>
                    <a:cubicBezTo>
                      <a:pt x="131" y="194"/>
                      <a:pt x="78" y="208"/>
                      <a:pt x="78" y="208"/>
                    </a:cubicBezTo>
                    <a:cubicBezTo>
                      <a:pt x="75" y="210"/>
                      <a:pt x="72" y="213"/>
                      <a:pt x="72" y="217"/>
                    </a:cubicBezTo>
                    <a:cubicBezTo>
                      <a:pt x="72" y="222"/>
                      <a:pt x="76" y="226"/>
                      <a:pt x="81" y="226"/>
                    </a:cubicBezTo>
                    <a:cubicBezTo>
                      <a:pt x="82" y="226"/>
                      <a:pt x="85" y="225"/>
                      <a:pt x="85" y="225"/>
                    </a:cubicBezTo>
                    <a:cubicBezTo>
                      <a:pt x="131" y="212"/>
                      <a:pt x="131" y="212"/>
                      <a:pt x="131" y="212"/>
                    </a:cubicBezTo>
                    <a:cubicBezTo>
                      <a:pt x="131" y="212"/>
                      <a:pt x="131" y="212"/>
                      <a:pt x="131" y="212"/>
                    </a:cubicBezTo>
                    <a:cubicBezTo>
                      <a:pt x="132" y="212"/>
                      <a:pt x="132" y="212"/>
                      <a:pt x="133" y="212"/>
                    </a:cubicBezTo>
                    <a:cubicBezTo>
                      <a:pt x="138" y="212"/>
                      <a:pt x="142" y="216"/>
                      <a:pt x="142" y="221"/>
                    </a:cubicBezTo>
                    <a:cubicBezTo>
                      <a:pt x="142" y="224"/>
                      <a:pt x="139" y="228"/>
                      <a:pt x="136" y="229"/>
                    </a:cubicBezTo>
                    <a:cubicBezTo>
                      <a:pt x="91" y="241"/>
                      <a:pt x="91" y="241"/>
                      <a:pt x="91" y="241"/>
                    </a:cubicBezTo>
                  </a:path>
                </a:pathLst>
              </a:custGeom>
              <a:noFill/>
              <a:ln w="30163"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latin typeface="Calibri" panose="020F0502020204030204"/>
                </a:endParaRPr>
              </a:p>
            </p:txBody>
          </p:sp>
        </p:grpSp>
        <p:pic>
          <p:nvPicPr>
            <p:cNvPr id="72" name="Graphic 71" descr="Document with solid fill">
              <a:extLst>
                <a:ext uri="{FF2B5EF4-FFF2-40B4-BE49-F238E27FC236}">
                  <a16:creationId xmlns:a16="http://schemas.microsoft.com/office/drawing/2014/main" id="{4580B4AF-9592-DA7F-1111-43DA69D58DE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6872349" y="5877119"/>
              <a:ext cx="494506" cy="494507"/>
            </a:xfrm>
            <a:prstGeom prst="rect">
              <a:avLst/>
            </a:prstGeom>
          </p:spPr>
        </p:pic>
        <p:sp>
          <p:nvSpPr>
            <p:cNvPr id="73" name="Oval 72">
              <a:extLst>
                <a:ext uri="{FF2B5EF4-FFF2-40B4-BE49-F238E27FC236}">
                  <a16:creationId xmlns:a16="http://schemas.microsoft.com/office/drawing/2014/main" id="{16525708-3E57-1311-7D8A-CDE828F4940D}"/>
                </a:ext>
              </a:extLst>
            </p:cNvPr>
            <p:cNvSpPr/>
            <p:nvPr/>
          </p:nvSpPr>
          <p:spPr>
            <a:xfrm>
              <a:off x="9338507" y="3170756"/>
              <a:ext cx="304832" cy="304832"/>
            </a:xfrm>
            <a:prstGeom prst="ellipse">
              <a:avLst/>
            </a:prstGeom>
            <a:solidFill>
              <a:sysClr val="window" lastClr="FFFFFF"/>
            </a:solidFill>
            <a:ln w="12700" cap="flat" cmpd="sng" algn="ctr">
              <a:solidFill>
                <a:srgbClr val="006A99"/>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1200" b="0" i="0" u="none" strike="noStrike" kern="0" cap="none" spc="0" normalizeH="0" baseline="0" noProof="0" dirty="0">
                  <a:ln>
                    <a:noFill/>
                  </a:ln>
                  <a:solidFill>
                    <a:srgbClr val="006A99"/>
                  </a:solidFill>
                  <a:effectLst/>
                  <a:uLnTx/>
                  <a:uFillTx/>
                  <a:latin typeface="Calibri" panose="020F0502020204030204"/>
                  <a:ea typeface="+mn-ea"/>
                  <a:cs typeface="Arial" panose="020B0604020202020204" pitchFamily="34" charset="0"/>
                </a:rPr>
                <a:t>1</a:t>
              </a:r>
            </a:p>
          </p:txBody>
        </p:sp>
        <p:sp>
          <p:nvSpPr>
            <p:cNvPr id="75" name="Oval 74">
              <a:extLst>
                <a:ext uri="{FF2B5EF4-FFF2-40B4-BE49-F238E27FC236}">
                  <a16:creationId xmlns:a16="http://schemas.microsoft.com/office/drawing/2014/main" id="{AA49A71B-C370-9925-0EF9-716ACFA19E03}"/>
                </a:ext>
              </a:extLst>
            </p:cNvPr>
            <p:cNvSpPr/>
            <p:nvPr/>
          </p:nvSpPr>
          <p:spPr>
            <a:xfrm>
              <a:off x="9046565" y="4007993"/>
              <a:ext cx="304832" cy="304832"/>
            </a:xfrm>
            <a:prstGeom prst="ellipse">
              <a:avLst/>
            </a:prstGeom>
            <a:solidFill>
              <a:sysClr val="window" lastClr="FFFFFF"/>
            </a:solidFill>
            <a:ln w="12700" cap="flat" cmpd="sng" algn="ctr">
              <a:solidFill>
                <a:srgbClr val="70AD47"/>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70AD47"/>
                  </a:solidFill>
                  <a:effectLst/>
                  <a:uLnTx/>
                  <a:uFillTx/>
                  <a:latin typeface="Calibri" panose="020F0502020204030204"/>
                  <a:ea typeface="+mn-ea"/>
                  <a:cs typeface="Arial" panose="020B0604020202020204" pitchFamily="34" charset="0"/>
                </a:rPr>
                <a:t>2</a:t>
              </a:r>
              <a:endParaRPr kumimoji="0" lang="ar-SA" sz="1200" b="0" i="0" u="none" strike="noStrike" kern="0" cap="none" spc="0" normalizeH="0" baseline="0" noProof="0" dirty="0">
                <a:ln>
                  <a:noFill/>
                </a:ln>
                <a:solidFill>
                  <a:srgbClr val="70AD47"/>
                </a:solidFill>
                <a:effectLst/>
                <a:uLnTx/>
                <a:uFillTx/>
                <a:latin typeface="Calibri" panose="020F0502020204030204"/>
                <a:ea typeface="+mn-ea"/>
                <a:cs typeface="Arial" panose="020B0604020202020204" pitchFamily="34" charset="0"/>
              </a:endParaRPr>
            </a:p>
          </p:txBody>
        </p:sp>
        <p:sp>
          <p:nvSpPr>
            <p:cNvPr id="77" name="Oval 76">
              <a:extLst>
                <a:ext uri="{FF2B5EF4-FFF2-40B4-BE49-F238E27FC236}">
                  <a16:creationId xmlns:a16="http://schemas.microsoft.com/office/drawing/2014/main" id="{3DA7390C-4CF9-0E5D-4BE2-3DAC4D073D56}"/>
                </a:ext>
              </a:extLst>
            </p:cNvPr>
            <p:cNvSpPr/>
            <p:nvPr/>
          </p:nvSpPr>
          <p:spPr>
            <a:xfrm>
              <a:off x="9338507" y="4807456"/>
              <a:ext cx="304832" cy="304832"/>
            </a:xfrm>
            <a:prstGeom prst="ellipse">
              <a:avLst/>
            </a:prstGeom>
            <a:solidFill>
              <a:sysClr val="window" lastClr="FFFFFF"/>
            </a:solidFill>
            <a:ln w="12700" cap="flat" cmpd="sng" algn="ctr">
              <a:solidFill>
                <a:srgbClr val="A5A5A5"/>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A5A5A5">
                      <a:lumMod val="75000"/>
                    </a:srgbClr>
                  </a:solidFill>
                  <a:effectLst/>
                  <a:uLnTx/>
                  <a:uFillTx/>
                  <a:latin typeface="Calibri" panose="020F0502020204030204"/>
                  <a:ea typeface="+mn-ea"/>
                  <a:cs typeface="Arial" panose="020B0604020202020204" pitchFamily="34" charset="0"/>
                </a:rPr>
                <a:t>3</a:t>
              </a:r>
              <a:endParaRPr kumimoji="0" lang="ar-SA" sz="1200" b="0" i="0" u="none" strike="noStrike" kern="0" cap="none" spc="0" normalizeH="0" baseline="0" noProof="0" dirty="0">
                <a:ln>
                  <a:noFill/>
                </a:ln>
                <a:solidFill>
                  <a:srgbClr val="A5A5A5">
                    <a:lumMod val="75000"/>
                  </a:srgbClr>
                </a:solidFill>
                <a:effectLst/>
                <a:uLnTx/>
                <a:uFillTx/>
                <a:latin typeface="Calibri" panose="020F0502020204030204"/>
                <a:ea typeface="+mn-ea"/>
                <a:cs typeface="Arial" panose="020B0604020202020204" pitchFamily="34" charset="0"/>
              </a:endParaRPr>
            </a:p>
          </p:txBody>
        </p:sp>
      </p:grpSp>
    </p:spTree>
    <p:extLst>
      <p:ext uri="{BB962C8B-B14F-4D97-AF65-F5344CB8AC3E}">
        <p14:creationId xmlns:p14="http://schemas.microsoft.com/office/powerpoint/2010/main" val="1426396420"/>
      </p:ext>
    </p:extLst>
  </p:cSld>
  <p:clrMapOvr>
    <a:masterClrMapping/>
  </p:clrMapOvr>
  <mc:AlternateContent xmlns:mc="http://schemas.openxmlformats.org/markup-compatibility/2006" xmlns:p14="http://schemas.microsoft.com/office/powerpoint/2010/main">
    <mc:Choice Requires="p14">
      <p:transition spd="slow" p14:dur="1250">
        <p:pull dir="u"/>
      </p:transition>
    </mc:Choice>
    <mc:Fallback xmlns="">
      <p:transition spd="slow">
        <p:pull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8000"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1+#ppt_w/2"/>
                                          </p:val>
                                        </p:tav>
                                        <p:tav tm="100000">
                                          <p:val>
                                            <p:strVal val="#ppt_x"/>
                                          </p:val>
                                        </p:tav>
                                      </p:tavLst>
                                    </p:anim>
                                    <p:anim calcmode="lin" valueType="num">
                                      <p:cBhvr additive="base">
                                        <p:cTn id="8" dur="500" fill="hold"/>
                                        <p:tgtEl>
                                          <p:spTgt spid="6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wipe(left)">
                                      <p:cBhvr>
                                        <p:cTn id="12" dur="500"/>
                                        <p:tgtEl>
                                          <p:spTgt spid="62"/>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wipe(left)">
                                      <p:cBhvr>
                                        <p:cTn id="16" dur="500"/>
                                        <p:tgtEl>
                                          <p:spTgt spid="64"/>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wipe(left)">
                                      <p:cBhvr>
                                        <p:cTn id="20"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4" grpId="0"/>
      <p:bldP spid="6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ahmed">
      <a:dk1>
        <a:srgbClr val="2A285E"/>
      </a:dk1>
      <a:lt1>
        <a:srgbClr val="FFFFFF"/>
      </a:lt1>
      <a:dk2>
        <a:srgbClr val="44546A"/>
      </a:dk2>
      <a:lt2>
        <a:srgbClr val="E7E6E6"/>
      </a:lt2>
      <a:accent1>
        <a:srgbClr val="243C96"/>
      </a:accent1>
      <a:accent2>
        <a:srgbClr val="2A285E"/>
      </a:accent2>
      <a:accent3>
        <a:srgbClr val="5091CD"/>
      </a:accent3>
      <a:accent4>
        <a:srgbClr val="878A8F"/>
      </a:accent4>
      <a:accent5>
        <a:srgbClr val="00B2BA"/>
      </a:accent5>
      <a:accent6>
        <a:srgbClr val="EE9618"/>
      </a:accent6>
      <a:hlink>
        <a:srgbClr val="0563C1"/>
      </a:hlink>
      <a:folHlink>
        <a:srgbClr val="954F72"/>
      </a:folHlink>
    </a:clrScheme>
    <a:fontScheme name="Custom 51">
      <a:majorFont>
        <a:latin typeface="Nexa Bold"/>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2">
      <a:dk1>
        <a:sysClr val="windowText" lastClr="000000"/>
      </a:dk1>
      <a:lt1>
        <a:sysClr val="window" lastClr="FFFFFF"/>
      </a:lt1>
      <a:dk2>
        <a:srgbClr val="44546A"/>
      </a:dk2>
      <a:lt2>
        <a:srgbClr val="E7E6E6"/>
      </a:lt2>
      <a:accent1>
        <a:srgbClr val="006A99"/>
      </a:accent1>
      <a:accent2>
        <a:srgbClr val="0594A3"/>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17717</TotalTime>
  <Words>654</Words>
  <Application>Microsoft Office PowerPoint</Application>
  <PresentationFormat>Widescreen</PresentationFormat>
  <Paragraphs>125</Paragraphs>
  <Slides>16</Slides>
  <Notes>4</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16</vt:i4>
      </vt:variant>
    </vt:vector>
  </HeadingPairs>
  <TitlesOfParts>
    <vt:vector size="33" baseType="lpstr">
      <vt:lpstr>29LT Bukra Rg</vt:lpstr>
      <vt:lpstr>맑은 고딕</vt:lpstr>
      <vt:lpstr>Microsoft Sans Serif</vt:lpstr>
      <vt:lpstr>29LT Bukra Lt</vt:lpstr>
      <vt:lpstr>29LT Bukra Regular</vt:lpstr>
      <vt:lpstr>Arial</vt:lpstr>
      <vt:lpstr>29LT Bukra Md</vt:lpstr>
      <vt:lpstr>Calibri</vt:lpstr>
      <vt:lpstr>Times New Roman</vt:lpstr>
      <vt:lpstr>Corbel</vt:lpstr>
      <vt:lpstr>Calibri Light</vt:lpstr>
      <vt:lpstr>29LT Bukra</vt:lpstr>
      <vt:lpstr>Segoe UI Light</vt:lpstr>
      <vt:lpstr>GE Dinar One</vt:lpstr>
      <vt:lpstr>Office Theme</vt:lpstr>
      <vt:lpstr>1_Office Theme</vt:lpstr>
      <vt:lpstr>2_Office Theme</vt:lpstr>
      <vt:lpstr>WIPO International Conference Intellectual Property Training Institutions “IP skills to boost SMEs for sustainable growth”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keywords>FOR OFFICIAL USE ONLY</cp:keywords>
  <cp:lastModifiedBy>LOPEZ BARAJAS Daniela</cp:lastModifiedBy>
  <cp:revision>331</cp:revision>
  <cp:lastPrinted>2022-05-24T10:57:16Z</cp:lastPrinted>
  <dcterms:created xsi:type="dcterms:W3CDTF">2020-02-03T08:31:57Z</dcterms:created>
  <dcterms:modified xsi:type="dcterms:W3CDTF">2022-05-24T10:57:24Z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74c284a9-de82-40a5-bcb0-20ff2317b580</vt:lpwstr>
  </property>
  <property fmtid="{D5CDD505-2E9C-101B-9397-08002B2CF9AE}" pid="3" name="Classification">
    <vt:lpwstr>For Official Use Only</vt:lpwstr>
  </property>
  <property fmtid="{D5CDD505-2E9C-101B-9397-08002B2CF9AE}" pid="4" name="VisualMarkings">
    <vt:lpwstr>Footer</vt:lpwstr>
  </property>
  <property fmtid="{D5CDD505-2E9C-101B-9397-08002B2CF9AE}" pid="5" name="Alignment">
    <vt:lpwstr>Centre</vt:lpwstr>
  </property>
  <property fmtid="{D5CDD505-2E9C-101B-9397-08002B2CF9AE}" pid="6" name="Language">
    <vt:lpwstr>English</vt:lpwstr>
  </property>
  <property fmtid="{D5CDD505-2E9C-101B-9397-08002B2CF9AE}" pid="7" name="TCSClassification">
    <vt:lpwstr>FOR OFFICIAL USE ONLY</vt:lpwstr>
  </property>
</Properties>
</file>