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713" r:id="rId2"/>
    <p:sldMasterId id="2147483694" r:id="rId3"/>
  </p:sldMasterIdLst>
  <p:sldIdLst>
    <p:sldId id="258" r:id="rId4"/>
    <p:sldId id="259" r:id="rId5"/>
    <p:sldId id="307" r:id="rId6"/>
    <p:sldId id="283" r:id="rId7"/>
    <p:sldId id="284" r:id="rId8"/>
    <p:sldId id="263" r:id="rId9"/>
    <p:sldId id="287" r:id="rId10"/>
    <p:sldId id="277" r:id="rId11"/>
    <p:sldId id="282" r:id="rId12"/>
    <p:sldId id="265" r:id="rId13"/>
    <p:sldId id="288" r:id="rId14"/>
    <p:sldId id="301" r:id="rId15"/>
    <p:sldId id="305" r:id="rId16"/>
    <p:sldId id="302" r:id="rId17"/>
    <p:sldId id="279" r:id="rId18"/>
    <p:sldId id="276" r:id="rId19"/>
    <p:sldId id="297" r:id="rId20"/>
    <p:sldId id="298" r:id="rId21"/>
    <p:sldId id="300" r:id="rId22"/>
    <p:sldId id="304" r:id="rId23"/>
    <p:sldId id="306" r:id="rId24"/>
    <p:sldId id="27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04C"/>
    <a:srgbClr val="DF8E3E"/>
    <a:srgbClr val="D86413"/>
    <a:srgbClr val="F3A200"/>
    <a:srgbClr val="FFFFFF"/>
    <a:srgbClr val="FFCA08"/>
    <a:srgbClr val="FFC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3557" autoAdjust="0"/>
  </p:normalViewPr>
  <p:slideViewPr>
    <p:cSldViewPr snapToGrid="0" snapToObjects="1">
      <p:cViewPr varScale="1">
        <p:scale>
          <a:sx n="99" d="100"/>
          <a:sy n="99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A5B514-F259-4F12-A75E-0D2CE156BDB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43F5F26-7AAB-46B6-A182-43192725F13D}" type="pres">
      <dgm:prSet presAssocID="{0DA5B514-F259-4F12-A75E-0D2CE156BDB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EBBC4FF-E637-40A4-A2EE-C71221DE698E}" type="presOf" srcId="{0DA5B514-F259-4F12-A75E-0D2CE156BDBE}" destId="{943F5F26-7AAB-46B6-A182-43192725F13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4A98A4-24BB-46B8-8243-59115A5E820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0E7FA50-3690-4A66-A489-330EA0EBFB4C}">
      <dgm:prSet phldrT="[Texto]" custT="1"/>
      <dgm:spPr/>
      <dgm:t>
        <a:bodyPr/>
        <a:lstStyle/>
        <a:p>
          <a:r>
            <a:rPr lang="en-US" sz="1800" b="1" dirty="0"/>
            <a:t>Inventions and new technologies</a:t>
          </a:r>
        </a:p>
      </dgm:t>
    </dgm:pt>
    <dgm:pt modelId="{E0F02A2D-E1B4-448D-9B4F-78918F4ED03B}" type="parTrans" cxnId="{3E148C4E-7DCF-4A12-B623-E2D81E23701E}">
      <dgm:prSet/>
      <dgm:spPr/>
      <dgm:t>
        <a:bodyPr/>
        <a:lstStyle/>
        <a:p>
          <a:endParaRPr lang="es-ES"/>
        </a:p>
      </dgm:t>
    </dgm:pt>
    <dgm:pt modelId="{385AE976-7CEA-46C0-A9D8-F148BB4A03F0}" type="sibTrans" cxnId="{3E148C4E-7DCF-4A12-B623-E2D81E23701E}">
      <dgm:prSet/>
      <dgm:spPr/>
      <dgm:t>
        <a:bodyPr/>
        <a:lstStyle/>
        <a:p>
          <a:endParaRPr lang="es-ES"/>
        </a:p>
      </dgm:t>
    </dgm:pt>
    <dgm:pt modelId="{F2D6110D-E8C2-4F2D-8A18-92899F1E426A}">
      <dgm:prSet phldrT="[Texto]" custT="1"/>
      <dgm:spPr/>
      <dgm:t>
        <a:bodyPr/>
        <a:lstStyle/>
        <a:p>
          <a:r>
            <a:rPr lang="en-US" sz="1600" dirty="0"/>
            <a:t>Patents</a:t>
          </a:r>
        </a:p>
      </dgm:t>
    </dgm:pt>
    <dgm:pt modelId="{9F832A63-4EA2-409D-8102-3C0335769D85}" type="parTrans" cxnId="{1DF4821A-1038-4318-AC69-11468B954BAE}">
      <dgm:prSet/>
      <dgm:spPr/>
      <dgm:t>
        <a:bodyPr/>
        <a:lstStyle/>
        <a:p>
          <a:endParaRPr lang="es-ES"/>
        </a:p>
      </dgm:t>
    </dgm:pt>
    <dgm:pt modelId="{E2D1F006-250C-402B-9867-3D3B320DFFFD}" type="sibTrans" cxnId="{1DF4821A-1038-4318-AC69-11468B954BAE}">
      <dgm:prSet/>
      <dgm:spPr/>
      <dgm:t>
        <a:bodyPr/>
        <a:lstStyle/>
        <a:p>
          <a:endParaRPr lang="es-ES"/>
        </a:p>
      </dgm:t>
    </dgm:pt>
    <dgm:pt modelId="{0F31EF7C-12F9-4001-AE4B-E2E919CA373B}">
      <dgm:prSet phldrT="[Texto]" custT="1"/>
      <dgm:spPr/>
      <dgm:t>
        <a:bodyPr/>
        <a:lstStyle/>
        <a:p>
          <a:r>
            <a:rPr lang="en-US" sz="1800" b="1" dirty="0"/>
            <a:t>Distinctive signs</a:t>
          </a:r>
        </a:p>
      </dgm:t>
    </dgm:pt>
    <dgm:pt modelId="{0239EB1F-CE15-4AD7-ADC2-0D2C6A8AD179}" type="parTrans" cxnId="{363020F3-E7FD-4919-8BF4-F6BA13BF2973}">
      <dgm:prSet/>
      <dgm:spPr/>
      <dgm:t>
        <a:bodyPr/>
        <a:lstStyle/>
        <a:p>
          <a:endParaRPr lang="es-ES"/>
        </a:p>
      </dgm:t>
    </dgm:pt>
    <dgm:pt modelId="{2C773744-852A-42AA-8323-6BD9CA7F95AA}" type="sibTrans" cxnId="{363020F3-E7FD-4919-8BF4-F6BA13BF2973}">
      <dgm:prSet/>
      <dgm:spPr/>
      <dgm:t>
        <a:bodyPr/>
        <a:lstStyle/>
        <a:p>
          <a:endParaRPr lang="es-ES"/>
        </a:p>
      </dgm:t>
    </dgm:pt>
    <dgm:pt modelId="{F904F87E-F17B-4DF4-B11F-ACD5072CC5D5}">
      <dgm:prSet phldrT="[Texto]" custT="1"/>
      <dgm:spPr/>
      <dgm:t>
        <a:bodyPr/>
        <a:lstStyle/>
        <a:p>
          <a:r>
            <a:rPr lang="en-US" sz="1600" dirty="0"/>
            <a:t>Nation branding</a:t>
          </a:r>
        </a:p>
      </dgm:t>
    </dgm:pt>
    <dgm:pt modelId="{9EC095F8-4C03-428A-B6A2-D4D2BE7E074B}" type="parTrans" cxnId="{A94BFC9F-4512-4A1E-A21B-1E303C57FCF9}">
      <dgm:prSet/>
      <dgm:spPr/>
      <dgm:t>
        <a:bodyPr/>
        <a:lstStyle/>
        <a:p>
          <a:endParaRPr lang="es-ES"/>
        </a:p>
      </dgm:t>
    </dgm:pt>
    <dgm:pt modelId="{85F40AD2-5605-47F5-8D28-250D763B6F69}" type="sibTrans" cxnId="{A94BFC9F-4512-4A1E-A21B-1E303C57FCF9}">
      <dgm:prSet/>
      <dgm:spPr/>
      <dgm:t>
        <a:bodyPr/>
        <a:lstStyle/>
        <a:p>
          <a:endParaRPr lang="es-ES"/>
        </a:p>
      </dgm:t>
    </dgm:pt>
    <dgm:pt modelId="{F5BD7B41-C075-43AA-AA93-366D3AF95119}">
      <dgm:prSet phldrT="[Texto]" custT="1"/>
      <dgm:spPr/>
      <dgm:t>
        <a:bodyPr/>
        <a:lstStyle/>
        <a:p>
          <a:r>
            <a:rPr lang="en-US" sz="1600" dirty="0"/>
            <a:t>Appellations of origin</a:t>
          </a:r>
        </a:p>
      </dgm:t>
    </dgm:pt>
    <dgm:pt modelId="{EF98F7B4-0961-4728-88EB-99AB4B3758F2}" type="parTrans" cxnId="{3B3C541C-E96E-468D-B40C-9EFAC4B5A561}">
      <dgm:prSet/>
      <dgm:spPr/>
      <dgm:t>
        <a:bodyPr/>
        <a:lstStyle/>
        <a:p>
          <a:endParaRPr lang="es-ES"/>
        </a:p>
      </dgm:t>
    </dgm:pt>
    <dgm:pt modelId="{91319A44-6AAA-4AF8-AB98-8D624F07616C}" type="sibTrans" cxnId="{3B3C541C-E96E-468D-B40C-9EFAC4B5A561}">
      <dgm:prSet/>
      <dgm:spPr/>
      <dgm:t>
        <a:bodyPr/>
        <a:lstStyle/>
        <a:p>
          <a:endParaRPr lang="es-ES"/>
        </a:p>
      </dgm:t>
    </dgm:pt>
    <dgm:pt modelId="{34B89668-9925-40DD-8E3C-8C6C0DB0E667}">
      <dgm:prSet phldrT="[Texto]" custT="1"/>
      <dgm:spPr/>
      <dgm:t>
        <a:bodyPr/>
        <a:lstStyle/>
        <a:p>
          <a:r>
            <a:rPr lang="en-US" sz="1800" b="1" dirty="0"/>
            <a:t>Copyright</a:t>
          </a:r>
        </a:p>
      </dgm:t>
    </dgm:pt>
    <dgm:pt modelId="{633295E0-8258-4773-9E44-95364C3F19BE}" type="parTrans" cxnId="{81C7E905-3F6D-4108-B29D-93992B672146}">
      <dgm:prSet/>
      <dgm:spPr/>
      <dgm:t>
        <a:bodyPr/>
        <a:lstStyle/>
        <a:p>
          <a:endParaRPr lang="es-ES"/>
        </a:p>
      </dgm:t>
    </dgm:pt>
    <dgm:pt modelId="{9DC2C662-8E54-41CF-B849-7C892EE8BEE9}" type="sibTrans" cxnId="{81C7E905-3F6D-4108-B29D-93992B672146}">
      <dgm:prSet/>
      <dgm:spPr/>
      <dgm:t>
        <a:bodyPr/>
        <a:lstStyle/>
        <a:p>
          <a:endParaRPr lang="es-ES"/>
        </a:p>
      </dgm:t>
    </dgm:pt>
    <dgm:pt modelId="{AD5557A3-8526-433B-AAC5-062ED86BF901}">
      <dgm:prSet phldrT="[Texto]" custT="1"/>
      <dgm:spPr/>
      <dgm:t>
        <a:bodyPr/>
        <a:lstStyle/>
        <a:p>
          <a:r>
            <a:rPr lang="en-US" sz="1400" dirty="0"/>
            <a:t>Copyright for the creative industries</a:t>
          </a:r>
        </a:p>
      </dgm:t>
    </dgm:pt>
    <dgm:pt modelId="{B959DE17-5520-470B-AB0E-3358878D1C2A}" type="parTrans" cxnId="{DA684776-D2F9-4439-B4C7-37F94C12270C}">
      <dgm:prSet/>
      <dgm:spPr/>
      <dgm:t>
        <a:bodyPr/>
        <a:lstStyle/>
        <a:p>
          <a:endParaRPr lang="es-ES"/>
        </a:p>
      </dgm:t>
    </dgm:pt>
    <dgm:pt modelId="{48E66E64-47DD-4279-B826-53C097325A76}" type="sibTrans" cxnId="{DA684776-D2F9-4439-B4C7-37F94C12270C}">
      <dgm:prSet/>
      <dgm:spPr/>
      <dgm:t>
        <a:bodyPr/>
        <a:lstStyle/>
        <a:p>
          <a:endParaRPr lang="es-ES"/>
        </a:p>
      </dgm:t>
    </dgm:pt>
    <dgm:pt modelId="{B4A3564A-5A02-4826-9529-B1000EABF344}">
      <dgm:prSet phldrT="[Texto]" custT="1"/>
      <dgm:spPr/>
      <dgm:t>
        <a:bodyPr/>
        <a:lstStyle/>
        <a:p>
          <a:r>
            <a:rPr lang="en-US" sz="1400" dirty="0"/>
            <a:t>Related rights</a:t>
          </a:r>
        </a:p>
      </dgm:t>
    </dgm:pt>
    <dgm:pt modelId="{821062F8-DE4F-4C06-81D3-A938F80A752F}" type="parTrans" cxnId="{94267590-8855-4398-B086-DAE724AFD882}">
      <dgm:prSet/>
      <dgm:spPr/>
      <dgm:t>
        <a:bodyPr/>
        <a:lstStyle/>
        <a:p>
          <a:endParaRPr lang="es-ES"/>
        </a:p>
      </dgm:t>
    </dgm:pt>
    <dgm:pt modelId="{F2EEBCB2-DC1D-405F-8B13-65EFC25354DD}" type="sibTrans" cxnId="{94267590-8855-4398-B086-DAE724AFD882}">
      <dgm:prSet/>
      <dgm:spPr/>
      <dgm:t>
        <a:bodyPr/>
        <a:lstStyle/>
        <a:p>
          <a:endParaRPr lang="es-ES"/>
        </a:p>
      </dgm:t>
    </dgm:pt>
    <dgm:pt modelId="{BD8B567C-0B0C-4607-9616-3D50833713D2}">
      <dgm:prSet phldrT="[Texto]" custT="1"/>
      <dgm:spPr/>
      <dgm:t>
        <a:bodyPr/>
        <a:lstStyle/>
        <a:p>
          <a:r>
            <a:rPr lang="en-US" sz="1600" dirty="0"/>
            <a:t>Industrial designs</a:t>
          </a:r>
        </a:p>
      </dgm:t>
    </dgm:pt>
    <dgm:pt modelId="{AC7FF43B-BF86-4F12-9F7C-F4D9BA543410}" type="parTrans" cxnId="{ABC69EAA-35FD-4898-B77F-A48F30463AE9}">
      <dgm:prSet/>
      <dgm:spPr/>
      <dgm:t>
        <a:bodyPr/>
        <a:lstStyle/>
        <a:p>
          <a:endParaRPr lang="es-ES"/>
        </a:p>
      </dgm:t>
    </dgm:pt>
    <dgm:pt modelId="{E2C8CAA0-F202-4A8F-81C2-E002C398DA84}" type="sibTrans" cxnId="{ABC69EAA-35FD-4898-B77F-A48F30463AE9}">
      <dgm:prSet/>
      <dgm:spPr/>
      <dgm:t>
        <a:bodyPr/>
        <a:lstStyle/>
        <a:p>
          <a:endParaRPr lang="es-ES"/>
        </a:p>
      </dgm:t>
    </dgm:pt>
    <dgm:pt modelId="{D5A23353-9E39-454B-9B91-820D812ADD12}">
      <dgm:prSet phldrT="[Texto]" custT="1"/>
      <dgm:spPr/>
      <dgm:t>
        <a:bodyPr/>
        <a:lstStyle/>
        <a:p>
          <a:endParaRPr lang="es-ES" sz="2000" dirty="0"/>
        </a:p>
      </dgm:t>
    </dgm:pt>
    <dgm:pt modelId="{43F3E8F4-E7B9-412B-91F0-13DA06B5E454}" type="parTrans" cxnId="{B908E756-0020-4711-BCE1-22FF2E4E26DF}">
      <dgm:prSet/>
      <dgm:spPr/>
      <dgm:t>
        <a:bodyPr/>
        <a:lstStyle/>
        <a:p>
          <a:endParaRPr lang="es-ES"/>
        </a:p>
      </dgm:t>
    </dgm:pt>
    <dgm:pt modelId="{5B3CB996-7F2F-43D8-8D5B-9CF9CBF3152D}" type="sibTrans" cxnId="{B908E756-0020-4711-BCE1-22FF2E4E26DF}">
      <dgm:prSet/>
      <dgm:spPr/>
      <dgm:t>
        <a:bodyPr/>
        <a:lstStyle/>
        <a:p>
          <a:endParaRPr lang="es-ES"/>
        </a:p>
      </dgm:t>
    </dgm:pt>
    <dgm:pt modelId="{759BF685-FF9F-4B7C-B1A2-5D73ED5458FD}">
      <dgm:prSet phldrT="[Texto]" custT="1"/>
      <dgm:spPr/>
      <dgm:t>
        <a:bodyPr/>
        <a:lstStyle/>
        <a:p>
          <a:r>
            <a:rPr lang="en-US" sz="1600" dirty="0"/>
            <a:t>Trade secrets</a:t>
          </a:r>
        </a:p>
      </dgm:t>
    </dgm:pt>
    <dgm:pt modelId="{6F44E49B-60DC-4BE2-8700-6E9D09183002}" type="parTrans" cxnId="{00D9CE6A-7B81-4FA1-A39C-3828373A5CDA}">
      <dgm:prSet/>
      <dgm:spPr/>
      <dgm:t>
        <a:bodyPr/>
        <a:lstStyle/>
        <a:p>
          <a:endParaRPr lang="es-ES"/>
        </a:p>
      </dgm:t>
    </dgm:pt>
    <dgm:pt modelId="{9C63FDF2-8782-402B-BB96-22674E5DA471}" type="sibTrans" cxnId="{00D9CE6A-7B81-4FA1-A39C-3828373A5CDA}">
      <dgm:prSet/>
      <dgm:spPr/>
      <dgm:t>
        <a:bodyPr/>
        <a:lstStyle/>
        <a:p>
          <a:endParaRPr lang="es-ES"/>
        </a:p>
      </dgm:t>
    </dgm:pt>
    <dgm:pt modelId="{43DB542C-EB55-4F02-9D6D-1F022F5B95A1}">
      <dgm:prSet phldrT="[Texto]" custT="1"/>
      <dgm:spPr/>
      <dgm:t>
        <a:bodyPr/>
        <a:lstStyle/>
        <a:p>
          <a:r>
            <a:rPr lang="en-US" sz="1600" dirty="0"/>
            <a:t>Innovation and creativity</a:t>
          </a:r>
        </a:p>
      </dgm:t>
    </dgm:pt>
    <dgm:pt modelId="{5144686A-19B8-468C-99D2-681333E057B2}" type="parTrans" cxnId="{111314BB-FC6A-4FCD-B975-9B3002FE8C7F}">
      <dgm:prSet/>
      <dgm:spPr/>
      <dgm:t>
        <a:bodyPr/>
        <a:lstStyle/>
        <a:p>
          <a:endParaRPr lang="es-ES"/>
        </a:p>
      </dgm:t>
    </dgm:pt>
    <dgm:pt modelId="{60FE3C6B-6F21-4AD7-AA14-4EC5BBBB57CD}" type="sibTrans" cxnId="{111314BB-FC6A-4FCD-B975-9B3002FE8C7F}">
      <dgm:prSet/>
      <dgm:spPr/>
      <dgm:t>
        <a:bodyPr/>
        <a:lstStyle/>
        <a:p>
          <a:endParaRPr lang="es-ES"/>
        </a:p>
      </dgm:t>
    </dgm:pt>
    <dgm:pt modelId="{6FFD28C3-EA69-4E49-B0EE-3E5C0F18B380}">
      <dgm:prSet phldrT="[Texto]" custT="1"/>
      <dgm:spPr/>
      <dgm:t>
        <a:bodyPr/>
        <a:lstStyle/>
        <a:p>
          <a:endParaRPr lang="es-ES" sz="1600" dirty="0"/>
        </a:p>
      </dgm:t>
    </dgm:pt>
    <dgm:pt modelId="{22373A73-612C-4BBB-8F7B-B63C8FED2127}" type="parTrans" cxnId="{7981D3B1-E428-4A71-B8AA-9E9F7E610552}">
      <dgm:prSet/>
      <dgm:spPr/>
      <dgm:t>
        <a:bodyPr/>
        <a:lstStyle/>
        <a:p>
          <a:endParaRPr lang="es-ES"/>
        </a:p>
      </dgm:t>
    </dgm:pt>
    <dgm:pt modelId="{5123A7B1-7360-49BB-99E9-B051D355581D}" type="sibTrans" cxnId="{7981D3B1-E428-4A71-B8AA-9E9F7E610552}">
      <dgm:prSet/>
      <dgm:spPr/>
      <dgm:t>
        <a:bodyPr/>
        <a:lstStyle/>
        <a:p>
          <a:endParaRPr lang="es-ES"/>
        </a:p>
      </dgm:t>
    </dgm:pt>
    <dgm:pt modelId="{FFD89D08-7E27-4A1B-89E2-05A229043EBC}">
      <dgm:prSet phldrT="[Texto]" custT="1"/>
      <dgm:spPr/>
      <dgm:t>
        <a:bodyPr/>
        <a:lstStyle/>
        <a:p>
          <a:r>
            <a:rPr lang="en-US" sz="1600" dirty="0"/>
            <a:t>Certification marks</a:t>
          </a:r>
        </a:p>
      </dgm:t>
    </dgm:pt>
    <dgm:pt modelId="{F92C1BFB-7C98-44D7-918E-61528614F01D}" type="parTrans" cxnId="{5CD71627-167F-4F87-A73B-D9DC35A17DB9}">
      <dgm:prSet/>
      <dgm:spPr/>
      <dgm:t>
        <a:bodyPr/>
        <a:lstStyle/>
        <a:p>
          <a:endParaRPr lang="es-ES"/>
        </a:p>
      </dgm:t>
    </dgm:pt>
    <dgm:pt modelId="{81F7AB11-F07E-4D02-99C4-0E650CD9E4AF}" type="sibTrans" cxnId="{5CD71627-167F-4F87-A73B-D9DC35A17DB9}">
      <dgm:prSet/>
      <dgm:spPr/>
      <dgm:t>
        <a:bodyPr/>
        <a:lstStyle/>
        <a:p>
          <a:endParaRPr lang="es-ES"/>
        </a:p>
      </dgm:t>
    </dgm:pt>
    <dgm:pt modelId="{47A7395A-5B14-42CC-948F-BDCA56332541}">
      <dgm:prSet phldrT="[Texto]" custT="1"/>
      <dgm:spPr/>
      <dgm:t>
        <a:bodyPr/>
        <a:lstStyle/>
        <a:p>
          <a:r>
            <a:rPr lang="en-US" sz="1400" dirty="0"/>
            <a:t>Public domain</a:t>
          </a:r>
        </a:p>
      </dgm:t>
    </dgm:pt>
    <dgm:pt modelId="{9B210455-4C7B-41A3-B0F4-EB152877B060}" type="parTrans" cxnId="{4C740365-1477-42E8-9B09-1D4D97B9ECA5}">
      <dgm:prSet/>
      <dgm:spPr/>
      <dgm:t>
        <a:bodyPr/>
        <a:lstStyle/>
        <a:p>
          <a:endParaRPr lang="es-ES"/>
        </a:p>
      </dgm:t>
    </dgm:pt>
    <dgm:pt modelId="{96E332D1-6E0D-4A91-8C2E-2B2C5EF8E767}" type="sibTrans" cxnId="{4C740365-1477-42E8-9B09-1D4D97B9ECA5}">
      <dgm:prSet/>
      <dgm:spPr/>
      <dgm:t>
        <a:bodyPr/>
        <a:lstStyle/>
        <a:p>
          <a:endParaRPr lang="es-ES"/>
        </a:p>
      </dgm:t>
    </dgm:pt>
    <dgm:pt modelId="{F4AD5D80-49CE-48BB-A7D8-818341B9FA6D}">
      <dgm:prSet phldrT="[Texto]" custT="1"/>
      <dgm:spPr/>
      <dgm:t>
        <a:bodyPr/>
        <a:lstStyle/>
        <a:p>
          <a:r>
            <a:rPr lang="en-US" sz="1400" dirty="0"/>
            <a:t>Protection of works</a:t>
          </a:r>
        </a:p>
      </dgm:t>
    </dgm:pt>
    <dgm:pt modelId="{C3F3FBE8-B9FA-4885-B21D-30F57E9004A2}" type="parTrans" cxnId="{0028FD67-3ADA-4A5C-8AFB-0D4587A8E348}">
      <dgm:prSet/>
      <dgm:spPr/>
      <dgm:t>
        <a:bodyPr/>
        <a:lstStyle/>
        <a:p>
          <a:endParaRPr lang="es-ES"/>
        </a:p>
      </dgm:t>
    </dgm:pt>
    <dgm:pt modelId="{C7C30B33-8946-4338-B40D-2CAB1B81C18A}" type="sibTrans" cxnId="{0028FD67-3ADA-4A5C-8AFB-0D4587A8E348}">
      <dgm:prSet/>
      <dgm:spPr/>
      <dgm:t>
        <a:bodyPr/>
        <a:lstStyle/>
        <a:p>
          <a:endParaRPr lang="es-ES"/>
        </a:p>
      </dgm:t>
    </dgm:pt>
    <dgm:pt modelId="{38B8748C-7DDA-43EE-A96C-10A07AF77A0C}">
      <dgm:prSet phldrT="[Texto]" custT="1"/>
      <dgm:spPr/>
      <dgm:t>
        <a:bodyPr/>
        <a:lstStyle/>
        <a:p>
          <a:r>
            <a:rPr lang="en-US" sz="1600" dirty="0"/>
            <a:t>Collective marks</a:t>
          </a:r>
        </a:p>
      </dgm:t>
    </dgm:pt>
    <dgm:pt modelId="{2720AF27-0317-44C0-928F-7F07F790C581}" type="parTrans" cxnId="{85DCAEFE-B6AA-48DC-AF6A-E33641862DA2}">
      <dgm:prSet/>
      <dgm:spPr/>
      <dgm:t>
        <a:bodyPr/>
        <a:lstStyle/>
        <a:p>
          <a:endParaRPr lang="es-PE"/>
        </a:p>
      </dgm:t>
    </dgm:pt>
    <dgm:pt modelId="{236AA858-D059-4329-9CA8-4E3EFB0309EC}" type="sibTrans" cxnId="{85DCAEFE-B6AA-48DC-AF6A-E33641862DA2}">
      <dgm:prSet/>
      <dgm:spPr/>
      <dgm:t>
        <a:bodyPr/>
        <a:lstStyle/>
        <a:p>
          <a:endParaRPr lang="es-PE"/>
        </a:p>
      </dgm:t>
    </dgm:pt>
    <dgm:pt modelId="{4ADFA874-F397-4BBA-88BC-AFCFFD4FAF17}" type="pres">
      <dgm:prSet presAssocID="{784A98A4-24BB-46B8-8243-59115A5E820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49B367-B5A7-4BDA-A2CB-D280E06D4025}" type="pres">
      <dgm:prSet presAssocID="{C0E7FA50-3690-4A66-A489-330EA0EBFB4C}" presName="linNode" presStyleCnt="0"/>
      <dgm:spPr/>
    </dgm:pt>
    <dgm:pt modelId="{36049A17-3D1D-40BC-9D24-165B34378E1E}" type="pres">
      <dgm:prSet presAssocID="{C0E7FA50-3690-4A66-A489-330EA0EBFB4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DE670F-0EAB-43D5-BABE-F2C4ED7B0C91}" type="pres">
      <dgm:prSet presAssocID="{C0E7FA50-3690-4A66-A489-330EA0EBFB4C}" presName="descendantText" presStyleLbl="alignAccFollowNode1" presStyleIdx="0" presStyleCnt="3" custScaleY="1253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D2266-3B96-4DCE-BF11-2FCFE831AE81}" type="pres">
      <dgm:prSet presAssocID="{385AE976-7CEA-46C0-A9D8-F148BB4A03F0}" presName="sp" presStyleCnt="0"/>
      <dgm:spPr/>
    </dgm:pt>
    <dgm:pt modelId="{BA04B5CF-7C05-4C6F-9B56-FC8F06E6CC79}" type="pres">
      <dgm:prSet presAssocID="{0F31EF7C-12F9-4001-AE4B-E2E919CA373B}" presName="linNode" presStyleCnt="0"/>
      <dgm:spPr/>
    </dgm:pt>
    <dgm:pt modelId="{51B6041E-DA6E-4184-B820-F1C9B6B19D58}" type="pres">
      <dgm:prSet presAssocID="{0F31EF7C-12F9-4001-AE4B-E2E919CA373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CF782-398B-4419-A5E7-46E03A280773}" type="pres">
      <dgm:prSet presAssocID="{0F31EF7C-12F9-4001-AE4B-E2E919CA373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72B742-5608-431E-AD79-E95979823011}" type="pres">
      <dgm:prSet presAssocID="{2C773744-852A-42AA-8323-6BD9CA7F95AA}" presName="sp" presStyleCnt="0"/>
      <dgm:spPr/>
    </dgm:pt>
    <dgm:pt modelId="{CE8257EE-A02C-4AA9-B8DE-A6F03AA2DEE6}" type="pres">
      <dgm:prSet presAssocID="{34B89668-9925-40DD-8E3C-8C6C0DB0E667}" presName="linNode" presStyleCnt="0"/>
      <dgm:spPr/>
    </dgm:pt>
    <dgm:pt modelId="{94843E82-6C8B-44F9-9132-C88BD91BE2CC}" type="pres">
      <dgm:prSet presAssocID="{34B89668-9925-40DD-8E3C-8C6C0DB0E66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B05338-7236-4C01-986F-41EA253FAA24}" type="pres">
      <dgm:prSet presAssocID="{34B89668-9925-40DD-8E3C-8C6C0DB0E66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3C541C-E96E-468D-B40C-9EFAC4B5A561}" srcId="{0F31EF7C-12F9-4001-AE4B-E2E919CA373B}" destId="{F5BD7B41-C075-43AA-AA93-366D3AF95119}" srcOrd="3" destOrd="0" parTransId="{EF98F7B4-0961-4728-88EB-99AB4B3758F2}" sibTransId="{91319A44-6AAA-4AF8-AB98-8D624F07616C}"/>
    <dgm:cxn modelId="{67DE0143-0D0D-42C4-A232-5D51BC45C000}" type="presOf" srcId="{BD8B567C-0B0C-4607-9616-3D50833713D2}" destId="{65DE670F-0EAB-43D5-BABE-F2C4ED7B0C91}" srcOrd="0" destOrd="2" presId="urn:microsoft.com/office/officeart/2005/8/layout/vList5"/>
    <dgm:cxn modelId="{A94BFC9F-4512-4A1E-A21B-1E303C57FCF9}" srcId="{0F31EF7C-12F9-4001-AE4B-E2E919CA373B}" destId="{F904F87E-F17B-4DF4-B11F-ACD5072CC5D5}" srcOrd="0" destOrd="0" parTransId="{9EC095F8-4C03-428A-B6A2-D4D2BE7E074B}" sibTransId="{85F40AD2-5605-47F5-8D28-250D763B6F69}"/>
    <dgm:cxn modelId="{1DF4821A-1038-4318-AC69-11468B954BAE}" srcId="{C0E7FA50-3690-4A66-A489-330EA0EBFB4C}" destId="{F2D6110D-E8C2-4F2D-8A18-92899F1E426A}" srcOrd="1" destOrd="0" parTransId="{9F832A63-4EA2-409D-8102-3C0335769D85}" sibTransId="{E2D1F006-250C-402B-9867-3D3B320DFFFD}"/>
    <dgm:cxn modelId="{5CD71627-167F-4F87-A73B-D9DC35A17DB9}" srcId="{0F31EF7C-12F9-4001-AE4B-E2E919CA373B}" destId="{FFD89D08-7E27-4A1B-89E2-05A229043EBC}" srcOrd="2" destOrd="0" parTransId="{F92C1BFB-7C98-44D7-918E-61528614F01D}" sibTransId="{81F7AB11-F07E-4D02-99C4-0E650CD9E4AF}"/>
    <dgm:cxn modelId="{C74F37CF-53DB-4266-9A69-FD38519FEC7F}" type="presOf" srcId="{0F31EF7C-12F9-4001-AE4B-E2E919CA373B}" destId="{51B6041E-DA6E-4184-B820-F1C9B6B19D58}" srcOrd="0" destOrd="0" presId="urn:microsoft.com/office/officeart/2005/8/layout/vList5"/>
    <dgm:cxn modelId="{ABC69EAA-35FD-4898-B77F-A48F30463AE9}" srcId="{C0E7FA50-3690-4A66-A489-330EA0EBFB4C}" destId="{BD8B567C-0B0C-4607-9616-3D50833713D2}" srcOrd="2" destOrd="0" parTransId="{AC7FF43B-BF86-4F12-9F7C-F4D9BA543410}" sibTransId="{E2C8CAA0-F202-4A8F-81C2-E002C398DA84}"/>
    <dgm:cxn modelId="{DA684776-D2F9-4439-B4C7-37F94C12270C}" srcId="{34B89668-9925-40DD-8E3C-8C6C0DB0E667}" destId="{AD5557A3-8526-433B-AAC5-062ED86BF901}" srcOrd="0" destOrd="0" parTransId="{B959DE17-5520-470B-AB0E-3358878D1C2A}" sibTransId="{48E66E64-47DD-4279-B826-53C097325A76}"/>
    <dgm:cxn modelId="{D3AE5163-885E-4B2C-ADC3-2422C3E090A5}" type="presOf" srcId="{D5A23353-9E39-454B-9B91-820D812ADD12}" destId="{65DE670F-0EAB-43D5-BABE-F2C4ED7B0C91}" srcOrd="0" destOrd="5" presId="urn:microsoft.com/office/officeart/2005/8/layout/vList5"/>
    <dgm:cxn modelId="{08B7D9B1-E9F7-4879-A0ED-67EB4685B5EE}" type="presOf" srcId="{6FFD28C3-EA69-4E49-B0EE-3E5C0F18B380}" destId="{65DE670F-0EAB-43D5-BABE-F2C4ED7B0C91}" srcOrd="0" destOrd="0" presId="urn:microsoft.com/office/officeart/2005/8/layout/vList5"/>
    <dgm:cxn modelId="{8E8F4E89-F0A9-4708-B085-B7D6F9AAEB77}" type="presOf" srcId="{784A98A4-24BB-46B8-8243-59115A5E8200}" destId="{4ADFA874-F397-4BBA-88BC-AFCFFD4FAF17}" srcOrd="0" destOrd="0" presId="urn:microsoft.com/office/officeart/2005/8/layout/vList5"/>
    <dgm:cxn modelId="{4C740365-1477-42E8-9B09-1D4D97B9ECA5}" srcId="{34B89668-9925-40DD-8E3C-8C6C0DB0E667}" destId="{47A7395A-5B14-42CC-948F-BDCA56332541}" srcOrd="2" destOrd="0" parTransId="{9B210455-4C7B-41A3-B0F4-EB152877B060}" sibTransId="{96E332D1-6E0D-4A91-8C2E-2B2C5EF8E767}"/>
    <dgm:cxn modelId="{4955EB79-9D13-439B-9DC6-9D5BA5B72858}" type="presOf" srcId="{34B89668-9925-40DD-8E3C-8C6C0DB0E667}" destId="{94843E82-6C8B-44F9-9132-C88BD91BE2CC}" srcOrd="0" destOrd="0" presId="urn:microsoft.com/office/officeart/2005/8/layout/vList5"/>
    <dgm:cxn modelId="{ABB2F388-F2AE-466A-92EC-FD61D15EC2CF}" type="presOf" srcId="{47A7395A-5B14-42CC-948F-BDCA56332541}" destId="{50B05338-7236-4C01-986F-41EA253FAA24}" srcOrd="0" destOrd="2" presId="urn:microsoft.com/office/officeart/2005/8/layout/vList5"/>
    <dgm:cxn modelId="{2BE108CB-5CED-4928-84F9-6E5366FF7127}" type="presOf" srcId="{F904F87E-F17B-4DF4-B11F-ACD5072CC5D5}" destId="{4DBCF782-398B-4419-A5E7-46E03A280773}" srcOrd="0" destOrd="0" presId="urn:microsoft.com/office/officeart/2005/8/layout/vList5"/>
    <dgm:cxn modelId="{0028FD67-3ADA-4A5C-8AFB-0D4587A8E348}" srcId="{34B89668-9925-40DD-8E3C-8C6C0DB0E667}" destId="{F4AD5D80-49CE-48BB-A7D8-818341B9FA6D}" srcOrd="3" destOrd="0" parTransId="{C3F3FBE8-B9FA-4885-B21D-30F57E9004A2}" sibTransId="{C7C30B33-8946-4338-B40D-2CAB1B81C18A}"/>
    <dgm:cxn modelId="{3E148C4E-7DCF-4A12-B623-E2D81E23701E}" srcId="{784A98A4-24BB-46B8-8243-59115A5E8200}" destId="{C0E7FA50-3690-4A66-A489-330EA0EBFB4C}" srcOrd="0" destOrd="0" parTransId="{E0F02A2D-E1B4-448D-9B4F-78918F4ED03B}" sibTransId="{385AE976-7CEA-46C0-A9D8-F148BB4A03F0}"/>
    <dgm:cxn modelId="{42923DA8-AC56-463D-B72A-0907A7A287D5}" type="presOf" srcId="{38B8748C-7DDA-43EE-A96C-10A07AF77A0C}" destId="{4DBCF782-398B-4419-A5E7-46E03A280773}" srcOrd="0" destOrd="1" presId="urn:microsoft.com/office/officeart/2005/8/layout/vList5"/>
    <dgm:cxn modelId="{94267590-8855-4398-B086-DAE724AFD882}" srcId="{34B89668-9925-40DD-8E3C-8C6C0DB0E667}" destId="{B4A3564A-5A02-4826-9529-B1000EABF344}" srcOrd="1" destOrd="0" parTransId="{821062F8-DE4F-4C06-81D3-A938F80A752F}" sibTransId="{F2EEBCB2-DC1D-405F-8B13-65EFC25354DD}"/>
    <dgm:cxn modelId="{7B1B2255-F80F-4D95-A894-11F7490C9E18}" type="presOf" srcId="{C0E7FA50-3690-4A66-A489-330EA0EBFB4C}" destId="{36049A17-3D1D-40BC-9D24-165B34378E1E}" srcOrd="0" destOrd="0" presId="urn:microsoft.com/office/officeart/2005/8/layout/vList5"/>
    <dgm:cxn modelId="{00D9CE6A-7B81-4FA1-A39C-3828373A5CDA}" srcId="{C0E7FA50-3690-4A66-A489-330EA0EBFB4C}" destId="{759BF685-FF9F-4B7C-B1A2-5D73ED5458FD}" srcOrd="3" destOrd="0" parTransId="{6F44E49B-60DC-4BE2-8700-6E9D09183002}" sibTransId="{9C63FDF2-8782-402B-BB96-22674E5DA471}"/>
    <dgm:cxn modelId="{111314BB-FC6A-4FCD-B975-9B3002FE8C7F}" srcId="{C0E7FA50-3690-4A66-A489-330EA0EBFB4C}" destId="{43DB542C-EB55-4F02-9D6D-1F022F5B95A1}" srcOrd="4" destOrd="0" parTransId="{5144686A-19B8-468C-99D2-681333E057B2}" sibTransId="{60FE3C6B-6F21-4AD7-AA14-4EC5BBBB57CD}"/>
    <dgm:cxn modelId="{88C403EB-EB01-478D-A0D2-7B60FC5C1436}" type="presOf" srcId="{FFD89D08-7E27-4A1B-89E2-05A229043EBC}" destId="{4DBCF782-398B-4419-A5E7-46E03A280773}" srcOrd="0" destOrd="2" presId="urn:microsoft.com/office/officeart/2005/8/layout/vList5"/>
    <dgm:cxn modelId="{09A3AC50-C67B-44F5-9880-4066642635AA}" type="presOf" srcId="{F4AD5D80-49CE-48BB-A7D8-818341B9FA6D}" destId="{50B05338-7236-4C01-986F-41EA253FAA24}" srcOrd="0" destOrd="3" presId="urn:microsoft.com/office/officeart/2005/8/layout/vList5"/>
    <dgm:cxn modelId="{49402539-3919-47DA-B2BC-7CA68E5513FC}" type="presOf" srcId="{759BF685-FF9F-4B7C-B1A2-5D73ED5458FD}" destId="{65DE670F-0EAB-43D5-BABE-F2C4ED7B0C91}" srcOrd="0" destOrd="3" presId="urn:microsoft.com/office/officeart/2005/8/layout/vList5"/>
    <dgm:cxn modelId="{B908E756-0020-4711-BCE1-22FF2E4E26DF}" srcId="{C0E7FA50-3690-4A66-A489-330EA0EBFB4C}" destId="{D5A23353-9E39-454B-9B91-820D812ADD12}" srcOrd="5" destOrd="0" parTransId="{43F3E8F4-E7B9-412B-91F0-13DA06B5E454}" sibTransId="{5B3CB996-7F2F-43D8-8D5B-9CF9CBF3152D}"/>
    <dgm:cxn modelId="{7981D3B1-E428-4A71-B8AA-9E9F7E610552}" srcId="{C0E7FA50-3690-4A66-A489-330EA0EBFB4C}" destId="{6FFD28C3-EA69-4E49-B0EE-3E5C0F18B380}" srcOrd="0" destOrd="0" parTransId="{22373A73-612C-4BBB-8F7B-B63C8FED2127}" sibTransId="{5123A7B1-7360-49BB-99E9-B051D355581D}"/>
    <dgm:cxn modelId="{1D7EA534-7981-4209-9F32-1BC02A3D695F}" type="presOf" srcId="{B4A3564A-5A02-4826-9529-B1000EABF344}" destId="{50B05338-7236-4C01-986F-41EA253FAA24}" srcOrd="0" destOrd="1" presId="urn:microsoft.com/office/officeart/2005/8/layout/vList5"/>
    <dgm:cxn modelId="{82BDE230-0AF3-407F-A67A-7EBB2852724C}" type="presOf" srcId="{F5BD7B41-C075-43AA-AA93-366D3AF95119}" destId="{4DBCF782-398B-4419-A5E7-46E03A280773}" srcOrd="0" destOrd="3" presId="urn:microsoft.com/office/officeart/2005/8/layout/vList5"/>
    <dgm:cxn modelId="{7D87669F-460E-46B3-A552-0BD8EEAB0B66}" type="presOf" srcId="{43DB542C-EB55-4F02-9D6D-1F022F5B95A1}" destId="{65DE670F-0EAB-43D5-BABE-F2C4ED7B0C91}" srcOrd="0" destOrd="4" presId="urn:microsoft.com/office/officeart/2005/8/layout/vList5"/>
    <dgm:cxn modelId="{253C36AA-631F-44C5-A18D-6859352EC393}" type="presOf" srcId="{F2D6110D-E8C2-4F2D-8A18-92899F1E426A}" destId="{65DE670F-0EAB-43D5-BABE-F2C4ED7B0C91}" srcOrd="0" destOrd="1" presId="urn:microsoft.com/office/officeart/2005/8/layout/vList5"/>
    <dgm:cxn modelId="{85DCAEFE-B6AA-48DC-AF6A-E33641862DA2}" srcId="{0F31EF7C-12F9-4001-AE4B-E2E919CA373B}" destId="{38B8748C-7DDA-43EE-A96C-10A07AF77A0C}" srcOrd="1" destOrd="0" parTransId="{2720AF27-0317-44C0-928F-7F07F790C581}" sibTransId="{236AA858-D059-4329-9CA8-4E3EFB0309EC}"/>
    <dgm:cxn modelId="{66BE96C2-ACB9-4F48-897C-EA768EC81774}" type="presOf" srcId="{AD5557A3-8526-433B-AAC5-062ED86BF901}" destId="{50B05338-7236-4C01-986F-41EA253FAA24}" srcOrd="0" destOrd="0" presId="urn:microsoft.com/office/officeart/2005/8/layout/vList5"/>
    <dgm:cxn modelId="{363020F3-E7FD-4919-8BF4-F6BA13BF2973}" srcId="{784A98A4-24BB-46B8-8243-59115A5E8200}" destId="{0F31EF7C-12F9-4001-AE4B-E2E919CA373B}" srcOrd="1" destOrd="0" parTransId="{0239EB1F-CE15-4AD7-ADC2-0D2C6A8AD179}" sibTransId="{2C773744-852A-42AA-8323-6BD9CA7F95AA}"/>
    <dgm:cxn modelId="{81C7E905-3F6D-4108-B29D-93992B672146}" srcId="{784A98A4-24BB-46B8-8243-59115A5E8200}" destId="{34B89668-9925-40DD-8E3C-8C6C0DB0E667}" srcOrd="2" destOrd="0" parTransId="{633295E0-8258-4773-9E44-95364C3F19BE}" sibTransId="{9DC2C662-8E54-41CF-B849-7C892EE8BEE9}"/>
    <dgm:cxn modelId="{60C08992-AB89-48C8-ABA8-EBFA3AE9DEEB}" type="presParOf" srcId="{4ADFA874-F397-4BBA-88BC-AFCFFD4FAF17}" destId="{FE49B367-B5A7-4BDA-A2CB-D280E06D4025}" srcOrd="0" destOrd="0" presId="urn:microsoft.com/office/officeart/2005/8/layout/vList5"/>
    <dgm:cxn modelId="{0A20D32E-17B6-4CBF-BFB5-BA31CF6EA9D2}" type="presParOf" srcId="{FE49B367-B5A7-4BDA-A2CB-D280E06D4025}" destId="{36049A17-3D1D-40BC-9D24-165B34378E1E}" srcOrd="0" destOrd="0" presId="urn:microsoft.com/office/officeart/2005/8/layout/vList5"/>
    <dgm:cxn modelId="{0A3733E8-0D01-4F5C-AD30-1E7CBA71DE0D}" type="presParOf" srcId="{FE49B367-B5A7-4BDA-A2CB-D280E06D4025}" destId="{65DE670F-0EAB-43D5-BABE-F2C4ED7B0C91}" srcOrd="1" destOrd="0" presId="urn:microsoft.com/office/officeart/2005/8/layout/vList5"/>
    <dgm:cxn modelId="{C147962F-A8F1-4D88-8A67-C2C326D54342}" type="presParOf" srcId="{4ADFA874-F397-4BBA-88BC-AFCFFD4FAF17}" destId="{45AD2266-3B96-4DCE-BF11-2FCFE831AE81}" srcOrd="1" destOrd="0" presId="urn:microsoft.com/office/officeart/2005/8/layout/vList5"/>
    <dgm:cxn modelId="{9D023D38-1005-4E15-93BD-9DB3AC8258C0}" type="presParOf" srcId="{4ADFA874-F397-4BBA-88BC-AFCFFD4FAF17}" destId="{BA04B5CF-7C05-4C6F-9B56-FC8F06E6CC79}" srcOrd="2" destOrd="0" presId="urn:microsoft.com/office/officeart/2005/8/layout/vList5"/>
    <dgm:cxn modelId="{FCBB763D-FC40-4FFD-97FB-C43406B755D7}" type="presParOf" srcId="{BA04B5CF-7C05-4C6F-9B56-FC8F06E6CC79}" destId="{51B6041E-DA6E-4184-B820-F1C9B6B19D58}" srcOrd="0" destOrd="0" presId="urn:microsoft.com/office/officeart/2005/8/layout/vList5"/>
    <dgm:cxn modelId="{78A24406-8D40-4A8F-BC7F-8BABE3846409}" type="presParOf" srcId="{BA04B5CF-7C05-4C6F-9B56-FC8F06E6CC79}" destId="{4DBCF782-398B-4419-A5E7-46E03A280773}" srcOrd="1" destOrd="0" presId="urn:microsoft.com/office/officeart/2005/8/layout/vList5"/>
    <dgm:cxn modelId="{48B7F8C9-5A4F-4B12-811C-C5003802D86E}" type="presParOf" srcId="{4ADFA874-F397-4BBA-88BC-AFCFFD4FAF17}" destId="{B572B742-5608-431E-AD79-E95979823011}" srcOrd="3" destOrd="0" presId="urn:microsoft.com/office/officeart/2005/8/layout/vList5"/>
    <dgm:cxn modelId="{FCD50E05-64FE-4C54-B192-D96ADBBBFD73}" type="presParOf" srcId="{4ADFA874-F397-4BBA-88BC-AFCFFD4FAF17}" destId="{CE8257EE-A02C-4AA9-B8DE-A6F03AA2DEE6}" srcOrd="4" destOrd="0" presId="urn:microsoft.com/office/officeart/2005/8/layout/vList5"/>
    <dgm:cxn modelId="{0F7C0951-247B-48BF-A503-0A488B2CAE2F}" type="presParOf" srcId="{CE8257EE-A02C-4AA9-B8DE-A6F03AA2DEE6}" destId="{94843E82-6C8B-44F9-9132-C88BD91BE2CC}" srcOrd="0" destOrd="0" presId="urn:microsoft.com/office/officeart/2005/8/layout/vList5"/>
    <dgm:cxn modelId="{469C3B9A-1EC7-4051-BEDB-3F98818245C6}" type="presParOf" srcId="{CE8257EE-A02C-4AA9-B8DE-A6F03AA2DEE6}" destId="{50B05338-7236-4C01-986F-41EA253FAA2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E670F-0EAB-43D5-BABE-F2C4ED7B0C91}">
      <dsp:nvSpPr>
        <dsp:cNvPr id="0" name=""/>
        <dsp:cNvSpPr/>
      </dsp:nvSpPr>
      <dsp:spPr>
        <a:xfrm rot="5400000">
          <a:off x="3548541" y="-1315173"/>
          <a:ext cx="1328312" cy="39648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Patents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Industrial designs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Trade secrets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Innovation and creativity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</dsp:txBody>
      <dsp:txXfrm rot="-5400000">
        <a:off x="2230252" y="67959"/>
        <a:ext cx="3900048" cy="1198626"/>
      </dsp:txXfrm>
    </dsp:sp>
    <dsp:sp modelId="{36049A17-3D1D-40BC-9D24-165B34378E1E}">
      <dsp:nvSpPr>
        <dsp:cNvPr id="0" name=""/>
        <dsp:cNvSpPr/>
      </dsp:nvSpPr>
      <dsp:spPr>
        <a:xfrm>
          <a:off x="0" y="5124"/>
          <a:ext cx="2230251" cy="1324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Inventions and new technologies</a:t>
          </a:r>
        </a:p>
      </dsp:txBody>
      <dsp:txXfrm>
        <a:off x="64647" y="69771"/>
        <a:ext cx="2100957" cy="1195002"/>
      </dsp:txXfrm>
    </dsp:sp>
    <dsp:sp modelId="{4DBCF782-398B-4419-A5E7-46E03A280773}">
      <dsp:nvSpPr>
        <dsp:cNvPr id="0" name=""/>
        <dsp:cNvSpPr/>
      </dsp:nvSpPr>
      <dsp:spPr>
        <a:xfrm rot="5400000">
          <a:off x="3687096" y="75408"/>
          <a:ext cx="1059437" cy="39687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Nation branding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Collective marks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Certification marks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Appellations of origin</a:t>
          </a:r>
        </a:p>
      </dsp:txBody>
      <dsp:txXfrm rot="-5400000">
        <a:off x="2232432" y="1581790"/>
        <a:ext cx="3917050" cy="956003"/>
      </dsp:txXfrm>
    </dsp:sp>
    <dsp:sp modelId="{51B6041E-DA6E-4184-B820-F1C9B6B19D58}">
      <dsp:nvSpPr>
        <dsp:cNvPr id="0" name=""/>
        <dsp:cNvSpPr/>
      </dsp:nvSpPr>
      <dsp:spPr>
        <a:xfrm>
          <a:off x="0" y="1397643"/>
          <a:ext cx="2232431" cy="1324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Distinctive signs</a:t>
          </a:r>
        </a:p>
      </dsp:txBody>
      <dsp:txXfrm>
        <a:off x="64647" y="1462290"/>
        <a:ext cx="2103137" cy="1195002"/>
      </dsp:txXfrm>
    </dsp:sp>
    <dsp:sp modelId="{50B05338-7236-4C01-986F-41EA253FAA24}">
      <dsp:nvSpPr>
        <dsp:cNvPr id="0" name=""/>
        <dsp:cNvSpPr/>
      </dsp:nvSpPr>
      <dsp:spPr>
        <a:xfrm rot="5400000">
          <a:off x="3687096" y="1465920"/>
          <a:ext cx="1059437" cy="39687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Copyright for the creative industries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Related rights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Public domain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Protection of works</a:t>
          </a:r>
        </a:p>
      </dsp:txBody>
      <dsp:txXfrm rot="-5400000">
        <a:off x="2232432" y="2972302"/>
        <a:ext cx="3917050" cy="956003"/>
      </dsp:txXfrm>
    </dsp:sp>
    <dsp:sp modelId="{94843E82-6C8B-44F9-9132-C88BD91BE2CC}">
      <dsp:nvSpPr>
        <dsp:cNvPr id="0" name=""/>
        <dsp:cNvSpPr/>
      </dsp:nvSpPr>
      <dsp:spPr>
        <a:xfrm>
          <a:off x="0" y="2788155"/>
          <a:ext cx="2232431" cy="13242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Copyright</a:t>
          </a:r>
        </a:p>
      </dsp:txBody>
      <dsp:txXfrm>
        <a:off x="64647" y="2852802"/>
        <a:ext cx="2103137" cy="1195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">
    <p:bg>
      <p:bgPr>
        <a:solidFill>
          <a:srgbClr val="FFC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4114800"/>
            <a:ext cx="121920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778" y="4519694"/>
            <a:ext cx="11760200" cy="4699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2047" y="1685492"/>
            <a:ext cx="11380795" cy="6649198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13453" y="2278188"/>
            <a:ext cx="5463209" cy="1836612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cxnSp>
        <p:nvCxnSpPr>
          <p:cNvPr id="7" name="Conector recto 6"/>
          <p:cNvCxnSpPr/>
          <p:nvPr userDrawn="1"/>
        </p:nvCxnSpPr>
        <p:spPr>
          <a:xfrm>
            <a:off x="1613453" y="4114800"/>
            <a:ext cx="1249017" cy="0"/>
          </a:xfrm>
          <a:prstGeom prst="line">
            <a:avLst/>
          </a:prstGeom>
          <a:ln>
            <a:solidFill>
              <a:srgbClr val="FFCA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442" y="5988388"/>
            <a:ext cx="2083949" cy="55572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712" y="5988387"/>
            <a:ext cx="2083949" cy="555720"/>
          </a:xfrm>
          <a:prstGeom prst="rect">
            <a:avLst/>
          </a:prstGeom>
        </p:spPr>
      </p:pic>
      <p:sp>
        <p:nvSpPr>
          <p:cNvPr id="10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1613453" y="4320404"/>
            <a:ext cx="4248085" cy="884641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s-ES_tradnl" dirty="0"/>
              <a:t>Haga clic para modificar el estilo de texto </a:t>
            </a:r>
            <a:r>
              <a:rPr lang="es-ES_tradnl"/>
              <a:t>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51392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04622" y="1082602"/>
            <a:ext cx="5754033" cy="1514277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67E8230C-BDE5-4D30-9550-7D9971C0903D}"/>
              </a:ext>
            </a:extLst>
          </p:cNvPr>
          <p:cNvSpPr/>
          <p:nvPr/>
        </p:nvSpPr>
        <p:spPr>
          <a:xfrm>
            <a:off x="928608" y="2646973"/>
            <a:ext cx="1163368" cy="0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1" hasCustomPrompt="1"/>
          </p:nvPr>
        </p:nvSpPr>
        <p:spPr>
          <a:xfrm>
            <a:off x="804334" y="2766336"/>
            <a:ext cx="5754033" cy="349249"/>
          </a:xfrm>
        </p:spPr>
        <p:txBody>
          <a:bodyPr>
            <a:noAutofit/>
          </a:bodyPr>
          <a:lstStyle>
            <a:lvl1pPr marL="0" indent="0">
              <a:buNone/>
              <a:defRPr sz="1867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s-ES_tradnl" dirty="0"/>
              <a:t>MODIFICAR SUBT</a:t>
            </a:r>
            <a:r>
              <a:rPr lang="es-ES" dirty="0"/>
              <a:t>ÍTULO</a:t>
            </a:r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804334" y="3367618"/>
            <a:ext cx="5754033" cy="2832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756049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040191" y="1082602"/>
            <a:ext cx="5754033" cy="1514277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67E8230C-BDE5-4D30-9550-7D9971C0903D}"/>
              </a:ext>
            </a:extLst>
          </p:cNvPr>
          <p:cNvSpPr/>
          <p:nvPr/>
        </p:nvSpPr>
        <p:spPr>
          <a:xfrm>
            <a:off x="4164177" y="2646973"/>
            <a:ext cx="1163368" cy="0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11" hasCustomPrompt="1"/>
          </p:nvPr>
        </p:nvSpPr>
        <p:spPr>
          <a:xfrm>
            <a:off x="4039903" y="2766336"/>
            <a:ext cx="5754033" cy="349249"/>
          </a:xfrm>
        </p:spPr>
        <p:txBody>
          <a:bodyPr>
            <a:noAutofit/>
          </a:bodyPr>
          <a:lstStyle>
            <a:lvl1pPr marL="0" indent="0">
              <a:buNone/>
              <a:defRPr sz="1867" b="1" i="0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s-ES_tradnl" dirty="0"/>
              <a:t>MODIFICAR SUBT</a:t>
            </a:r>
            <a:r>
              <a:rPr lang="es-ES" dirty="0"/>
              <a:t>ÍTULO</a:t>
            </a:r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4039903" y="3367618"/>
            <a:ext cx="5754033" cy="28321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69170" y="-242809"/>
            <a:ext cx="8675078" cy="73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3012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751419" y="2178329"/>
            <a:ext cx="3210981" cy="237362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5504" indent="-226478">
              <a:tabLst/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</p:txBody>
      </p:sp>
      <p:sp>
        <p:nvSpPr>
          <p:cNvPr id="23" name="Marcador de texto 14"/>
          <p:cNvSpPr>
            <a:spLocks noGrp="1"/>
          </p:cNvSpPr>
          <p:nvPr>
            <p:ph type="body" sz="quarter" idx="11"/>
          </p:nvPr>
        </p:nvSpPr>
        <p:spPr>
          <a:xfrm>
            <a:off x="4392086" y="2178329"/>
            <a:ext cx="3210981" cy="237362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5504" indent="-226478">
              <a:tabLst/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</p:txBody>
      </p:sp>
      <p:sp>
        <p:nvSpPr>
          <p:cNvPr id="24" name="Marcador de texto 14"/>
          <p:cNvSpPr>
            <a:spLocks noGrp="1"/>
          </p:cNvSpPr>
          <p:nvPr>
            <p:ph type="body" sz="quarter" idx="12"/>
          </p:nvPr>
        </p:nvSpPr>
        <p:spPr>
          <a:xfrm>
            <a:off x="8015819" y="2178329"/>
            <a:ext cx="3210981" cy="237362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5504" indent="-226478">
              <a:tabLst/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376150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 userDrawn="1"/>
        </p:nvSpPr>
        <p:spPr>
          <a:xfrm>
            <a:off x="5532313" y="2124615"/>
            <a:ext cx="2392488" cy="3455570"/>
          </a:xfrm>
          <a:prstGeom prst="roundRect">
            <a:avLst/>
          </a:prstGeom>
          <a:solidFill>
            <a:srgbClr val="F3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Rectángulo redondeado 7"/>
          <p:cNvSpPr/>
          <p:nvPr userDrawn="1"/>
        </p:nvSpPr>
        <p:spPr>
          <a:xfrm>
            <a:off x="8510783" y="2124615"/>
            <a:ext cx="2391680" cy="3455570"/>
          </a:xfrm>
          <a:prstGeom prst="roundRect">
            <a:avLst/>
          </a:prstGeom>
          <a:solidFill>
            <a:srgbClr val="F3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991783" y="2650603"/>
            <a:ext cx="3117195" cy="2323332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35504" indent="-226478">
              <a:tabLst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  <p:sp>
        <p:nvSpPr>
          <p:cNvPr id="23" name="Marcador de texto 14"/>
          <p:cNvSpPr>
            <a:spLocks noGrp="1"/>
          </p:cNvSpPr>
          <p:nvPr>
            <p:ph type="body" sz="quarter" idx="11"/>
          </p:nvPr>
        </p:nvSpPr>
        <p:spPr>
          <a:xfrm>
            <a:off x="5802838" y="4054483"/>
            <a:ext cx="1851436" cy="110367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535504" indent="-226478">
              <a:tabLst/>
              <a:defRPr sz="1400">
                <a:solidFill>
                  <a:schemeClr val="bg1"/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  <p:sp>
        <p:nvSpPr>
          <p:cNvPr id="24" name="Marcador de texto 14"/>
          <p:cNvSpPr>
            <a:spLocks noGrp="1"/>
          </p:cNvSpPr>
          <p:nvPr>
            <p:ph type="body" sz="quarter" idx="12"/>
          </p:nvPr>
        </p:nvSpPr>
        <p:spPr>
          <a:xfrm>
            <a:off x="8780905" y="4054483"/>
            <a:ext cx="1851436" cy="110367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535504" indent="-226478">
              <a:tabLst/>
              <a:defRPr sz="1400">
                <a:solidFill>
                  <a:schemeClr val="bg1"/>
                </a:solidFill>
              </a:defRPr>
            </a:lvl2pPr>
            <a:lvl3pPr>
              <a:defRPr sz="1600"/>
            </a:lvl3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1783" y="528284"/>
            <a:ext cx="9279835" cy="132503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s-ES_tradnl"/>
              <a:t>Clic para editar título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81501" y="-2207189"/>
            <a:ext cx="6832920" cy="9065189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 userDrawn="1"/>
        </p:nvSpPr>
        <p:spPr>
          <a:xfrm>
            <a:off x="5737551" y="3621085"/>
            <a:ext cx="1916723" cy="382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s-ES_tradnl" sz="1400" dirty="0">
                <a:solidFill>
                  <a:schemeClr val="bg1"/>
                </a:solidFill>
              </a:rPr>
              <a:t>CLIC PARA EDITAR TÍTULO</a:t>
            </a:r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8780905" y="3601485"/>
            <a:ext cx="1916723" cy="382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s-ES_tradnl" sz="1400" dirty="0">
                <a:solidFill>
                  <a:schemeClr val="bg1"/>
                </a:solidFill>
              </a:rPr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85165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 hasCustomPrompt="1"/>
          </p:nvPr>
        </p:nvSpPr>
        <p:spPr>
          <a:xfrm>
            <a:off x="784750" y="740719"/>
            <a:ext cx="5754033" cy="1514277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s-ES_tradnl" dirty="0"/>
              <a:t>CLIC PARA EDITAR TÍTULO</a:t>
            </a:r>
          </a:p>
        </p:txBody>
      </p:sp>
      <p:sp>
        <p:nvSpPr>
          <p:cNvPr id="18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838201" y="2517851"/>
            <a:ext cx="3770249" cy="3056949"/>
          </a:xfrm>
        </p:spPr>
        <p:txBody>
          <a:bodyPr>
            <a:normAutofit/>
          </a:bodyPr>
          <a:lstStyle>
            <a:lvl1pPr marL="304792" indent="-304792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9841" y="-1453662"/>
            <a:ext cx="5607703" cy="105451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0590" y="352587"/>
            <a:ext cx="1236690" cy="37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46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19"/>
          <p:cNvSpPr>
            <a:spLocks noGrp="1"/>
          </p:cNvSpPr>
          <p:nvPr>
            <p:ph type="body" sz="quarter" idx="12"/>
          </p:nvPr>
        </p:nvSpPr>
        <p:spPr>
          <a:xfrm>
            <a:off x="1527024" y="2314651"/>
            <a:ext cx="4140200" cy="1156683"/>
          </a:xfrm>
        </p:spPr>
        <p:txBody>
          <a:bodyPr>
            <a:normAutofit/>
          </a:bodyPr>
          <a:lstStyle>
            <a:lvl1pPr marL="0" indent="0">
              <a:buClr>
                <a:schemeClr val="tx1">
                  <a:lumMod val="75000"/>
                  <a:lumOff val="25000"/>
                </a:schemeClr>
              </a:buClr>
              <a:buFont typeface="+mj-lt"/>
              <a:buNone/>
              <a:defRPr sz="1467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13"/>
          </p:nvPr>
        </p:nvSpPr>
        <p:spPr>
          <a:xfrm>
            <a:off x="7137400" y="2314651"/>
            <a:ext cx="4140200" cy="1156683"/>
          </a:xfrm>
        </p:spPr>
        <p:txBody>
          <a:bodyPr>
            <a:normAutofit/>
          </a:bodyPr>
          <a:lstStyle>
            <a:lvl1pPr marL="0" indent="0">
              <a:buClr>
                <a:schemeClr val="tx1">
                  <a:lumMod val="75000"/>
                  <a:lumOff val="25000"/>
                </a:schemeClr>
              </a:buClr>
              <a:buFont typeface="+mj-lt"/>
              <a:buNone/>
              <a:defRPr sz="1467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751762" y="2315634"/>
            <a:ext cx="775263" cy="563033"/>
          </a:xfrm>
        </p:spPr>
        <p:txBody>
          <a:bodyPr>
            <a:normAutofit/>
          </a:bodyPr>
          <a:lstStyle>
            <a:lvl1pPr marL="0" indent="0">
              <a:buNone/>
              <a:defRPr sz="2667">
                <a:latin typeface="Calibri" charset="0"/>
                <a:ea typeface="Calibri" charset="0"/>
                <a:cs typeface="Calibri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27" name="Marcador de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6390562" y="2315634"/>
            <a:ext cx="775263" cy="563033"/>
          </a:xfrm>
        </p:spPr>
        <p:txBody>
          <a:bodyPr>
            <a:normAutofit/>
          </a:bodyPr>
          <a:lstStyle>
            <a:lvl1pPr marL="0" indent="0">
              <a:buNone/>
              <a:defRPr sz="2667">
                <a:latin typeface="Calibri" charset="0"/>
                <a:ea typeface="Calibri" charset="0"/>
                <a:cs typeface="Calibri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996042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903283" y="1761773"/>
            <a:ext cx="10160596" cy="15494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860693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68308" y="2539999"/>
            <a:ext cx="2854569" cy="1461559"/>
          </a:xfrm>
        </p:spPr>
        <p:txBody>
          <a:bodyPr/>
          <a:lstStyle/>
          <a:p>
            <a:r>
              <a:rPr lang="es-ES_tradnl" dirty="0"/>
              <a:t>gracias.</a:t>
            </a:r>
          </a:p>
        </p:txBody>
      </p:sp>
    </p:spTree>
    <p:extLst>
      <p:ext uri="{BB962C8B-B14F-4D97-AF65-F5344CB8AC3E}">
        <p14:creationId xmlns:p14="http://schemas.microsoft.com/office/powerpoint/2010/main" val="84093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68308" y="2539999"/>
            <a:ext cx="2854569" cy="1461559"/>
          </a:xfrm>
        </p:spPr>
        <p:txBody>
          <a:bodyPr/>
          <a:lstStyle/>
          <a:p>
            <a:r>
              <a:rPr lang="es-ES_tradnl" dirty="0"/>
              <a:t>gracias.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1" y="2800300"/>
            <a:ext cx="2565400" cy="9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CON F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4114800"/>
            <a:ext cx="12192000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5778" y="4519694"/>
            <a:ext cx="11760200" cy="4699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>
            <a:alphaModFix amt="84000"/>
            <a:lum bright="-8000"/>
          </a:blip>
          <a:stretch>
            <a:fillRect/>
          </a:stretch>
        </p:blipFill>
        <p:spPr>
          <a:xfrm>
            <a:off x="-3031925" y="1685492"/>
            <a:ext cx="11380795" cy="6649198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13453" y="2278188"/>
            <a:ext cx="5463209" cy="1836612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cxnSp>
        <p:nvCxnSpPr>
          <p:cNvPr id="7" name="Conector recto 6"/>
          <p:cNvCxnSpPr/>
          <p:nvPr userDrawn="1"/>
        </p:nvCxnSpPr>
        <p:spPr>
          <a:xfrm>
            <a:off x="1613453" y="4114800"/>
            <a:ext cx="1249017" cy="0"/>
          </a:xfrm>
          <a:prstGeom prst="line">
            <a:avLst/>
          </a:prstGeom>
          <a:ln>
            <a:solidFill>
              <a:srgbClr val="FFCA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442" y="5988388"/>
            <a:ext cx="2083949" cy="5557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712" y="5988387"/>
            <a:ext cx="2083949" cy="555720"/>
          </a:xfrm>
          <a:prstGeom prst="rect">
            <a:avLst/>
          </a:prstGeom>
        </p:spPr>
      </p:pic>
      <p:sp>
        <p:nvSpPr>
          <p:cNvPr id="11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1613453" y="4320404"/>
            <a:ext cx="4248085" cy="884641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s-ES_tradnl" dirty="0"/>
              <a:t>Haga clic para modificar el estilo de texto </a:t>
            </a:r>
            <a:r>
              <a:rPr lang="es-ES_tradnl"/>
              <a:t>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09945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solidFill>
            <a:srgbClr val="BF004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808" y="6517236"/>
            <a:ext cx="2897718" cy="3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9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solidFill>
            <a:srgbClr val="F3A2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808" y="6517236"/>
            <a:ext cx="2897718" cy="3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8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solidFill>
            <a:srgbClr val="D8641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3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808" y="6517236"/>
            <a:ext cx="2897718" cy="3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6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solidFill>
          <a:srgbClr val="BF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7442" y="-1638300"/>
            <a:ext cx="2476500" cy="3276600"/>
          </a:xfrm>
          <a:prstGeom prst="rect">
            <a:avLst/>
          </a:prstGeom>
        </p:spPr>
      </p:pic>
      <p:sp>
        <p:nvSpPr>
          <p:cNvPr id="8" name="Rectángulo redondeado 7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731" y="177800"/>
            <a:ext cx="1092200" cy="6502400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9353550" y="337162"/>
            <a:ext cx="1356946" cy="1065089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_tradnl"/>
              <a:t>01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6612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solidFill>
          <a:srgbClr val="F3A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80731" y="177800"/>
            <a:ext cx="1092200" cy="6502400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7442" y="-1638300"/>
            <a:ext cx="2476500" cy="32766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9353550" y="337162"/>
            <a:ext cx="1356946" cy="1065089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30513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solidFill>
          <a:srgbClr val="D86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7442" y="-1638300"/>
            <a:ext cx="2476500" cy="3276600"/>
          </a:xfrm>
          <a:prstGeom prst="rect">
            <a:avLst/>
          </a:prstGeom>
        </p:spPr>
      </p:pic>
      <p:sp>
        <p:nvSpPr>
          <p:cNvPr id="8" name="Rectángulo redondeado 7"/>
          <p:cNvSpPr/>
          <p:nvPr userDrawn="1"/>
        </p:nvSpPr>
        <p:spPr>
          <a:xfrm>
            <a:off x="3094892" y="2250829"/>
            <a:ext cx="6015550" cy="21286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3511867" y="2529884"/>
            <a:ext cx="5181600" cy="1570567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731" y="177800"/>
            <a:ext cx="1092200" cy="6502400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9353550" y="337162"/>
            <a:ext cx="1356946" cy="1065089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_tradnl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29916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734485" y="2195119"/>
            <a:ext cx="10160596" cy="15494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135707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90298CD5-6C1E-4009-B41F-6DF62E31D3BE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Marcador de título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2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dirty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26" r:id="rId2"/>
    <p:sldLayoutId id="2147483731" r:id="rId3"/>
    <p:sldLayoutId id="2147483727" r:id="rId4"/>
    <p:sldLayoutId id="2147483728" r:id="rId5"/>
    <p:sldLayoutId id="2147483734" r:id="rId6"/>
    <p:sldLayoutId id="2147483732" r:id="rId7"/>
    <p:sldLayoutId id="2147483735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9279835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90298CD5-6C1E-4009-B41F-6DF62E31D3BE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ángulo redondeado 6"/>
          <p:cNvSpPr/>
          <p:nvPr userDrawn="1"/>
        </p:nvSpPr>
        <p:spPr>
          <a:xfrm>
            <a:off x="513348" y="669037"/>
            <a:ext cx="146304" cy="71932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668" y="366185"/>
            <a:ext cx="1363113" cy="363497"/>
          </a:xfrm>
          <a:prstGeom prst="rect">
            <a:avLst/>
          </a:prstGeom>
        </p:spPr>
      </p:pic>
      <p:sp>
        <p:nvSpPr>
          <p:cNvPr id="8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dirty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9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9" r:id="rId3"/>
    <p:sldLayoutId id="2147483720" r:id="rId4"/>
    <p:sldLayoutId id="2147483733" r:id="rId5"/>
    <p:sldLayoutId id="2147483721" r:id="rId6"/>
    <p:sldLayoutId id="2147483722" r:id="rId7"/>
    <p:sldLayoutId id="2147483723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4C855-5332-EF46-BA53-9B61EAB5EABF}" type="datetimeFigureOut">
              <a:rPr lang="es-ES_tradnl" smtClean="0"/>
              <a:t>16/06/2022</a:t>
            </a:fld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B430D-0896-104E-9FD5-7C6F7369A233}" type="slidenum">
              <a:rPr lang="es-ES_tradnl" smtClean="0"/>
              <a:t>‹#›</a:t>
            </a:fld>
            <a:endParaRPr lang="es-ES_tradnl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810989" y="-446335"/>
            <a:ext cx="21429097" cy="7701900"/>
          </a:xfrm>
          <a:prstGeom prst="rect">
            <a:avLst/>
          </a:prstGeom>
        </p:spPr>
      </p:pic>
      <p:sp>
        <p:nvSpPr>
          <p:cNvPr id="10" name="Marcador de título 9"/>
          <p:cNvSpPr>
            <a:spLocks noGrp="1"/>
          </p:cNvSpPr>
          <p:nvPr>
            <p:ph type="title"/>
          </p:nvPr>
        </p:nvSpPr>
        <p:spPr>
          <a:xfrm>
            <a:off x="3887940" y="2539999"/>
            <a:ext cx="6695661" cy="1461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gracias.</a:t>
            </a:r>
          </a:p>
        </p:txBody>
      </p:sp>
      <p:sp>
        <p:nvSpPr>
          <p:cNvPr id="2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dirty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r" defTabSz="121917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8427" y="1799303"/>
            <a:ext cx="6398236" cy="2315497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NATIONAL INSTITUTE FOR THE DEFENSE OF COMPETITION AND PROTECTION OF INTELLECTUAL PROPERTY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"Reactivating Peru: IP education as a tool for economic recovery </a:t>
            </a:r>
            <a:r>
              <a:rPr lang="en-US" sz="2400" dirty="0" smtClean="0"/>
              <a:t>post-COVID-19</a:t>
            </a:r>
            <a:r>
              <a:rPr lang="en-US" sz="2400" dirty="0"/>
              <a:t>"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613453" y="4320404"/>
            <a:ext cx="4248085" cy="979384"/>
          </a:xfrm>
        </p:spPr>
        <p:txBody>
          <a:bodyPr/>
          <a:lstStyle/>
          <a:p>
            <a:pPr algn="ctr"/>
            <a:r>
              <a:rPr lang="en-US" sz="1900" b="1" dirty="0"/>
              <a:t>Rosa Cabello Lecca</a:t>
            </a:r>
          </a:p>
          <a:p>
            <a:pPr algn="ctr"/>
            <a:r>
              <a:rPr lang="en-US" sz="1900" b="1" dirty="0"/>
              <a:t>Head of the Office for Technical Cooperation and Institutional Relations </a:t>
            </a:r>
          </a:p>
        </p:txBody>
      </p:sp>
    </p:spTree>
    <p:extLst>
      <p:ext uri="{BB962C8B-B14F-4D97-AF65-F5344CB8AC3E}">
        <p14:creationId xmlns:p14="http://schemas.microsoft.com/office/powerpoint/2010/main" val="183745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III. PEOPLE WHO RECEIVED INTELLECTUAL PROPERTY TRAINING </a:t>
            </a:r>
            <a:r>
              <a:rPr lang="en-US" dirty="0" smtClean="0"/>
              <a:t>THROUGH THE </a:t>
            </a:r>
            <a:r>
              <a:rPr lang="en-US" dirty="0"/>
              <a:t>AGREEMENT</a:t>
            </a:r>
          </a:p>
          <a:p>
            <a:r>
              <a:rPr lang="en-US" dirty="0"/>
              <a:t>2020 - 2021</a:t>
            </a:r>
          </a:p>
        </p:txBody>
      </p:sp>
    </p:spTree>
    <p:extLst>
      <p:ext uri="{BB962C8B-B14F-4D97-AF65-F5344CB8AC3E}">
        <p14:creationId xmlns:p14="http://schemas.microsoft.com/office/powerpoint/2010/main" val="11667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762000"/>
            <a:ext cx="9279835" cy="997528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/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/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III.1. Intellectual Property Topics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/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200" b="0" dirty="0"/>
              <a:t>In 2020 and 2021, the topics of the academic intellectual property activities were the following:</a:t>
            </a:r>
            <a:r>
              <a:rPr lang="en-US" sz="2400" b="0" dirty="0"/>
              <a:t/>
            </a:r>
            <a:br>
              <a:rPr lang="en-US" sz="2400" b="0" dirty="0"/>
            </a:br>
            <a:endParaRPr lang="en-US" sz="2400" b="0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502051249"/>
              </p:ext>
            </p:extLst>
          </p:nvPr>
        </p:nvGraphicFramePr>
        <p:xfrm>
          <a:off x="2032000" y="2022764"/>
          <a:ext cx="5770203" cy="411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069636127"/>
              </p:ext>
            </p:extLst>
          </p:nvPr>
        </p:nvGraphicFramePr>
        <p:xfrm>
          <a:off x="1840832" y="2370221"/>
          <a:ext cx="6201199" cy="4115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AED82474-1AF2-AFB7-C647-9F6193850B78}"/>
              </a:ext>
            </a:extLst>
          </p:cNvPr>
          <p:cNvSpPr/>
          <p:nvPr/>
        </p:nvSpPr>
        <p:spPr>
          <a:xfrm>
            <a:off x="8489577" y="2268071"/>
            <a:ext cx="3101788" cy="360381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Trained sectors: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Gastronomy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Textiles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Tourism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Agriculture 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Entrepreneurs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Women creators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tx1"/>
                </a:solidFill>
              </a:rPr>
              <a:t>Micro and small enterprises</a:t>
            </a: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Universities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Research institutions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General public</a:t>
            </a:r>
          </a:p>
          <a:p>
            <a:pPr marL="342900" indent="-342900" algn="ctr">
              <a:buAutoNum type="arabicPeriod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56610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a sala&#10;&#10;Descripción generada automáticamente con confianza baja">
            <a:extLst>
              <a:ext uri="{FF2B5EF4-FFF2-40B4-BE49-F238E27FC236}">
                <a16:creationId xmlns:a16="http://schemas.microsoft.com/office/drawing/2014/main" id="{347B7348-A6AC-929E-971F-2F3D6285E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8"/>
          <a:stretch/>
        </p:blipFill>
        <p:spPr>
          <a:xfrm>
            <a:off x="-9037" y="0"/>
            <a:ext cx="5381625" cy="686871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1894F8-F4EB-DD14-2A85-401C803F0A5D}"/>
              </a:ext>
            </a:extLst>
          </p:cNvPr>
          <p:cNvSpPr/>
          <p:nvPr/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2C842BA-5AEB-24B5-EFF8-6D5FC0BE7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435" y="93103"/>
            <a:ext cx="9279835" cy="132503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III.2. Intellectual Property Training (School and WIPO)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EF6B19-0D4B-41C8-11EC-BD29C9C69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1511239"/>
            <a:ext cx="5934334" cy="39150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276C29-A559-24D7-5EE3-BE0D626A2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149" y="1418136"/>
            <a:ext cx="4840644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0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a sala&#10;&#10;Descripción generada automáticamente con confianza baja">
            <a:extLst>
              <a:ext uri="{FF2B5EF4-FFF2-40B4-BE49-F238E27FC236}">
                <a16:creationId xmlns:a16="http://schemas.microsoft.com/office/drawing/2014/main" id="{347B7348-A6AC-929E-971F-2F3D6285E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8"/>
          <a:stretch/>
        </p:blipFill>
        <p:spPr>
          <a:xfrm>
            <a:off x="-9037" y="0"/>
            <a:ext cx="5381625" cy="686871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A1894F8-F4EB-DD14-2A85-401C803F0A5D}"/>
              </a:ext>
            </a:extLst>
          </p:cNvPr>
          <p:cNvSpPr/>
          <p:nvPr/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2C842BA-5AEB-24B5-EFF8-6D5FC0BE7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435" y="93103"/>
            <a:ext cx="6792765" cy="1325033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III.3. People who received intellectual property training in the framework of the 2020 - 2021 Agreement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C9FBCE3-B107-71C1-46B7-C42D309C6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942" y="1609186"/>
            <a:ext cx="6268064" cy="442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en un salón de clases&#10;&#10;Descripción generada automáticamente con confianza baja">
            <a:extLst>
              <a:ext uri="{FF2B5EF4-FFF2-40B4-BE49-F238E27FC236}">
                <a16:creationId xmlns:a16="http://schemas.microsoft.com/office/drawing/2014/main" id="{A8F5C2AC-80E7-470B-D1A3-5B5EDDAF4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8777091-53CF-E64E-95BB-1B517DC70B74}"/>
              </a:ext>
            </a:extLst>
          </p:cNvPr>
          <p:cNvSpPr/>
          <p:nvPr/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8CB37AF-B39D-ED80-F7C8-846E1E43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079" y="207200"/>
            <a:ext cx="9279835" cy="1325033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III.4. Training for young people (School and WIPO)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B08A63-CF4F-ECBE-89F5-226EEE3A7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2" y="1532233"/>
            <a:ext cx="5145470" cy="380978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F8A65B6-F355-7DDC-2AE4-D7E33D7F8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652" y="1532233"/>
            <a:ext cx="5494422" cy="462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a sala&#10;&#10;Descripción generada automáticamente con confianza baja">
            <a:extLst>
              <a:ext uri="{FF2B5EF4-FFF2-40B4-BE49-F238E27FC236}">
                <a16:creationId xmlns:a16="http://schemas.microsoft.com/office/drawing/2014/main" id="{AE9BB446-130E-D829-F7A0-7AC35D1F0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8"/>
          <a:stretch/>
        </p:blipFill>
        <p:spPr>
          <a:xfrm>
            <a:off x="4119" y="0"/>
            <a:ext cx="5381625" cy="686871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E4E48EA-2A06-8273-74A4-9C90BDE27367}"/>
              </a:ext>
            </a:extLst>
          </p:cNvPr>
          <p:cNvSpPr/>
          <p:nvPr/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8CB37AF-B39D-ED80-F7C8-846E1E43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946" y="241744"/>
            <a:ext cx="9279835" cy="1325033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III.5. Training based on gender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8B89AF5-B671-C3E7-1030-72F1EEA3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2" y="1566777"/>
            <a:ext cx="5381624" cy="40966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54AD103-2A9C-A87F-5F79-7068AF9A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449" y="2020530"/>
            <a:ext cx="6018079" cy="37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1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AA7F6FF-0FF6-F538-B725-130E06C010BE}"/>
              </a:ext>
            </a:extLst>
          </p:cNvPr>
          <p:cNvSpPr/>
          <p:nvPr/>
        </p:nvSpPr>
        <p:spPr>
          <a:xfrm>
            <a:off x="4822208" y="0"/>
            <a:ext cx="7369792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6" name="Imagen 5" descr="Un grupo de personas en un salón de clases&#10;&#10;Descripción generada automáticamente con confianza baja">
            <a:extLst>
              <a:ext uri="{FF2B5EF4-FFF2-40B4-BE49-F238E27FC236}">
                <a16:creationId xmlns:a16="http://schemas.microsoft.com/office/drawing/2014/main" id="{89FABF2E-DC9F-B87B-2CDF-A7507B0A8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85" y="1"/>
            <a:ext cx="12191998" cy="6857999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18CB37AF-B39D-ED80-F7C8-846E1E43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739" y="307461"/>
            <a:ext cx="9279835" cy="1325033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III.6. </a:t>
            </a:r>
            <a:r>
              <a:rPr lang="en-US" sz="2400" dirty="0" smtClean="0">
                <a:solidFill>
                  <a:schemeClr val="bg1"/>
                </a:solidFill>
              </a:rPr>
              <a:t>Trained micro </a:t>
            </a:r>
            <a:r>
              <a:rPr lang="en-US" sz="2400" dirty="0">
                <a:solidFill>
                  <a:schemeClr val="bg1"/>
                </a:solidFill>
              </a:rPr>
              <a:t>and small </a:t>
            </a:r>
            <a:r>
              <a:rPr lang="en-US" sz="2400" dirty="0" smtClean="0">
                <a:solidFill>
                  <a:schemeClr val="bg1"/>
                </a:solidFill>
              </a:rPr>
              <a:t>enterprises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485BF22-8D3B-3483-E9AE-13D2FC02C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74" y="1397403"/>
            <a:ext cx="5114987" cy="36003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7E10D7-E5C0-E90F-3B7A-4C09527EA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274" y="1632494"/>
            <a:ext cx="5399260" cy="38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4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0CA0825-CB93-86C3-4DCD-8E1502A14E22}"/>
              </a:ext>
            </a:extLst>
          </p:cNvPr>
          <p:cNvSpPr/>
          <p:nvPr/>
        </p:nvSpPr>
        <p:spPr>
          <a:xfrm>
            <a:off x="-64477" y="0"/>
            <a:ext cx="5512967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TISCs are technology and innovation support 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enters.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P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WIPO and Indecopi signed an Agreement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regarding the provision of services to promote the establishment and development of a national TISC network.</a:t>
            </a:r>
          </a:p>
          <a:p>
            <a:pPr algn="ctr"/>
            <a:endParaRPr lang="es-PE" dirty="0"/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Thirty-seven agreements have been signed at national level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universities.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4E85E24-1DD5-9F7F-63E0-76680718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477"/>
            <a:ext cx="5257800" cy="131260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IV.   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FA98FD2-AFBB-5613-3425-918B08EB0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1" y="44244"/>
            <a:ext cx="4038600" cy="60365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6D46F5C-8B44-C252-71A8-B90540C6C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711" y="3748091"/>
            <a:ext cx="2790553" cy="28611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5901346-298E-4C6B-1872-A20814766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596" y="396248"/>
            <a:ext cx="207282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dificio, noche, cuarto, firmar&#10;&#10;Descripción generada automáticamente">
            <a:extLst>
              <a:ext uri="{FF2B5EF4-FFF2-40B4-BE49-F238E27FC236}">
                <a16:creationId xmlns:a16="http://schemas.microsoft.com/office/drawing/2014/main" id="{EEE6CBFF-8C0A-246B-ABD4-5F05711EB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47205"/>
          <a:stretch/>
        </p:blipFill>
        <p:spPr>
          <a:xfrm>
            <a:off x="3048" y="0"/>
            <a:ext cx="12188952" cy="3429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1B01F48-D8A5-AD6A-920B-31A8A3804397}"/>
              </a:ext>
            </a:extLst>
          </p:cNvPr>
          <p:cNvSpPr txBox="1"/>
          <p:nvPr/>
        </p:nvSpPr>
        <p:spPr>
          <a:xfrm>
            <a:off x="664190" y="2230131"/>
            <a:ext cx="3678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etm Rounded Bold" panose="02000000000000000000" pitchFamily="2" charset="0"/>
              </a:rPr>
              <a:t>V. Reactivating Peru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07AB7054-4B68-8408-CC26-20376B2F4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8487" y="274565"/>
            <a:ext cx="949203" cy="384549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AF02822-AA62-E67A-0633-78406E27DB1A}"/>
              </a:ext>
            </a:extLst>
          </p:cNvPr>
          <p:cNvSpPr/>
          <p:nvPr/>
        </p:nvSpPr>
        <p:spPr>
          <a:xfrm rot="5400000">
            <a:off x="269287" y="2824543"/>
            <a:ext cx="548171" cy="67233"/>
          </a:xfrm>
          <a:prstGeom prst="roundRect">
            <a:avLst/>
          </a:prstGeom>
          <a:solidFill>
            <a:srgbClr val="DF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4B04A558-993C-5829-8E75-FDA08D6C2CF4}"/>
              </a:ext>
            </a:extLst>
          </p:cNvPr>
          <p:cNvSpPr txBox="1">
            <a:spLocks/>
          </p:cNvSpPr>
          <p:nvPr/>
        </p:nvSpPr>
        <p:spPr>
          <a:xfrm>
            <a:off x="407751" y="3612041"/>
            <a:ext cx="11150528" cy="297139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/>
              <a:buChar char="•"/>
              <a:defRPr sz="3733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The national government’s “Reactivating Peru” </a:t>
            </a:r>
            <a:r>
              <a:rPr lang="en-US" sz="6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 aims </a:t>
            </a:r>
            <a:r>
              <a:rPr 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to respond to the liquidity needs of businesses following the impact of the COVID-19 </a:t>
            </a:r>
            <a:r>
              <a:rPr lang="en-US" sz="6400" dirty="0" smtClean="0">
                <a:latin typeface="Calibri" panose="020F0502020204030204" pitchFamily="34" charset="0"/>
                <a:cs typeface="Calibri" panose="020F0502020204030204" pitchFamily="34" charset="0"/>
              </a:rPr>
              <a:t>pandemic. </a:t>
            </a:r>
            <a:r>
              <a:rPr lang="en-US" sz="6400" smtClean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provides guarantees to micro, small, medium and large enterprises so that they can access working capital loans and meet their short-term obligations </a:t>
            </a:r>
            <a:r>
              <a:rPr lang="en-US" sz="6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their employees </a:t>
            </a:r>
            <a:r>
              <a:rPr lang="en-US" sz="6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suppliers of </a:t>
            </a:r>
            <a:r>
              <a:rPr 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goods and </a:t>
            </a:r>
            <a:r>
              <a:rPr lang="en-US" sz="6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services.</a:t>
            </a:r>
            <a:endParaRPr lang="en-US" sz="6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In 2021, Indecopi worked to promote, spread and raise awareness of the benefits of the intellectual property system.</a:t>
            </a:r>
          </a:p>
          <a:p>
            <a:pPr algn="l">
              <a:lnSpc>
                <a:spcPct val="120000"/>
              </a:lnSpc>
            </a:pPr>
            <a:r>
              <a:rPr 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The Distinctive Signs Office received 42,605 applications to register trademarks.</a:t>
            </a:r>
          </a:p>
          <a:p>
            <a:pPr algn="l">
              <a:lnSpc>
                <a:spcPct val="120000"/>
              </a:lnSpc>
            </a:pPr>
            <a:r>
              <a:rPr 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The Inventions and New Technologies Directorate received 2,299 </a:t>
            </a:r>
            <a:r>
              <a:rPr lang="en-US" sz="6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dossiers.</a:t>
            </a:r>
            <a:endParaRPr lang="en-US" sz="6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The Copyright Directorate received 2,889 </a:t>
            </a:r>
            <a:r>
              <a:rPr lang="en-US" sz="6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dossiers.</a:t>
            </a:r>
            <a:endParaRPr lang="en-US" sz="6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MX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P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E53C091-DDB4-1A36-1C9A-2CB0071C6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792" y="183040"/>
            <a:ext cx="1222011" cy="38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42277BA5-A357-BF20-08E9-8CCB1C12B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8" b="7513"/>
          <a:stretch/>
        </p:blipFill>
        <p:spPr>
          <a:xfrm>
            <a:off x="3048" y="1"/>
            <a:ext cx="12188952" cy="3429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1B01F48-D8A5-AD6A-920B-31A8A3804397}"/>
              </a:ext>
            </a:extLst>
          </p:cNvPr>
          <p:cNvSpPr txBox="1"/>
          <p:nvPr/>
        </p:nvSpPr>
        <p:spPr>
          <a:xfrm>
            <a:off x="664190" y="2504217"/>
            <a:ext cx="5703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VI. Global Innovation Index 2021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AF02822-AA62-E67A-0633-78406E27DB1A}"/>
              </a:ext>
            </a:extLst>
          </p:cNvPr>
          <p:cNvSpPr/>
          <p:nvPr/>
        </p:nvSpPr>
        <p:spPr>
          <a:xfrm rot="5400000">
            <a:off x="269287" y="2824543"/>
            <a:ext cx="548171" cy="67233"/>
          </a:xfrm>
          <a:prstGeom prst="roundRect">
            <a:avLst/>
          </a:prstGeom>
          <a:solidFill>
            <a:srgbClr val="DF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4B04A558-993C-5829-8E75-FDA08D6C2CF4}"/>
              </a:ext>
            </a:extLst>
          </p:cNvPr>
          <p:cNvSpPr txBox="1">
            <a:spLocks/>
          </p:cNvSpPr>
          <p:nvPr/>
        </p:nvSpPr>
        <p:spPr>
          <a:xfrm>
            <a:off x="407751" y="3901466"/>
            <a:ext cx="11150528" cy="246644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/>
              <a:buChar char="•"/>
              <a:defRPr sz="3733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Peru ranks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seventieth and has moved up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six ranks since the Global Innovation Index 2020. In the region, it ranks seventh after Chile, Mexico, Costa Rica, Brazil, Uruguay and Colombia.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It has a better ranking for business and market sophistication (ranked thirty-seventh and thirty-eighth respectively). 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Greater efforts need to be made with regard to knowledge and technology outputs (ranked eighty-seventh and seventy-seventh respectively).</a:t>
            </a:r>
          </a:p>
          <a:p>
            <a:pPr marL="285750" indent="-285750" algn="just">
              <a:buFontTx/>
              <a:buChar char="-"/>
            </a:pPr>
            <a:endParaRPr lang="es-P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903011B-3BBD-D3DB-BE5D-8BA85E153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8487" y="274565"/>
            <a:ext cx="949203" cy="38454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52EB16B-A223-AB27-766E-DC940999B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792" y="183040"/>
            <a:ext cx="1222011" cy="38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9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National IP training for </a:t>
            </a:r>
            <a:r>
              <a:rPr lang="en-US" sz="2400" dirty="0" smtClean="0"/>
              <a:t>the SMEs</a:t>
            </a:r>
            <a:r>
              <a:rPr lang="en-US" sz="2400" dirty="0"/>
              <a:t>, entrepreneurs and economic sectors most impacted by COVID-19</a:t>
            </a:r>
          </a:p>
        </p:txBody>
      </p:sp>
    </p:spTree>
    <p:extLst>
      <p:ext uri="{BB962C8B-B14F-4D97-AF65-F5344CB8AC3E}">
        <p14:creationId xmlns:p14="http://schemas.microsoft.com/office/powerpoint/2010/main" val="6359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0CA0825-CB93-86C3-4DCD-8E1502A14E22}"/>
              </a:ext>
            </a:extLst>
          </p:cNvPr>
          <p:cNvSpPr/>
          <p:nvPr/>
        </p:nvSpPr>
        <p:spPr>
          <a:xfrm>
            <a:off x="-64476" y="0"/>
            <a:ext cx="4504128" cy="6858000"/>
          </a:xfrm>
          <a:prstGeom prst="rect">
            <a:avLst/>
          </a:prstGeom>
          <a:solidFill>
            <a:srgbClr val="C30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VII. Action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plan 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Indecopi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National School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2990677A-29DA-A415-3D64-77469D7AD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64476" y="3031542"/>
            <a:ext cx="1383102" cy="354511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1FA0027-3C32-08C5-DB07-DE156160A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652" y="1263316"/>
            <a:ext cx="7567863" cy="4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VIII. Testimonial </a:t>
            </a:r>
          </a:p>
          <a:p>
            <a:r>
              <a:rPr lang="en-US" dirty="0"/>
              <a:t>Training </a:t>
            </a:r>
            <a:r>
              <a:rPr lang="en-US" dirty="0" smtClean="0"/>
              <a:t>beneficiary </a:t>
            </a:r>
            <a:endParaRPr lang="en-US" dirty="0"/>
          </a:p>
          <a:p>
            <a:r>
              <a:rPr lang="en-US" dirty="0"/>
              <a:t>EVELIN CONTRERAS </a:t>
            </a:r>
            <a:r>
              <a:rPr kumimoji="0" lang="en-US" sz="2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LUJÁN</a:t>
            </a:r>
          </a:p>
          <a:p>
            <a:r>
              <a:rPr lang="en-US" dirty="0"/>
              <a:t>TISC network specialist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5131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611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9D66D-776D-8484-8031-4230AB11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45" y="902332"/>
            <a:ext cx="5754033" cy="98814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Index 	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F71A02-5BFA-9124-4D80-AAAA099D0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18983" y="1890474"/>
            <a:ext cx="6352720" cy="3571123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n-US" sz="8000" b="1" dirty="0">
                <a:solidFill>
                  <a:schemeClr val="tx1"/>
                </a:solidFill>
              </a:rPr>
              <a:t>Introduction to Indecopi's </a:t>
            </a:r>
            <a:r>
              <a:rPr lang="en-US" sz="8000" b="1" dirty="0" smtClean="0">
                <a:solidFill>
                  <a:schemeClr val="tx1"/>
                </a:solidFill>
              </a:rPr>
              <a:t>responsibilities. </a:t>
            </a:r>
            <a:r>
              <a:rPr lang="en-US" sz="8000" b="1" dirty="0">
                <a:solidFill>
                  <a:schemeClr val="tx1"/>
                </a:solidFill>
              </a:rPr>
              <a:t>Intellectual </a:t>
            </a:r>
            <a:r>
              <a:rPr lang="en-US" sz="8000" b="1" dirty="0" smtClean="0">
                <a:solidFill>
                  <a:schemeClr val="tx1"/>
                </a:solidFill>
              </a:rPr>
              <a:t>Property. Directorates.</a:t>
            </a:r>
            <a:endParaRPr lang="en-US" sz="8000" b="1" dirty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sz="8000" b="1" dirty="0">
                <a:solidFill>
                  <a:schemeClr val="tx1"/>
                </a:solidFill>
              </a:rPr>
              <a:t> I. National School of Indecopi</a:t>
            </a:r>
          </a:p>
          <a:p>
            <a:pPr algn="just">
              <a:lnSpc>
                <a:spcPct val="120000"/>
              </a:lnSpc>
            </a:pPr>
            <a:r>
              <a:rPr lang="en-US" sz="8000" b="1" dirty="0">
                <a:solidFill>
                  <a:schemeClr val="tx1"/>
                </a:solidFill>
              </a:rPr>
              <a:t>II. </a:t>
            </a:r>
            <a:r>
              <a:rPr lang="en-US" sz="8000" b="1" dirty="0" smtClean="0">
                <a:solidFill>
                  <a:schemeClr val="tx1"/>
                </a:solidFill>
              </a:rPr>
              <a:t>Cooperation </a:t>
            </a:r>
            <a:r>
              <a:rPr lang="en-US" sz="8000" b="1" dirty="0">
                <a:solidFill>
                  <a:schemeClr val="tx1"/>
                </a:solidFill>
              </a:rPr>
              <a:t>agreement between WIPO (Academy) and INDECOPI (October 2019)</a:t>
            </a:r>
          </a:p>
          <a:p>
            <a:pPr algn="just">
              <a:lnSpc>
                <a:spcPct val="120000"/>
              </a:lnSpc>
            </a:pPr>
            <a:r>
              <a:rPr lang="en-US" sz="8000" b="1" dirty="0">
                <a:solidFill>
                  <a:schemeClr val="tx1"/>
                </a:solidFill>
              </a:rPr>
              <a:t>III. </a:t>
            </a:r>
            <a:r>
              <a:rPr lang="en-US" sz="8000" b="1" dirty="0" smtClean="0">
                <a:solidFill>
                  <a:schemeClr val="tx1"/>
                </a:solidFill>
              </a:rPr>
              <a:t>People who received intellectual property training through the agreement </a:t>
            </a:r>
          </a:p>
          <a:p>
            <a:pPr algn="just">
              <a:lnSpc>
                <a:spcPct val="120000"/>
              </a:lnSpc>
            </a:pPr>
            <a:r>
              <a:rPr lang="en-US" sz="8000" b="1" dirty="0" smtClean="0">
                <a:solidFill>
                  <a:schemeClr val="tx1"/>
                </a:solidFill>
              </a:rPr>
              <a:t>IV</a:t>
            </a:r>
            <a:r>
              <a:rPr lang="en-US" sz="8000" b="1" dirty="0">
                <a:solidFill>
                  <a:schemeClr val="tx1"/>
                </a:solidFill>
              </a:rPr>
              <a:t>. National TISC network in Peru</a:t>
            </a:r>
          </a:p>
          <a:p>
            <a:pPr algn="just">
              <a:lnSpc>
                <a:spcPct val="120000"/>
              </a:lnSpc>
            </a:pPr>
            <a:r>
              <a:rPr lang="en-US" sz="8000" b="1" dirty="0">
                <a:solidFill>
                  <a:schemeClr val="tx1"/>
                </a:solidFill>
              </a:rPr>
              <a:t>V. Reactivating Peru</a:t>
            </a:r>
          </a:p>
          <a:p>
            <a:pPr algn="just">
              <a:lnSpc>
                <a:spcPct val="120000"/>
              </a:lnSpc>
            </a:pPr>
            <a:r>
              <a:rPr lang="en-US" sz="8000" b="1" dirty="0">
                <a:solidFill>
                  <a:schemeClr val="tx1"/>
                </a:solidFill>
              </a:rPr>
              <a:t>VI. Global Innovation Index 2021</a:t>
            </a:r>
          </a:p>
          <a:p>
            <a:pPr algn="just">
              <a:lnSpc>
                <a:spcPct val="120000"/>
              </a:lnSpc>
            </a:pPr>
            <a:r>
              <a:rPr lang="en-US" sz="8000" b="1" dirty="0">
                <a:solidFill>
                  <a:schemeClr val="tx1"/>
                </a:solidFill>
              </a:rPr>
              <a:t>VII. Action plan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VIII. Testimonial 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Beneficiary of the training</a:t>
            </a:r>
          </a:p>
          <a:p>
            <a:pPr algn="just"/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P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63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5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6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7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dificio, noche, cuarto, firmar&#10;&#10;Descripción generada automáticamente">
            <a:extLst>
              <a:ext uri="{FF2B5EF4-FFF2-40B4-BE49-F238E27FC236}">
                <a16:creationId xmlns:a16="http://schemas.microsoft.com/office/drawing/2014/main" id="{6C7EF6DC-34D0-949F-A0B3-0F629B93F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49D66D-776D-8484-8031-4230AB11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76" y="2211177"/>
            <a:ext cx="5754033" cy="46656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I. National School of Indecopi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F71A02-5BFA-9124-4D80-AAAA099D0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3276" y="3107205"/>
            <a:ext cx="7537098" cy="277390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Indecopi line agency for capacity-building, created on June 23, 2009.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It develops training activities, including intellectual property activities, in the eight areas in which Indecopi operates. 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Between 2013 and 2021, it carried out over 513 intellectual property training activities for 41,591 participants (more than 50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 of whom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were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women and more than 46%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 were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the private sector).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6E42BBD9-C428-50A7-5304-66AC5D563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9943" y="397353"/>
            <a:ext cx="1131090" cy="458237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052FA52-542F-ECE1-65FF-9F4E302A9683}"/>
              </a:ext>
            </a:extLst>
          </p:cNvPr>
          <p:cNvSpPr/>
          <p:nvPr/>
        </p:nvSpPr>
        <p:spPr>
          <a:xfrm>
            <a:off x="935488" y="2677746"/>
            <a:ext cx="2491153" cy="45719"/>
          </a:xfrm>
          <a:prstGeom prst="roundRect">
            <a:avLst/>
          </a:prstGeom>
          <a:solidFill>
            <a:srgbClr val="DF8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CA2987D-3ADA-D361-9584-8556AD8DC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705" y="397353"/>
            <a:ext cx="136207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3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9D66D-776D-8484-8031-4230AB11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II. A</a:t>
            </a:r>
            <a:r>
              <a:rPr lang="en-US" dirty="0" smtClean="0">
                <a:solidFill>
                  <a:srgbClr val="C00000"/>
                </a:solidFill>
              </a:rPr>
              <a:t>greement between </a:t>
            </a:r>
            <a:r>
              <a:rPr lang="en-US" dirty="0">
                <a:solidFill>
                  <a:srgbClr val="C00000"/>
                </a:solidFill>
              </a:rPr>
              <a:t>WIPO (Academy) and INDECOPI (October 2019)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	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F71A02-5BFA-9124-4D80-AAAA099D06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101" y="2726064"/>
            <a:ext cx="5754033" cy="2617546"/>
          </a:xfrm>
        </p:spPr>
        <p:txBody>
          <a:bodyPr>
            <a:norm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Jointly provide training activities in Peru for government officials from Peru and other countries.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Adapt the Academy IP teaching tool (available in Spanish) to students, young people and children to benefit Peru and Latin America.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Jointly create, run and manage new and similar distance learning courses in Spanish.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Exchange training material, such as course catalogs, academic agendas, teaching material, guides, etc.</a:t>
            </a:r>
          </a:p>
          <a:p>
            <a:pPr marL="285750" indent="-285750" algn="just">
              <a:buFontTx/>
              <a:buChar char="-"/>
            </a:pPr>
            <a:endParaRPr lang="es-MX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s-P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4538" t="21117" r="36273" b="2841"/>
          <a:stretch/>
        </p:blipFill>
        <p:spPr>
          <a:xfrm>
            <a:off x="7869381" y="1882395"/>
            <a:ext cx="3241963" cy="43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01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P TEMA PPT">
  <a:themeElements>
    <a:clrScheme name="INDECOP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P TEMA PPT" id="{BFC6A766-BAD3-0B4E-BFD4-323501DAF22E}" vid="{271FD421-34C9-F242-AC39-728B28219133}"/>
    </a:ext>
  </a:extLst>
</a:theme>
</file>

<file path=ppt/theme/theme2.xml><?xml version="1.0" encoding="utf-8"?>
<a:theme xmlns:a="http://schemas.openxmlformats.org/drawingml/2006/main" name="1_LAP TEMA PPT">
  <a:themeElements>
    <a:clrScheme name="INDECOP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P TEMA PPT" id="{BFC6A766-BAD3-0B4E-BFD4-323501DAF22E}" vid="{271FD421-34C9-F242-AC39-728B28219133}"/>
    </a:ext>
  </a:extLst>
</a:theme>
</file>

<file path=ppt/theme/theme3.xml><?xml version="1.0" encoding="utf-8"?>
<a:theme xmlns:a="http://schemas.openxmlformats.org/drawingml/2006/main" name="PM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LAP TEMA PPT</Template>
  <TotalTime>2006</TotalTime>
  <Words>706</Words>
  <Application>Microsoft Office PowerPoint</Application>
  <PresentationFormat>Widescreen</PresentationFormat>
  <Paragraphs>86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Betm Rounded Bold</vt:lpstr>
      <vt:lpstr>Calibri</vt:lpstr>
      <vt:lpstr>Helvetica Neue Medium</vt:lpstr>
      <vt:lpstr>Microsoft Sans Serif</vt:lpstr>
      <vt:lpstr>Times New Roman</vt:lpstr>
      <vt:lpstr>LAP TEMA PPT</vt:lpstr>
      <vt:lpstr>1_LAP TEMA PPT</vt:lpstr>
      <vt:lpstr>PMO</vt:lpstr>
      <vt:lpstr>NATIONAL INSTITUTE FOR THE DEFENSE OF COMPETITION AND PROTECTION OF INTELLECTUAL PROPERTY  "Reactivating Peru: IP education as a tool for economic recovery post-COVID-19"</vt:lpstr>
      <vt:lpstr>PowerPoint Presentation</vt:lpstr>
      <vt:lpstr>Index  </vt:lpstr>
      <vt:lpstr>PowerPoint Presentation</vt:lpstr>
      <vt:lpstr>PowerPoint Presentation</vt:lpstr>
      <vt:lpstr>PowerPoint Presentation</vt:lpstr>
      <vt:lpstr>PowerPoint Presentation</vt:lpstr>
      <vt:lpstr>I. National School of Indecopi</vt:lpstr>
      <vt:lpstr>II. Agreement between WIPO (Academy) and INDECOPI (October 2019)  </vt:lpstr>
      <vt:lpstr>PowerPoint Presentation</vt:lpstr>
      <vt:lpstr>  III.1. Intellectual Property Topics  In 2020 and 2021, the topics of the academic intellectual property activities were the following: </vt:lpstr>
      <vt:lpstr>III.2. Intellectual Property Training (School and WIPO)</vt:lpstr>
      <vt:lpstr>III.3. People who received intellectual property training in the framework of the 2020 - 2021 Agreement</vt:lpstr>
      <vt:lpstr>III.4. Training for young people (School and WIPO) </vt:lpstr>
      <vt:lpstr>III.5. Training based on gender</vt:lpstr>
      <vt:lpstr>III.6. Trained micro and small enterprises</vt:lpstr>
      <vt:lpstr>IV.    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keywords>FOR OFFICIAL USE ONLY</cp:keywords>
  <cp:lastModifiedBy>BATTERBURY Constance</cp:lastModifiedBy>
  <cp:revision>145</cp:revision>
  <dcterms:created xsi:type="dcterms:W3CDTF">2022-03-25T16:21:00Z</dcterms:created>
  <dcterms:modified xsi:type="dcterms:W3CDTF">2022-06-16T10:32:06Z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838b6a13-64bc-4478-82b3-0c45652cbc77</vt:lpwstr>
  </property>
  <property fmtid="{D5CDD505-2E9C-101B-9397-08002B2CF9AE}" pid="3" name="TCSClassification">
    <vt:lpwstr>FOR OFFICIAL USE ONLY</vt:lpwstr>
  </property>
  <property fmtid="{D5CDD505-2E9C-101B-9397-08002B2CF9AE}" pid="4" name="Classification">
    <vt:lpwstr>For Official Use Only</vt:lpwstr>
  </property>
  <property fmtid="{D5CDD505-2E9C-101B-9397-08002B2CF9AE}" pid="5" name="VisualMarkings">
    <vt:lpwstr>Footer</vt:lpwstr>
  </property>
  <property fmtid="{D5CDD505-2E9C-101B-9397-08002B2CF9AE}" pid="6" name="Alignment">
    <vt:lpwstr>Centre</vt:lpwstr>
  </property>
  <property fmtid="{D5CDD505-2E9C-101B-9397-08002B2CF9AE}" pid="7" name="Language">
    <vt:lpwstr>English</vt:lpwstr>
  </property>
</Properties>
</file>